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8" r:id="rId8"/>
    <p:sldId id="262" r:id="rId9"/>
    <p:sldId id="265"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E7156B-3427-4511-9D2F-766986C7BA61}" v="1764" dt="2022-05-03T20:20:58.4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dsey Vaughan (1909691)" userId="S::1909691@student.uwtsd.ac.uk::197ff28f-66a2-456a-83bf-a5b9d68ec61d" providerId="AD" clId="Web-{41E7156B-3427-4511-9D2F-766986C7BA61}"/>
    <pc:docChg chg="addSld delSld modSld sldOrd">
      <pc:chgData name="Lindsey Vaughan (1909691)" userId="S::1909691@student.uwtsd.ac.uk::197ff28f-66a2-456a-83bf-a5b9d68ec61d" providerId="AD" clId="Web-{41E7156B-3427-4511-9D2F-766986C7BA61}" dt="2022-05-03T20:20:58.480" v="1480" actId="1076"/>
      <pc:docMkLst>
        <pc:docMk/>
      </pc:docMkLst>
      <pc:sldChg chg="addSp modSp mod setBg setClrOvrMap">
        <pc:chgData name="Lindsey Vaughan (1909691)" userId="S::1909691@student.uwtsd.ac.uk::197ff28f-66a2-456a-83bf-a5b9d68ec61d" providerId="AD" clId="Web-{41E7156B-3427-4511-9D2F-766986C7BA61}" dt="2022-05-02T13:43:20.250" v="35" actId="20577"/>
        <pc:sldMkLst>
          <pc:docMk/>
          <pc:sldMk cId="109857222" sldId="256"/>
        </pc:sldMkLst>
        <pc:spChg chg="mod">
          <ac:chgData name="Lindsey Vaughan (1909691)" userId="S::1909691@student.uwtsd.ac.uk::197ff28f-66a2-456a-83bf-a5b9d68ec61d" providerId="AD" clId="Web-{41E7156B-3427-4511-9D2F-766986C7BA61}" dt="2022-05-02T13:42:54.530" v="14" actId="1076"/>
          <ac:spMkLst>
            <pc:docMk/>
            <pc:sldMk cId="109857222" sldId="256"/>
            <ac:spMk id="2" creationId="{00000000-0000-0000-0000-000000000000}"/>
          </ac:spMkLst>
        </pc:spChg>
        <pc:spChg chg="mod">
          <ac:chgData name="Lindsey Vaughan (1909691)" userId="S::1909691@student.uwtsd.ac.uk::197ff28f-66a2-456a-83bf-a5b9d68ec61d" providerId="AD" clId="Web-{41E7156B-3427-4511-9D2F-766986C7BA61}" dt="2022-05-02T13:43:20.250" v="35" actId="20577"/>
          <ac:spMkLst>
            <pc:docMk/>
            <pc:sldMk cId="109857222" sldId="256"/>
            <ac:spMk id="3" creationId="{00000000-0000-0000-0000-000000000000}"/>
          </ac:spMkLst>
        </pc:spChg>
        <pc:spChg chg="add">
          <ac:chgData name="Lindsey Vaughan (1909691)" userId="S::1909691@student.uwtsd.ac.uk::197ff28f-66a2-456a-83bf-a5b9d68ec61d" providerId="AD" clId="Web-{41E7156B-3427-4511-9D2F-766986C7BA61}" dt="2022-05-02T13:42:04.217" v="1"/>
          <ac:spMkLst>
            <pc:docMk/>
            <pc:sldMk cId="109857222" sldId="256"/>
            <ac:spMk id="9" creationId="{71B2258F-86CA-4D4D-8270-BC05FCDEBFB3}"/>
          </ac:spMkLst>
        </pc:spChg>
        <pc:picChg chg="add mod ord">
          <ac:chgData name="Lindsey Vaughan (1909691)" userId="S::1909691@student.uwtsd.ac.uk::197ff28f-66a2-456a-83bf-a5b9d68ec61d" providerId="AD" clId="Web-{41E7156B-3427-4511-9D2F-766986C7BA61}" dt="2022-05-02T13:42:04.217" v="1"/>
          <ac:picMkLst>
            <pc:docMk/>
            <pc:sldMk cId="109857222" sldId="256"/>
            <ac:picMk id="4" creationId="{90C54747-8C6F-BC2B-1A7E-5416933E602C}"/>
          </ac:picMkLst>
        </pc:picChg>
      </pc:sldChg>
      <pc:sldChg chg="addSp delSp modSp new mod modMedia setBg addAnim">
        <pc:chgData name="Lindsey Vaughan (1909691)" userId="S::1909691@student.uwtsd.ac.uk::197ff28f-66a2-456a-83bf-a5b9d68ec61d" providerId="AD" clId="Web-{41E7156B-3427-4511-9D2F-766986C7BA61}" dt="2022-05-03T20:18:11.019" v="1466" actId="1076"/>
        <pc:sldMkLst>
          <pc:docMk/>
          <pc:sldMk cId="3145385212" sldId="257"/>
        </pc:sldMkLst>
        <pc:spChg chg="mod ord">
          <ac:chgData name="Lindsey Vaughan (1909691)" userId="S::1909691@student.uwtsd.ac.uk::197ff28f-66a2-456a-83bf-a5b9d68ec61d" providerId="AD" clId="Web-{41E7156B-3427-4511-9D2F-766986C7BA61}" dt="2022-05-02T13:57:27.338" v="192" actId="1076"/>
          <ac:spMkLst>
            <pc:docMk/>
            <pc:sldMk cId="3145385212" sldId="257"/>
            <ac:spMk id="2" creationId="{3F71D9C7-6969-7040-8FFC-552E3912DEA4}"/>
          </ac:spMkLst>
        </pc:spChg>
        <pc:spChg chg="del">
          <ac:chgData name="Lindsey Vaughan (1909691)" userId="S::1909691@student.uwtsd.ac.uk::197ff28f-66a2-456a-83bf-a5b9d68ec61d" providerId="AD" clId="Web-{41E7156B-3427-4511-9D2F-766986C7BA61}" dt="2022-05-02T13:52:34.315" v="142"/>
          <ac:spMkLst>
            <pc:docMk/>
            <pc:sldMk cId="3145385212" sldId="257"/>
            <ac:spMk id="3" creationId="{86501FC5-B03E-34F5-DB56-A38B08BDE218}"/>
          </ac:spMkLst>
        </pc:spChg>
        <pc:spChg chg="del">
          <ac:chgData name="Lindsey Vaughan (1909691)" userId="S::1909691@student.uwtsd.ac.uk::197ff28f-66a2-456a-83bf-a5b9d68ec61d" providerId="AD" clId="Web-{41E7156B-3427-4511-9D2F-766986C7BA61}" dt="2022-05-02T13:52:54.534" v="143"/>
          <ac:spMkLst>
            <pc:docMk/>
            <pc:sldMk cId="3145385212" sldId="257"/>
            <ac:spMk id="4" creationId="{F5C0A798-D3CE-CC35-465A-7A6A9DC90877}"/>
          </ac:spMkLst>
        </pc:spChg>
        <pc:spChg chg="add del mod">
          <ac:chgData name="Lindsey Vaughan (1909691)" userId="S::1909691@student.uwtsd.ac.uk::197ff28f-66a2-456a-83bf-a5b9d68ec61d" providerId="AD" clId="Web-{41E7156B-3427-4511-9D2F-766986C7BA61}" dt="2022-05-02T13:54:08.505" v="147"/>
          <ac:spMkLst>
            <pc:docMk/>
            <pc:sldMk cId="3145385212" sldId="257"/>
            <ac:spMk id="8" creationId="{A2578F4E-2481-E8B3-A88B-6B7E446B6C0C}"/>
          </ac:spMkLst>
        </pc:spChg>
        <pc:spChg chg="add del">
          <ac:chgData name="Lindsey Vaughan (1909691)" userId="S::1909691@student.uwtsd.ac.uk::197ff28f-66a2-456a-83bf-a5b9d68ec61d" providerId="AD" clId="Web-{41E7156B-3427-4511-9D2F-766986C7BA61}" dt="2022-05-02T13:53:47.067" v="146"/>
          <ac:spMkLst>
            <pc:docMk/>
            <pc:sldMk cId="3145385212" sldId="257"/>
            <ac:spMk id="10" creationId="{37C89E4B-3C9F-44B9-8B86-D9E3D112D8EC}"/>
          </ac:spMkLst>
        </pc:spChg>
        <pc:spChg chg="add mod">
          <ac:chgData name="Lindsey Vaughan (1909691)" userId="S::1909691@student.uwtsd.ac.uk::197ff28f-66a2-456a-83bf-a5b9d68ec61d" providerId="AD" clId="Web-{41E7156B-3427-4511-9D2F-766986C7BA61}" dt="2022-05-02T13:56:34.118" v="181" actId="1076"/>
          <ac:spMkLst>
            <pc:docMk/>
            <pc:sldMk cId="3145385212" sldId="257"/>
            <ac:spMk id="13" creationId="{DA93276B-A89A-2C07-B695-66BFC3D5787C}"/>
          </ac:spMkLst>
        </pc:spChg>
        <pc:spChg chg="add mod">
          <ac:chgData name="Lindsey Vaughan (1909691)" userId="S::1909691@student.uwtsd.ac.uk::197ff28f-66a2-456a-83bf-a5b9d68ec61d" providerId="AD" clId="Web-{41E7156B-3427-4511-9D2F-766986C7BA61}" dt="2022-05-02T13:57:00.056" v="187" actId="20577"/>
          <ac:spMkLst>
            <pc:docMk/>
            <pc:sldMk cId="3145385212" sldId="257"/>
            <ac:spMk id="15" creationId="{9FBA0B61-E713-CE6C-EAF3-2FF426D7683D}"/>
          </ac:spMkLst>
        </pc:spChg>
        <pc:spChg chg="add">
          <ac:chgData name="Lindsey Vaughan (1909691)" userId="S::1909691@student.uwtsd.ac.uk::197ff28f-66a2-456a-83bf-a5b9d68ec61d" providerId="AD" clId="Web-{41E7156B-3427-4511-9D2F-766986C7BA61}" dt="2022-05-02T13:53:47.067" v="146"/>
          <ac:spMkLst>
            <pc:docMk/>
            <pc:sldMk cId="3145385212" sldId="257"/>
            <ac:spMk id="19" creationId="{04812C46-200A-4DEB-A05E-3ED6C68C2387}"/>
          </ac:spMkLst>
        </pc:spChg>
        <pc:spChg chg="add">
          <ac:chgData name="Lindsey Vaughan (1909691)" userId="S::1909691@student.uwtsd.ac.uk::197ff28f-66a2-456a-83bf-a5b9d68ec61d" providerId="AD" clId="Web-{41E7156B-3427-4511-9D2F-766986C7BA61}" dt="2022-05-02T13:53:47.067" v="146"/>
          <ac:spMkLst>
            <pc:docMk/>
            <pc:sldMk cId="3145385212" sldId="257"/>
            <ac:spMk id="21" creationId="{D1EA859B-E555-4109-94F3-6700E046E008}"/>
          </ac:spMkLst>
        </pc:spChg>
        <pc:picChg chg="add mod">
          <ac:chgData name="Lindsey Vaughan (1909691)" userId="S::1909691@student.uwtsd.ac.uk::197ff28f-66a2-456a-83bf-a5b9d68ec61d" providerId="AD" clId="Web-{41E7156B-3427-4511-9D2F-766986C7BA61}" dt="2022-05-03T20:18:11.019" v="1466" actId="1076"/>
          <ac:picMkLst>
            <pc:docMk/>
            <pc:sldMk cId="3145385212" sldId="257"/>
            <ac:picMk id="3" creationId="{55A1EBDF-6569-4D87-9487-817E4E21FE10}"/>
          </ac:picMkLst>
        </pc:picChg>
        <pc:picChg chg="add del mod ord">
          <ac:chgData name="Lindsey Vaughan (1909691)" userId="S::1909691@student.uwtsd.ac.uk::197ff28f-66a2-456a-83bf-a5b9d68ec61d" providerId="AD" clId="Web-{41E7156B-3427-4511-9D2F-766986C7BA61}" dt="2022-05-02T13:53:38.160" v="145"/>
          <ac:picMkLst>
            <pc:docMk/>
            <pc:sldMk cId="3145385212" sldId="257"/>
            <ac:picMk id="5" creationId="{992F56A3-0DEC-261F-6C32-268A498452F2}"/>
          </ac:picMkLst>
        </pc:picChg>
        <pc:picChg chg="add mod">
          <ac:chgData name="Lindsey Vaughan (1909691)" userId="S::1909691@student.uwtsd.ac.uk::197ff28f-66a2-456a-83bf-a5b9d68ec61d" providerId="AD" clId="Web-{41E7156B-3427-4511-9D2F-766986C7BA61}" dt="2022-05-02T13:55:41.288" v="174" actId="1076"/>
          <ac:picMkLst>
            <pc:docMk/>
            <pc:sldMk cId="3145385212" sldId="257"/>
            <ac:picMk id="6" creationId="{86B69AC7-0125-1F0F-BE69-EA6B910A31E2}"/>
          </ac:picMkLst>
        </pc:picChg>
        <pc:picChg chg="add mod ord">
          <ac:chgData name="Lindsey Vaughan (1909691)" userId="S::1909691@student.uwtsd.ac.uk::197ff28f-66a2-456a-83bf-a5b9d68ec61d" providerId="AD" clId="Web-{41E7156B-3427-4511-9D2F-766986C7BA61}" dt="2022-05-02T13:55:55.320" v="176" actId="1076"/>
          <ac:picMkLst>
            <pc:docMk/>
            <pc:sldMk cId="3145385212" sldId="257"/>
            <ac:picMk id="9" creationId="{D39826A1-2BA8-3588-C393-E124799B52F6}"/>
          </ac:picMkLst>
        </pc:picChg>
        <pc:picChg chg="add mod">
          <ac:chgData name="Lindsey Vaughan (1909691)" userId="S::1909691@student.uwtsd.ac.uk::197ff28f-66a2-456a-83bf-a5b9d68ec61d" providerId="AD" clId="Web-{41E7156B-3427-4511-9D2F-766986C7BA61}" dt="2022-05-02T13:56:07.601" v="177" actId="1076"/>
          <ac:picMkLst>
            <pc:docMk/>
            <pc:sldMk cId="3145385212" sldId="257"/>
            <ac:picMk id="11" creationId="{C079FF25-5EC2-9C9F-4BA2-1E90B792B576}"/>
          </ac:picMkLst>
        </pc:picChg>
        <pc:cxnChg chg="add del">
          <ac:chgData name="Lindsey Vaughan (1909691)" userId="S::1909691@student.uwtsd.ac.uk::197ff28f-66a2-456a-83bf-a5b9d68ec61d" providerId="AD" clId="Web-{41E7156B-3427-4511-9D2F-766986C7BA61}" dt="2022-05-02T13:53:47.067" v="146"/>
          <ac:cxnSpMkLst>
            <pc:docMk/>
            <pc:sldMk cId="3145385212" sldId="257"/>
            <ac:cxnSpMk id="12" creationId="{AA2EAA10-076F-46BD-8F0F-B9A2FB77A85C}"/>
          </ac:cxnSpMkLst>
        </pc:cxnChg>
        <pc:cxnChg chg="add del">
          <ac:chgData name="Lindsey Vaughan (1909691)" userId="S::1909691@student.uwtsd.ac.uk::197ff28f-66a2-456a-83bf-a5b9d68ec61d" providerId="AD" clId="Web-{41E7156B-3427-4511-9D2F-766986C7BA61}" dt="2022-05-02T13:53:47.067" v="146"/>
          <ac:cxnSpMkLst>
            <pc:docMk/>
            <pc:sldMk cId="3145385212" sldId="257"/>
            <ac:cxnSpMk id="14" creationId="{D891E407-403B-4764-86C9-33A56D3BCAA3}"/>
          </ac:cxnSpMkLst>
        </pc:cxnChg>
      </pc:sldChg>
      <pc:sldChg chg="addSp delSp modSp new mod ord modMedia setBg addAnim">
        <pc:chgData name="Lindsey Vaughan (1909691)" userId="S::1909691@student.uwtsd.ac.uk::197ff28f-66a2-456a-83bf-a5b9d68ec61d" providerId="AD" clId="Web-{41E7156B-3427-4511-9D2F-766986C7BA61}" dt="2022-05-03T20:17:40.096" v="1464" actId="1076"/>
        <pc:sldMkLst>
          <pc:docMk/>
          <pc:sldMk cId="653903712" sldId="258"/>
        </pc:sldMkLst>
        <pc:spChg chg="mod">
          <ac:chgData name="Lindsey Vaughan (1909691)" userId="S::1909691@student.uwtsd.ac.uk::197ff28f-66a2-456a-83bf-a5b9d68ec61d" providerId="AD" clId="Web-{41E7156B-3427-4511-9D2F-766986C7BA61}" dt="2022-05-02T13:45:39.800" v="55" actId="14100"/>
          <ac:spMkLst>
            <pc:docMk/>
            <pc:sldMk cId="653903712" sldId="258"/>
            <ac:spMk id="2" creationId="{8B77DD7B-3140-500A-D84B-4549FBB8CE55}"/>
          </ac:spMkLst>
        </pc:spChg>
        <pc:spChg chg="del">
          <ac:chgData name="Lindsey Vaughan (1909691)" userId="S::1909691@student.uwtsd.ac.uk::197ff28f-66a2-456a-83bf-a5b9d68ec61d" providerId="AD" clId="Web-{41E7156B-3427-4511-9D2F-766986C7BA61}" dt="2022-05-02T13:44:54.940" v="39"/>
          <ac:spMkLst>
            <pc:docMk/>
            <pc:sldMk cId="653903712" sldId="258"/>
            <ac:spMk id="3" creationId="{64924E7D-187E-8743-4D28-BFD496064EE7}"/>
          </ac:spMkLst>
        </pc:spChg>
        <pc:spChg chg="add mod">
          <ac:chgData name="Lindsey Vaughan (1909691)" userId="S::1909691@student.uwtsd.ac.uk::197ff28f-66a2-456a-83bf-a5b9d68ec61d" providerId="AD" clId="Web-{41E7156B-3427-4511-9D2F-766986C7BA61}" dt="2022-05-03T20:16:45.484" v="1462" actId="20577"/>
          <ac:spMkLst>
            <pc:docMk/>
            <pc:sldMk cId="653903712" sldId="258"/>
            <ac:spMk id="8" creationId="{AE94B60E-9365-2414-35CF-2F4E0B08EB44}"/>
          </ac:spMkLst>
        </pc:spChg>
        <pc:spChg chg="add">
          <ac:chgData name="Lindsey Vaughan (1909691)" userId="S::1909691@student.uwtsd.ac.uk::197ff28f-66a2-456a-83bf-a5b9d68ec61d" providerId="AD" clId="Web-{41E7156B-3427-4511-9D2F-766986C7BA61}" dt="2022-05-02T13:45:07.237" v="40"/>
          <ac:spMkLst>
            <pc:docMk/>
            <pc:sldMk cId="653903712" sldId="258"/>
            <ac:spMk id="11" creationId="{79BB35BC-D5C2-4C8B-A22A-A71E6191913B}"/>
          </ac:spMkLst>
        </pc:spChg>
        <pc:picChg chg="add mod">
          <ac:chgData name="Lindsey Vaughan (1909691)" userId="S::1909691@student.uwtsd.ac.uk::197ff28f-66a2-456a-83bf-a5b9d68ec61d" providerId="AD" clId="Web-{41E7156B-3427-4511-9D2F-766986C7BA61}" dt="2022-05-03T20:17:40.096" v="1464" actId="1076"/>
          <ac:picMkLst>
            <pc:docMk/>
            <pc:sldMk cId="653903712" sldId="258"/>
            <ac:picMk id="3" creationId="{21A7CB73-B332-6A48-F7DB-1C3213E6EB15}"/>
          </ac:picMkLst>
        </pc:picChg>
        <pc:picChg chg="add mod ord">
          <ac:chgData name="Lindsey Vaughan (1909691)" userId="S::1909691@student.uwtsd.ac.uk::197ff28f-66a2-456a-83bf-a5b9d68ec61d" providerId="AD" clId="Web-{41E7156B-3427-4511-9D2F-766986C7BA61}" dt="2022-05-02T13:45:07.237" v="40"/>
          <ac:picMkLst>
            <pc:docMk/>
            <pc:sldMk cId="653903712" sldId="258"/>
            <ac:picMk id="4" creationId="{08F43096-98F3-73D5-735F-DBADBD13AFC9}"/>
          </ac:picMkLst>
        </pc:picChg>
      </pc:sldChg>
      <pc:sldChg chg="addSp delSp modSp new mod modMedia setBg addAnim setClrOvrMap">
        <pc:chgData name="Lindsey Vaughan (1909691)" userId="S::1909691@student.uwtsd.ac.uk::197ff28f-66a2-456a-83bf-a5b9d68ec61d" providerId="AD" clId="Web-{41E7156B-3427-4511-9D2F-766986C7BA61}" dt="2022-05-03T20:18:32.894" v="1468" actId="1076"/>
        <pc:sldMkLst>
          <pc:docMk/>
          <pc:sldMk cId="2377585640" sldId="259"/>
        </pc:sldMkLst>
        <pc:spChg chg="mod">
          <ac:chgData name="Lindsey Vaughan (1909691)" userId="S::1909691@student.uwtsd.ac.uk::197ff28f-66a2-456a-83bf-a5b9d68ec61d" providerId="AD" clId="Web-{41E7156B-3427-4511-9D2F-766986C7BA61}" dt="2022-05-02T13:59:37.763" v="210"/>
          <ac:spMkLst>
            <pc:docMk/>
            <pc:sldMk cId="2377585640" sldId="259"/>
            <ac:spMk id="2" creationId="{525C5BCB-CCCD-5A1B-AEEF-845D2B778E0D}"/>
          </ac:spMkLst>
        </pc:spChg>
        <pc:spChg chg="del mod">
          <ac:chgData name="Lindsey Vaughan (1909691)" userId="S::1909691@student.uwtsd.ac.uk::197ff28f-66a2-456a-83bf-a5b9d68ec61d" providerId="AD" clId="Web-{41E7156B-3427-4511-9D2F-766986C7BA61}" dt="2022-05-02T13:59:23.403" v="204"/>
          <ac:spMkLst>
            <pc:docMk/>
            <pc:sldMk cId="2377585640" sldId="259"/>
            <ac:spMk id="3" creationId="{A71C3CF9-BF23-DB19-7C73-84B782DB4858}"/>
          </ac:spMkLst>
        </pc:spChg>
        <pc:spChg chg="add">
          <ac:chgData name="Lindsey Vaughan (1909691)" userId="S::1909691@student.uwtsd.ac.uk::197ff28f-66a2-456a-83bf-a5b9d68ec61d" providerId="AD" clId="Web-{41E7156B-3427-4511-9D2F-766986C7BA61}" dt="2022-05-02T13:59:06.528" v="195"/>
          <ac:spMkLst>
            <pc:docMk/>
            <pc:sldMk cId="2377585640" sldId="259"/>
            <ac:spMk id="9" creationId="{71B2258F-86CA-4D4D-8270-BC05FCDEBFB3}"/>
          </ac:spMkLst>
        </pc:spChg>
        <pc:picChg chg="add mod">
          <ac:chgData name="Lindsey Vaughan (1909691)" userId="S::1909691@student.uwtsd.ac.uk::197ff28f-66a2-456a-83bf-a5b9d68ec61d" providerId="AD" clId="Web-{41E7156B-3427-4511-9D2F-766986C7BA61}" dt="2022-05-03T20:18:32.894" v="1468" actId="1076"/>
          <ac:picMkLst>
            <pc:docMk/>
            <pc:sldMk cId="2377585640" sldId="259"/>
            <ac:picMk id="3" creationId="{A27BFCCE-B464-39C1-F26F-7C7429690AEE}"/>
          </ac:picMkLst>
        </pc:picChg>
        <pc:picChg chg="add mod ord">
          <ac:chgData name="Lindsey Vaughan (1909691)" userId="S::1909691@student.uwtsd.ac.uk::197ff28f-66a2-456a-83bf-a5b9d68ec61d" providerId="AD" clId="Web-{41E7156B-3427-4511-9D2F-766986C7BA61}" dt="2022-05-02T13:59:06.528" v="195"/>
          <ac:picMkLst>
            <pc:docMk/>
            <pc:sldMk cId="2377585640" sldId="259"/>
            <ac:picMk id="4" creationId="{4206968A-47A3-6569-DE7A-612F9478D5AB}"/>
          </ac:picMkLst>
        </pc:picChg>
      </pc:sldChg>
      <pc:sldChg chg="addSp delSp modSp new mod modMedia setBg addAnim">
        <pc:chgData name="Lindsey Vaughan (1909691)" userId="S::1909691@student.uwtsd.ac.uk::197ff28f-66a2-456a-83bf-a5b9d68ec61d" providerId="AD" clId="Web-{41E7156B-3427-4511-9D2F-766986C7BA61}" dt="2022-05-03T20:19:00.567" v="1470" actId="1076"/>
        <pc:sldMkLst>
          <pc:docMk/>
          <pc:sldMk cId="515347307" sldId="260"/>
        </pc:sldMkLst>
        <pc:spChg chg="mod">
          <ac:chgData name="Lindsey Vaughan (1909691)" userId="S::1909691@student.uwtsd.ac.uk::197ff28f-66a2-456a-83bf-a5b9d68ec61d" providerId="AD" clId="Web-{41E7156B-3427-4511-9D2F-766986C7BA61}" dt="2022-05-02T14:02:07.860" v="241" actId="14100"/>
          <ac:spMkLst>
            <pc:docMk/>
            <pc:sldMk cId="515347307" sldId="260"/>
            <ac:spMk id="2" creationId="{35004C44-8870-F122-FDB9-F6AA9D2422DC}"/>
          </ac:spMkLst>
        </pc:spChg>
        <pc:spChg chg="del">
          <ac:chgData name="Lindsey Vaughan (1909691)" userId="S::1909691@student.uwtsd.ac.uk::197ff28f-66a2-456a-83bf-a5b9d68ec61d" providerId="AD" clId="Web-{41E7156B-3427-4511-9D2F-766986C7BA61}" dt="2022-05-02T14:00:34.092" v="212"/>
          <ac:spMkLst>
            <pc:docMk/>
            <pc:sldMk cId="515347307" sldId="260"/>
            <ac:spMk id="3" creationId="{24A39280-78F8-5CD2-BC3A-8EFAFAC815A6}"/>
          </ac:spMkLst>
        </pc:spChg>
        <pc:spChg chg="add mod">
          <ac:chgData name="Lindsey Vaughan (1909691)" userId="S::1909691@student.uwtsd.ac.uk::197ff28f-66a2-456a-83bf-a5b9d68ec61d" providerId="AD" clId="Web-{41E7156B-3427-4511-9D2F-766986C7BA61}" dt="2022-05-02T16:01:49.540" v="709" actId="20577"/>
          <ac:spMkLst>
            <pc:docMk/>
            <pc:sldMk cId="515347307" sldId="260"/>
            <ac:spMk id="8" creationId="{EE2592FE-0CA6-5503-DC85-9F8DE638CF06}"/>
          </ac:spMkLst>
        </pc:spChg>
        <pc:spChg chg="add del">
          <ac:chgData name="Lindsey Vaughan (1909691)" userId="S::1909691@student.uwtsd.ac.uk::197ff28f-66a2-456a-83bf-a5b9d68ec61d" providerId="AD" clId="Web-{41E7156B-3427-4511-9D2F-766986C7BA61}" dt="2022-05-02T14:01:34.797" v="236"/>
          <ac:spMkLst>
            <pc:docMk/>
            <pc:sldMk cId="515347307" sldId="260"/>
            <ac:spMk id="11" creationId="{F13C74B1-5B17-4795-BED0-7140497B445A}"/>
          </ac:spMkLst>
        </pc:spChg>
        <pc:spChg chg="add del">
          <ac:chgData name="Lindsey Vaughan (1909691)" userId="S::1909691@student.uwtsd.ac.uk::197ff28f-66a2-456a-83bf-a5b9d68ec61d" providerId="AD" clId="Web-{41E7156B-3427-4511-9D2F-766986C7BA61}" dt="2022-05-02T14:01:34.797" v="236"/>
          <ac:spMkLst>
            <pc:docMk/>
            <pc:sldMk cId="515347307" sldId="260"/>
            <ac:spMk id="13" creationId="{D4974D33-8DC5-464E-8C6D-BE58F0669C17}"/>
          </ac:spMkLst>
        </pc:spChg>
        <pc:spChg chg="add">
          <ac:chgData name="Lindsey Vaughan (1909691)" userId="S::1909691@student.uwtsd.ac.uk::197ff28f-66a2-456a-83bf-a5b9d68ec61d" providerId="AD" clId="Web-{41E7156B-3427-4511-9D2F-766986C7BA61}" dt="2022-05-02T14:01:34.797" v="236"/>
          <ac:spMkLst>
            <pc:docMk/>
            <pc:sldMk cId="515347307" sldId="260"/>
            <ac:spMk id="18" creationId="{D009D6D5-DAC2-4A8B-A17A-E206B9012D09}"/>
          </ac:spMkLst>
        </pc:spChg>
        <pc:picChg chg="add mod">
          <ac:chgData name="Lindsey Vaughan (1909691)" userId="S::1909691@student.uwtsd.ac.uk::197ff28f-66a2-456a-83bf-a5b9d68ec61d" providerId="AD" clId="Web-{41E7156B-3427-4511-9D2F-766986C7BA61}" dt="2022-05-03T20:19:00.567" v="1470" actId="1076"/>
          <ac:picMkLst>
            <pc:docMk/>
            <pc:sldMk cId="515347307" sldId="260"/>
            <ac:picMk id="3" creationId="{523E3B95-C7FB-0E67-7934-2CA27EA91C1B}"/>
          </ac:picMkLst>
        </pc:picChg>
        <pc:picChg chg="add mod ord">
          <ac:chgData name="Lindsey Vaughan (1909691)" userId="S::1909691@student.uwtsd.ac.uk::197ff28f-66a2-456a-83bf-a5b9d68ec61d" providerId="AD" clId="Web-{41E7156B-3427-4511-9D2F-766986C7BA61}" dt="2022-05-02T14:01:34.797" v="236"/>
          <ac:picMkLst>
            <pc:docMk/>
            <pc:sldMk cId="515347307" sldId="260"/>
            <ac:picMk id="4" creationId="{B7F0995F-D3E8-7AF6-3352-149A54C0DEC8}"/>
          </ac:picMkLst>
        </pc:picChg>
      </pc:sldChg>
      <pc:sldChg chg="addSp delSp modSp new mod modMedia setBg addAnim">
        <pc:chgData name="Lindsey Vaughan (1909691)" userId="S::1909691@student.uwtsd.ac.uk::197ff28f-66a2-456a-83bf-a5b9d68ec61d" providerId="AD" clId="Web-{41E7156B-3427-4511-9D2F-766986C7BA61}" dt="2022-05-03T20:19:24.102" v="1472" actId="1076"/>
        <pc:sldMkLst>
          <pc:docMk/>
          <pc:sldMk cId="1813736433" sldId="261"/>
        </pc:sldMkLst>
        <pc:spChg chg="mod ord">
          <ac:chgData name="Lindsey Vaughan (1909691)" userId="S::1909691@student.uwtsd.ac.uk::197ff28f-66a2-456a-83bf-a5b9d68ec61d" providerId="AD" clId="Web-{41E7156B-3427-4511-9D2F-766986C7BA61}" dt="2022-05-02T16:03:27.824" v="712"/>
          <ac:spMkLst>
            <pc:docMk/>
            <pc:sldMk cId="1813736433" sldId="261"/>
            <ac:spMk id="2" creationId="{4140A9F8-CEA5-9B10-CF12-3AE359B5BF1C}"/>
          </ac:spMkLst>
        </pc:spChg>
        <pc:spChg chg="del">
          <ac:chgData name="Lindsey Vaughan (1909691)" userId="S::1909691@student.uwtsd.ac.uk::197ff28f-66a2-456a-83bf-a5b9d68ec61d" providerId="AD" clId="Web-{41E7156B-3427-4511-9D2F-766986C7BA61}" dt="2022-05-02T14:03:17.034" v="243"/>
          <ac:spMkLst>
            <pc:docMk/>
            <pc:sldMk cId="1813736433" sldId="261"/>
            <ac:spMk id="3" creationId="{5A88D204-84C8-C902-128F-138DA76B7473}"/>
          </ac:spMkLst>
        </pc:spChg>
        <pc:spChg chg="add del mod">
          <ac:chgData name="Lindsey Vaughan (1909691)" userId="S::1909691@student.uwtsd.ac.uk::197ff28f-66a2-456a-83bf-a5b9d68ec61d" providerId="AD" clId="Web-{41E7156B-3427-4511-9D2F-766986C7BA61}" dt="2022-05-02T16:03:04.620" v="711"/>
          <ac:spMkLst>
            <pc:docMk/>
            <pc:sldMk cId="1813736433" sldId="261"/>
            <ac:spMk id="8" creationId="{8B4DE794-E42D-696B-267B-EE9235002E54}"/>
          </ac:spMkLst>
        </pc:spChg>
        <pc:spChg chg="add del">
          <ac:chgData name="Lindsey Vaughan (1909691)" userId="S::1909691@student.uwtsd.ac.uk::197ff28f-66a2-456a-83bf-a5b9d68ec61d" providerId="AD" clId="Web-{41E7156B-3427-4511-9D2F-766986C7BA61}" dt="2022-05-02T14:04:20.207" v="269"/>
          <ac:spMkLst>
            <pc:docMk/>
            <pc:sldMk cId="1813736433" sldId="261"/>
            <ac:spMk id="11" creationId="{F13C74B1-5B17-4795-BED0-7140497B445A}"/>
          </ac:spMkLst>
        </pc:spChg>
        <pc:spChg chg="add del">
          <ac:chgData name="Lindsey Vaughan (1909691)" userId="S::1909691@student.uwtsd.ac.uk::197ff28f-66a2-456a-83bf-a5b9d68ec61d" providerId="AD" clId="Web-{41E7156B-3427-4511-9D2F-766986C7BA61}" dt="2022-05-02T14:04:20.207" v="269"/>
          <ac:spMkLst>
            <pc:docMk/>
            <pc:sldMk cId="1813736433" sldId="261"/>
            <ac:spMk id="13" creationId="{D4974D33-8DC5-464E-8C6D-BE58F0669C17}"/>
          </ac:spMkLst>
        </pc:spChg>
        <pc:spChg chg="add">
          <ac:chgData name="Lindsey Vaughan (1909691)" userId="S::1909691@student.uwtsd.ac.uk::197ff28f-66a2-456a-83bf-a5b9d68ec61d" providerId="AD" clId="Web-{41E7156B-3427-4511-9D2F-766986C7BA61}" dt="2022-05-02T16:03:27.824" v="712"/>
          <ac:spMkLst>
            <pc:docMk/>
            <pc:sldMk cId="1813736433" sldId="261"/>
            <ac:spMk id="23" creationId="{E91DC736-0EF8-4F87-9146-EBF1D2EE4D3D}"/>
          </ac:spMkLst>
        </pc:spChg>
        <pc:spChg chg="add">
          <ac:chgData name="Lindsey Vaughan (1909691)" userId="S::1909691@student.uwtsd.ac.uk::197ff28f-66a2-456a-83bf-a5b9d68ec61d" providerId="AD" clId="Web-{41E7156B-3427-4511-9D2F-766986C7BA61}" dt="2022-05-02T16:03:27.824" v="712"/>
          <ac:spMkLst>
            <pc:docMk/>
            <pc:sldMk cId="1813736433" sldId="261"/>
            <ac:spMk id="25" creationId="{097CD68E-23E3-4007-8847-CD0944C4F7BE}"/>
          </ac:spMkLst>
        </pc:spChg>
        <pc:spChg chg="add">
          <ac:chgData name="Lindsey Vaughan (1909691)" userId="S::1909691@student.uwtsd.ac.uk::197ff28f-66a2-456a-83bf-a5b9d68ec61d" providerId="AD" clId="Web-{41E7156B-3427-4511-9D2F-766986C7BA61}" dt="2022-05-02T16:03:27.824" v="712"/>
          <ac:spMkLst>
            <pc:docMk/>
            <pc:sldMk cId="1813736433" sldId="261"/>
            <ac:spMk id="27" creationId="{AF2F604E-43BE-4DC3-B983-E071523364F8}"/>
          </ac:spMkLst>
        </pc:spChg>
        <pc:spChg chg="add">
          <ac:chgData name="Lindsey Vaughan (1909691)" userId="S::1909691@student.uwtsd.ac.uk::197ff28f-66a2-456a-83bf-a5b9d68ec61d" providerId="AD" clId="Web-{41E7156B-3427-4511-9D2F-766986C7BA61}" dt="2022-05-02T16:03:27.824" v="712"/>
          <ac:spMkLst>
            <pc:docMk/>
            <pc:sldMk cId="1813736433" sldId="261"/>
            <ac:spMk id="29" creationId="{08C9B587-E65E-4B52-B37C-ABEBB6E87928}"/>
          </ac:spMkLst>
        </pc:spChg>
        <pc:picChg chg="add mod">
          <ac:chgData name="Lindsey Vaughan (1909691)" userId="S::1909691@student.uwtsd.ac.uk::197ff28f-66a2-456a-83bf-a5b9d68ec61d" providerId="AD" clId="Web-{41E7156B-3427-4511-9D2F-766986C7BA61}" dt="2022-05-03T20:19:24.102" v="1472" actId="1076"/>
          <ac:picMkLst>
            <pc:docMk/>
            <pc:sldMk cId="1813736433" sldId="261"/>
            <ac:picMk id="3" creationId="{6E9858E3-12FB-6E01-FFC8-8D3C22FCC66D}"/>
          </ac:picMkLst>
        </pc:picChg>
        <pc:picChg chg="add mod ord">
          <ac:chgData name="Lindsey Vaughan (1909691)" userId="S::1909691@student.uwtsd.ac.uk::197ff28f-66a2-456a-83bf-a5b9d68ec61d" providerId="AD" clId="Web-{41E7156B-3427-4511-9D2F-766986C7BA61}" dt="2022-05-02T16:03:27.824" v="712"/>
          <ac:picMkLst>
            <pc:docMk/>
            <pc:sldMk cId="1813736433" sldId="261"/>
            <ac:picMk id="4" creationId="{2D56A031-AC96-CF09-2311-653346A1A7A2}"/>
          </ac:picMkLst>
        </pc:picChg>
        <pc:cxnChg chg="add del">
          <ac:chgData name="Lindsey Vaughan (1909691)" userId="S::1909691@student.uwtsd.ac.uk::197ff28f-66a2-456a-83bf-a5b9d68ec61d" providerId="AD" clId="Web-{41E7156B-3427-4511-9D2F-766986C7BA61}" dt="2022-05-02T16:03:27.824" v="712"/>
          <ac:cxnSpMkLst>
            <pc:docMk/>
            <pc:sldMk cId="1813736433" sldId="261"/>
            <ac:cxnSpMk id="18" creationId="{E4A809D5-3600-46D4-A466-67F2349A54FB}"/>
          </ac:cxnSpMkLst>
        </pc:cxnChg>
      </pc:sldChg>
      <pc:sldChg chg="addSp delSp modSp new mod modMedia setBg addAnim">
        <pc:chgData name="Lindsey Vaughan (1909691)" userId="S::1909691@student.uwtsd.ac.uk::197ff28f-66a2-456a-83bf-a5b9d68ec61d" providerId="AD" clId="Web-{41E7156B-3427-4511-9D2F-766986C7BA61}" dt="2022-05-03T20:20:42.651" v="1478" actId="1076"/>
        <pc:sldMkLst>
          <pc:docMk/>
          <pc:sldMk cId="3300491862" sldId="262"/>
        </pc:sldMkLst>
        <pc:spChg chg="mod">
          <ac:chgData name="Lindsey Vaughan (1909691)" userId="S::1909691@student.uwtsd.ac.uk::197ff28f-66a2-456a-83bf-a5b9d68ec61d" providerId="AD" clId="Web-{41E7156B-3427-4511-9D2F-766986C7BA61}" dt="2022-05-02T16:11:31.477" v="944" actId="1076"/>
          <ac:spMkLst>
            <pc:docMk/>
            <pc:sldMk cId="3300491862" sldId="262"/>
            <ac:spMk id="2" creationId="{4FC63D68-6B31-73FC-2E1C-2AAA87F6AC56}"/>
          </ac:spMkLst>
        </pc:spChg>
        <pc:spChg chg="del">
          <ac:chgData name="Lindsey Vaughan (1909691)" userId="S::1909691@student.uwtsd.ac.uk::197ff28f-66a2-456a-83bf-a5b9d68ec61d" providerId="AD" clId="Web-{41E7156B-3427-4511-9D2F-766986C7BA61}" dt="2022-05-02T14:06:41.305" v="285"/>
          <ac:spMkLst>
            <pc:docMk/>
            <pc:sldMk cId="3300491862" sldId="262"/>
            <ac:spMk id="3" creationId="{1B99C327-E1E7-CF85-66F3-4E7C7DEA8672}"/>
          </ac:spMkLst>
        </pc:spChg>
        <pc:spChg chg="add mod">
          <ac:chgData name="Lindsey Vaughan (1909691)" userId="S::1909691@student.uwtsd.ac.uk::197ff28f-66a2-456a-83bf-a5b9d68ec61d" providerId="AD" clId="Web-{41E7156B-3427-4511-9D2F-766986C7BA61}" dt="2022-05-02T16:11:56.306" v="947" actId="1076"/>
          <ac:spMkLst>
            <pc:docMk/>
            <pc:sldMk cId="3300491862" sldId="262"/>
            <ac:spMk id="3" creationId="{CC7FC34E-A1F8-2937-4DE9-E7B5296AFEA1}"/>
          </ac:spMkLst>
        </pc:spChg>
        <pc:spChg chg="add mod">
          <ac:chgData name="Lindsey Vaughan (1909691)" userId="S::1909691@student.uwtsd.ac.uk::197ff28f-66a2-456a-83bf-a5b9d68ec61d" providerId="AD" clId="Web-{41E7156B-3427-4511-9D2F-766986C7BA61}" dt="2022-05-02T14:32:58.330" v="483" actId="20577"/>
          <ac:spMkLst>
            <pc:docMk/>
            <pc:sldMk cId="3300491862" sldId="262"/>
            <ac:spMk id="5" creationId="{743259FC-DDC7-7F60-9A9D-5119C18F2AE0}"/>
          </ac:spMkLst>
        </pc:spChg>
        <pc:spChg chg="add del mod">
          <ac:chgData name="Lindsey Vaughan (1909691)" userId="S::1909691@student.uwtsd.ac.uk::197ff28f-66a2-456a-83bf-a5b9d68ec61d" providerId="AD" clId="Web-{41E7156B-3427-4511-9D2F-766986C7BA61}" dt="2022-05-02T14:07:35.353" v="302"/>
          <ac:spMkLst>
            <pc:docMk/>
            <pc:sldMk cId="3300491862" sldId="262"/>
            <ac:spMk id="8" creationId="{AD38ED66-DEC8-06A9-8FEB-E962F0EAEE7E}"/>
          </ac:spMkLst>
        </pc:spChg>
        <pc:spChg chg="add del">
          <ac:chgData name="Lindsey Vaughan (1909691)" userId="S::1909691@student.uwtsd.ac.uk::197ff28f-66a2-456a-83bf-a5b9d68ec61d" providerId="AD" clId="Web-{41E7156B-3427-4511-9D2F-766986C7BA61}" dt="2022-05-02T14:07:45.634" v="303"/>
          <ac:spMkLst>
            <pc:docMk/>
            <pc:sldMk cId="3300491862" sldId="262"/>
            <ac:spMk id="11" creationId="{80DF40B2-80F7-4E71-B46C-284163F3654A}"/>
          </ac:spMkLst>
        </pc:spChg>
        <pc:spChg chg="add">
          <ac:chgData name="Lindsey Vaughan (1909691)" userId="S::1909691@student.uwtsd.ac.uk::197ff28f-66a2-456a-83bf-a5b9d68ec61d" providerId="AD" clId="Web-{41E7156B-3427-4511-9D2F-766986C7BA61}" dt="2022-05-02T14:07:45.634" v="303"/>
          <ac:spMkLst>
            <pc:docMk/>
            <pc:sldMk cId="3300491862" sldId="262"/>
            <ac:spMk id="16" creationId="{06DA9DF9-31F7-4056-B42E-878CC92417B8}"/>
          </ac:spMkLst>
        </pc:spChg>
        <pc:picChg chg="add mod ord">
          <ac:chgData name="Lindsey Vaughan (1909691)" userId="S::1909691@student.uwtsd.ac.uk::197ff28f-66a2-456a-83bf-a5b9d68ec61d" providerId="AD" clId="Web-{41E7156B-3427-4511-9D2F-766986C7BA61}" dt="2022-05-02T14:07:45.634" v="303"/>
          <ac:picMkLst>
            <pc:docMk/>
            <pc:sldMk cId="3300491862" sldId="262"/>
            <ac:picMk id="4" creationId="{9B44F2D6-EAFB-71E5-C8C1-FED6AC830FEA}"/>
          </ac:picMkLst>
        </pc:picChg>
        <pc:picChg chg="add mod">
          <ac:chgData name="Lindsey Vaughan (1909691)" userId="S::1909691@student.uwtsd.ac.uk::197ff28f-66a2-456a-83bf-a5b9d68ec61d" providerId="AD" clId="Web-{41E7156B-3427-4511-9D2F-766986C7BA61}" dt="2022-05-03T20:20:42.651" v="1478" actId="1076"/>
          <ac:picMkLst>
            <pc:docMk/>
            <pc:sldMk cId="3300491862" sldId="262"/>
            <ac:picMk id="6" creationId="{1C584115-73F6-B1E6-F113-D895CD73C644}"/>
          </ac:picMkLst>
        </pc:picChg>
      </pc:sldChg>
      <pc:sldChg chg="addSp delSp modSp new mod setBg">
        <pc:chgData name="Lindsey Vaughan (1909691)" userId="S::1909691@student.uwtsd.ac.uk::197ff28f-66a2-456a-83bf-a5b9d68ec61d" providerId="AD" clId="Web-{41E7156B-3427-4511-9D2F-766986C7BA61}" dt="2022-05-02T14:29:16.350" v="441" actId="20577"/>
        <pc:sldMkLst>
          <pc:docMk/>
          <pc:sldMk cId="4146391543" sldId="263"/>
        </pc:sldMkLst>
        <pc:spChg chg="del">
          <ac:chgData name="Lindsey Vaughan (1909691)" userId="S::1909691@student.uwtsd.ac.uk::197ff28f-66a2-456a-83bf-a5b9d68ec61d" providerId="AD" clId="Web-{41E7156B-3427-4511-9D2F-766986C7BA61}" dt="2022-05-02T14:08:42.542" v="315"/>
          <ac:spMkLst>
            <pc:docMk/>
            <pc:sldMk cId="4146391543" sldId="263"/>
            <ac:spMk id="2" creationId="{7F40EF9B-2124-9F50-7192-C6924D4BBB8B}"/>
          </ac:spMkLst>
        </pc:spChg>
        <pc:spChg chg="del">
          <ac:chgData name="Lindsey Vaughan (1909691)" userId="S::1909691@student.uwtsd.ac.uk::197ff28f-66a2-456a-83bf-a5b9d68ec61d" providerId="AD" clId="Web-{41E7156B-3427-4511-9D2F-766986C7BA61}" dt="2022-05-02T14:08:26.448" v="314"/>
          <ac:spMkLst>
            <pc:docMk/>
            <pc:sldMk cId="4146391543" sldId="263"/>
            <ac:spMk id="3" creationId="{DDBFE1F5-C8E5-70B3-3233-7B555EFA10BD}"/>
          </ac:spMkLst>
        </pc:spChg>
        <pc:spChg chg="add mod">
          <ac:chgData name="Lindsey Vaughan (1909691)" userId="S::1909691@student.uwtsd.ac.uk::197ff28f-66a2-456a-83bf-a5b9d68ec61d" providerId="AD" clId="Web-{41E7156B-3427-4511-9D2F-766986C7BA61}" dt="2022-05-02T14:10:48.061" v="357" actId="20577"/>
          <ac:spMkLst>
            <pc:docMk/>
            <pc:sldMk cId="4146391543" sldId="263"/>
            <ac:spMk id="5" creationId="{15D9F50D-CC4B-F62E-CBD6-AA6963EDAC79}"/>
          </ac:spMkLst>
        </pc:spChg>
        <pc:spChg chg="add mod">
          <ac:chgData name="Lindsey Vaughan (1909691)" userId="S::1909691@student.uwtsd.ac.uk::197ff28f-66a2-456a-83bf-a5b9d68ec61d" providerId="AD" clId="Web-{41E7156B-3427-4511-9D2F-766986C7BA61}" dt="2022-05-02T14:29:16.350" v="441" actId="20577"/>
          <ac:spMkLst>
            <pc:docMk/>
            <pc:sldMk cId="4146391543" sldId="263"/>
            <ac:spMk id="7" creationId="{591BACBC-925E-C09A-AA80-26089D33F88F}"/>
          </ac:spMkLst>
        </pc:spChg>
        <pc:spChg chg="add">
          <ac:chgData name="Lindsey Vaughan (1909691)" userId="S::1909691@student.uwtsd.ac.uk::197ff28f-66a2-456a-83bf-a5b9d68ec61d" providerId="AD" clId="Web-{41E7156B-3427-4511-9D2F-766986C7BA61}" dt="2022-05-02T14:08:42.542" v="315"/>
          <ac:spMkLst>
            <pc:docMk/>
            <pc:sldMk cId="4146391543" sldId="263"/>
            <ac:spMk id="9" creationId="{42A4FC2C-047E-45A5-965D-8E1E3BF09BC6}"/>
          </ac:spMkLst>
        </pc:spChg>
        <pc:picChg chg="add del mod ord">
          <ac:chgData name="Lindsey Vaughan (1909691)" userId="S::1909691@student.uwtsd.ac.uk::197ff28f-66a2-456a-83bf-a5b9d68ec61d" providerId="AD" clId="Web-{41E7156B-3427-4511-9D2F-766986C7BA61}" dt="2022-05-02T14:10:34.826" v="355"/>
          <ac:picMkLst>
            <pc:docMk/>
            <pc:sldMk cId="4146391543" sldId="263"/>
            <ac:picMk id="4" creationId="{D9863867-4AEF-6848-F38B-9418B94BF786}"/>
          </ac:picMkLst>
        </pc:picChg>
      </pc:sldChg>
      <pc:sldChg chg="modSp new">
        <pc:chgData name="Lindsey Vaughan (1909691)" userId="S::1909691@student.uwtsd.ac.uk::197ff28f-66a2-456a-83bf-a5b9d68ec61d" providerId="AD" clId="Web-{41E7156B-3427-4511-9D2F-766986C7BA61}" dt="2022-05-03T20:06:19.125" v="1398" actId="20577"/>
        <pc:sldMkLst>
          <pc:docMk/>
          <pc:sldMk cId="3269918047" sldId="264"/>
        </pc:sldMkLst>
        <pc:spChg chg="mod">
          <ac:chgData name="Lindsey Vaughan (1909691)" userId="S::1909691@student.uwtsd.ac.uk::197ff28f-66a2-456a-83bf-a5b9d68ec61d" providerId="AD" clId="Web-{41E7156B-3427-4511-9D2F-766986C7BA61}" dt="2022-05-03T19:39:30.830" v="1025" actId="1076"/>
          <ac:spMkLst>
            <pc:docMk/>
            <pc:sldMk cId="3269918047" sldId="264"/>
            <ac:spMk id="2" creationId="{84931708-B5A7-8A0B-F658-BD4EB2F136FD}"/>
          </ac:spMkLst>
        </pc:spChg>
        <pc:spChg chg="mod">
          <ac:chgData name="Lindsey Vaughan (1909691)" userId="S::1909691@student.uwtsd.ac.uk::197ff28f-66a2-456a-83bf-a5b9d68ec61d" providerId="AD" clId="Web-{41E7156B-3427-4511-9D2F-766986C7BA61}" dt="2022-05-03T20:06:19.125" v="1398" actId="20577"/>
          <ac:spMkLst>
            <pc:docMk/>
            <pc:sldMk cId="3269918047" sldId="264"/>
            <ac:spMk id="3" creationId="{E3917DA8-13F6-BDD6-8F3E-0A2F7C40E02A}"/>
          </ac:spMkLst>
        </pc:spChg>
      </pc:sldChg>
      <pc:sldChg chg="addSp modSp new mod modMedia setBg addAnim setClrOvrMap">
        <pc:chgData name="Lindsey Vaughan (1909691)" userId="S::1909691@student.uwtsd.ac.uk::197ff28f-66a2-456a-83bf-a5b9d68ec61d" providerId="AD" clId="Web-{41E7156B-3427-4511-9D2F-766986C7BA61}" dt="2022-05-03T20:20:58.480" v="1480" actId="1076"/>
        <pc:sldMkLst>
          <pc:docMk/>
          <pc:sldMk cId="643970573" sldId="265"/>
        </pc:sldMkLst>
        <pc:spChg chg="mod ord">
          <ac:chgData name="Lindsey Vaughan (1909691)" userId="S::1909691@student.uwtsd.ac.uk::197ff28f-66a2-456a-83bf-a5b9d68ec61d" providerId="AD" clId="Web-{41E7156B-3427-4511-9D2F-766986C7BA61}" dt="2022-05-02T16:13:18.295" v="959" actId="20577"/>
          <ac:spMkLst>
            <pc:docMk/>
            <pc:sldMk cId="643970573" sldId="265"/>
            <ac:spMk id="2" creationId="{595F5DDB-98E7-8269-5E6F-994E83BD458C}"/>
          </ac:spMkLst>
        </pc:spChg>
        <pc:spChg chg="add">
          <ac:chgData name="Lindsey Vaughan (1909691)" userId="S::1909691@student.uwtsd.ac.uk::197ff28f-66a2-456a-83bf-a5b9d68ec61d" providerId="AD" clId="Web-{41E7156B-3427-4511-9D2F-766986C7BA61}" dt="2022-05-02T16:13:04.498" v="954"/>
          <ac:spMkLst>
            <pc:docMk/>
            <pc:sldMk cId="643970573" sldId="265"/>
            <ac:spMk id="8" creationId="{71B2258F-86CA-4D4D-8270-BC05FCDEBFB3}"/>
          </ac:spMkLst>
        </pc:spChg>
        <pc:picChg chg="add mod">
          <ac:chgData name="Lindsey Vaughan (1909691)" userId="S::1909691@student.uwtsd.ac.uk::197ff28f-66a2-456a-83bf-a5b9d68ec61d" providerId="AD" clId="Web-{41E7156B-3427-4511-9D2F-766986C7BA61}" dt="2022-05-02T16:13:04.498" v="954"/>
          <ac:picMkLst>
            <pc:docMk/>
            <pc:sldMk cId="643970573" sldId="265"/>
            <ac:picMk id="3" creationId="{AACE5C39-809A-726D-C89D-6ABDB6DC32AA}"/>
          </ac:picMkLst>
        </pc:picChg>
        <pc:picChg chg="add mod">
          <ac:chgData name="Lindsey Vaughan (1909691)" userId="S::1909691@student.uwtsd.ac.uk::197ff28f-66a2-456a-83bf-a5b9d68ec61d" providerId="AD" clId="Web-{41E7156B-3427-4511-9D2F-766986C7BA61}" dt="2022-05-03T20:20:58.480" v="1480" actId="1076"/>
          <ac:picMkLst>
            <pc:docMk/>
            <pc:sldMk cId="643970573" sldId="265"/>
            <ac:picMk id="4" creationId="{18C3372A-4FC0-9F53-9199-9943FF37767D}"/>
          </ac:picMkLst>
        </pc:picChg>
      </pc:sldChg>
      <pc:sldChg chg="addSp delSp modSp new del">
        <pc:chgData name="Lindsey Vaughan (1909691)" userId="S::1909691@student.uwtsd.ac.uk::197ff28f-66a2-456a-83bf-a5b9d68ec61d" providerId="AD" clId="Web-{41E7156B-3427-4511-9D2F-766986C7BA61}" dt="2022-05-03T20:03:20.855" v="1329"/>
        <pc:sldMkLst>
          <pc:docMk/>
          <pc:sldMk cId="2760118520" sldId="266"/>
        </pc:sldMkLst>
        <pc:spChg chg="mod">
          <ac:chgData name="Lindsey Vaughan (1909691)" userId="S::1909691@student.uwtsd.ac.uk::197ff28f-66a2-456a-83bf-a5b9d68ec61d" providerId="AD" clId="Web-{41E7156B-3427-4511-9D2F-766986C7BA61}" dt="2022-05-03T20:03:13.683" v="1328" actId="20577"/>
          <ac:spMkLst>
            <pc:docMk/>
            <pc:sldMk cId="2760118520" sldId="266"/>
            <ac:spMk id="2" creationId="{CF7B9391-6168-DEDF-0413-E1BD68ABCF35}"/>
          </ac:spMkLst>
        </pc:spChg>
        <pc:spChg chg="del mod">
          <ac:chgData name="Lindsey Vaughan (1909691)" userId="S::1909691@student.uwtsd.ac.uk::197ff28f-66a2-456a-83bf-a5b9d68ec61d" providerId="AD" clId="Web-{41E7156B-3427-4511-9D2F-766986C7BA61}" dt="2022-05-03T20:02:58.339" v="1321"/>
          <ac:spMkLst>
            <pc:docMk/>
            <pc:sldMk cId="2760118520" sldId="266"/>
            <ac:spMk id="3" creationId="{0D27351F-1E9F-FA84-C9E0-68654C8224A9}"/>
          </ac:spMkLst>
        </pc:spChg>
        <pc:spChg chg="mod">
          <ac:chgData name="Lindsey Vaughan (1909691)" userId="S::1909691@student.uwtsd.ac.uk::197ff28f-66a2-456a-83bf-a5b9d68ec61d" providerId="AD" clId="Web-{41E7156B-3427-4511-9D2F-766986C7BA61}" dt="2022-05-03T20:03:06.948" v="1326" actId="20577"/>
          <ac:spMkLst>
            <pc:docMk/>
            <pc:sldMk cId="2760118520" sldId="266"/>
            <ac:spMk id="4" creationId="{516A64BE-8F5B-3F90-2C1A-44B9393441C8}"/>
          </ac:spMkLst>
        </pc:spChg>
        <pc:spChg chg="add del mod">
          <ac:chgData name="Lindsey Vaughan (1909691)" userId="S::1909691@student.uwtsd.ac.uk::197ff28f-66a2-456a-83bf-a5b9d68ec61d" providerId="AD" clId="Web-{41E7156B-3427-4511-9D2F-766986C7BA61}" dt="2022-05-03T20:00:00.131" v="1290"/>
          <ac:spMkLst>
            <pc:docMk/>
            <pc:sldMk cId="2760118520" sldId="266"/>
            <ac:spMk id="6" creationId="{EB084E41-6E24-740E-4D9E-4F12339D823D}"/>
          </ac:spMkLst>
        </pc:spChg>
        <pc:spChg chg="add mod">
          <ac:chgData name="Lindsey Vaughan (1909691)" userId="S::1909691@student.uwtsd.ac.uk::197ff28f-66a2-456a-83bf-a5b9d68ec61d" providerId="AD" clId="Web-{41E7156B-3427-4511-9D2F-766986C7BA61}" dt="2022-05-03T20:03:05.886" v="1325" actId="20577"/>
          <ac:spMkLst>
            <pc:docMk/>
            <pc:sldMk cId="2760118520" sldId="266"/>
            <ac:spMk id="8" creationId="{576CDC26-0569-8873-F5FB-875CBEAA2F4A}"/>
          </ac:spMkLst>
        </pc:spChg>
        <pc:picChg chg="add del mod">
          <ac:chgData name="Lindsey Vaughan (1909691)" userId="S::1909691@student.uwtsd.ac.uk::197ff28f-66a2-456a-83bf-a5b9d68ec61d" providerId="AD" clId="Web-{41E7156B-3427-4511-9D2F-766986C7BA61}" dt="2022-05-03T19:58:17.956" v="1267"/>
          <ac:picMkLst>
            <pc:docMk/>
            <pc:sldMk cId="2760118520" sldId="266"/>
            <ac:picMk id="5" creationId="{76BD8C72-9269-B59A-5948-D8DC3C6D5118}"/>
          </ac:picMkLst>
        </pc:picChg>
      </pc:sldChg>
      <pc:sldChg chg="new del">
        <pc:chgData name="Lindsey Vaughan (1909691)" userId="S::1909691@student.uwtsd.ac.uk::197ff28f-66a2-456a-83bf-a5b9d68ec61d" providerId="AD" clId="Web-{41E7156B-3427-4511-9D2F-766986C7BA61}" dt="2022-05-03T20:03:23.917" v="1330"/>
        <pc:sldMkLst>
          <pc:docMk/>
          <pc:sldMk cId="3860716165" sldId="267"/>
        </pc:sldMkLst>
      </pc:sldChg>
      <pc:sldChg chg="addSp delSp modSp new mod modMedia setBg addAnim">
        <pc:chgData name="Lindsey Vaughan (1909691)" userId="S::1909691@student.uwtsd.ac.uk::197ff28f-66a2-456a-83bf-a5b9d68ec61d" providerId="AD" clId="Web-{41E7156B-3427-4511-9D2F-766986C7BA61}" dt="2022-05-03T20:20:21.135" v="1476" actId="1076"/>
        <pc:sldMkLst>
          <pc:docMk/>
          <pc:sldMk cId="1309378430" sldId="268"/>
        </pc:sldMkLst>
        <pc:spChg chg="del">
          <ac:chgData name="Lindsey Vaughan (1909691)" userId="S::1909691@student.uwtsd.ac.uk::197ff28f-66a2-456a-83bf-a5b9d68ec61d" providerId="AD" clId="Web-{41E7156B-3427-4511-9D2F-766986C7BA61}" dt="2022-05-03T19:58:07.034" v="1266"/>
          <ac:spMkLst>
            <pc:docMk/>
            <pc:sldMk cId="1309378430" sldId="268"/>
            <ac:spMk id="2" creationId="{A99053B7-3D06-5331-00DE-F194BE43FD1B}"/>
          </ac:spMkLst>
        </pc:spChg>
        <pc:spChg chg="del">
          <ac:chgData name="Lindsey Vaughan (1909691)" userId="S::1909691@student.uwtsd.ac.uk::197ff28f-66a2-456a-83bf-a5b9d68ec61d" providerId="AD" clId="Web-{41E7156B-3427-4511-9D2F-766986C7BA61}" dt="2022-05-03T19:57:55.206" v="1265"/>
          <ac:spMkLst>
            <pc:docMk/>
            <pc:sldMk cId="1309378430" sldId="268"/>
            <ac:spMk id="3" creationId="{ABF31265-0636-BF21-2641-CB0C967C65BC}"/>
          </ac:spMkLst>
        </pc:spChg>
        <pc:spChg chg="del">
          <ac:chgData name="Lindsey Vaughan (1909691)" userId="S::1909691@student.uwtsd.ac.uk::197ff28f-66a2-456a-83bf-a5b9d68ec61d" providerId="AD" clId="Web-{41E7156B-3427-4511-9D2F-766986C7BA61}" dt="2022-05-03T19:58:07.034" v="1266"/>
          <ac:spMkLst>
            <pc:docMk/>
            <pc:sldMk cId="1309378430" sldId="268"/>
            <ac:spMk id="4" creationId="{C8F584F0-9D10-888E-B81D-5129B6BA58FB}"/>
          </ac:spMkLst>
        </pc:spChg>
        <pc:spChg chg="add mod">
          <ac:chgData name="Lindsey Vaughan (1909691)" userId="S::1909691@student.uwtsd.ac.uk::197ff28f-66a2-456a-83bf-a5b9d68ec61d" providerId="AD" clId="Web-{41E7156B-3427-4511-9D2F-766986C7BA61}" dt="2022-05-03T19:59:26.927" v="1285"/>
          <ac:spMkLst>
            <pc:docMk/>
            <pc:sldMk cId="1309378430" sldId="268"/>
            <ac:spMk id="6" creationId="{2075E963-1A8C-E491-5E48-945B4DA6C477}"/>
          </ac:spMkLst>
        </pc:spChg>
        <pc:spChg chg="add mod">
          <ac:chgData name="Lindsey Vaughan (1909691)" userId="S::1909691@student.uwtsd.ac.uk::197ff28f-66a2-456a-83bf-a5b9d68ec61d" providerId="AD" clId="Web-{41E7156B-3427-4511-9D2F-766986C7BA61}" dt="2022-05-03T20:01:02.726" v="1303" actId="14100"/>
          <ac:spMkLst>
            <pc:docMk/>
            <pc:sldMk cId="1309378430" sldId="268"/>
            <ac:spMk id="7" creationId="{07A40AF8-2BFB-D031-9756-7055827D8E1B}"/>
          </ac:spMkLst>
        </pc:spChg>
        <pc:spChg chg="add mod">
          <ac:chgData name="Lindsey Vaughan (1909691)" userId="S::1909691@student.uwtsd.ac.uk::197ff28f-66a2-456a-83bf-a5b9d68ec61d" providerId="AD" clId="Web-{41E7156B-3427-4511-9D2F-766986C7BA61}" dt="2022-05-03T20:02:44.057" v="1318"/>
          <ac:spMkLst>
            <pc:docMk/>
            <pc:sldMk cId="1309378430" sldId="268"/>
            <ac:spMk id="8" creationId="{457CFEBF-0D76-80BC-927C-17F4112CE18E}"/>
          </ac:spMkLst>
        </pc:spChg>
        <pc:spChg chg="add">
          <ac:chgData name="Lindsey Vaughan (1909691)" userId="S::1909691@student.uwtsd.ac.uk::197ff28f-66a2-456a-83bf-a5b9d68ec61d" providerId="AD" clId="Web-{41E7156B-3427-4511-9D2F-766986C7BA61}" dt="2022-05-03T19:58:07.034" v="1266"/>
          <ac:spMkLst>
            <pc:docMk/>
            <pc:sldMk cId="1309378430" sldId="268"/>
            <ac:spMk id="10" creationId="{42A4FC2C-047E-45A5-965D-8E1E3BF09BC6}"/>
          </ac:spMkLst>
        </pc:spChg>
        <pc:picChg chg="add mod ord">
          <ac:chgData name="Lindsey Vaughan (1909691)" userId="S::1909691@student.uwtsd.ac.uk::197ff28f-66a2-456a-83bf-a5b9d68ec61d" providerId="AD" clId="Web-{41E7156B-3427-4511-9D2F-766986C7BA61}" dt="2022-05-03T19:58:07.034" v="1266"/>
          <ac:picMkLst>
            <pc:docMk/>
            <pc:sldMk cId="1309378430" sldId="268"/>
            <ac:picMk id="5" creationId="{4C210297-56F9-FD09-9D34-9A123EAA25EF}"/>
          </ac:picMkLst>
        </pc:picChg>
        <pc:picChg chg="add mod">
          <ac:chgData name="Lindsey Vaughan (1909691)" userId="S::1909691@student.uwtsd.ac.uk::197ff28f-66a2-456a-83bf-a5b9d68ec61d" providerId="AD" clId="Web-{41E7156B-3427-4511-9D2F-766986C7BA61}" dt="2022-05-03T20:19:49.150" v="1474" actId="1076"/>
          <ac:picMkLst>
            <pc:docMk/>
            <pc:sldMk cId="1309378430" sldId="268"/>
            <ac:picMk id="9" creationId="{AF6FBEEC-6ACB-ED1E-1144-8DE6764D1B4C}"/>
          </ac:picMkLst>
        </pc:picChg>
        <pc:picChg chg="add mod">
          <ac:chgData name="Lindsey Vaughan (1909691)" userId="S::1909691@student.uwtsd.ac.uk::197ff28f-66a2-456a-83bf-a5b9d68ec61d" providerId="AD" clId="Web-{41E7156B-3427-4511-9D2F-766986C7BA61}" dt="2022-05-03T20:20:21.135" v="1476" actId="1076"/>
          <ac:picMkLst>
            <pc:docMk/>
            <pc:sldMk cId="1309378430" sldId="268"/>
            <ac:picMk id="11" creationId="{6C3484F3-ED31-6207-D3A4-AC973C8DE5C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5/3/2022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microsoft.com/office/2007/relationships/media" Target="../media/media7.m4a"/><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jpeg"/><Relationship Id="rId5" Type="http://schemas.openxmlformats.org/officeDocument/2006/relationships/slideLayout" Target="../slideLayouts/slideLayout4.xml"/><Relationship Id="rId4" Type="http://schemas.openxmlformats.org/officeDocument/2006/relationships/audio" Target="../media/media7.m4a"/></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hyperlink" Target="https://www.addictionresource.net/heroin/use/why-do-people-use-heroin/" TargetMode="External"/><Relationship Id="rId7" Type="http://schemas.openxmlformats.org/officeDocument/2006/relationships/hyperlink" Target="https://nida.nih.gov/drug-topics/heroin" TargetMode="External"/><Relationship Id="rId2" Type="http://schemas.openxmlformats.org/officeDocument/2006/relationships/hyperlink" Target="https://americanaddictioncenters.org/heroin-treatment/brain-damage" TargetMode="External"/><Relationship Id="rId1" Type="http://schemas.openxmlformats.org/officeDocument/2006/relationships/slideLayout" Target="../slideLayouts/slideLayout2.xml"/><Relationship Id="rId6" Type="http://schemas.openxmlformats.org/officeDocument/2006/relationships/hyperlink" Target="https://www.frontiersin.org/articles/10.3389/fpsyt.2021.679206/full" TargetMode="External"/><Relationship Id="rId5" Type="http://schemas.openxmlformats.org/officeDocument/2006/relationships/hyperlink" Target="https://www.walesonline.co.uk/news/wales-news/welsh-towns-cities-highest-rate-15002740" TargetMode="External"/><Relationship Id="rId4" Type="http://schemas.openxmlformats.org/officeDocument/2006/relationships/hyperlink" Target="http://www.Heroin"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nhs.uk/live-well/healthy-body/heroin-get-help/?tabname=body" TargetMode="External"/><Relationship Id="rId2" Type="http://schemas.openxmlformats.org/officeDocument/2006/relationships/hyperlink" Target="https://phw.nhs.wales/publications/publications1/drug-related-mortality-for-deaths-registered-in-2019/" TargetMode="External"/><Relationship Id="rId1" Type="http://schemas.openxmlformats.org/officeDocument/2006/relationships/slideLayout" Target="../slideLayouts/slideLayout2.xml"/><Relationship Id="rId6" Type="http://schemas.openxmlformats.org/officeDocument/2006/relationships/hyperlink" Target="https://www.nhs.uk/live-well/addiction-support/heroin-get-help/" TargetMode="External"/><Relationship Id="rId5" Type="http://schemas.openxmlformats.org/officeDocument/2006/relationships/hyperlink" Target="https://recovery.org/heroin/quitting/" TargetMode="External"/><Relationship Id="rId4" Type="http://schemas.openxmlformats.org/officeDocument/2006/relationships/hyperlink" Target="https://gov.wales/sites/default/files/statistics-and-research/2020-05/summary-statistics-south-west-wales-region-2020-95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lame Background Free Stock Photo - Public Domain Pictures">
            <a:extLst>
              <a:ext uri="{FF2B5EF4-FFF2-40B4-BE49-F238E27FC236}">
                <a16:creationId xmlns:a16="http://schemas.microsoft.com/office/drawing/2014/main" id="{90C54747-8C6F-BC2B-1A7E-5416933E602C}"/>
              </a:ext>
            </a:extLst>
          </p:cNvPr>
          <p:cNvPicPr>
            <a:picLocks noChangeAspect="1"/>
          </p:cNvPicPr>
          <p:nvPr/>
        </p:nvPicPr>
        <p:blipFill rotWithShape="1">
          <a:blip r:embed="rId2">
            <a:alphaModFix amt="50000"/>
          </a:blip>
          <a:srcRect t="20704" b="23046"/>
          <a:stretch/>
        </p:blipFill>
        <p:spPr>
          <a:xfrm>
            <a:off x="20" y="1"/>
            <a:ext cx="12191980" cy="6857999"/>
          </a:xfrm>
          <a:prstGeom prst="rect">
            <a:avLst/>
          </a:prstGeom>
        </p:spPr>
      </p:pic>
      <p:sp>
        <p:nvSpPr>
          <p:cNvPr id="2" name="Title 1"/>
          <p:cNvSpPr>
            <a:spLocks noGrp="1"/>
          </p:cNvSpPr>
          <p:nvPr>
            <p:ph type="ctrTitle"/>
          </p:nvPr>
        </p:nvSpPr>
        <p:spPr>
          <a:xfrm>
            <a:off x="1524000" y="-315374"/>
            <a:ext cx="9144000" cy="2900518"/>
          </a:xfrm>
        </p:spPr>
        <p:txBody>
          <a:bodyPr>
            <a:normAutofit/>
          </a:bodyPr>
          <a:lstStyle/>
          <a:p>
            <a:r>
              <a:rPr lang="en-US" sz="9600" b="1" dirty="0">
                <a:solidFill>
                  <a:srgbClr val="FFFFFF"/>
                </a:solidFill>
                <a:cs typeface="Calibri Light"/>
              </a:rPr>
              <a:t>Why Heroin? </a:t>
            </a:r>
          </a:p>
        </p:txBody>
      </p:sp>
      <p:sp>
        <p:nvSpPr>
          <p:cNvPr id="3" name="Subtitle 2"/>
          <p:cNvSpPr>
            <a:spLocks noGrp="1"/>
          </p:cNvSpPr>
          <p:nvPr>
            <p:ph type="subTitle" idx="1"/>
          </p:nvPr>
        </p:nvSpPr>
        <p:spPr>
          <a:xfrm>
            <a:off x="1524000" y="4159404"/>
            <a:ext cx="9144000" cy="1098395"/>
          </a:xfrm>
        </p:spPr>
        <p:txBody>
          <a:bodyPr vert="horz" lIns="91440" tIns="45720" rIns="91440" bIns="45720" rtlCol="0" anchor="t">
            <a:normAutofit/>
          </a:bodyPr>
          <a:lstStyle/>
          <a:p>
            <a:r>
              <a:rPr lang="en-US" dirty="0">
                <a:solidFill>
                  <a:srgbClr val="FFFFFF"/>
                </a:solidFill>
                <a:cs typeface="Calibri"/>
              </a:rPr>
              <a:t>Presentation by Lindsey Vaughan</a:t>
            </a:r>
          </a:p>
          <a:p>
            <a:r>
              <a:rPr lang="en-US" dirty="0">
                <a:solidFill>
                  <a:srgbClr val="FFFFFF"/>
                </a:solidFill>
                <a:cs typeface="Calibri"/>
              </a:rPr>
              <a:t>Student number: 1909691</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77DD7B-3140-500A-D84B-4549FBB8CE55}"/>
              </a:ext>
            </a:extLst>
          </p:cNvPr>
          <p:cNvSpPr>
            <a:spLocks noGrp="1"/>
          </p:cNvSpPr>
          <p:nvPr>
            <p:ph type="title"/>
          </p:nvPr>
        </p:nvSpPr>
        <p:spPr>
          <a:xfrm>
            <a:off x="6513788" y="365125"/>
            <a:ext cx="5415104" cy="1807305"/>
          </a:xfrm>
        </p:spPr>
        <p:txBody>
          <a:bodyPr>
            <a:noAutofit/>
          </a:bodyPr>
          <a:lstStyle/>
          <a:p>
            <a:r>
              <a:rPr lang="en-US" sz="7200" b="1" dirty="0">
                <a:cs typeface="Calibri Light"/>
              </a:rPr>
              <a:t>Introduction. </a:t>
            </a:r>
            <a:endParaRPr lang="en-US" sz="5400" b="1" dirty="0">
              <a:cs typeface="Calibri Light" panose="020F0302020204030204"/>
            </a:endParaRPr>
          </a:p>
        </p:txBody>
      </p:sp>
      <p:pic>
        <p:nvPicPr>
          <p:cNvPr id="4" name="Picture 4" descr="Flame Background Free Stock Photo - Public Domain Pictures">
            <a:extLst>
              <a:ext uri="{FF2B5EF4-FFF2-40B4-BE49-F238E27FC236}">
                <a16:creationId xmlns:a16="http://schemas.microsoft.com/office/drawing/2014/main" id="{08F43096-98F3-73D5-735F-DBADBD13AFC9}"/>
              </a:ext>
            </a:extLst>
          </p:cNvPr>
          <p:cNvPicPr>
            <a:picLocks noChangeAspect="1"/>
          </p:cNvPicPr>
          <p:nvPr/>
        </p:nvPicPr>
        <p:blipFill rotWithShape="1">
          <a:blip r:embed="rId4"/>
          <a:srcRect l="9873" r="939"/>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8" name="Content Placeholder 7">
            <a:extLst>
              <a:ext uri="{FF2B5EF4-FFF2-40B4-BE49-F238E27FC236}">
                <a16:creationId xmlns:a16="http://schemas.microsoft.com/office/drawing/2014/main" id="{AE94B60E-9365-2414-35CF-2F4E0B08EB44}"/>
              </a:ext>
            </a:extLst>
          </p:cNvPr>
          <p:cNvSpPr>
            <a:spLocks noGrp="1"/>
          </p:cNvSpPr>
          <p:nvPr>
            <p:ph idx="1"/>
          </p:nvPr>
        </p:nvSpPr>
        <p:spPr>
          <a:xfrm>
            <a:off x="6513788" y="2002618"/>
            <a:ext cx="5055670" cy="4605665"/>
          </a:xfrm>
        </p:spPr>
        <p:txBody>
          <a:bodyPr vert="horz" lIns="91440" tIns="45720" rIns="91440" bIns="45720" rtlCol="0" anchor="t">
            <a:noAutofit/>
          </a:bodyPr>
          <a:lstStyle/>
          <a:p>
            <a:pPr marL="0" indent="0">
              <a:buNone/>
            </a:pPr>
            <a:r>
              <a:rPr lang="en-US" sz="2400" dirty="0">
                <a:cs typeface="Calibri"/>
              </a:rPr>
              <a:t>This presentation will look into what heroin is and how an individual would use it, why individuals use heroin, the effects of heroin on an individual's body and brain and the addiction cycle for an individual who is addicted to the drug. This presentation will also look at the withdrawal symtoms of an individual who is addicted and how an individual in Wales can come off the drug safely. </a:t>
            </a:r>
          </a:p>
        </p:txBody>
      </p:sp>
      <p:pic>
        <p:nvPicPr>
          <p:cNvPr id="3" name="Introduction new">
            <a:hlinkClick r:id="" action="ppaction://media"/>
            <a:extLst>
              <a:ext uri="{FF2B5EF4-FFF2-40B4-BE49-F238E27FC236}">
                <a16:creationId xmlns:a16="http://schemas.microsoft.com/office/drawing/2014/main" id="{21A7CB73-B332-6A48-F7DB-1C3213E6EB1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17252" y="5637422"/>
            <a:ext cx="730250" cy="730250"/>
          </a:xfrm>
          <a:prstGeom prst="rect">
            <a:avLst/>
          </a:prstGeom>
        </p:spPr>
      </p:pic>
    </p:spTree>
    <p:extLst>
      <p:ext uri="{BB962C8B-B14F-4D97-AF65-F5344CB8AC3E}">
        <p14:creationId xmlns:p14="http://schemas.microsoft.com/office/powerpoint/2010/main" val="65390371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Flame Background Free Stock Photo - Public Domain Pictures">
            <a:extLst>
              <a:ext uri="{FF2B5EF4-FFF2-40B4-BE49-F238E27FC236}">
                <a16:creationId xmlns:a16="http://schemas.microsoft.com/office/drawing/2014/main" id="{86B69AC7-0125-1F0F-BE69-EA6B910A31E2}"/>
              </a:ext>
            </a:extLst>
          </p:cNvPr>
          <p:cNvPicPr>
            <a:picLocks noChangeAspect="1"/>
          </p:cNvPicPr>
          <p:nvPr/>
        </p:nvPicPr>
        <p:blipFill rotWithShape="1">
          <a:blip r:embed="rId4"/>
          <a:srcRect t="13367" b="15709"/>
          <a:stretch/>
        </p:blipFill>
        <p:spPr>
          <a:xfrm>
            <a:off x="1" y="28765"/>
            <a:ext cx="9669642"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71D9C7-6969-7040-8FFC-552E3912DEA4}"/>
              </a:ext>
            </a:extLst>
          </p:cNvPr>
          <p:cNvSpPr>
            <a:spLocks noGrp="1"/>
          </p:cNvSpPr>
          <p:nvPr>
            <p:ph type="title"/>
          </p:nvPr>
        </p:nvSpPr>
        <p:spPr>
          <a:xfrm>
            <a:off x="156025" y="2147917"/>
            <a:ext cx="7315887" cy="1899912"/>
          </a:xfrm>
        </p:spPr>
        <p:txBody>
          <a:bodyPr vert="horz" lIns="91440" tIns="45720" rIns="91440" bIns="45720" rtlCol="0" anchor="ctr">
            <a:normAutofit/>
          </a:bodyPr>
          <a:lstStyle/>
          <a:p>
            <a:r>
              <a:rPr lang="en-US" sz="5400" b="1" dirty="0">
                <a:solidFill>
                  <a:schemeClr val="bg1"/>
                </a:solidFill>
                <a:cs typeface="Calibri Light"/>
              </a:rPr>
              <a:t>What is heroin and </a:t>
            </a:r>
            <a:br>
              <a:rPr lang="en-US" sz="5400" b="1" dirty="0">
                <a:cs typeface="Calibri Light"/>
              </a:rPr>
            </a:br>
            <a:r>
              <a:rPr lang="en-US" sz="5400" b="1" dirty="0">
                <a:solidFill>
                  <a:schemeClr val="bg1"/>
                </a:solidFill>
                <a:cs typeface="Calibri Light"/>
              </a:rPr>
              <a:t>how is it used?</a:t>
            </a:r>
            <a:endParaRPr lang="en-US" sz="5400" b="1" dirty="0">
              <a:solidFill>
                <a:schemeClr val="bg1"/>
              </a:solidFill>
            </a:endParaRPr>
          </a:p>
        </p:txBody>
      </p:sp>
      <p:pic>
        <p:nvPicPr>
          <p:cNvPr id="9" name="Picture 10" descr="A picture containing food, white&#10;&#10;Description automatically generated">
            <a:extLst>
              <a:ext uri="{FF2B5EF4-FFF2-40B4-BE49-F238E27FC236}">
                <a16:creationId xmlns:a16="http://schemas.microsoft.com/office/drawing/2014/main" id="{D39826A1-2BA8-3588-C393-E124799B52F6}"/>
              </a:ext>
            </a:extLst>
          </p:cNvPr>
          <p:cNvPicPr>
            <a:picLocks noGrp="1" noChangeAspect="1"/>
          </p:cNvPicPr>
          <p:nvPr>
            <p:ph sz="half" idx="2"/>
          </p:nvPr>
        </p:nvPicPr>
        <p:blipFill>
          <a:blip r:embed="rId5"/>
          <a:stretch>
            <a:fillRect/>
          </a:stretch>
        </p:blipFill>
        <p:spPr>
          <a:xfrm>
            <a:off x="7617874" y="733796"/>
            <a:ext cx="3822189" cy="2370291"/>
          </a:xfrm>
        </p:spPr>
      </p:pic>
      <p:pic>
        <p:nvPicPr>
          <p:cNvPr id="11" name="Picture 12">
            <a:extLst>
              <a:ext uri="{FF2B5EF4-FFF2-40B4-BE49-F238E27FC236}">
                <a16:creationId xmlns:a16="http://schemas.microsoft.com/office/drawing/2014/main" id="{C079FF25-5EC2-9C9F-4BA2-1E90B792B576}"/>
              </a:ext>
            </a:extLst>
          </p:cNvPr>
          <p:cNvPicPr>
            <a:picLocks noChangeAspect="1"/>
          </p:cNvPicPr>
          <p:nvPr/>
        </p:nvPicPr>
        <p:blipFill>
          <a:blip r:embed="rId6"/>
          <a:stretch>
            <a:fillRect/>
          </a:stretch>
        </p:blipFill>
        <p:spPr>
          <a:xfrm rot="-5400000">
            <a:off x="8298521" y="3097063"/>
            <a:ext cx="2409825" cy="3884402"/>
          </a:xfrm>
          <a:prstGeom prst="rect">
            <a:avLst/>
          </a:prstGeom>
        </p:spPr>
      </p:pic>
      <p:sp>
        <p:nvSpPr>
          <p:cNvPr id="13" name="TextBox 12">
            <a:extLst>
              <a:ext uri="{FF2B5EF4-FFF2-40B4-BE49-F238E27FC236}">
                <a16:creationId xmlns:a16="http://schemas.microsoft.com/office/drawing/2014/main" id="{DA93276B-A89A-2C07-B695-66BFC3D5787C}"/>
              </a:ext>
            </a:extLst>
          </p:cNvPr>
          <p:cNvSpPr txBox="1"/>
          <p:nvPr/>
        </p:nvSpPr>
        <p:spPr>
          <a:xfrm>
            <a:off x="7700513" y="30997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White heroin</a:t>
            </a:r>
          </a:p>
        </p:txBody>
      </p:sp>
      <p:sp>
        <p:nvSpPr>
          <p:cNvPr id="15" name="TextBox 14">
            <a:extLst>
              <a:ext uri="{FF2B5EF4-FFF2-40B4-BE49-F238E27FC236}">
                <a16:creationId xmlns:a16="http://schemas.microsoft.com/office/drawing/2014/main" id="{9FBA0B61-E713-CE6C-EAF3-2FF426D7683D}"/>
              </a:ext>
            </a:extLst>
          </p:cNvPr>
          <p:cNvSpPr txBox="1"/>
          <p:nvPr/>
        </p:nvSpPr>
        <p:spPr>
          <a:xfrm>
            <a:off x="7699615" y="624750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Brown heroin</a:t>
            </a:r>
          </a:p>
        </p:txBody>
      </p:sp>
      <p:pic>
        <p:nvPicPr>
          <p:cNvPr id="3" name="Slide 3 (1)">
            <a:hlinkClick r:id="" action="ppaction://media"/>
            <a:extLst>
              <a:ext uri="{FF2B5EF4-FFF2-40B4-BE49-F238E27FC236}">
                <a16:creationId xmlns:a16="http://schemas.microsoft.com/office/drawing/2014/main" id="{55A1EBDF-6569-4D87-9487-817E4E21FE1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834837" y="5881837"/>
            <a:ext cx="730250" cy="730250"/>
          </a:xfrm>
          <a:prstGeom prst="rect">
            <a:avLst/>
          </a:prstGeom>
        </p:spPr>
      </p:pic>
    </p:spTree>
    <p:extLst>
      <p:ext uri="{BB962C8B-B14F-4D97-AF65-F5344CB8AC3E}">
        <p14:creationId xmlns:p14="http://schemas.microsoft.com/office/powerpoint/2010/main" val="314538521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lame Background Free Stock Photo - Public Domain Pictures">
            <a:extLst>
              <a:ext uri="{FF2B5EF4-FFF2-40B4-BE49-F238E27FC236}">
                <a16:creationId xmlns:a16="http://schemas.microsoft.com/office/drawing/2014/main" id="{4206968A-47A3-6569-DE7A-612F9478D5AB}"/>
              </a:ext>
            </a:extLst>
          </p:cNvPr>
          <p:cNvPicPr>
            <a:picLocks noChangeAspect="1"/>
          </p:cNvPicPr>
          <p:nvPr/>
        </p:nvPicPr>
        <p:blipFill rotWithShape="1">
          <a:blip r:embed="rId4">
            <a:alphaModFix amt="50000"/>
          </a:blip>
          <a:srcRect t="20704" b="23046"/>
          <a:stretch/>
        </p:blipFill>
        <p:spPr>
          <a:xfrm>
            <a:off x="20" y="1"/>
            <a:ext cx="12191980" cy="6857999"/>
          </a:xfrm>
          <a:prstGeom prst="rect">
            <a:avLst/>
          </a:prstGeom>
        </p:spPr>
      </p:pic>
      <p:sp>
        <p:nvSpPr>
          <p:cNvPr id="2" name="Title 1">
            <a:extLst>
              <a:ext uri="{FF2B5EF4-FFF2-40B4-BE49-F238E27FC236}">
                <a16:creationId xmlns:a16="http://schemas.microsoft.com/office/drawing/2014/main" id="{525C5BCB-CCCD-5A1B-AEEF-845D2B778E0D}"/>
              </a:ext>
            </a:extLst>
          </p:cNvPr>
          <p:cNvSpPr>
            <a:spLocks noGrp="1"/>
          </p:cNvSpPr>
          <p:nvPr>
            <p:ph type="ctrTitle"/>
          </p:nvPr>
        </p:nvSpPr>
        <p:spPr>
          <a:xfrm>
            <a:off x="1524000" y="1711834"/>
            <a:ext cx="9144000" cy="2900518"/>
          </a:xfrm>
        </p:spPr>
        <p:txBody>
          <a:bodyPr>
            <a:normAutofit/>
          </a:bodyPr>
          <a:lstStyle/>
          <a:p>
            <a:r>
              <a:rPr lang="en-US" sz="8800" b="1" dirty="0">
                <a:solidFill>
                  <a:srgbClr val="FFFFFF"/>
                </a:solidFill>
                <a:cs typeface="Calibri Light"/>
              </a:rPr>
              <a:t>Why do individuals use heroin?</a:t>
            </a:r>
            <a:endParaRPr lang="en-US" b="1" dirty="0">
              <a:cs typeface="Calibri Light" panose="020F0302020204030204"/>
            </a:endParaRPr>
          </a:p>
        </p:txBody>
      </p:sp>
      <p:pic>
        <p:nvPicPr>
          <p:cNvPr id="3" name="Slide 4 (1)">
            <a:hlinkClick r:id="" action="ppaction://media"/>
            <a:extLst>
              <a:ext uri="{FF2B5EF4-FFF2-40B4-BE49-F238E27FC236}">
                <a16:creationId xmlns:a16="http://schemas.microsoft.com/office/drawing/2014/main" id="{A27BFCCE-B464-39C1-F26F-7C7429690A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02875" y="5565535"/>
            <a:ext cx="730250" cy="730250"/>
          </a:xfrm>
          <a:prstGeom prst="rect">
            <a:avLst/>
          </a:prstGeom>
        </p:spPr>
      </p:pic>
    </p:spTree>
    <p:extLst>
      <p:ext uri="{BB962C8B-B14F-4D97-AF65-F5344CB8AC3E}">
        <p14:creationId xmlns:p14="http://schemas.microsoft.com/office/powerpoint/2010/main" val="237758564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004C44-8870-F122-FDB9-F6AA9D2422DC}"/>
              </a:ext>
            </a:extLst>
          </p:cNvPr>
          <p:cNvSpPr>
            <a:spLocks noGrp="1"/>
          </p:cNvSpPr>
          <p:nvPr>
            <p:ph type="title"/>
          </p:nvPr>
        </p:nvSpPr>
        <p:spPr>
          <a:xfrm>
            <a:off x="838201" y="365125"/>
            <a:ext cx="6444636" cy="1807305"/>
          </a:xfrm>
        </p:spPr>
        <p:txBody>
          <a:bodyPr>
            <a:noAutofit/>
          </a:bodyPr>
          <a:lstStyle/>
          <a:p>
            <a:r>
              <a:rPr lang="en-US" b="1" dirty="0">
                <a:cs typeface="Calibri Light"/>
              </a:rPr>
              <a:t>The effects of heroin on an individual's body and brain. </a:t>
            </a:r>
            <a:endParaRPr lang="en-US" b="1" dirty="0"/>
          </a:p>
        </p:txBody>
      </p:sp>
      <p:sp>
        <p:nvSpPr>
          <p:cNvPr id="8" name="Content Placeholder 7">
            <a:extLst>
              <a:ext uri="{FF2B5EF4-FFF2-40B4-BE49-F238E27FC236}">
                <a16:creationId xmlns:a16="http://schemas.microsoft.com/office/drawing/2014/main" id="{EE2592FE-0CA6-5503-DC85-9F8DE638CF06}"/>
              </a:ext>
            </a:extLst>
          </p:cNvPr>
          <p:cNvSpPr>
            <a:spLocks noGrp="1"/>
          </p:cNvSpPr>
          <p:nvPr>
            <p:ph idx="1"/>
          </p:nvPr>
        </p:nvSpPr>
        <p:spPr>
          <a:xfrm>
            <a:off x="838200" y="2333297"/>
            <a:ext cx="4619621" cy="3843666"/>
          </a:xfrm>
        </p:spPr>
        <p:txBody>
          <a:bodyPr vert="horz" lIns="91440" tIns="45720" rIns="91440" bIns="45720" rtlCol="0" anchor="t">
            <a:normAutofit fontScale="92500" lnSpcReduction="20000"/>
          </a:bodyPr>
          <a:lstStyle/>
          <a:p>
            <a:r>
              <a:rPr lang="en-US" sz="2000" dirty="0">
                <a:cs typeface="Calibri"/>
              </a:rPr>
              <a:t>Heroin addiction could lead to - </a:t>
            </a:r>
            <a:endParaRPr lang="en-US" dirty="0"/>
          </a:p>
          <a:p>
            <a:r>
              <a:rPr lang="en-US" sz="2000" dirty="0">
                <a:cs typeface="Calibri"/>
              </a:rPr>
              <a:t>Blood clots</a:t>
            </a:r>
            <a:endParaRPr lang="en-US" dirty="0">
              <a:cs typeface="Calibri"/>
            </a:endParaRPr>
          </a:p>
          <a:p>
            <a:r>
              <a:rPr lang="en-US" sz="2000" dirty="0">
                <a:cs typeface="Calibri"/>
              </a:rPr>
              <a:t>Hepatitis from dirty needles </a:t>
            </a:r>
            <a:endParaRPr lang="en-US" dirty="0">
              <a:cs typeface="Calibri"/>
            </a:endParaRPr>
          </a:p>
          <a:p>
            <a:r>
              <a:rPr lang="en-US" sz="2000" dirty="0">
                <a:cs typeface="Calibri"/>
              </a:rPr>
              <a:t>Accidental overdose. </a:t>
            </a:r>
            <a:endParaRPr lang="en-US">
              <a:cs typeface="Calibri"/>
            </a:endParaRPr>
          </a:p>
          <a:p>
            <a:r>
              <a:rPr lang="en-US" sz="2000" dirty="0">
                <a:cs typeface="Calibri"/>
              </a:rPr>
              <a:t>Lung infections</a:t>
            </a:r>
          </a:p>
          <a:p>
            <a:r>
              <a:rPr lang="en-US" sz="2000" dirty="0">
                <a:cs typeface="Calibri"/>
              </a:rPr>
              <a:t>Pneumonia</a:t>
            </a:r>
          </a:p>
          <a:p>
            <a:r>
              <a:rPr lang="en-US" sz="2000" dirty="0">
                <a:cs typeface="Calibri"/>
              </a:rPr>
              <a:t>Tuberculosis</a:t>
            </a:r>
          </a:p>
          <a:p>
            <a:r>
              <a:rPr lang="en-US" sz="2000" dirty="0">
                <a:cs typeface="Calibri"/>
              </a:rPr>
              <a:t>Stroke</a:t>
            </a:r>
          </a:p>
          <a:p>
            <a:r>
              <a:rPr lang="en-US" sz="2000" dirty="0">
                <a:cs typeface="Calibri"/>
              </a:rPr>
              <a:t>Liver and kidney damage</a:t>
            </a:r>
          </a:p>
          <a:p>
            <a:r>
              <a:rPr lang="en-US" sz="2000" dirty="0">
                <a:cs typeface="Calibri"/>
              </a:rPr>
              <a:t>Viral infections such as HIV</a:t>
            </a:r>
          </a:p>
          <a:p>
            <a:r>
              <a:rPr lang="en-US" sz="2000" dirty="0">
                <a:cs typeface="Calibri"/>
              </a:rPr>
              <a:t>Brain damage</a:t>
            </a:r>
          </a:p>
        </p:txBody>
      </p:sp>
      <p:pic>
        <p:nvPicPr>
          <p:cNvPr id="4" name="Picture 4" descr="Flame Background Free Stock Photo - Public Domain Pictures">
            <a:extLst>
              <a:ext uri="{FF2B5EF4-FFF2-40B4-BE49-F238E27FC236}">
                <a16:creationId xmlns:a16="http://schemas.microsoft.com/office/drawing/2014/main" id="{B7F0995F-D3E8-7AF6-3352-149A54C0DEC8}"/>
              </a:ext>
            </a:extLst>
          </p:cNvPr>
          <p:cNvPicPr>
            <a:picLocks noChangeAspect="1"/>
          </p:cNvPicPr>
          <p:nvPr/>
        </p:nvPicPr>
        <p:blipFill rotWithShape="1">
          <a:blip r:embed="rId4"/>
          <a:srcRect l="6527" r="652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3" name="Slide 5 (1)">
            <a:hlinkClick r:id="" action="ppaction://media"/>
            <a:extLst>
              <a:ext uri="{FF2B5EF4-FFF2-40B4-BE49-F238E27FC236}">
                <a16:creationId xmlns:a16="http://schemas.microsoft.com/office/drawing/2014/main" id="{523E3B95-C7FB-0E67-7934-2CA27EA91C1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230988" y="5637422"/>
            <a:ext cx="730250" cy="730250"/>
          </a:xfrm>
          <a:prstGeom prst="rect">
            <a:avLst/>
          </a:prstGeom>
        </p:spPr>
      </p:pic>
    </p:spTree>
    <p:extLst>
      <p:ext uri="{BB962C8B-B14F-4D97-AF65-F5344CB8AC3E}">
        <p14:creationId xmlns:p14="http://schemas.microsoft.com/office/powerpoint/2010/main" val="51534730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Flame Background Free Stock Photo - Public Domain Pictures">
            <a:extLst>
              <a:ext uri="{FF2B5EF4-FFF2-40B4-BE49-F238E27FC236}">
                <a16:creationId xmlns:a16="http://schemas.microsoft.com/office/drawing/2014/main" id="{2D56A031-AC96-CF09-2311-653346A1A7A2}"/>
              </a:ext>
            </a:extLst>
          </p:cNvPr>
          <p:cNvPicPr>
            <a:picLocks noChangeAspect="1"/>
          </p:cNvPicPr>
          <p:nvPr/>
        </p:nvPicPr>
        <p:blipFill rotWithShape="1">
          <a:blip r:embed="rId4"/>
          <a:srcRect t="16533" r="9089" b="11544"/>
          <a:stretch/>
        </p:blipFill>
        <p:spPr>
          <a:xfrm>
            <a:off x="3523488" y="10"/>
            <a:ext cx="8668512" cy="6857990"/>
          </a:xfrm>
          <a:prstGeom prst="rect">
            <a:avLst/>
          </a:prstGeom>
        </p:spPr>
      </p:pic>
      <p:sp>
        <p:nvSpPr>
          <p:cNvPr id="25" name="Rectangle 24">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40A9F8-CEA5-9B10-CF12-3AE359B5BF1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b="1"/>
              <a:t>The addiction cycle for an individual addicted to heroin. </a:t>
            </a:r>
          </a:p>
        </p:txBody>
      </p:sp>
      <p:sp>
        <p:nvSpPr>
          <p:cNvPr id="27" name="Rectangle 2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Slide 6 (1)">
            <a:hlinkClick r:id="" action="ppaction://media"/>
            <a:extLst>
              <a:ext uri="{FF2B5EF4-FFF2-40B4-BE49-F238E27FC236}">
                <a16:creationId xmlns:a16="http://schemas.microsoft.com/office/drawing/2014/main" id="{6E9858E3-12FB-6E01-FFC8-8D3C22FCC6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74762" y="5522403"/>
            <a:ext cx="730250" cy="730250"/>
          </a:xfrm>
          <a:prstGeom prst="rect">
            <a:avLst/>
          </a:prstGeom>
        </p:spPr>
      </p:pic>
    </p:spTree>
    <p:extLst>
      <p:ext uri="{BB962C8B-B14F-4D97-AF65-F5344CB8AC3E}">
        <p14:creationId xmlns:p14="http://schemas.microsoft.com/office/powerpoint/2010/main" val="1813736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3"/>
                                        </p:tgtEl>
                                      </p:cBhvr>
                                    </p:cmd>
                                  </p:childTnLst>
                                </p:cTn>
                              </p:par>
                            </p:childTnLst>
                          </p:cTn>
                        </p:par>
                      </p:childTnLst>
                    </p:cTn>
                  </p:par>
                </p:childTnLst>
              </p:cTn>
              <p:nextCondLst>
                <p:cond evt="onClick" delay="0">
                  <p:tgtEl>
                    <p:spTgt spid="3"/>
                  </p:tgtEl>
                </p:cond>
              </p:nextCondLst>
            </p:seq>
            <p:audio>
              <p:cMediaNode>
                <p:cTn id="13"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5" descr="Flame Background Free Stock Photo - Public Domain Pictures">
            <a:extLst>
              <a:ext uri="{FF2B5EF4-FFF2-40B4-BE49-F238E27FC236}">
                <a16:creationId xmlns:a16="http://schemas.microsoft.com/office/drawing/2014/main" id="{4C210297-56F9-FD09-9D34-9A123EAA25EF}"/>
              </a:ext>
            </a:extLst>
          </p:cNvPr>
          <p:cNvPicPr>
            <a:picLocks noGrp="1" noChangeAspect="1"/>
          </p:cNvPicPr>
          <p:nvPr>
            <p:ph sz="half" idx="2"/>
          </p:nvPr>
        </p:nvPicPr>
        <p:blipFill rotWithShape="1">
          <a:blip r:embed="rId6"/>
          <a:srcRect t="20709" b="23052"/>
          <a:stretch/>
        </p:blipFill>
        <p:spPr>
          <a:xfrm>
            <a:off x="20" y="1282"/>
            <a:ext cx="12191980" cy="6856718"/>
          </a:xfrm>
          <a:prstGeom prst="rect">
            <a:avLst/>
          </a:prstGeom>
        </p:spPr>
      </p:pic>
      <p:sp>
        <p:nvSpPr>
          <p:cNvPr id="6" name="TextBox 5">
            <a:extLst>
              <a:ext uri="{FF2B5EF4-FFF2-40B4-BE49-F238E27FC236}">
                <a16:creationId xmlns:a16="http://schemas.microsoft.com/office/drawing/2014/main" id="{2075E963-1A8C-E491-5E48-945B4DA6C477}"/>
              </a:ext>
            </a:extLst>
          </p:cNvPr>
          <p:cNvSpPr txBox="1"/>
          <p:nvPr/>
        </p:nvSpPr>
        <p:spPr>
          <a:xfrm>
            <a:off x="526211" y="554966"/>
            <a:ext cx="1102455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a:solidFill>
                  <a:srgbClr val="FFFFFF"/>
                </a:solidFill>
                <a:latin typeface="Calibri Light"/>
              </a:rPr>
              <a:t>Withdrawal off heroin and symptoms. </a:t>
            </a:r>
            <a:endParaRPr lang="en-US" sz="5400">
              <a:solidFill>
                <a:srgbClr val="FFFFFF"/>
              </a:solidFill>
            </a:endParaRPr>
          </a:p>
        </p:txBody>
      </p:sp>
      <p:sp>
        <p:nvSpPr>
          <p:cNvPr id="7" name="TextBox 6">
            <a:extLst>
              <a:ext uri="{FF2B5EF4-FFF2-40B4-BE49-F238E27FC236}">
                <a16:creationId xmlns:a16="http://schemas.microsoft.com/office/drawing/2014/main" id="{07A40AF8-2BFB-D031-9756-7055827D8E1B}"/>
              </a:ext>
            </a:extLst>
          </p:cNvPr>
          <p:cNvSpPr txBox="1"/>
          <p:nvPr/>
        </p:nvSpPr>
        <p:spPr>
          <a:xfrm>
            <a:off x="526211" y="1561382"/>
            <a:ext cx="4554746" cy="46464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2400" dirty="0">
                <a:solidFill>
                  <a:schemeClr val="bg1"/>
                </a:solidFill>
                <a:ea typeface="+mn-lt"/>
                <a:cs typeface="+mn-lt"/>
              </a:rPr>
              <a:t>Heroin withdrawal symptoms vary based on the severity of a person's addiction to the drug but some symptoms maybe include -</a:t>
            </a:r>
          </a:p>
          <a:p>
            <a:pPr marL="285750" indent="-285750">
              <a:lnSpc>
                <a:spcPct val="90000"/>
              </a:lnSpc>
              <a:spcBef>
                <a:spcPts val="1000"/>
              </a:spcBef>
              <a:buFont typeface="Arial"/>
              <a:buChar char="•"/>
            </a:pPr>
            <a:r>
              <a:rPr lang="en-US" sz="2400" dirty="0">
                <a:solidFill>
                  <a:schemeClr val="bg1"/>
                </a:solidFill>
                <a:ea typeface="+mn-lt"/>
                <a:cs typeface="+mn-lt"/>
              </a:rPr>
              <a:t>Diarrhea </a:t>
            </a:r>
          </a:p>
          <a:p>
            <a:pPr marL="285750" indent="-285750">
              <a:lnSpc>
                <a:spcPct val="90000"/>
              </a:lnSpc>
              <a:spcBef>
                <a:spcPts val="1000"/>
              </a:spcBef>
              <a:buFont typeface="Arial"/>
              <a:buChar char="•"/>
            </a:pPr>
            <a:r>
              <a:rPr lang="en-US" sz="2400" dirty="0">
                <a:solidFill>
                  <a:schemeClr val="bg1"/>
                </a:solidFill>
                <a:ea typeface="+mn-lt"/>
                <a:cs typeface="+mn-lt"/>
              </a:rPr>
              <a:t>Insomnia</a:t>
            </a:r>
          </a:p>
          <a:p>
            <a:pPr marL="285750" indent="-285750">
              <a:lnSpc>
                <a:spcPct val="90000"/>
              </a:lnSpc>
              <a:spcBef>
                <a:spcPts val="1000"/>
              </a:spcBef>
              <a:buFont typeface="Arial"/>
              <a:buChar char="•"/>
            </a:pPr>
            <a:r>
              <a:rPr lang="en-US" sz="2400" dirty="0">
                <a:solidFill>
                  <a:schemeClr val="bg1"/>
                </a:solidFill>
                <a:ea typeface="+mn-lt"/>
                <a:cs typeface="+mn-lt"/>
              </a:rPr>
              <a:t>Vomiting</a:t>
            </a:r>
          </a:p>
          <a:p>
            <a:pPr marL="285750" indent="-285750">
              <a:lnSpc>
                <a:spcPct val="90000"/>
              </a:lnSpc>
              <a:spcBef>
                <a:spcPts val="1000"/>
              </a:spcBef>
              <a:buFont typeface="Arial"/>
              <a:buChar char="•"/>
            </a:pPr>
            <a:r>
              <a:rPr lang="en-US" sz="2400" dirty="0">
                <a:solidFill>
                  <a:schemeClr val="bg1"/>
                </a:solidFill>
                <a:ea typeface="+mn-lt"/>
                <a:cs typeface="+mn-lt"/>
              </a:rPr>
              <a:t>Hot and cold flushes</a:t>
            </a:r>
          </a:p>
          <a:p>
            <a:pPr marL="285750" indent="-285750">
              <a:lnSpc>
                <a:spcPct val="90000"/>
              </a:lnSpc>
              <a:spcBef>
                <a:spcPts val="1000"/>
              </a:spcBef>
              <a:buFont typeface="Arial"/>
              <a:buChar char="•"/>
            </a:pPr>
            <a:r>
              <a:rPr lang="en-US" sz="2400" dirty="0">
                <a:solidFill>
                  <a:schemeClr val="bg1"/>
                </a:solidFill>
                <a:ea typeface="+mn-lt"/>
                <a:cs typeface="+mn-lt"/>
              </a:rPr>
              <a:t>Twitching</a:t>
            </a:r>
          </a:p>
          <a:p>
            <a:pPr marL="285750" indent="-285750">
              <a:lnSpc>
                <a:spcPct val="90000"/>
              </a:lnSpc>
              <a:spcBef>
                <a:spcPts val="1000"/>
              </a:spcBef>
              <a:buFont typeface="Arial"/>
              <a:buChar char="•"/>
            </a:pPr>
            <a:r>
              <a:rPr lang="en-US" sz="2400" dirty="0">
                <a:solidFill>
                  <a:schemeClr val="bg1"/>
                </a:solidFill>
                <a:ea typeface="+mn-lt"/>
                <a:cs typeface="+mn-lt"/>
              </a:rPr>
              <a:t>Muscle and bone pain</a:t>
            </a:r>
          </a:p>
          <a:p>
            <a:pPr marL="285750" indent="-285750">
              <a:lnSpc>
                <a:spcPct val="90000"/>
              </a:lnSpc>
              <a:spcBef>
                <a:spcPts val="1000"/>
              </a:spcBef>
              <a:buFont typeface="Arial"/>
              <a:buChar char="•"/>
            </a:pPr>
            <a:r>
              <a:rPr lang="en-US" sz="2400" dirty="0">
                <a:solidFill>
                  <a:schemeClr val="bg1"/>
                </a:solidFill>
                <a:ea typeface="+mn-lt"/>
                <a:cs typeface="+mn-lt"/>
              </a:rPr>
              <a:t>Depression and anxiety.</a:t>
            </a:r>
            <a:endParaRPr lang="en-US" sz="2400" dirty="0">
              <a:solidFill>
                <a:schemeClr val="bg1"/>
              </a:solidFill>
            </a:endParaRPr>
          </a:p>
        </p:txBody>
      </p:sp>
      <p:sp>
        <p:nvSpPr>
          <p:cNvPr id="8" name="TextBox 7">
            <a:extLst>
              <a:ext uri="{FF2B5EF4-FFF2-40B4-BE49-F238E27FC236}">
                <a16:creationId xmlns:a16="http://schemas.microsoft.com/office/drawing/2014/main" id="{457CFEBF-0D76-80BC-927C-17F4112CE18E}"/>
              </a:ext>
            </a:extLst>
          </p:cNvPr>
          <p:cNvSpPr txBox="1"/>
          <p:nvPr/>
        </p:nvSpPr>
        <p:spPr>
          <a:xfrm>
            <a:off x="7067909" y="1561381"/>
            <a:ext cx="4597879" cy="49634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2400" dirty="0">
                <a:solidFill>
                  <a:schemeClr val="bg1"/>
                </a:solidFill>
                <a:ea typeface="+mn-lt"/>
                <a:cs typeface="+mn-lt"/>
              </a:rPr>
              <a:t>In Wales, when an individual is ready to come off of heroin they would need an appointment with the doctor, they will then arrange for the individual to do a urine sample to confirm that they do use heroin. </a:t>
            </a:r>
          </a:p>
          <a:p>
            <a:pPr>
              <a:lnSpc>
                <a:spcPct val="90000"/>
              </a:lnSpc>
              <a:spcBef>
                <a:spcPts val="1000"/>
              </a:spcBef>
            </a:pPr>
            <a:r>
              <a:rPr lang="en-US" sz="2400" dirty="0">
                <a:solidFill>
                  <a:schemeClr val="bg1"/>
                </a:solidFill>
                <a:ea typeface="+mn-lt"/>
                <a:cs typeface="+mn-lt"/>
              </a:rPr>
              <a:t>There are two ways of stopping heroin - </a:t>
            </a:r>
          </a:p>
          <a:p>
            <a:pPr marL="285750" indent="-285750">
              <a:lnSpc>
                <a:spcPct val="90000"/>
              </a:lnSpc>
              <a:spcBef>
                <a:spcPts val="1000"/>
              </a:spcBef>
              <a:buFont typeface="Arial"/>
              <a:buChar char="•"/>
            </a:pPr>
            <a:r>
              <a:rPr lang="en-US" sz="2400" dirty="0">
                <a:solidFill>
                  <a:schemeClr val="bg1"/>
                </a:solidFill>
                <a:ea typeface="+mn-lt"/>
                <a:cs typeface="+mn-lt"/>
              </a:rPr>
              <a:t>Maintenance therapy</a:t>
            </a:r>
          </a:p>
          <a:p>
            <a:pPr>
              <a:lnSpc>
                <a:spcPct val="90000"/>
              </a:lnSpc>
              <a:spcBef>
                <a:spcPts val="1000"/>
              </a:spcBef>
            </a:pPr>
            <a:r>
              <a:rPr lang="en-US" sz="2400" dirty="0">
                <a:solidFill>
                  <a:schemeClr val="bg1"/>
                </a:solidFill>
                <a:ea typeface="+mn-lt"/>
                <a:cs typeface="+mn-lt"/>
              </a:rPr>
              <a:t>   And </a:t>
            </a:r>
          </a:p>
          <a:p>
            <a:pPr marL="285750" indent="-285750">
              <a:lnSpc>
                <a:spcPct val="90000"/>
              </a:lnSpc>
              <a:spcBef>
                <a:spcPts val="1000"/>
              </a:spcBef>
              <a:buFont typeface="Arial"/>
              <a:buChar char="•"/>
            </a:pPr>
            <a:r>
              <a:rPr lang="en-US" sz="2400" dirty="0">
                <a:solidFill>
                  <a:schemeClr val="bg1"/>
                </a:solidFill>
                <a:ea typeface="+mn-lt"/>
                <a:cs typeface="+mn-lt"/>
              </a:rPr>
              <a:t>Detox.</a:t>
            </a:r>
            <a:endParaRPr lang="en-US" sz="2400" dirty="0">
              <a:solidFill>
                <a:schemeClr val="bg1"/>
              </a:solidFill>
              <a:cs typeface="Calibri"/>
            </a:endParaRPr>
          </a:p>
          <a:p>
            <a:pPr algn="l"/>
            <a:endParaRPr lang="en-US" sz="2400" dirty="0">
              <a:solidFill>
                <a:schemeClr val="bg1"/>
              </a:solidFill>
              <a:cs typeface="Calibri"/>
            </a:endParaRPr>
          </a:p>
        </p:txBody>
      </p:sp>
      <p:pic>
        <p:nvPicPr>
          <p:cNvPr id="9" name="Slide 7 (1)">
            <a:hlinkClick r:id="" action="ppaction://media"/>
            <a:extLst>
              <a:ext uri="{FF2B5EF4-FFF2-40B4-BE49-F238E27FC236}">
                <a16:creationId xmlns:a16="http://schemas.microsoft.com/office/drawing/2014/main" id="{AF6FBEEC-6ACB-ED1E-1144-8DE6764D1B4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048724" y="5464894"/>
            <a:ext cx="730250" cy="730250"/>
          </a:xfrm>
          <a:prstGeom prst="rect">
            <a:avLst/>
          </a:prstGeom>
        </p:spPr>
      </p:pic>
      <p:pic>
        <p:nvPicPr>
          <p:cNvPr id="11" name="Slide 7 therapy and detox">
            <a:hlinkClick r:id="" action="ppaction://media"/>
            <a:extLst>
              <a:ext uri="{FF2B5EF4-FFF2-40B4-BE49-F238E27FC236}">
                <a16:creationId xmlns:a16="http://schemas.microsoft.com/office/drawing/2014/main" id="{6C3484F3-ED31-6207-D3A4-AC973C8DE5CC}"/>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0633554" y="5464894"/>
            <a:ext cx="730250" cy="730250"/>
          </a:xfrm>
          <a:prstGeom prst="rect">
            <a:avLst/>
          </a:prstGeom>
        </p:spPr>
      </p:pic>
    </p:spTree>
    <p:extLst>
      <p:ext uri="{BB962C8B-B14F-4D97-AF65-F5344CB8AC3E}">
        <p14:creationId xmlns:p14="http://schemas.microsoft.com/office/powerpoint/2010/main" val="13093784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nextCondLst>
                <p:cond evt="onClick" delay="0">
                  <p:tgtEl>
                    <p:spTgt spid="9"/>
                  </p:tgtEl>
                </p:cond>
              </p:nextCondLst>
            </p:seq>
            <p:audio>
              <p:cMediaNode>
                <p:cTn id="7" fill="hold" display="0">
                  <p:stCondLst>
                    <p:cond delay="indefinite"/>
                  </p:stCondLst>
                  <p:endCondLst>
                    <p:cond evt="onStopAudio" delay="0">
                      <p:tgtEl>
                        <p:sldTgt/>
                      </p:tgtEl>
                    </p:cond>
                  </p:endCondLst>
                </p:cTn>
                <p:tgtEl>
                  <p:spTgt spid="9"/>
                </p:tgtEl>
              </p:cMediaNode>
            </p:audi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11"/>
                                        </p:tgtEl>
                                      </p:cBhvr>
                                    </p:cmd>
                                  </p:childTnLst>
                                </p:cTn>
                              </p:par>
                            </p:childTnLst>
                          </p:cTn>
                        </p:par>
                      </p:childTnLst>
                    </p:cTn>
                  </p:par>
                </p:childTnLst>
              </p:cTn>
              <p:nextCondLst>
                <p:cond evt="onClick" delay="0">
                  <p:tgtEl>
                    <p:spTgt spid="11"/>
                  </p:tgtEl>
                </p:cond>
              </p:nextCondLst>
            </p:seq>
            <p:audio>
              <p:cMediaNode>
                <p:cTn id="13"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C63D68-6B31-73FC-2E1C-2AAA87F6AC56}"/>
              </a:ext>
            </a:extLst>
          </p:cNvPr>
          <p:cNvSpPr>
            <a:spLocks noGrp="1"/>
          </p:cNvSpPr>
          <p:nvPr>
            <p:ph type="title"/>
          </p:nvPr>
        </p:nvSpPr>
        <p:spPr>
          <a:xfrm>
            <a:off x="643468" y="82750"/>
            <a:ext cx="4764357" cy="1432873"/>
          </a:xfrm>
        </p:spPr>
        <p:txBody>
          <a:bodyPr vert="horz" lIns="91440" tIns="45720" rIns="91440" bIns="45720" rtlCol="0" anchor="b">
            <a:normAutofit/>
          </a:bodyPr>
          <a:lstStyle/>
          <a:p>
            <a:r>
              <a:rPr lang="en-US" sz="6600" b="1"/>
              <a:t>Conclusion. </a:t>
            </a:r>
          </a:p>
        </p:txBody>
      </p:sp>
      <p:pic>
        <p:nvPicPr>
          <p:cNvPr id="4" name="Picture 4" descr="Flame Background Free Stock Photo - Public Domain Pictures">
            <a:extLst>
              <a:ext uri="{FF2B5EF4-FFF2-40B4-BE49-F238E27FC236}">
                <a16:creationId xmlns:a16="http://schemas.microsoft.com/office/drawing/2014/main" id="{9B44F2D6-EAFB-71E5-C8C1-FED6AC830FEA}"/>
              </a:ext>
            </a:extLst>
          </p:cNvPr>
          <p:cNvPicPr>
            <a:picLocks noChangeAspect="1"/>
          </p:cNvPicPr>
          <p:nvPr/>
        </p:nvPicPr>
        <p:blipFill rotWithShape="1">
          <a:blip r:embed="rId4"/>
          <a:srcRect l="6527" r="652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743259FC-DDC7-7F60-9A9D-5119C18F2AE0}"/>
              </a:ext>
            </a:extLst>
          </p:cNvPr>
          <p:cNvSpPr txBox="1"/>
          <p:nvPr/>
        </p:nvSpPr>
        <p:spPr>
          <a:xfrm>
            <a:off x="1043796" y="269719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sp>
        <p:nvSpPr>
          <p:cNvPr id="3" name="TextBox 2">
            <a:extLst>
              <a:ext uri="{FF2B5EF4-FFF2-40B4-BE49-F238E27FC236}">
                <a16:creationId xmlns:a16="http://schemas.microsoft.com/office/drawing/2014/main" id="{CC7FC34E-A1F8-2937-4DE9-E7B5296AFEA1}"/>
              </a:ext>
            </a:extLst>
          </p:cNvPr>
          <p:cNvSpPr txBox="1"/>
          <p:nvPr/>
        </p:nvSpPr>
        <p:spPr>
          <a:xfrm>
            <a:off x="468703" y="1503872"/>
            <a:ext cx="4942935"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cs typeface="Calibri"/>
              </a:rPr>
              <a:t>This presentation has looked at what heroin is and how individuals would use the drug, it has looked at why some individuals take the drug Heroin and it has also looked into the effects heroin has on a person's body and brain, it has looked at the addiction cycle for an individual who is addicted to heroin and why it is not easy to stop taking the drug without any support from health authorities, rehabilitation or programs in place for when they are ready to come clean and detox from heroin. </a:t>
            </a:r>
          </a:p>
        </p:txBody>
      </p:sp>
      <p:pic>
        <p:nvPicPr>
          <p:cNvPr id="6" name="Conclusion">
            <a:hlinkClick r:id="" action="ppaction://media"/>
            <a:extLst>
              <a:ext uri="{FF2B5EF4-FFF2-40B4-BE49-F238E27FC236}">
                <a16:creationId xmlns:a16="http://schemas.microsoft.com/office/drawing/2014/main" id="{1C584115-73F6-B1E6-F113-D895CD73C6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029705" y="5464894"/>
            <a:ext cx="730250" cy="730250"/>
          </a:xfrm>
          <a:prstGeom prst="rect">
            <a:avLst/>
          </a:prstGeom>
        </p:spPr>
      </p:pic>
    </p:spTree>
    <p:extLst>
      <p:ext uri="{BB962C8B-B14F-4D97-AF65-F5344CB8AC3E}">
        <p14:creationId xmlns:p14="http://schemas.microsoft.com/office/powerpoint/2010/main" val="330049186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Flame Background Free Stock Photo - Public Domain Pictures">
            <a:extLst>
              <a:ext uri="{FF2B5EF4-FFF2-40B4-BE49-F238E27FC236}">
                <a16:creationId xmlns:a16="http://schemas.microsoft.com/office/drawing/2014/main" id="{AACE5C39-809A-726D-C89D-6ABDB6DC32AA}"/>
              </a:ext>
            </a:extLst>
          </p:cNvPr>
          <p:cNvPicPr>
            <a:picLocks noChangeAspect="1"/>
          </p:cNvPicPr>
          <p:nvPr/>
        </p:nvPicPr>
        <p:blipFill rotWithShape="1">
          <a:blip r:embed="rId4">
            <a:alphaModFix amt="50000"/>
          </a:blip>
          <a:srcRect t="20704" b="23046"/>
          <a:stretch/>
        </p:blipFill>
        <p:spPr>
          <a:xfrm>
            <a:off x="20" y="1"/>
            <a:ext cx="12191980" cy="6857999"/>
          </a:xfrm>
          <a:prstGeom prst="rect">
            <a:avLst/>
          </a:prstGeom>
        </p:spPr>
      </p:pic>
      <p:sp>
        <p:nvSpPr>
          <p:cNvPr id="2" name="Title 1">
            <a:extLst>
              <a:ext uri="{FF2B5EF4-FFF2-40B4-BE49-F238E27FC236}">
                <a16:creationId xmlns:a16="http://schemas.microsoft.com/office/drawing/2014/main" id="{595F5DDB-98E7-8269-5E6F-994E83BD458C}"/>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9600" b="1" dirty="0">
                <a:solidFill>
                  <a:srgbClr val="FFFFFF"/>
                </a:solidFill>
              </a:rPr>
              <a:t>Thank you </a:t>
            </a:r>
          </a:p>
        </p:txBody>
      </p:sp>
      <p:pic>
        <p:nvPicPr>
          <p:cNvPr id="4" name="Thank u">
            <a:hlinkClick r:id="" action="ppaction://media"/>
            <a:extLst>
              <a:ext uri="{FF2B5EF4-FFF2-40B4-BE49-F238E27FC236}">
                <a16:creationId xmlns:a16="http://schemas.microsoft.com/office/drawing/2014/main" id="{18C3372A-4FC0-9F53-9199-9943FF37767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02875" y="5393007"/>
            <a:ext cx="730250" cy="730250"/>
          </a:xfrm>
          <a:prstGeom prst="rect">
            <a:avLst/>
          </a:prstGeom>
        </p:spPr>
      </p:pic>
    </p:spTree>
    <p:extLst>
      <p:ext uri="{BB962C8B-B14F-4D97-AF65-F5344CB8AC3E}">
        <p14:creationId xmlns:p14="http://schemas.microsoft.com/office/powerpoint/2010/main" val="64397057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4"/>
                                        </p:tgtEl>
                                      </p:cBhvr>
                                    </p:cmd>
                                  </p:childTnLst>
                                </p:cTn>
                              </p:par>
                            </p:childTnLst>
                          </p:cTn>
                        </p:par>
                      </p:childTnLst>
                    </p:cTn>
                  </p:par>
                </p:childTnLst>
              </p:cTn>
              <p:nextCondLst>
                <p:cond evt="onClick" delay="0">
                  <p:tgtEl>
                    <p:spTgt spid="4"/>
                  </p:tgtEl>
                </p:cond>
              </p:nextCondLst>
            </p:seq>
            <p:audio>
              <p:cMediaNode>
                <p:cTn id="13"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a:extLst>
              <a:ext uri="{FF2B5EF4-FFF2-40B4-BE49-F238E27FC236}">
                <a16:creationId xmlns:a16="http://schemas.microsoft.com/office/drawing/2014/main" id="{15D9F50D-CC4B-F62E-CBD6-AA6963EDAC79}"/>
              </a:ext>
            </a:extLst>
          </p:cNvPr>
          <p:cNvSpPr txBox="1"/>
          <p:nvPr/>
        </p:nvSpPr>
        <p:spPr>
          <a:xfrm>
            <a:off x="3042249" y="123645"/>
            <a:ext cx="6423802"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600" dirty="0"/>
              <a:t>Reference</a:t>
            </a:r>
            <a:r>
              <a:rPr lang="en-US" sz="6600" dirty="0">
                <a:solidFill>
                  <a:schemeClr val="bg1"/>
                </a:solidFill>
              </a:rPr>
              <a:t> </a:t>
            </a:r>
            <a:r>
              <a:rPr lang="en-US" sz="6600" dirty="0"/>
              <a:t>List</a:t>
            </a:r>
            <a:r>
              <a:rPr lang="en-US" sz="6600" dirty="0">
                <a:solidFill>
                  <a:schemeClr val="bg1"/>
                </a:solidFill>
              </a:rPr>
              <a:t>. </a:t>
            </a:r>
            <a:endParaRPr lang="en-US" sz="6600" dirty="0">
              <a:solidFill>
                <a:schemeClr val="bg1"/>
              </a:solidFill>
              <a:cs typeface="Calibri"/>
            </a:endParaRPr>
          </a:p>
        </p:txBody>
      </p:sp>
      <p:sp>
        <p:nvSpPr>
          <p:cNvPr id="7" name="Content Placeholder 6">
            <a:extLst>
              <a:ext uri="{FF2B5EF4-FFF2-40B4-BE49-F238E27FC236}">
                <a16:creationId xmlns:a16="http://schemas.microsoft.com/office/drawing/2014/main" id="{591BACBC-925E-C09A-AA80-26089D33F88F}"/>
              </a:ext>
            </a:extLst>
          </p:cNvPr>
          <p:cNvSpPr>
            <a:spLocks noGrp="1"/>
          </p:cNvSpPr>
          <p:nvPr>
            <p:ph idx="1"/>
          </p:nvPr>
        </p:nvSpPr>
        <p:spPr>
          <a:xfrm>
            <a:off x="780691" y="1351172"/>
            <a:ext cx="10515600" cy="4983941"/>
          </a:xfrm>
        </p:spPr>
        <p:txBody>
          <a:bodyPr vert="horz" lIns="91440" tIns="45720" rIns="91440" bIns="45720" rtlCol="0" anchor="t">
            <a:normAutofit fontScale="55000" lnSpcReduction="20000"/>
          </a:bodyPr>
          <a:lstStyle/>
          <a:p>
            <a:r>
              <a:rPr lang="en-US" dirty="0">
                <a:ea typeface="+mn-lt"/>
                <a:cs typeface="+mn-lt"/>
              </a:rPr>
              <a:t>American Addiction </a:t>
            </a:r>
            <a:r>
              <a:rPr lang="en-US" dirty="0" err="1">
                <a:ea typeface="+mn-lt"/>
                <a:cs typeface="+mn-lt"/>
              </a:rPr>
              <a:t>Centres</a:t>
            </a:r>
            <a:r>
              <a:rPr lang="en-US" dirty="0">
                <a:ea typeface="+mn-lt"/>
                <a:cs typeface="+mn-lt"/>
              </a:rPr>
              <a:t>.(2021) </a:t>
            </a:r>
            <a:r>
              <a:rPr lang="en-US" i="1" dirty="0">
                <a:ea typeface="+mn-lt"/>
                <a:cs typeface="+mn-lt"/>
              </a:rPr>
              <a:t>The effects of heroin on the body.</a:t>
            </a:r>
            <a:r>
              <a:rPr lang="en-US" dirty="0">
                <a:ea typeface="+mn-lt"/>
                <a:cs typeface="+mn-lt"/>
              </a:rPr>
              <a:t> (2021)</a:t>
            </a:r>
            <a:endParaRPr lang="en-US">
              <a:cs typeface="Calibri" panose="020F0502020204030204"/>
            </a:endParaRPr>
          </a:p>
          <a:p>
            <a:r>
              <a:rPr lang="en-US" dirty="0">
                <a:ea typeface="+mn-lt"/>
                <a:cs typeface="+mn-lt"/>
              </a:rPr>
              <a:t>Available at:</a:t>
            </a:r>
            <a:r>
              <a:rPr lang="en-US" dirty="0">
                <a:ea typeface="+mn-lt"/>
                <a:cs typeface="+mn-lt"/>
                <a:hlinkClick r:id="rId2"/>
              </a:rPr>
              <a:t>https://americanaddictioncenters.org/heroin-treatment/brain-damage</a:t>
            </a:r>
            <a:r>
              <a:rPr lang="en-US" dirty="0">
                <a:ea typeface="+mn-lt"/>
                <a:cs typeface="+mn-lt"/>
              </a:rPr>
              <a:t> (Accessed on 16th march 2022)</a:t>
            </a:r>
            <a:endParaRPr lang="en-US" dirty="0">
              <a:cs typeface="Calibri"/>
            </a:endParaRPr>
          </a:p>
          <a:p>
            <a:pPr marL="0" indent="0">
              <a:buNone/>
            </a:pPr>
            <a:endParaRPr lang="en-US" dirty="0">
              <a:ea typeface="+mn-lt"/>
              <a:cs typeface="+mn-lt"/>
            </a:endParaRPr>
          </a:p>
          <a:p>
            <a:r>
              <a:rPr lang="en-US" dirty="0">
                <a:ea typeface="+mn-lt"/>
                <a:cs typeface="+mn-lt"/>
              </a:rPr>
              <a:t>Addiction resource. (2021) </a:t>
            </a:r>
            <a:r>
              <a:rPr lang="en-US" i="1" dirty="0">
                <a:ea typeface="+mn-lt"/>
                <a:cs typeface="+mn-lt"/>
              </a:rPr>
              <a:t>Why do people use heroin.</a:t>
            </a:r>
            <a:r>
              <a:rPr lang="en-US" dirty="0">
                <a:ea typeface="+mn-lt"/>
                <a:cs typeface="+mn-lt"/>
              </a:rPr>
              <a:t> Available at:</a:t>
            </a:r>
            <a:endParaRPr lang="en-US">
              <a:cs typeface="Calibri"/>
            </a:endParaRPr>
          </a:p>
          <a:p>
            <a:r>
              <a:rPr lang="en-US" dirty="0">
                <a:ea typeface="+mn-lt"/>
                <a:cs typeface="+mn-lt"/>
                <a:hlinkClick r:id="rId3"/>
              </a:rPr>
              <a:t>https://www.addictionresource.net/heroin/use/why-do-people-use-heroin/</a:t>
            </a:r>
            <a:r>
              <a:rPr lang="en-US" dirty="0">
                <a:ea typeface="+mn-lt"/>
                <a:cs typeface="+mn-lt"/>
              </a:rPr>
              <a:t> (Accessed on: 17th march 2022)</a:t>
            </a:r>
            <a:endParaRPr lang="en-US" dirty="0">
              <a:cs typeface="Calibri"/>
            </a:endParaRPr>
          </a:p>
          <a:p>
            <a:endParaRPr lang="en-US" dirty="0">
              <a:ea typeface="+mn-lt"/>
              <a:cs typeface="+mn-lt"/>
            </a:endParaRPr>
          </a:p>
          <a:p>
            <a:r>
              <a:rPr lang="en-US" dirty="0">
                <a:ea typeface="+mn-lt"/>
                <a:cs typeface="+mn-lt"/>
              </a:rPr>
              <a:t>Drug science. (2022) </a:t>
            </a:r>
            <a:r>
              <a:rPr lang="en-US" i="1" dirty="0">
                <a:ea typeface="+mn-lt"/>
                <a:cs typeface="+mn-lt"/>
              </a:rPr>
              <a:t>Diacetylmorphine / Heroin.</a:t>
            </a:r>
            <a:r>
              <a:rPr lang="en-US" dirty="0">
                <a:ea typeface="+mn-lt"/>
                <a:cs typeface="+mn-lt"/>
              </a:rPr>
              <a:t> Available at: </a:t>
            </a:r>
            <a:r>
              <a:rPr lang="en-US" dirty="0">
                <a:ea typeface="+mn-lt"/>
                <a:cs typeface="+mn-lt"/>
                <a:hlinkClick r:id="rId4"/>
              </a:rPr>
              <a:t>www.Heroin</a:t>
            </a:r>
            <a:r>
              <a:rPr lang="en-US" dirty="0">
                <a:ea typeface="+mn-lt"/>
                <a:cs typeface="+mn-lt"/>
              </a:rPr>
              <a:t> - drugscience.org.uk (Accessed on 18th march 2022).</a:t>
            </a:r>
            <a:endParaRPr lang="en-US">
              <a:cs typeface="Calibri"/>
            </a:endParaRPr>
          </a:p>
          <a:p>
            <a:endParaRPr lang="en-US" dirty="0">
              <a:ea typeface="+mn-lt"/>
              <a:cs typeface="+mn-lt"/>
            </a:endParaRPr>
          </a:p>
          <a:p>
            <a:r>
              <a:rPr lang="en-US" dirty="0">
                <a:ea typeface="+mn-lt"/>
                <a:cs typeface="+mn-lt"/>
              </a:rPr>
              <a:t>Farell-Roig, E. (2018) Wales online. </a:t>
            </a:r>
            <a:r>
              <a:rPr lang="en-US" i="1" dirty="0">
                <a:ea typeface="+mn-lt"/>
                <a:cs typeface="+mn-lt"/>
              </a:rPr>
              <a:t>The </a:t>
            </a:r>
            <a:r>
              <a:rPr lang="en-US" i="1" dirty="0" err="1">
                <a:ea typeface="+mn-lt"/>
                <a:cs typeface="+mn-lt"/>
              </a:rPr>
              <a:t>welsh</a:t>
            </a:r>
            <a:r>
              <a:rPr lang="en-US" i="1" dirty="0">
                <a:ea typeface="+mn-lt"/>
                <a:cs typeface="+mn-lt"/>
              </a:rPr>
              <a:t> towns and cities with the highest rate of drugs and deaths in the </a:t>
            </a:r>
            <a:r>
              <a:rPr lang="en-US" i="1" dirty="0" err="1">
                <a:ea typeface="+mn-lt"/>
                <a:cs typeface="+mn-lt"/>
              </a:rPr>
              <a:t>uk</a:t>
            </a:r>
            <a:r>
              <a:rPr lang="en-US" i="1" dirty="0">
                <a:ea typeface="+mn-lt"/>
                <a:cs typeface="+mn-lt"/>
              </a:rPr>
              <a:t>. </a:t>
            </a:r>
            <a:r>
              <a:rPr lang="en-US" dirty="0">
                <a:ea typeface="+mn-lt"/>
                <a:cs typeface="+mn-lt"/>
              </a:rPr>
              <a:t>Available at:</a:t>
            </a:r>
            <a:endParaRPr lang="en-US">
              <a:cs typeface="Calibri"/>
            </a:endParaRPr>
          </a:p>
          <a:p>
            <a:r>
              <a:rPr lang="en-US" dirty="0">
                <a:ea typeface="+mn-lt"/>
                <a:cs typeface="+mn-lt"/>
                <a:hlinkClick r:id="rId5"/>
              </a:rPr>
              <a:t>https://www.walesonline.co.uk/news/wales-news/welsh-towns-cities-highest-rate-15002740</a:t>
            </a:r>
            <a:r>
              <a:rPr lang="en-US" dirty="0">
                <a:ea typeface="+mn-lt"/>
                <a:cs typeface="+mn-lt"/>
              </a:rPr>
              <a:t> (Accessed on: 16th march 2022)</a:t>
            </a:r>
            <a:br>
              <a:rPr lang="en-US" dirty="0"/>
            </a:br>
            <a:endParaRPr lang="en-US">
              <a:cs typeface="Calibri"/>
            </a:endParaRPr>
          </a:p>
          <a:p>
            <a:r>
              <a:rPr lang="en-US" dirty="0">
                <a:ea typeface="+mn-lt"/>
                <a:cs typeface="+mn-lt"/>
              </a:rPr>
              <a:t>Liu, H., et al. (2021) Frontiers in Psychiatry. </a:t>
            </a:r>
            <a:r>
              <a:rPr lang="en-US" i="1" dirty="0">
                <a:ea typeface="+mn-lt"/>
                <a:cs typeface="+mn-lt"/>
              </a:rPr>
              <a:t>Increased expression of plasma miRNA - 320a and let - 7b - 5p in heroin - dependent patients and its clinical significance. </a:t>
            </a:r>
            <a:r>
              <a:rPr lang="en-US" dirty="0">
                <a:ea typeface="+mn-lt"/>
                <a:cs typeface="+mn-lt"/>
              </a:rPr>
              <a:t>Available at:  </a:t>
            </a:r>
            <a:r>
              <a:rPr lang="en-US" dirty="0">
                <a:ea typeface="+mn-lt"/>
                <a:cs typeface="+mn-lt"/>
                <a:hlinkClick r:id="rId6"/>
              </a:rPr>
              <a:t>https://www.frontiersin.org/articles/10.3389/fpsyt.2021.679206/full</a:t>
            </a:r>
            <a:r>
              <a:rPr lang="en-US" dirty="0">
                <a:ea typeface="+mn-lt"/>
                <a:cs typeface="+mn-lt"/>
              </a:rPr>
              <a:t> (Accessed on 24th march 2022).</a:t>
            </a:r>
            <a:br>
              <a:rPr lang="en-US" dirty="0"/>
            </a:br>
            <a:endParaRPr lang="en-US">
              <a:cs typeface="Calibri"/>
            </a:endParaRPr>
          </a:p>
          <a:p>
            <a:r>
              <a:rPr lang="en-US" dirty="0">
                <a:ea typeface="+mn-lt"/>
                <a:cs typeface="+mn-lt"/>
              </a:rPr>
              <a:t>National institute on drug abuse. (2018) </a:t>
            </a:r>
            <a:r>
              <a:rPr lang="en-US" i="1" dirty="0">
                <a:ea typeface="+mn-lt"/>
                <a:cs typeface="+mn-lt"/>
              </a:rPr>
              <a:t>What is heroin. </a:t>
            </a:r>
            <a:r>
              <a:rPr lang="en-US" dirty="0">
                <a:ea typeface="+mn-lt"/>
                <a:cs typeface="+mn-lt"/>
              </a:rPr>
              <a:t>Available at:  </a:t>
            </a:r>
            <a:r>
              <a:rPr lang="en-US" dirty="0">
                <a:ea typeface="+mn-lt"/>
                <a:cs typeface="+mn-lt"/>
                <a:hlinkClick r:id="rId7"/>
              </a:rPr>
              <a:t>https://nida.nih.gov/drug-topics/heroin</a:t>
            </a:r>
            <a:r>
              <a:rPr lang="en-US" dirty="0">
                <a:ea typeface="+mn-lt"/>
                <a:cs typeface="+mn-lt"/>
              </a:rPr>
              <a:t> (Accessed on 18th march 2022)</a:t>
            </a:r>
            <a:br>
              <a:rPr lang="en-US" dirty="0"/>
            </a:br>
            <a:endParaRPr lang="en-US">
              <a:cs typeface="Calibri"/>
            </a:endParaRPr>
          </a:p>
          <a:p>
            <a:r>
              <a:rPr lang="en-US" dirty="0">
                <a:ea typeface="+mn-lt"/>
                <a:cs typeface="+mn-lt"/>
              </a:rPr>
              <a:t>Neath port talbot </a:t>
            </a:r>
            <a:r>
              <a:rPr lang="en-US" dirty="0" err="1">
                <a:ea typeface="+mn-lt"/>
                <a:cs typeface="+mn-lt"/>
              </a:rPr>
              <a:t>cty</a:t>
            </a:r>
            <a:r>
              <a:rPr lang="en-US" dirty="0">
                <a:ea typeface="+mn-lt"/>
                <a:cs typeface="+mn-lt"/>
              </a:rPr>
              <a:t> population. (2022). Available at: </a:t>
            </a:r>
            <a:r>
              <a:rPr lang="en-US" dirty="0">
                <a:ea typeface="+mn-lt"/>
                <a:cs typeface="+mn-lt"/>
                <a:hlinkClick r:id="" action="ppaction://noaction"/>
              </a:rPr>
              <a:t>https://www.citypopulation.de/en/uk/wales/admin/W06000012__neath_port_talbot/</a:t>
            </a:r>
            <a:r>
              <a:rPr lang="en-US" dirty="0">
                <a:ea typeface="+mn-lt"/>
                <a:cs typeface="+mn-lt"/>
              </a:rPr>
              <a:t> (Accessed on 19th march 2022)</a:t>
            </a:r>
            <a:endParaRPr lang="en-US">
              <a:cs typeface="Calibri" panose="020F0502020204030204"/>
            </a:endParaRPr>
          </a:p>
        </p:txBody>
      </p:sp>
    </p:spTree>
    <p:extLst>
      <p:ext uri="{BB962C8B-B14F-4D97-AF65-F5344CB8AC3E}">
        <p14:creationId xmlns:p14="http://schemas.microsoft.com/office/powerpoint/2010/main" val="4146391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31708-B5A7-8A0B-F658-BD4EB2F136FD}"/>
              </a:ext>
            </a:extLst>
          </p:cNvPr>
          <p:cNvSpPr>
            <a:spLocks noGrp="1"/>
          </p:cNvSpPr>
          <p:nvPr>
            <p:ph type="title"/>
          </p:nvPr>
        </p:nvSpPr>
        <p:spPr>
          <a:xfrm>
            <a:off x="838200" y="5691"/>
            <a:ext cx="10515600" cy="1325563"/>
          </a:xfrm>
        </p:spPr>
        <p:txBody>
          <a:bodyPr>
            <a:normAutofit/>
          </a:bodyPr>
          <a:lstStyle/>
          <a:p>
            <a:pPr algn="ctr"/>
            <a:r>
              <a:rPr lang="en-US" sz="6600" dirty="0">
                <a:cs typeface="Calibri Light"/>
              </a:rPr>
              <a:t>Reference List. </a:t>
            </a:r>
          </a:p>
        </p:txBody>
      </p:sp>
      <p:sp>
        <p:nvSpPr>
          <p:cNvPr id="3" name="Content Placeholder 2">
            <a:extLst>
              <a:ext uri="{FF2B5EF4-FFF2-40B4-BE49-F238E27FC236}">
                <a16:creationId xmlns:a16="http://schemas.microsoft.com/office/drawing/2014/main" id="{E3917DA8-13F6-BDD6-8F3E-0A2F7C40E02A}"/>
              </a:ext>
            </a:extLst>
          </p:cNvPr>
          <p:cNvSpPr>
            <a:spLocks noGrp="1"/>
          </p:cNvSpPr>
          <p:nvPr>
            <p:ph idx="1"/>
          </p:nvPr>
        </p:nvSpPr>
        <p:spPr>
          <a:xfrm>
            <a:off x="838200" y="1351173"/>
            <a:ext cx="10515600" cy="4825790"/>
          </a:xfrm>
        </p:spPr>
        <p:txBody>
          <a:bodyPr vert="horz" lIns="91440" tIns="45720" rIns="91440" bIns="45720" rtlCol="0" anchor="t">
            <a:normAutofit fontScale="55000" lnSpcReduction="20000"/>
          </a:bodyPr>
          <a:lstStyle/>
          <a:p>
            <a:r>
              <a:rPr lang="en-US" dirty="0">
                <a:ea typeface="+mn-lt"/>
                <a:cs typeface="+mn-lt"/>
              </a:rPr>
              <a:t>Public Health Wales. (2020) Substance misuse </a:t>
            </a:r>
            <a:r>
              <a:rPr lang="en-US" dirty="0" err="1">
                <a:ea typeface="+mn-lt"/>
                <a:cs typeface="+mn-lt"/>
              </a:rPr>
              <a:t>programme</a:t>
            </a:r>
            <a:r>
              <a:rPr lang="en-US" dirty="0">
                <a:ea typeface="+mn-lt"/>
                <a:cs typeface="+mn-lt"/>
              </a:rPr>
              <a:t> health protection</a:t>
            </a:r>
            <a:r>
              <a:rPr lang="en-US" i="1" dirty="0">
                <a:ea typeface="+mn-lt"/>
                <a:cs typeface="+mn-lt"/>
              </a:rPr>
              <a:t>. Drug related mortality deaths registered in 2019. </a:t>
            </a:r>
            <a:r>
              <a:rPr lang="en-US" dirty="0">
                <a:ea typeface="+mn-lt"/>
                <a:cs typeface="+mn-lt"/>
              </a:rPr>
              <a:t>(office for national statistics data).  Available at: </a:t>
            </a:r>
            <a:r>
              <a:rPr lang="en-US" dirty="0">
                <a:ea typeface="+mn-lt"/>
                <a:cs typeface="+mn-lt"/>
                <a:hlinkClick r:id="rId2"/>
              </a:rPr>
              <a:t>https://phw.nhs.wales/publications/publications1/drug-related-mortality-for-deaths-registered-in-2019/</a:t>
            </a:r>
            <a:r>
              <a:rPr lang="en-US" dirty="0">
                <a:ea typeface="+mn-lt"/>
                <a:cs typeface="+mn-lt"/>
              </a:rPr>
              <a:t> (Accessed on: 17th march 2022)</a:t>
            </a:r>
            <a:endParaRPr lang="en-US" dirty="0">
              <a:cs typeface="Calibri" panose="020F0502020204030204"/>
            </a:endParaRPr>
          </a:p>
          <a:p>
            <a:pPr marL="0" indent="0">
              <a:buNone/>
            </a:pPr>
            <a:endParaRPr lang="en-US" dirty="0">
              <a:cs typeface="Calibri" panose="020F0502020204030204"/>
            </a:endParaRPr>
          </a:p>
          <a:p>
            <a:r>
              <a:rPr lang="en-US" dirty="0">
                <a:ea typeface="+mn-lt"/>
                <a:cs typeface="+mn-lt"/>
              </a:rPr>
              <a:t>Wales NHS (2022) Heroin. Available at: </a:t>
            </a:r>
            <a:r>
              <a:rPr lang="en-US" dirty="0">
                <a:ea typeface="+mn-lt"/>
                <a:cs typeface="+mn-lt"/>
                <a:hlinkClick r:id="rId3"/>
              </a:rPr>
              <a:t>https://www.nhs.uk/live-well/healthy-body/heroin-get-help/?tabname=body</a:t>
            </a:r>
            <a:r>
              <a:rPr lang="en-US" dirty="0">
                <a:ea typeface="+mn-lt"/>
                <a:cs typeface="+mn-lt"/>
              </a:rPr>
              <a:t> (Accessed on 18th march 2022)</a:t>
            </a:r>
            <a:br>
              <a:rPr lang="en-US" dirty="0"/>
            </a:br>
            <a:endParaRPr lang="en-US">
              <a:cs typeface="Calibri" panose="020F0502020204030204"/>
            </a:endParaRPr>
          </a:p>
          <a:p>
            <a:r>
              <a:rPr lang="en-US" dirty="0">
                <a:ea typeface="+mn-lt"/>
                <a:cs typeface="+mn-lt"/>
              </a:rPr>
              <a:t>Welsh Government, Statistics for </a:t>
            </a:r>
            <a:r>
              <a:rPr lang="en-US" dirty="0" err="1">
                <a:ea typeface="+mn-lt"/>
                <a:cs typeface="+mn-lt"/>
              </a:rPr>
              <a:t>wales</a:t>
            </a:r>
            <a:r>
              <a:rPr lang="en-US" dirty="0">
                <a:ea typeface="+mn-lt"/>
                <a:cs typeface="+mn-lt"/>
              </a:rPr>
              <a:t>. Statistical first release. </a:t>
            </a:r>
            <a:r>
              <a:rPr lang="en-US" i="1" dirty="0">
                <a:ea typeface="+mn-lt"/>
                <a:cs typeface="+mn-lt"/>
              </a:rPr>
              <a:t>Summary statistics for south west </a:t>
            </a:r>
            <a:r>
              <a:rPr lang="en-US" i="1" dirty="0" err="1">
                <a:ea typeface="+mn-lt"/>
                <a:cs typeface="+mn-lt"/>
              </a:rPr>
              <a:t>wales</a:t>
            </a:r>
            <a:r>
              <a:rPr lang="en-US" i="1" dirty="0">
                <a:ea typeface="+mn-lt"/>
                <a:cs typeface="+mn-lt"/>
              </a:rPr>
              <a:t> region. </a:t>
            </a:r>
            <a:r>
              <a:rPr lang="en-US" dirty="0">
                <a:ea typeface="+mn-lt"/>
                <a:cs typeface="+mn-lt"/>
              </a:rPr>
              <a:t>2020. Available at: </a:t>
            </a:r>
            <a:r>
              <a:rPr lang="en-US" dirty="0">
                <a:ea typeface="+mn-lt"/>
                <a:cs typeface="+mn-lt"/>
                <a:hlinkClick r:id="rId4"/>
              </a:rPr>
              <a:t>https://gov.wales/sites/default/files/statistics-and-research/2020-05/summary-statistics-south-west-wales-region-2020-958.pdf</a:t>
            </a:r>
            <a:r>
              <a:rPr lang="en-US" dirty="0">
                <a:ea typeface="+mn-lt"/>
                <a:cs typeface="+mn-lt"/>
              </a:rPr>
              <a:t> (Accessed on 18th march 2022)</a:t>
            </a:r>
          </a:p>
          <a:p>
            <a:endParaRPr lang="en-US">
              <a:cs typeface="Calibri" panose="020F0502020204030204"/>
            </a:endParaRPr>
          </a:p>
          <a:p>
            <a:r>
              <a:rPr lang="en-US" dirty="0" err="1">
                <a:ea typeface="+mn-lt"/>
                <a:cs typeface="+mn-lt"/>
              </a:rPr>
              <a:t>Zohu</a:t>
            </a:r>
            <a:r>
              <a:rPr lang="en-US" dirty="0">
                <a:ea typeface="+mn-lt"/>
                <a:cs typeface="+mn-lt"/>
              </a:rPr>
              <a:t>, Y., et al. (2021) National Library of Medicine. </a:t>
            </a:r>
            <a:r>
              <a:rPr lang="en-US" i="1" dirty="0">
                <a:ea typeface="+mn-lt"/>
                <a:cs typeface="+mn-lt"/>
              </a:rPr>
              <a:t>Plasma Metabolites changes in male heroin addicts during acute and protracted withdrawal. </a:t>
            </a:r>
            <a:r>
              <a:rPr lang="en-US" dirty="0">
                <a:ea typeface="+mn-lt"/>
                <a:cs typeface="+mn-lt"/>
              </a:rPr>
              <a:t>Available at: https://www.ncbi.nlm.nih.gov/pmc/articles/PMC8351709/#r18 (Accessed on 23rd march 2022.)</a:t>
            </a:r>
          </a:p>
          <a:p>
            <a:endParaRPr lang="en-US" dirty="0">
              <a:cs typeface="Calibri"/>
            </a:endParaRPr>
          </a:p>
          <a:p>
            <a:r>
              <a:rPr lang="en-US" err="1">
                <a:cs typeface="Calibri"/>
              </a:rPr>
              <a:t>Webster,A</a:t>
            </a:r>
            <a:r>
              <a:rPr lang="en-US">
                <a:cs typeface="Calibri"/>
              </a:rPr>
              <a:t>. (2022) Recovery.org </a:t>
            </a:r>
            <a:r>
              <a:rPr lang="en-US" i="1">
                <a:cs typeface="Calibri"/>
              </a:rPr>
              <a:t>Quitting heroin.</a:t>
            </a:r>
            <a:r>
              <a:rPr lang="en-US">
                <a:cs typeface="Calibri"/>
              </a:rPr>
              <a:t> Available at: </a:t>
            </a:r>
            <a:r>
              <a:rPr lang="en-US" dirty="0">
                <a:ea typeface="+mn-lt"/>
                <a:cs typeface="+mn-lt"/>
                <a:hlinkClick r:id="rId5"/>
              </a:rPr>
              <a:t>https://recovery.org/heroin/quitting/</a:t>
            </a:r>
            <a:r>
              <a:rPr lang="en-US" dirty="0">
                <a:ea typeface="+mn-lt"/>
                <a:cs typeface="+mn-lt"/>
              </a:rPr>
              <a:t> (Accessed on: 3rd may 2022)</a:t>
            </a:r>
          </a:p>
          <a:p>
            <a:pPr marL="0" indent="0">
              <a:buNone/>
            </a:pPr>
            <a:endParaRPr lang="en-US" dirty="0">
              <a:cs typeface="Calibri"/>
            </a:endParaRPr>
          </a:p>
          <a:p>
            <a:r>
              <a:rPr lang="en-US" dirty="0">
                <a:cs typeface="Calibri"/>
              </a:rPr>
              <a:t>Wales NHS (2022) </a:t>
            </a:r>
            <a:r>
              <a:rPr lang="en-US" i="1" dirty="0">
                <a:cs typeface="Calibri"/>
              </a:rPr>
              <a:t>Heroin addiction: get help – NHS. </a:t>
            </a:r>
            <a:r>
              <a:rPr lang="en-US" dirty="0">
                <a:cs typeface="Calibri"/>
              </a:rPr>
              <a:t>Available at: </a:t>
            </a:r>
            <a:r>
              <a:rPr lang="en-US" i="1" dirty="0">
                <a:cs typeface="Calibri"/>
              </a:rPr>
              <a:t> </a:t>
            </a:r>
            <a:r>
              <a:rPr lang="en-US" dirty="0">
                <a:ea typeface="+mn-lt"/>
                <a:cs typeface="+mn-lt"/>
                <a:hlinkClick r:id="rId6"/>
              </a:rPr>
              <a:t>https://www.nhs.uk/live-well/addiction-support/heroin-get-help/</a:t>
            </a:r>
            <a:r>
              <a:rPr lang="en-US" dirty="0">
                <a:ea typeface="+mn-lt"/>
                <a:cs typeface="+mn-lt"/>
              </a:rPr>
              <a:t> (Accessed on: 3rd May 2022.)</a:t>
            </a:r>
            <a:endParaRPr lang="en-US" dirty="0">
              <a:cs typeface="Calibri"/>
            </a:endParaRPr>
          </a:p>
        </p:txBody>
      </p:sp>
    </p:spTree>
    <p:extLst>
      <p:ext uri="{BB962C8B-B14F-4D97-AF65-F5344CB8AC3E}">
        <p14:creationId xmlns:p14="http://schemas.microsoft.com/office/powerpoint/2010/main" val="326991804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Why Heroin? </vt:lpstr>
      <vt:lpstr>Introduction. </vt:lpstr>
      <vt:lpstr>What is heroin and  how is it used?</vt:lpstr>
      <vt:lpstr>Why do individuals use heroin?</vt:lpstr>
      <vt:lpstr>The effects of heroin on an individual's body and brain. </vt:lpstr>
      <vt:lpstr>The addiction cycle for an individual addicted to heroin. </vt:lpstr>
      <vt:lpstr>PowerPoint Presentation</vt:lpstr>
      <vt:lpstr>Conclusion. </vt:lpstr>
      <vt:lpstr>Thank you </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447</cp:revision>
  <dcterms:created xsi:type="dcterms:W3CDTF">2022-05-02T13:40:08Z</dcterms:created>
  <dcterms:modified xsi:type="dcterms:W3CDTF">2022-05-03T20:21:07Z</dcterms:modified>
</cp:coreProperties>
</file>