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0058400" cy="15544800"/>
  <p:notesSz cx="6858000" cy="9144000"/>
  <p:embeddedFontLst>
    <p:embeddedFont>
      <p:font typeface="Calibri" panose="020F0502020204030204" pitchFamily="34" charset="0"/>
      <p:regular r:id="rId7"/>
      <p:bold r:id="rId8"/>
      <p:italic r:id="rId9"/>
      <p:boldItalic r:id="rId10"/>
    </p:embeddedFont>
    <p:embeddedFont>
      <p:font typeface="Trocchi" panose="020B0604020202020204" charset="0"/>
      <p:regular r:id="rId11"/>
    </p:embeddedFont>
    <p:embeddedFont>
      <p:font typeface="Allura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7" d="100"/>
          <a:sy n="37" d="100"/>
        </p:scale>
        <p:origin x="2664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26-May-23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88000"/>
          </a:blip>
          <a:srcRect l="2517" t="724" r="2517" b="724"/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67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p:blipFill>
        <p:spPr>
          <a:xfrm>
            <a:off x="1045782" y="1941600"/>
            <a:ext cx="7966836" cy="116616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419856" y="5348815"/>
            <a:ext cx="3218688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1966072" y="7535722"/>
            <a:ext cx="6126256" cy="2362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99"/>
              </a:lnSpc>
            </a:pPr>
            <a:r>
              <a:rPr lang="en-US" sz="9999">
                <a:solidFill>
                  <a:srgbClr val="FFFFFF"/>
                </a:solidFill>
                <a:latin typeface="Allura"/>
              </a:rPr>
              <a:t>Menu for Fusion Bites</a:t>
            </a:r>
          </a:p>
        </p:txBody>
      </p:sp>
      <p:pic>
        <p:nvPicPr>
          <p:cNvPr id="1026" name="Picture 2" descr="Trinity Group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304800"/>
            <a:ext cx="3915848" cy="99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81" t="724" r="4481" b="724"/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67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p:blipFill>
        <p:spPr>
          <a:xfrm>
            <a:off x="1045782" y="1941600"/>
            <a:ext cx="7966836" cy="116616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419856" y="5348815"/>
            <a:ext cx="3218688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938672" y="6217099"/>
            <a:ext cx="6485856" cy="6215168"/>
            <a:chOff x="0" y="0"/>
            <a:chExt cx="8647808" cy="8286891"/>
          </a:xfrm>
        </p:grpSpPr>
        <p:sp>
          <p:nvSpPr>
            <p:cNvPr id="6" name="TextBox 6"/>
            <p:cNvSpPr txBox="1"/>
            <p:nvPr/>
          </p:nvSpPr>
          <p:spPr>
            <a:xfrm>
              <a:off x="27314" y="1542159"/>
              <a:ext cx="8620494" cy="11008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Small plates influenced by cuisines all across the world, like crunchy spring rolls, juicy chicken satay skewers, and savoury samosas. 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76200"/>
              <a:ext cx="8620494" cy="81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Fusion Bites Platter - £12.50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62004" y="4606231"/>
              <a:ext cx="8585804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Lemongrass, galangal, and lime zest flavour this silky coconut broth. 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0851" y="3140272"/>
              <a:ext cx="8536957" cy="81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Thai Coconut Soup - £6.50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62004" y="7561360"/>
              <a:ext cx="8577036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Fill crispy wonton cups with fresh heirloom tomatoes, mozzarella, and basil for a delicious appetisers. 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62004" y="6091515"/>
              <a:ext cx="8577036" cy="81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Caprese Wonton Cups - £8.00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966072" y="3942390"/>
            <a:ext cx="6126256" cy="1228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99"/>
              </a:lnSpc>
            </a:pPr>
            <a:r>
              <a:rPr lang="en-US" sz="9999">
                <a:solidFill>
                  <a:srgbClr val="FFFFFF"/>
                </a:solidFill>
                <a:latin typeface="Allura"/>
              </a:rPr>
              <a:t>Starters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52892" y="3220273"/>
            <a:ext cx="6152616" cy="366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2799" spc="139">
                <a:solidFill>
                  <a:srgbClr val="FFFFFF"/>
                </a:solidFill>
                <a:latin typeface="Trocchi"/>
              </a:rPr>
              <a:t>MENU FOR FUSION BITES</a:t>
            </a:r>
          </a:p>
        </p:txBody>
      </p:sp>
      <p:pic>
        <p:nvPicPr>
          <p:cNvPr id="14" name="Picture 2" descr="Trinity Group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304800"/>
            <a:ext cx="3915848" cy="99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27" t="724" r="9727" b="724"/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67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p:blipFill>
        <p:spPr>
          <a:xfrm>
            <a:off x="1045782" y="1941600"/>
            <a:ext cx="7966836" cy="116616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419856" y="5348815"/>
            <a:ext cx="3218688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786272" y="5825061"/>
            <a:ext cx="6485856" cy="7602378"/>
            <a:chOff x="0" y="0"/>
            <a:chExt cx="8647808" cy="10136504"/>
          </a:xfrm>
        </p:grpSpPr>
        <p:sp>
          <p:nvSpPr>
            <p:cNvPr id="6" name="TextBox 6"/>
            <p:cNvSpPr txBox="1"/>
            <p:nvPr/>
          </p:nvSpPr>
          <p:spPr>
            <a:xfrm>
              <a:off x="27314" y="2279324"/>
              <a:ext cx="8620494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Black rice and a stir-fry of several veggies accompanied with teriyaki-glazed grilled fish. 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76200"/>
              <a:ext cx="8620494" cy="15481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Teriyaki Salmon with Forbidden Rice - £18.50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62004" y="5705277"/>
              <a:ext cx="8585804" cy="11008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Delicious quinoa, protein-packed chickpeas, feta cheese, and fragrant Mediterranean spices stuffed with roasted bell peppers. 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0851" y="3502153"/>
              <a:ext cx="8536957" cy="15481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Mediterranean Stuffed Bell Peppers - £15.00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62004" y="9035689"/>
              <a:ext cx="8577036" cy="11008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Wraps of grilled chicken marinated in tandoori spices and served with a yoghurt sauce, pickled onions, and chopped cilantro. 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62004" y="7565845"/>
              <a:ext cx="8577036" cy="81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Tandoori Chicken Tacos - £13.50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966072" y="3942390"/>
            <a:ext cx="6126256" cy="1228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99"/>
              </a:lnSpc>
            </a:pPr>
            <a:r>
              <a:rPr lang="en-US" sz="9999">
                <a:solidFill>
                  <a:srgbClr val="FFFFFF"/>
                </a:solidFill>
                <a:latin typeface="Allura"/>
              </a:rPr>
              <a:t>Mains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52892" y="3220273"/>
            <a:ext cx="6152616" cy="366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2799" spc="139">
                <a:solidFill>
                  <a:srgbClr val="FFFFFF"/>
                </a:solidFill>
                <a:latin typeface="Trocchi"/>
              </a:rPr>
              <a:t>MENU FOR FUSION BITES</a:t>
            </a:r>
          </a:p>
        </p:txBody>
      </p:sp>
      <p:pic>
        <p:nvPicPr>
          <p:cNvPr id="14" name="Picture 2" descr="Trinity Group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304800"/>
            <a:ext cx="3915848" cy="99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15" t="724" r="18115" b="724"/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67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p:blipFill>
        <p:spPr>
          <a:xfrm>
            <a:off x="1045782" y="1941600"/>
            <a:ext cx="7966836" cy="116616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419856" y="5348815"/>
            <a:ext cx="3218688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307812" y="6059409"/>
            <a:ext cx="7442776" cy="5909151"/>
            <a:chOff x="0" y="0"/>
            <a:chExt cx="9923701" cy="7878868"/>
          </a:xfrm>
        </p:grpSpPr>
        <p:sp>
          <p:nvSpPr>
            <p:cNvPr id="6" name="TextBox 6"/>
            <p:cNvSpPr txBox="1"/>
            <p:nvPr/>
          </p:nvSpPr>
          <p:spPr>
            <a:xfrm>
              <a:off x="31344" y="1509421"/>
              <a:ext cx="9892357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A cheesecake with the flavour of matcha and a graham cracker shell made with butter.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76200"/>
              <a:ext cx="9892357" cy="7782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29"/>
                </a:lnSpc>
              </a:pPr>
              <a:r>
                <a:rPr lang="en-US" sz="4229">
                  <a:solidFill>
                    <a:srgbClr val="FFFFFF"/>
                  </a:solidFill>
                  <a:latin typeface="Allura"/>
                </a:rPr>
                <a:t>Matcha Green Tea Cheesecake - £7.00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1152" y="4198209"/>
              <a:ext cx="9852549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Churros dunked in cinnamon sugar and served hot, with a dollop of vanilla ice cream in the middle. 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7206" y="2732250"/>
              <a:ext cx="9796495" cy="81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Churro Ice Cream Sandwich - £6.50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1152" y="7153337"/>
              <a:ext cx="9842488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Juicy pineapple, sweet mango, and tart kiwi skewered fresh and served with a cooling coconut lime sauce. 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1152" y="5683493"/>
              <a:ext cx="9842488" cy="81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Tropical Fruit Skewers - £5.50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966072" y="3942390"/>
            <a:ext cx="6126256" cy="1228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99"/>
              </a:lnSpc>
            </a:pPr>
            <a:r>
              <a:rPr lang="en-US" sz="9999">
                <a:solidFill>
                  <a:srgbClr val="FFFFFF"/>
                </a:solidFill>
                <a:latin typeface="Allura"/>
              </a:rPr>
              <a:t>Desserts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52892" y="3220273"/>
            <a:ext cx="6152616" cy="366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2799" spc="139">
                <a:solidFill>
                  <a:srgbClr val="FFFFFF"/>
                </a:solidFill>
                <a:latin typeface="Trocchi"/>
              </a:rPr>
              <a:t>MENU FOR FUSION BITES</a:t>
            </a:r>
          </a:p>
        </p:txBody>
      </p:sp>
      <p:pic>
        <p:nvPicPr>
          <p:cNvPr id="14" name="Picture 2" descr="Trinity Group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304800"/>
            <a:ext cx="3915848" cy="99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7" t="724" r="2517" b="724"/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67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>
            <a:fillRect/>
          </a:stretch>
        </p:blipFill>
        <p:spPr>
          <a:xfrm>
            <a:off x="1045782" y="1941600"/>
            <a:ext cx="7966836" cy="116616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419856" y="5348815"/>
            <a:ext cx="3218688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307812" y="6059409"/>
            <a:ext cx="7442776" cy="5909151"/>
            <a:chOff x="0" y="0"/>
            <a:chExt cx="9923701" cy="7878868"/>
          </a:xfrm>
        </p:grpSpPr>
        <p:sp>
          <p:nvSpPr>
            <p:cNvPr id="6" name="TextBox 6"/>
            <p:cNvSpPr txBox="1"/>
            <p:nvPr/>
          </p:nvSpPr>
          <p:spPr>
            <a:xfrm>
              <a:off x="31344" y="1509421"/>
              <a:ext cx="9892357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An invigorating mixture of fresh ginger, aromatic lemongrass, tart lime, and fizzy water. 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76200"/>
              <a:ext cx="9892357" cy="7782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29"/>
                </a:lnSpc>
              </a:pPr>
              <a:r>
                <a:rPr lang="en-US" sz="4229">
                  <a:solidFill>
                    <a:srgbClr val="FFFFFF"/>
                  </a:solidFill>
                  <a:latin typeface="Allura"/>
                </a:rPr>
                <a:t>Ginger Lemongrass Mocktail - £4.50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1152" y="4198209"/>
              <a:ext cx="9852549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Lemonade with a refreshing blend of cucumber and basil, served over ice. 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7206" y="2732250"/>
              <a:ext cx="9796495" cy="81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Cucumber Basil Lemonade - £3.50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1152" y="7153337"/>
              <a:ext cx="9842488" cy="7255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16"/>
                </a:lnSpc>
              </a:pPr>
              <a:r>
                <a:rPr lang="en-US" sz="1583" spc="79">
                  <a:solidFill>
                    <a:srgbClr val="FFFFFF"/>
                  </a:solidFill>
                  <a:latin typeface="Trocchi"/>
                </a:rPr>
                <a:t>Citrus-infused iced hibiscus tea with a touch of agave nectar for sweetness. 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1152" y="5683493"/>
              <a:ext cx="9842488" cy="8109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9"/>
                </a:lnSpc>
              </a:pPr>
              <a:r>
                <a:rPr lang="en-US" sz="4429">
                  <a:solidFill>
                    <a:srgbClr val="FFFFFF"/>
                  </a:solidFill>
                  <a:latin typeface="Allura"/>
                </a:rPr>
                <a:t>Hibiscus Iced Tea - £3.00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966072" y="3942390"/>
            <a:ext cx="6126256" cy="1228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99"/>
              </a:lnSpc>
            </a:pPr>
            <a:r>
              <a:rPr lang="en-US" sz="9999">
                <a:solidFill>
                  <a:srgbClr val="FFFFFF"/>
                </a:solidFill>
                <a:latin typeface="Allura"/>
              </a:rPr>
              <a:t>Beverages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52892" y="3220273"/>
            <a:ext cx="6152616" cy="366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2799" spc="139">
                <a:solidFill>
                  <a:srgbClr val="FFFFFF"/>
                </a:solidFill>
                <a:latin typeface="Trocchi"/>
              </a:rPr>
              <a:t>MENU FOR FUSION BITES</a:t>
            </a:r>
          </a:p>
        </p:txBody>
      </p:sp>
      <p:pic>
        <p:nvPicPr>
          <p:cNvPr id="14" name="Picture 2" descr="Trinity Group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" y="304800"/>
            <a:ext cx="3915848" cy="99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311</Words>
  <PresentationFormat>Custom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Trocchi</vt:lpstr>
      <vt:lpstr>Allura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terms:modified xsi:type="dcterms:W3CDTF">2023-05-25T18:05:21Z</dcterms:modified>
  <dc:identifier>DAFj74aL8W4</dc:identifier>
</cp:coreProperties>
</file>