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9" r:id="rId6"/>
    <p:sldId id="271" r:id="rId7"/>
    <p:sldId id="262" r:id="rId8"/>
    <p:sldId id="263" r:id="rId9"/>
    <p:sldId id="265" r:id="rId10"/>
    <p:sldId id="267" r:id="rId11"/>
    <p:sldId id="266" r:id="rId12"/>
    <p:sldId id="272" r:id="rId13"/>
    <p:sldId id="2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B276B9-1BB2-444F-96BF-72A2BEFC519F}" v="30" dt="2024-04-24T06:47:32.3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0" autoAdjust="0"/>
    <p:restoredTop sz="63835" autoAdjust="0"/>
  </p:normalViewPr>
  <p:slideViewPr>
    <p:cSldViewPr snapToGrid="0">
      <p:cViewPr varScale="1">
        <p:scale>
          <a:sx n="58" d="100"/>
          <a:sy n="58" d="100"/>
        </p:scale>
        <p:origin x="96" y="246"/>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ustomXml" Target="../customXml/item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gan Evans" userId="0a3b522150ddcc55" providerId="LiveId" clId="{F9B276B9-1BB2-444F-96BF-72A2BEFC519F}"/>
    <pc:docChg chg="undo redo custSel addSld delSld modSld sldOrd">
      <pc:chgData name="Logan Evans" userId="0a3b522150ddcc55" providerId="LiveId" clId="{F9B276B9-1BB2-444F-96BF-72A2BEFC519F}" dt="2024-04-24T08:54:07.301" v="23811" actId="20577"/>
      <pc:docMkLst>
        <pc:docMk/>
      </pc:docMkLst>
      <pc:sldChg chg="modSp mod modNotesTx">
        <pc:chgData name="Logan Evans" userId="0a3b522150ddcc55" providerId="LiveId" clId="{F9B276B9-1BB2-444F-96BF-72A2BEFC519F}" dt="2024-04-24T08:51:10.404" v="23761" actId="20577"/>
        <pc:sldMkLst>
          <pc:docMk/>
          <pc:sldMk cId="3166983392" sldId="257"/>
        </pc:sldMkLst>
        <pc:spChg chg="mod">
          <ac:chgData name="Logan Evans" userId="0a3b522150ddcc55" providerId="LiveId" clId="{F9B276B9-1BB2-444F-96BF-72A2BEFC519F}" dt="2024-04-24T02:36:23.918" v="3063" actId="20577"/>
          <ac:spMkLst>
            <pc:docMk/>
            <pc:sldMk cId="3166983392" sldId="257"/>
            <ac:spMk id="2" creationId="{DDE05CEE-3A63-6300-BAF7-183193ADCA63}"/>
          </ac:spMkLst>
        </pc:spChg>
        <pc:spChg chg="mod">
          <ac:chgData name="Logan Evans" userId="0a3b522150ddcc55" providerId="LiveId" clId="{F9B276B9-1BB2-444F-96BF-72A2BEFC519F}" dt="2024-04-24T08:51:10.404" v="23761" actId="20577"/>
          <ac:spMkLst>
            <pc:docMk/>
            <pc:sldMk cId="3166983392" sldId="257"/>
            <ac:spMk id="3" creationId="{769799CC-3936-A463-83C8-C20290F4A9B2}"/>
          </ac:spMkLst>
        </pc:spChg>
      </pc:sldChg>
      <pc:sldChg chg="modSp mod modNotesTx">
        <pc:chgData name="Logan Evans" userId="0a3b522150ddcc55" providerId="LiveId" clId="{F9B276B9-1BB2-444F-96BF-72A2BEFC519F}" dt="2024-04-24T08:53:48.380" v="23810" actId="20577"/>
        <pc:sldMkLst>
          <pc:docMk/>
          <pc:sldMk cId="265420018" sldId="258"/>
        </pc:sldMkLst>
        <pc:spChg chg="mod">
          <ac:chgData name="Logan Evans" userId="0a3b522150ddcc55" providerId="LiveId" clId="{F9B276B9-1BB2-444F-96BF-72A2BEFC519F}" dt="2024-04-24T08:53:48.380" v="23810" actId="20577"/>
          <ac:spMkLst>
            <pc:docMk/>
            <pc:sldMk cId="265420018" sldId="258"/>
            <ac:spMk id="3" creationId="{769799CC-3936-A463-83C8-C20290F4A9B2}"/>
          </ac:spMkLst>
        </pc:spChg>
      </pc:sldChg>
      <pc:sldChg chg="addSp delSp modSp mod modTransition setBg delAnim modAnim modNotesTx">
        <pc:chgData name="Logan Evans" userId="0a3b522150ddcc55" providerId="LiveId" clId="{F9B276B9-1BB2-444F-96BF-72A2BEFC519F}" dt="2024-04-24T08:53:23.837" v="23808" actId="20577"/>
        <pc:sldMkLst>
          <pc:docMk/>
          <pc:sldMk cId="568744594" sldId="259"/>
        </pc:sldMkLst>
        <pc:spChg chg="mod">
          <ac:chgData name="Logan Evans" userId="0a3b522150ddcc55" providerId="LiveId" clId="{F9B276B9-1BB2-444F-96BF-72A2BEFC519F}" dt="2024-04-24T08:53:23.837" v="23808" actId="20577"/>
          <ac:spMkLst>
            <pc:docMk/>
            <pc:sldMk cId="568744594" sldId="259"/>
            <ac:spMk id="2" creationId="{DDE05CEE-3A63-6300-BAF7-183193ADCA63}"/>
          </ac:spMkLst>
        </pc:spChg>
        <pc:spChg chg="mod">
          <ac:chgData name="Logan Evans" userId="0a3b522150ddcc55" providerId="LiveId" clId="{F9B276B9-1BB2-444F-96BF-72A2BEFC519F}" dt="2024-04-24T07:57:27.866" v="23657" actId="20577"/>
          <ac:spMkLst>
            <pc:docMk/>
            <pc:sldMk cId="568744594" sldId="259"/>
            <ac:spMk id="3" creationId="{769799CC-3936-A463-83C8-C20290F4A9B2}"/>
          </ac:spMkLst>
        </pc:spChg>
        <pc:spChg chg="add del">
          <ac:chgData name="Logan Evans" userId="0a3b522150ddcc55" providerId="LiveId" clId="{F9B276B9-1BB2-444F-96BF-72A2BEFC519F}" dt="2024-04-24T02:11:52.622" v="2445" actId="26606"/>
          <ac:spMkLst>
            <pc:docMk/>
            <pc:sldMk cId="568744594" sldId="259"/>
            <ac:spMk id="8" creationId="{8249E89B-63A5-45DA-A170-5B661FCE4F6E}"/>
          </ac:spMkLst>
        </pc:spChg>
        <pc:spChg chg="add del">
          <ac:chgData name="Logan Evans" userId="0a3b522150ddcc55" providerId="LiveId" clId="{F9B276B9-1BB2-444F-96BF-72A2BEFC519F}" dt="2024-04-24T02:11:51.049" v="2443" actId="26606"/>
          <ac:spMkLst>
            <pc:docMk/>
            <pc:sldMk cId="568744594" sldId="259"/>
            <ac:spMk id="9" creationId="{2E17E911-875F-4DE5-8699-99D9F1805A5D}"/>
          </ac:spMkLst>
        </pc:spChg>
        <pc:spChg chg="add del">
          <ac:chgData name="Logan Evans" userId="0a3b522150ddcc55" providerId="LiveId" clId="{F9B276B9-1BB2-444F-96BF-72A2BEFC519F}" dt="2024-04-24T02:11:52.622" v="2445" actId="26606"/>
          <ac:spMkLst>
            <pc:docMk/>
            <pc:sldMk cId="568744594" sldId="259"/>
            <ac:spMk id="10" creationId="{A5D714AD-9E94-4752-AA45-D4B0EAAB52E2}"/>
          </ac:spMkLst>
        </pc:spChg>
        <pc:spChg chg="add del">
          <ac:chgData name="Logan Evans" userId="0a3b522150ddcc55" providerId="LiveId" clId="{F9B276B9-1BB2-444F-96BF-72A2BEFC519F}" dt="2024-04-24T02:11:51.049" v="2443" actId="26606"/>
          <ac:spMkLst>
            <pc:docMk/>
            <pc:sldMk cId="568744594" sldId="259"/>
            <ac:spMk id="11" creationId="{CD9FE4EF-C4D8-49A0-B2FF-81D8DB7D8A24}"/>
          </ac:spMkLst>
        </pc:spChg>
        <pc:spChg chg="add del">
          <ac:chgData name="Logan Evans" userId="0a3b522150ddcc55" providerId="LiveId" clId="{F9B276B9-1BB2-444F-96BF-72A2BEFC519F}" dt="2024-04-24T02:11:52.622" v="2445" actId="26606"/>
          <ac:spMkLst>
            <pc:docMk/>
            <pc:sldMk cId="568744594" sldId="259"/>
            <ac:spMk id="12" creationId="{7FF89E09-42FB-4694-96E4-95652B1D83E4}"/>
          </ac:spMkLst>
        </pc:spChg>
        <pc:spChg chg="add del">
          <ac:chgData name="Logan Evans" userId="0a3b522150ddcc55" providerId="LiveId" clId="{F9B276B9-1BB2-444F-96BF-72A2BEFC519F}" dt="2024-04-24T02:11:51.049" v="2443" actId="26606"/>
          <ac:spMkLst>
            <pc:docMk/>
            <pc:sldMk cId="568744594" sldId="259"/>
            <ac:spMk id="13" creationId="{4300840D-0A0B-4512-BACA-B439D5B9C57C}"/>
          </ac:spMkLst>
        </pc:spChg>
        <pc:spChg chg="add del">
          <ac:chgData name="Logan Evans" userId="0a3b522150ddcc55" providerId="LiveId" clId="{F9B276B9-1BB2-444F-96BF-72A2BEFC519F}" dt="2024-04-24T02:11:52.622" v="2445" actId="26606"/>
          <ac:spMkLst>
            <pc:docMk/>
            <pc:sldMk cId="568744594" sldId="259"/>
            <ac:spMk id="14" creationId="{25D3C032-881F-4579-A4BF-0FA966E9F350}"/>
          </ac:spMkLst>
        </pc:spChg>
        <pc:spChg chg="add del">
          <ac:chgData name="Logan Evans" userId="0a3b522150ddcc55" providerId="LiveId" clId="{F9B276B9-1BB2-444F-96BF-72A2BEFC519F}" dt="2024-04-24T02:11:51.049" v="2443" actId="26606"/>
          <ac:spMkLst>
            <pc:docMk/>
            <pc:sldMk cId="568744594" sldId="259"/>
            <ac:spMk id="15" creationId="{D2B78728-A580-49A7-84F9-6EF6F583ADE0}"/>
          </ac:spMkLst>
        </pc:spChg>
        <pc:spChg chg="add">
          <ac:chgData name="Logan Evans" userId="0a3b522150ddcc55" providerId="LiveId" clId="{F9B276B9-1BB2-444F-96BF-72A2BEFC519F}" dt="2024-04-24T02:11:52.643" v="2446" actId="26606"/>
          <ac:spMkLst>
            <pc:docMk/>
            <pc:sldMk cId="568744594" sldId="259"/>
            <ac:spMk id="16" creationId="{2E17E911-875F-4DE5-8699-99D9F1805A5D}"/>
          </ac:spMkLst>
        </pc:spChg>
        <pc:spChg chg="add del">
          <ac:chgData name="Logan Evans" userId="0a3b522150ddcc55" providerId="LiveId" clId="{F9B276B9-1BB2-444F-96BF-72A2BEFC519F}" dt="2024-04-24T02:11:51.049" v="2443" actId="26606"/>
          <ac:spMkLst>
            <pc:docMk/>
            <pc:sldMk cId="568744594" sldId="259"/>
            <ac:spMk id="17" creationId="{38FAA1A1-D861-433F-88FA-1E9D6FD31D11}"/>
          </ac:spMkLst>
        </pc:spChg>
        <pc:spChg chg="add">
          <ac:chgData name="Logan Evans" userId="0a3b522150ddcc55" providerId="LiveId" clId="{F9B276B9-1BB2-444F-96BF-72A2BEFC519F}" dt="2024-04-24T02:11:52.643" v="2446" actId="26606"/>
          <ac:spMkLst>
            <pc:docMk/>
            <pc:sldMk cId="568744594" sldId="259"/>
            <ac:spMk id="18" creationId="{CD9FE4EF-C4D8-49A0-B2FF-81D8DB7D8A24}"/>
          </ac:spMkLst>
        </pc:spChg>
        <pc:spChg chg="add del">
          <ac:chgData name="Logan Evans" userId="0a3b522150ddcc55" providerId="LiveId" clId="{F9B276B9-1BB2-444F-96BF-72A2BEFC519F}" dt="2024-04-24T02:11:51.049" v="2443" actId="26606"/>
          <ac:spMkLst>
            <pc:docMk/>
            <pc:sldMk cId="568744594" sldId="259"/>
            <ac:spMk id="19" creationId="{8D71EDA1-87BF-4D5D-AB79-F346FD19278A}"/>
          </ac:spMkLst>
        </pc:spChg>
        <pc:spChg chg="add">
          <ac:chgData name="Logan Evans" userId="0a3b522150ddcc55" providerId="LiveId" clId="{F9B276B9-1BB2-444F-96BF-72A2BEFC519F}" dt="2024-04-24T02:11:52.643" v="2446" actId="26606"/>
          <ac:spMkLst>
            <pc:docMk/>
            <pc:sldMk cId="568744594" sldId="259"/>
            <ac:spMk id="20" creationId="{4300840D-0A0B-4512-BACA-B439D5B9C57C}"/>
          </ac:spMkLst>
        </pc:spChg>
        <pc:spChg chg="add">
          <ac:chgData name="Logan Evans" userId="0a3b522150ddcc55" providerId="LiveId" clId="{F9B276B9-1BB2-444F-96BF-72A2BEFC519F}" dt="2024-04-24T02:11:52.643" v="2446" actId="26606"/>
          <ac:spMkLst>
            <pc:docMk/>
            <pc:sldMk cId="568744594" sldId="259"/>
            <ac:spMk id="21" creationId="{D2B78728-A580-49A7-84F9-6EF6F583ADE0}"/>
          </ac:spMkLst>
        </pc:spChg>
        <pc:spChg chg="add">
          <ac:chgData name="Logan Evans" userId="0a3b522150ddcc55" providerId="LiveId" clId="{F9B276B9-1BB2-444F-96BF-72A2BEFC519F}" dt="2024-04-24T02:11:52.643" v="2446" actId="26606"/>
          <ac:spMkLst>
            <pc:docMk/>
            <pc:sldMk cId="568744594" sldId="259"/>
            <ac:spMk id="22" creationId="{38FAA1A1-D861-433F-88FA-1E9D6FD31D11}"/>
          </ac:spMkLst>
        </pc:spChg>
        <pc:spChg chg="add">
          <ac:chgData name="Logan Evans" userId="0a3b522150ddcc55" providerId="LiveId" clId="{F9B276B9-1BB2-444F-96BF-72A2BEFC519F}" dt="2024-04-24T02:11:52.643" v="2446" actId="26606"/>
          <ac:spMkLst>
            <pc:docMk/>
            <pc:sldMk cId="568744594" sldId="259"/>
            <ac:spMk id="23" creationId="{8D71EDA1-87BF-4D5D-AB79-F346FD19278A}"/>
          </ac:spMkLst>
        </pc:spChg>
        <pc:picChg chg="add del">
          <ac:chgData name="Logan Evans" userId="0a3b522150ddcc55" providerId="LiveId" clId="{F9B276B9-1BB2-444F-96BF-72A2BEFC519F}" dt="2024-04-24T02:11:51.049" v="2443" actId="26606"/>
          <ac:picMkLst>
            <pc:docMk/>
            <pc:sldMk cId="568744594" sldId="259"/>
            <ac:picMk id="5" creationId="{1CE89A8D-2675-09E7-2312-4D0647F3CCFE}"/>
          </ac:picMkLst>
        </pc:picChg>
        <pc:picChg chg="add del mod">
          <ac:chgData name="Logan Evans" userId="0a3b522150ddcc55" providerId="LiveId" clId="{F9B276B9-1BB2-444F-96BF-72A2BEFC519F}" dt="2024-04-24T05:13:19.013" v="8608"/>
          <ac:picMkLst>
            <pc:docMk/>
            <pc:sldMk cId="568744594" sldId="259"/>
            <ac:picMk id="6" creationId="{92F0B944-7B10-DCE2-DDF9-C12B90B6E342}"/>
          </ac:picMkLst>
        </pc:picChg>
        <pc:picChg chg="add del mod ord">
          <ac:chgData name="Logan Evans" userId="0a3b522150ddcc55" providerId="LiveId" clId="{F9B276B9-1BB2-444F-96BF-72A2BEFC519F}" dt="2024-04-24T05:15:04.104" v="8609"/>
          <ac:picMkLst>
            <pc:docMk/>
            <pc:sldMk cId="568744594" sldId="259"/>
            <ac:picMk id="9" creationId="{D573B406-2E1A-3502-ABEF-C56EA86B9014}"/>
          </ac:picMkLst>
        </pc:picChg>
        <pc:picChg chg="add del mod">
          <ac:chgData name="Logan Evans" userId="0a3b522150ddcc55" providerId="LiveId" clId="{F9B276B9-1BB2-444F-96BF-72A2BEFC519F}" dt="2024-04-24T07:57:29.369" v="23658" actId="478"/>
          <ac:picMkLst>
            <pc:docMk/>
            <pc:sldMk cId="568744594" sldId="259"/>
            <ac:picMk id="10" creationId="{46C08F2E-789B-1672-AE6D-7C827FC5AE26}"/>
          </ac:picMkLst>
        </pc:picChg>
        <pc:picChg chg="add del">
          <ac:chgData name="Logan Evans" userId="0a3b522150ddcc55" providerId="LiveId" clId="{F9B276B9-1BB2-444F-96BF-72A2BEFC519F}" dt="2024-04-24T02:11:55.243" v="2447" actId="478"/>
          <ac:picMkLst>
            <pc:docMk/>
            <pc:sldMk cId="568744594" sldId="259"/>
            <ac:picMk id="24" creationId="{1CE89A8D-2675-09E7-2312-4D0647F3CCFE}"/>
          </ac:picMkLst>
        </pc:picChg>
      </pc:sldChg>
      <pc:sldChg chg="addSp delSp modSp del mod setBg">
        <pc:chgData name="Logan Evans" userId="0a3b522150ddcc55" providerId="LiveId" clId="{F9B276B9-1BB2-444F-96BF-72A2BEFC519F}" dt="2024-04-24T02:22:52.010" v="2574" actId="2696"/>
        <pc:sldMkLst>
          <pc:docMk/>
          <pc:sldMk cId="880742958" sldId="260"/>
        </pc:sldMkLst>
        <pc:spChg chg="del mod">
          <ac:chgData name="Logan Evans" userId="0a3b522150ddcc55" providerId="LiveId" clId="{F9B276B9-1BB2-444F-96BF-72A2BEFC519F}" dt="2024-04-24T02:21:35.290" v="2548" actId="21"/>
          <ac:spMkLst>
            <pc:docMk/>
            <pc:sldMk cId="880742958" sldId="260"/>
            <ac:spMk id="2" creationId="{DDE05CEE-3A63-6300-BAF7-183193ADCA63}"/>
          </ac:spMkLst>
        </pc:spChg>
        <pc:spChg chg="del mod">
          <ac:chgData name="Logan Evans" userId="0a3b522150ddcc55" providerId="LiveId" clId="{F9B276B9-1BB2-444F-96BF-72A2BEFC519F}" dt="2024-04-24T02:21:35.290" v="2548" actId="21"/>
          <ac:spMkLst>
            <pc:docMk/>
            <pc:sldMk cId="880742958" sldId="260"/>
            <ac:spMk id="3" creationId="{769799CC-3936-A463-83C8-C20290F4A9B2}"/>
          </ac:spMkLst>
        </pc:spChg>
        <pc:spChg chg="add del mod">
          <ac:chgData name="Logan Evans" userId="0a3b522150ddcc55" providerId="LiveId" clId="{F9B276B9-1BB2-444F-96BF-72A2BEFC519F}" dt="2024-04-24T00:02:22.054" v="913"/>
          <ac:spMkLst>
            <pc:docMk/>
            <pc:sldMk cId="880742958" sldId="260"/>
            <ac:spMk id="4" creationId="{087996B6-808F-A839-55E4-0FDE7CCF356F}"/>
          </ac:spMkLst>
        </pc:spChg>
        <pc:spChg chg="add del mod">
          <ac:chgData name="Logan Evans" userId="0a3b522150ddcc55" providerId="LiveId" clId="{F9B276B9-1BB2-444F-96BF-72A2BEFC519F}" dt="2024-04-24T02:21:35.290" v="2548" actId="21"/>
          <ac:spMkLst>
            <pc:docMk/>
            <pc:sldMk cId="880742958" sldId="260"/>
            <ac:spMk id="5" creationId="{EDC2BF57-A9F2-66E3-4321-24FC28904DFC}"/>
          </ac:spMkLst>
        </pc:spChg>
        <pc:spChg chg="add mod">
          <ac:chgData name="Logan Evans" userId="0a3b522150ddcc55" providerId="LiveId" clId="{F9B276B9-1BB2-444F-96BF-72A2BEFC519F}" dt="2024-04-24T02:21:35.290" v="2548" actId="21"/>
          <ac:spMkLst>
            <pc:docMk/>
            <pc:sldMk cId="880742958" sldId="260"/>
            <ac:spMk id="7" creationId="{B1FABA72-9946-0027-D1D8-C5C7ABD77E95}"/>
          </ac:spMkLst>
        </pc:spChg>
        <pc:spChg chg="add mod">
          <ac:chgData name="Logan Evans" userId="0a3b522150ddcc55" providerId="LiveId" clId="{F9B276B9-1BB2-444F-96BF-72A2BEFC519F}" dt="2024-04-24T02:21:35.290" v="2548" actId="21"/>
          <ac:spMkLst>
            <pc:docMk/>
            <pc:sldMk cId="880742958" sldId="260"/>
            <ac:spMk id="9" creationId="{1BF0A607-3D33-1FCE-0D30-3FF1E326B365}"/>
          </ac:spMkLst>
        </pc:spChg>
        <pc:spChg chg="add">
          <ac:chgData name="Logan Evans" userId="0a3b522150ddcc55" providerId="LiveId" clId="{F9B276B9-1BB2-444F-96BF-72A2BEFC519F}" dt="2024-04-24T00:04:27.722" v="1078" actId="26606"/>
          <ac:spMkLst>
            <pc:docMk/>
            <pc:sldMk cId="880742958" sldId="260"/>
            <ac:spMk id="10" creationId="{4C608BEB-860E-4094-8511-78603564A75E}"/>
          </ac:spMkLst>
        </pc:spChg>
        <pc:cxnChg chg="add">
          <ac:chgData name="Logan Evans" userId="0a3b522150ddcc55" providerId="LiveId" clId="{F9B276B9-1BB2-444F-96BF-72A2BEFC519F}" dt="2024-04-24T00:04:27.722" v="1078" actId="26606"/>
          <ac:cxnSpMkLst>
            <pc:docMk/>
            <pc:sldMk cId="880742958" sldId="260"/>
            <ac:cxnSpMk id="12" creationId="{1F16A8D4-FE87-4604-88B2-394B5D1EB437}"/>
          </ac:cxnSpMkLst>
        </pc:cxnChg>
      </pc:sldChg>
      <pc:sldChg chg="addSp delSp modSp del mod setBg modNotesTx">
        <pc:chgData name="Logan Evans" userId="0a3b522150ddcc55" providerId="LiveId" clId="{F9B276B9-1BB2-444F-96BF-72A2BEFC519F}" dt="2024-04-24T02:28:02.095" v="2689" actId="2696"/>
        <pc:sldMkLst>
          <pc:docMk/>
          <pc:sldMk cId="280057371" sldId="261"/>
        </pc:sldMkLst>
        <pc:spChg chg="add del mod">
          <ac:chgData name="Logan Evans" userId="0a3b522150ddcc55" providerId="LiveId" clId="{F9B276B9-1BB2-444F-96BF-72A2BEFC519F}" dt="2024-04-24T02:26:07.629" v="2619" actId="21"/>
          <ac:spMkLst>
            <pc:docMk/>
            <pc:sldMk cId="280057371" sldId="261"/>
            <ac:spMk id="2" creationId="{DDE05CEE-3A63-6300-BAF7-183193ADCA63}"/>
          </ac:spMkLst>
        </pc:spChg>
        <pc:spChg chg="del mod">
          <ac:chgData name="Logan Evans" userId="0a3b522150ddcc55" providerId="LiveId" clId="{F9B276B9-1BB2-444F-96BF-72A2BEFC519F}" dt="2024-04-24T02:25:32.702" v="2610" actId="478"/>
          <ac:spMkLst>
            <pc:docMk/>
            <pc:sldMk cId="280057371" sldId="261"/>
            <ac:spMk id="3" creationId="{769799CC-3936-A463-83C8-C20290F4A9B2}"/>
          </ac:spMkLst>
        </pc:spChg>
        <pc:spChg chg="add mod">
          <ac:chgData name="Logan Evans" userId="0a3b522150ddcc55" providerId="LiveId" clId="{F9B276B9-1BB2-444F-96BF-72A2BEFC519F}" dt="2024-04-24T02:11:39.745" v="2441" actId="1076"/>
          <ac:spMkLst>
            <pc:docMk/>
            <pc:sldMk cId="280057371" sldId="261"/>
            <ac:spMk id="8" creationId="{7B602590-33BC-166F-34C8-64F231124606}"/>
          </ac:spMkLst>
        </pc:spChg>
        <pc:spChg chg="add mod">
          <ac:chgData name="Logan Evans" userId="0a3b522150ddcc55" providerId="LiveId" clId="{F9B276B9-1BB2-444F-96BF-72A2BEFC519F}" dt="2024-04-24T02:11:30.813" v="2437" actId="1076"/>
          <ac:spMkLst>
            <pc:docMk/>
            <pc:sldMk cId="280057371" sldId="261"/>
            <ac:spMk id="9" creationId="{A6AFC5F6-D56A-A3BA-83F2-8AAE8D5BD09B}"/>
          </ac:spMkLst>
        </pc:spChg>
        <pc:spChg chg="add del mod">
          <ac:chgData name="Logan Evans" userId="0a3b522150ddcc55" providerId="LiveId" clId="{F9B276B9-1BB2-444F-96BF-72A2BEFC519F}" dt="2024-04-24T02:25:37.116" v="2611" actId="478"/>
          <ac:spMkLst>
            <pc:docMk/>
            <pc:sldMk cId="280057371" sldId="261"/>
            <ac:spMk id="11" creationId="{D6F289CD-2171-BC9C-5BDE-26779364AACD}"/>
          </ac:spMkLst>
        </pc:spChg>
        <pc:spChg chg="add">
          <ac:chgData name="Logan Evans" userId="0a3b522150ddcc55" providerId="LiveId" clId="{F9B276B9-1BB2-444F-96BF-72A2BEFC519F}" dt="2024-04-24T02:10:34.279" v="2373" actId="26606"/>
          <ac:spMkLst>
            <pc:docMk/>
            <pc:sldMk cId="280057371" sldId="261"/>
            <ac:spMk id="12" creationId="{2151139A-886F-4B97-8815-729AD3831BBD}"/>
          </ac:spMkLst>
        </pc:spChg>
        <pc:spChg chg="add">
          <ac:chgData name="Logan Evans" userId="0a3b522150ddcc55" providerId="LiveId" clId="{F9B276B9-1BB2-444F-96BF-72A2BEFC519F}" dt="2024-04-24T02:10:34.279" v="2373" actId="26606"/>
          <ac:spMkLst>
            <pc:docMk/>
            <pc:sldMk cId="280057371" sldId="261"/>
            <ac:spMk id="14" creationId="{5428AC11-BFDF-42EF-80FF-717BBF909067}"/>
          </ac:spMkLst>
        </pc:spChg>
        <pc:spChg chg="add del mod">
          <ac:chgData name="Logan Evans" userId="0a3b522150ddcc55" providerId="LiveId" clId="{F9B276B9-1BB2-444F-96BF-72A2BEFC519F}" dt="2024-04-24T02:25:50.183" v="2613" actId="21"/>
          <ac:spMkLst>
            <pc:docMk/>
            <pc:sldMk cId="280057371" sldId="261"/>
            <ac:spMk id="15" creationId="{DF3195A0-1D2C-202E-6AB9-A80732BD6BDE}"/>
          </ac:spMkLst>
        </pc:spChg>
        <pc:spChg chg="add">
          <ac:chgData name="Logan Evans" userId="0a3b522150ddcc55" providerId="LiveId" clId="{F9B276B9-1BB2-444F-96BF-72A2BEFC519F}" dt="2024-04-24T02:10:34.279" v="2373" actId="26606"/>
          <ac:spMkLst>
            <pc:docMk/>
            <pc:sldMk cId="280057371" sldId="261"/>
            <ac:spMk id="16" creationId="{2CC56AF6-38E4-490B-8E2B-1A1037B4EDD4}"/>
          </ac:spMkLst>
        </pc:spChg>
        <pc:spChg chg="add">
          <ac:chgData name="Logan Evans" userId="0a3b522150ddcc55" providerId="LiveId" clId="{F9B276B9-1BB2-444F-96BF-72A2BEFC519F}" dt="2024-04-24T02:10:34.279" v="2373" actId="26606"/>
          <ac:spMkLst>
            <pc:docMk/>
            <pc:sldMk cId="280057371" sldId="261"/>
            <ac:spMk id="18" creationId="{2339A6F5-AD6A-4D80-8AD9-6290D13AC49F}"/>
          </ac:spMkLst>
        </pc:spChg>
        <pc:spChg chg="add mod">
          <ac:chgData name="Logan Evans" userId="0a3b522150ddcc55" providerId="LiveId" clId="{F9B276B9-1BB2-444F-96BF-72A2BEFC519F}" dt="2024-04-24T02:26:07.629" v="2619" actId="21"/>
          <ac:spMkLst>
            <pc:docMk/>
            <pc:sldMk cId="280057371" sldId="261"/>
            <ac:spMk id="19" creationId="{943F0641-176A-48D5-915A-DFD91CB250F9}"/>
          </ac:spMkLst>
        </pc:spChg>
        <pc:picChg chg="add del mod">
          <ac:chgData name="Logan Evans" userId="0a3b522150ddcc55" providerId="LiveId" clId="{F9B276B9-1BB2-444F-96BF-72A2BEFC519F}" dt="2024-04-24T02:25:56.170" v="2615" actId="21"/>
          <ac:picMkLst>
            <pc:docMk/>
            <pc:sldMk cId="280057371" sldId="261"/>
            <ac:picMk id="5" creationId="{A34F5882-4819-49D0-EC05-1A71834969C6}"/>
          </ac:picMkLst>
        </pc:picChg>
        <pc:picChg chg="add del mod">
          <ac:chgData name="Logan Evans" userId="0a3b522150ddcc55" providerId="LiveId" clId="{F9B276B9-1BB2-444F-96BF-72A2BEFC519F}" dt="2024-04-24T02:26:01.734" v="2617" actId="21"/>
          <ac:picMkLst>
            <pc:docMk/>
            <pc:sldMk cId="280057371" sldId="261"/>
            <ac:picMk id="7" creationId="{6445C1DA-D2E9-88A1-0FC3-7D89FA7E8B9B}"/>
          </ac:picMkLst>
        </pc:picChg>
      </pc:sldChg>
      <pc:sldChg chg="addSp delSp modSp mod setBg modNotesTx">
        <pc:chgData name="Logan Evans" userId="0a3b522150ddcc55" providerId="LiveId" clId="{F9B276B9-1BB2-444F-96BF-72A2BEFC519F}" dt="2024-04-24T07:12:46.842" v="18965" actId="20577"/>
        <pc:sldMkLst>
          <pc:docMk/>
          <pc:sldMk cId="2415265763" sldId="262"/>
        </pc:sldMkLst>
        <pc:spChg chg="mod">
          <ac:chgData name="Logan Evans" userId="0a3b522150ddcc55" providerId="LiveId" clId="{F9B276B9-1BB2-444F-96BF-72A2BEFC519F}" dt="2024-04-24T02:19:33.170" v="2535" actId="26606"/>
          <ac:spMkLst>
            <pc:docMk/>
            <pc:sldMk cId="2415265763" sldId="262"/>
            <ac:spMk id="2" creationId="{DDE05CEE-3A63-6300-BAF7-183193ADCA63}"/>
          </ac:spMkLst>
        </pc:spChg>
        <pc:spChg chg="mod">
          <ac:chgData name="Logan Evans" userId="0a3b522150ddcc55" providerId="LiveId" clId="{F9B276B9-1BB2-444F-96BF-72A2BEFC519F}" dt="2024-04-24T02:19:48.146" v="2541" actId="20577"/>
          <ac:spMkLst>
            <pc:docMk/>
            <pc:sldMk cId="2415265763" sldId="262"/>
            <ac:spMk id="3" creationId="{769799CC-3936-A463-83C8-C20290F4A9B2}"/>
          </ac:spMkLst>
        </pc:spChg>
        <pc:spChg chg="add del">
          <ac:chgData name="Logan Evans" userId="0a3b522150ddcc55" providerId="LiveId" clId="{F9B276B9-1BB2-444F-96BF-72A2BEFC519F}" dt="2024-04-24T02:19:33.170" v="2535" actId="26606"/>
          <ac:spMkLst>
            <pc:docMk/>
            <pc:sldMk cId="2415265763" sldId="262"/>
            <ac:spMk id="9" creationId="{73C994B4-9721-4148-9EEC-6793CECDE8DD}"/>
          </ac:spMkLst>
        </pc:spChg>
        <pc:spChg chg="add del">
          <ac:chgData name="Logan Evans" userId="0a3b522150ddcc55" providerId="LiveId" clId="{F9B276B9-1BB2-444F-96BF-72A2BEFC519F}" dt="2024-04-24T02:19:33.170" v="2535" actId="26606"/>
          <ac:spMkLst>
            <pc:docMk/>
            <pc:sldMk cId="2415265763" sldId="262"/>
            <ac:spMk id="11" creationId="{F9D95E49-763A-4886-B038-82F734740554}"/>
          </ac:spMkLst>
        </pc:spChg>
        <pc:spChg chg="add del">
          <ac:chgData name="Logan Evans" userId="0a3b522150ddcc55" providerId="LiveId" clId="{F9B276B9-1BB2-444F-96BF-72A2BEFC519F}" dt="2024-04-24T02:19:33.170" v="2535" actId="26606"/>
          <ac:spMkLst>
            <pc:docMk/>
            <pc:sldMk cId="2415265763" sldId="262"/>
            <ac:spMk id="13" creationId="{4525F6AD-9418-4374-8ECA-3780082B1BBE}"/>
          </ac:spMkLst>
        </pc:spChg>
        <pc:spChg chg="add del">
          <ac:chgData name="Logan Evans" userId="0a3b522150ddcc55" providerId="LiveId" clId="{F9B276B9-1BB2-444F-96BF-72A2BEFC519F}" dt="2024-04-24T02:19:33.170" v="2535" actId="26606"/>
          <ac:spMkLst>
            <pc:docMk/>
            <pc:sldMk cId="2415265763" sldId="262"/>
            <ac:spMk id="15" creationId="{3B083774-A903-4B1B-BC6A-94C1F048E82B}"/>
          </ac:spMkLst>
        </pc:spChg>
        <pc:spChg chg="add">
          <ac:chgData name="Logan Evans" userId="0a3b522150ddcc55" providerId="LiveId" clId="{F9B276B9-1BB2-444F-96BF-72A2BEFC519F}" dt="2024-04-24T02:19:33.170" v="2535" actId="26606"/>
          <ac:spMkLst>
            <pc:docMk/>
            <pc:sldMk cId="2415265763" sldId="262"/>
            <ac:spMk id="24" creationId="{09588DA8-065E-4F6F-8EFD-43104AB2E0CF}"/>
          </ac:spMkLst>
        </pc:spChg>
        <pc:spChg chg="add">
          <ac:chgData name="Logan Evans" userId="0a3b522150ddcc55" providerId="LiveId" clId="{F9B276B9-1BB2-444F-96BF-72A2BEFC519F}" dt="2024-04-24T02:19:33.170" v="2535" actId="26606"/>
          <ac:spMkLst>
            <pc:docMk/>
            <pc:sldMk cId="2415265763" sldId="262"/>
            <ac:spMk id="26" creationId="{C4285719-470E-454C-AF62-8323075F1F5B}"/>
          </ac:spMkLst>
        </pc:spChg>
        <pc:spChg chg="add">
          <ac:chgData name="Logan Evans" userId="0a3b522150ddcc55" providerId="LiveId" clId="{F9B276B9-1BB2-444F-96BF-72A2BEFC519F}" dt="2024-04-24T02:19:33.170" v="2535" actId="26606"/>
          <ac:spMkLst>
            <pc:docMk/>
            <pc:sldMk cId="2415265763" sldId="262"/>
            <ac:spMk id="28" creationId="{CD9FE4EF-C4D8-49A0-B2FF-81D8DB7D8A24}"/>
          </ac:spMkLst>
        </pc:spChg>
        <pc:spChg chg="add">
          <ac:chgData name="Logan Evans" userId="0a3b522150ddcc55" providerId="LiveId" clId="{F9B276B9-1BB2-444F-96BF-72A2BEFC519F}" dt="2024-04-24T02:19:33.170" v="2535" actId="26606"/>
          <ac:spMkLst>
            <pc:docMk/>
            <pc:sldMk cId="2415265763" sldId="262"/>
            <ac:spMk id="30" creationId="{4300840D-0A0B-4512-BACA-B439D5B9C57C}"/>
          </ac:spMkLst>
        </pc:spChg>
        <pc:spChg chg="add">
          <ac:chgData name="Logan Evans" userId="0a3b522150ddcc55" providerId="LiveId" clId="{F9B276B9-1BB2-444F-96BF-72A2BEFC519F}" dt="2024-04-24T02:19:33.170" v="2535" actId="26606"/>
          <ac:spMkLst>
            <pc:docMk/>
            <pc:sldMk cId="2415265763" sldId="262"/>
            <ac:spMk id="32" creationId="{D2B78728-A580-49A7-84F9-6EF6F583ADE0}"/>
          </ac:spMkLst>
        </pc:spChg>
        <pc:spChg chg="add">
          <ac:chgData name="Logan Evans" userId="0a3b522150ddcc55" providerId="LiveId" clId="{F9B276B9-1BB2-444F-96BF-72A2BEFC519F}" dt="2024-04-24T02:19:33.170" v="2535" actId="26606"/>
          <ac:spMkLst>
            <pc:docMk/>
            <pc:sldMk cId="2415265763" sldId="262"/>
            <ac:spMk id="34" creationId="{38FAA1A1-D861-433F-88FA-1E9D6FD31D11}"/>
          </ac:spMkLst>
        </pc:spChg>
        <pc:spChg chg="add">
          <ac:chgData name="Logan Evans" userId="0a3b522150ddcc55" providerId="LiveId" clId="{F9B276B9-1BB2-444F-96BF-72A2BEFC519F}" dt="2024-04-24T02:19:33.170" v="2535" actId="26606"/>
          <ac:spMkLst>
            <pc:docMk/>
            <pc:sldMk cId="2415265763" sldId="262"/>
            <ac:spMk id="36" creationId="{8D71EDA1-87BF-4D5D-AB79-F346FD19278A}"/>
          </ac:spMkLst>
        </pc:spChg>
        <pc:picChg chg="add del">
          <ac:chgData name="Logan Evans" userId="0a3b522150ddcc55" providerId="LiveId" clId="{F9B276B9-1BB2-444F-96BF-72A2BEFC519F}" dt="2024-04-24T02:19:28.744" v="2534" actId="478"/>
          <ac:picMkLst>
            <pc:docMk/>
            <pc:sldMk cId="2415265763" sldId="262"/>
            <ac:picMk id="5" creationId="{E2517CE8-32E2-3B1F-9874-78094E42066D}"/>
          </ac:picMkLst>
        </pc:picChg>
        <pc:cxnChg chg="add del">
          <ac:chgData name="Logan Evans" userId="0a3b522150ddcc55" providerId="LiveId" clId="{F9B276B9-1BB2-444F-96BF-72A2BEFC519F}" dt="2024-04-24T02:19:33.170" v="2535" actId="26606"/>
          <ac:cxnSpMkLst>
            <pc:docMk/>
            <pc:sldMk cId="2415265763" sldId="262"/>
            <ac:cxnSpMk id="17" creationId="{F1E07EB8-B07C-4EF5-8DE2-6B03F3EC83E1}"/>
          </ac:cxnSpMkLst>
        </pc:cxnChg>
        <pc:cxnChg chg="add del">
          <ac:chgData name="Logan Evans" userId="0a3b522150ddcc55" providerId="LiveId" clId="{F9B276B9-1BB2-444F-96BF-72A2BEFC519F}" dt="2024-04-24T02:19:33.170" v="2535" actId="26606"/>
          <ac:cxnSpMkLst>
            <pc:docMk/>
            <pc:sldMk cId="2415265763" sldId="262"/>
            <ac:cxnSpMk id="19" creationId="{C39679CC-0AEA-4729-827F-5738C10515DE}"/>
          </ac:cxnSpMkLst>
        </pc:cxnChg>
      </pc:sldChg>
      <pc:sldChg chg="addSp modSp mod setBg modNotesTx">
        <pc:chgData name="Logan Evans" userId="0a3b522150ddcc55" providerId="LiveId" clId="{F9B276B9-1BB2-444F-96BF-72A2BEFC519F}" dt="2024-04-24T07:17:02.815" v="20205" actId="20577"/>
        <pc:sldMkLst>
          <pc:docMk/>
          <pc:sldMk cId="3081484600" sldId="263"/>
        </pc:sldMkLst>
        <pc:spChg chg="mod">
          <ac:chgData name="Logan Evans" userId="0a3b522150ddcc55" providerId="LiveId" clId="{F9B276B9-1BB2-444F-96BF-72A2BEFC519F}" dt="2024-04-24T02:08:40.618" v="2363" actId="26606"/>
          <ac:spMkLst>
            <pc:docMk/>
            <pc:sldMk cId="3081484600" sldId="263"/>
            <ac:spMk id="2" creationId="{DDE05CEE-3A63-6300-BAF7-183193ADCA63}"/>
          </ac:spMkLst>
        </pc:spChg>
        <pc:spChg chg="mod">
          <ac:chgData name="Logan Evans" userId="0a3b522150ddcc55" providerId="LiveId" clId="{F9B276B9-1BB2-444F-96BF-72A2BEFC519F}" dt="2024-04-24T07:13:30.952" v="19105" actId="20577"/>
          <ac:spMkLst>
            <pc:docMk/>
            <pc:sldMk cId="3081484600" sldId="263"/>
            <ac:spMk id="3" creationId="{769799CC-3936-A463-83C8-C20290F4A9B2}"/>
          </ac:spMkLst>
        </pc:spChg>
        <pc:spChg chg="add">
          <ac:chgData name="Logan Evans" userId="0a3b522150ddcc55" providerId="LiveId" clId="{F9B276B9-1BB2-444F-96BF-72A2BEFC519F}" dt="2024-04-24T02:08:40.618" v="2363" actId="26606"/>
          <ac:spMkLst>
            <pc:docMk/>
            <pc:sldMk cId="3081484600" sldId="263"/>
            <ac:spMk id="8" creationId="{09588DA8-065E-4F6F-8EFD-43104AB2E0CF}"/>
          </ac:spMkLst>
        </pc:spChg>
        <pc:spChg chg="add">
          <ac:chgData name="Logan Evans" userId="0a3b522150ddcc55" providerId="LiveId" clId="{F9B276B9-1BB2-444F-96BF-72A2BEFC519F}" dt="2024-04-24T02:08:40.618" v="2363" actId="26606"/>
          <ac:spMkLst>
            <pc:docMk/>
            <pc:sldMk cId="3081484600" sldId="263"/>
            <ac:spMk id="10" creationId="{C4285719-470E-454C-AF62-8323075F1F5B}"/>
          </ac:spMkLst>
        </pc:spChg>
        <pc:spChg chg="add">
          <ac:chgData name="Logan Evans" userId="0a3b522150ddcc55" providerId="LiveId" clId="{F9B276B9-1BB2-444F-96BF-72A2BEFC519F}" dt="2024-04-24T02:08:40.618" v="2363" actId="26606"/>
          <ac:spMkLst>
            <pc:docMk/>
            <pc:sldMk cId="3081484600" sldId="263"/>
            <ac:spMk id="12" creationId="{CD9FE4EF-C4D8-49A0-B2FF-81D8DB7D8A24}"/>
          </ac:spMkLst>
        </pc:spChg>
        <pc:spChg chg="add">
          <ac:chgData name="Logan Evans" userId="0a3b522150ddcc55" providerId="LiveId" clId="{F9B276B9-1BB2-444F-96BF-72A2BEFC519F}" dt="2024-04-24T02:08:40.618" v="2363" actId="26606"/>
          <ac:spMkLst>
            <pc:docMk/>
            <pc:sldMk cId="3081484600" sldId="263"/>
            <ac:spMk id="14" creationId="{4300840D-0A0B-4512-BACA-B439D5B9C57C}"/>
          </ac:spMkLst>
        </pc:spChg>
        <pc:spChg chg="add">
          <ac:chgData name="Logan Evans" userId="0a3b522150ddcc55" providerId="LiveId" clId="{F9B276B9-1BB2-444F-96BF-72A2BEFC519F}" dt="2024-04-24T02:08:40.618" v="2363" actId="26606"/>
          <ac:spMkLst>
            <pc:docMk/>
            <pc:sldMk cId="3081484600" sldId="263"/>
            <ac:spMk id="16" creationId="{D2B78728-A580-49A7-84F9-6EF6F583ADE0}"/>
          </ac:spMkLst>
        </pc:spChg>
        <pc:spChg chg="add">
          <ac:chgData name="Logan Evans" userId="0a3b522150ddcc55" providerId="LiveId" clId="{F9B276B9-1BB2-444F-96BF-72A2BEFC519F}" dt="2024-04-24T02:08:40.618" v="2363" actId="26606"/>
          <ac:spMkLst>
            <pc:docMk/>
            <pc:sldMk cId="3081484600" sldId="263"/>
            <ac:spMk id="18" creationId="{38FAA1A1-D861-433F-88FA-1E9D6FD31D11}"/>
          </ac:spMkLst>
        </pc:spChg>
        <pc:spChg chg="add">
          <ac:chgData name="Logan Evans" userId="0a3b522150ddcc55" providerId="LiveId" clId="{F9B276B9-1BB2-444F-96BF-72A2BEFC519F}" dt="2024-04-24T02:08:40.618" v="2363" actId="26606"/>
          <ac:spMkLst>
            <pc:docMk/>
            <pc:sldMk cId="3081484600" sldId="263"/>
            <ac:spMk id="20" creationId="{8D71EDA1-87BF-4D5D-AB79-F346FD19278A}"/>
          </ac:spMkLst>
        </pc:spChg>
      </pc:sldChg>
      <pc:sldChg chg="del">
        <pc:chgData name="Logan Evans" userId="0a3b522150ddcc55" providerId="LiveId" clId="{F9B276B9-1BB2-444F-96BF-72A2BEFC519F}" dt="2024-04-24T00:25:47.891" v="1404" actId="2696"/>
        <pc:sldMkLst>
          <pc:docMk/>
          <pc:sldMk cId="327358260" sldId="264"/>
        </pc:sldMkLst>
      </pc:sldChg>
      <pc:sldChg chg="addSp delSp modSp mod setBg modAnim">
        <pc:chgData name="Logan Evans" userId="0a3b522150ddcc55" providerId="LiveId" clId="{F9B276B9-1BB2-444F-96BF-72A2BEFC519F}" dt="2024-04-24T08:07:35.515" v="23664" actId="1038"/>
        <pc:sldMkLst>
          <pc:docMk/>
          <pc:sldMk cId="1764151852" sldId="265"/>
        </pc:sldMkLst>
        <pc:spChg chg="mod">
          <ac:chgData name="Logan Evans" userId="0a3b522150ddcc55" providerId="LiveId" clId="{F9B276B9-1BB2-444F-96BF-72A2BEFC519F}" dt="2024-04-24T03:30:59.965" v="3080" actId="1076"/>
          <ac:spMkLst>
            <pc:docMk/>
            <pc:sldMk cId="1764151852" sldId="265"/>
            <ac:spMk id="2" creationId="{DDE05CEE-3A63-6300-BAF7-183193ADCA63}"/>
          </ac:spMkLst>
        </pc:spChg>
        <pc:spChg chg="del mod">
          <ac:chgData name="Logan Evans" userId="0a3b522150ddcc55" providerId="LiveId" clId="{F9B276B9-1BB2-444F-96BF-72A2BEFC519F}" dt="2024-04-24T02:21:16.090" v="2547" actId="478"/>
          <ac:spMkLst>
            <pc:docMk/>
            <pc:sldMk cId="1764151852" sldId="265"/>
            <ac:spMk id="3" creationId="{769799CC-3936-A463-83C8-C20290F4A9B2}"/>
          </ac:spMkLst>
        </pc:spChg>
        <pc:spChg chg="add del">
          <ac:chgData name="Logan Evans" userId="0a3b522150ddcc55" providerId="LiveId" clId="{F9B276B9-1BB2-444F-96BF-72A2BEFC519F}" dt="2024-04-24T03:30:27.542" v="3077" actId="26606"/>
          <ac:spMkLst>
            <pc:docMk/>
            <pc:sldMk cId="1764151852" sldId="265"/>
            <ac:spMk id="9" creationId="{9203DE33-2CD4-4CA8-9AF3-37C3B65133B0}"/>
          </ac:spMkLst>
        </pc:spChg>
        <pc:spChg chg="add del">
          <ac:chgData name="Logan Evans" userId="0a3b522150ddcc55" providerId="LiveId" clId="{F9B276B9-1BB2-444F-96BF-72A2BEFC519F}" dt="2024-04-24T03:30:27.542" v="3077" actId="26606"/>
          <ac:spMkLst>
            <pc:docMk/>
            <pc:sldMk cId="1764151852" sldId="265"/>
            <ac:spMk id="11" creationId="{0AF57B88-1D4C-41FA-A761-EC1DD10C35CB}"/>
          </ac:spMkLst>
        </pc:spChg>
        <pc:spChg chg="add del">
          <ac:chgData name="Logan Evans" userId="0a3b522150ddcc55" providerId="LiveId" clId="{F9B276B9-1BB2-444F-96BF-72A2BEFC519F}" dt="2024-04-24T03:30:27.542" v="3077" actId="26606"/>
          <ac:spMkLst>
            <pc:docMk/>
            <pc:sldMk cId="1764151852" sldId="265"/>
            <ac:spMk id="13" creationId="{D2548F45-5164-4ABB-8212-7F293FDED8D4}"/>
          </ac:spMkLst>
        </pc:spChg>
        <pc:spChg chg="add del">
          <ac:chgData name="Logan Evans" userId="0a3b522150ddcc55" providerId="LiveId" clId="{F9B276B9-1BB2-444F-96BF-72A2BEFC519F}" dt="2024-04-24T03:30:27.542" v="3077" actId="26606"/>
          <ac:spMkLst>
            <pc:docMk/>
            <pc:sldMk cId="1764151852" sldId="265"/>
            <ac:spMk id="15" creationId="{5E81CCFB-7BEF-4186-86FB-D09450B4D02D}"/>
          </ac:spMkLst>
        </pc:spChg>
        <pc:spChg chg="add">
          <ac:chgData name="Logan Evans" userId="0a3b522150ddcc55" providerId="LiveId" clId="{F9B276B9-1BB2-444F-96BF-72A2BEFC519F}" dt="2024-04-24T03:30:27.542" v="3077" actId="26606"/>
          <ac:spMkLst>
            <pc:docMk/>
            <pc:sldMk cId="1764151852" sldId="265"/>
            <ac:spMk id="20" creationId="{A8384FB5-9ADC-4DDC-881B-597D56F5B15D}"/>
          </ac:spMkLst>
        </pc:spChg>
        <pc:spChg chg="add">
          <ac:chgData name="Logan Evans" userId="0a3b522150ddcc55" providerId="LiveId" clId="{F9B276B9-1BB2-444F-96BF-72A2BEFC519F}" dt="2024-04-24T03:30:27.542" v="3077" actId="26606"/>
          <ac:spMkLst>
            <pc:docMk/>
            <pc:sldMk cId="1764151852" sldId="265"/>
            <ac:spMk id="22" creationId="{91E5A9A7-95C6-4F4F-B00E-C82E07FE62EF}"/>
          </ac:spMkLst>
        </pc:spChg>
        <pc:spChg chg="add">
          <ac:chgData name="Logan Evans" userId="0a3b522150ddcc55" providerId="LiveId" clId="{F9B276B9-1BB2-444F-96BF-72A2BEFC519F}" dt="2024-04-24T03:30:27.542" v="3077" actId="26606"/>
          <ac:spMkLst>
            <pc:docMk/>
            <pc:sldMk cId="1764151852" sldId="265"/>
            <ac:spMk id="24" creationId="{D07DD2DE-F619-49DD-B5E7-03A290FF4ED1}"/>
          </ac:spMkLst>
        </pc:spChg>
        <pc:spChg chg="add">
          <ac:chgData name="Logan Evans" userId="0a3b522150ddcc55" providerId="LiveId" clId="{F9B276B9-1BB2-444F-96BF-72A2BEFC519F}" dt="2024-04-24T03:30:27.542" v="3077" actId="26606"/>
          <ac:spMkLst>
            <pc:docMk/>
            <pc:sldMk cId="1764151852" sldId="265"/>
            <ac:spMk id="26" creationId="{85149191-5F60-4A28-AAFF-039F96B0F3EC}"/>
          </ac:spMkLst>
        </pc:spChg>
        <pc:spChg chg="add">
          <ac:chgData name="Logan Evans" userId="0a3b522150ddcc55" providerId="LiveId" clId="{F9B276B9-1BB2-444F-96BF-72A2BEFC519F}" dt="2024-04-24T03:30:27.542" v="3077" actId="26606"/>
          <ac:spMkLst>
            <pc:docMk/>
            <pc:sldMk cId="1764151852" sldId="265"/>
            <ac:spMk id="28" creationId="{F8260ED5-17F7-4158-B241-D51DD4CF1B7E}"/>
          </ac:spMkLst>
        </pc:spChg>
        <pc:picChg chg="add mod">
          <ac:chgData name="Logan Evans" userId="0a3b522150ddcc55" providerId="LiveId" clId="{F9B276B9-1BB2-444F-96BF-72A2BEFC519F}" dt="2024-04-24T08:07:35.515" v="23664" actId="1038"/>
          <ac:picMkLst>
            <pc:docMk/>
            <pc:sldMk cId="1764151852" sldId="265"/>
            <ac:picMk id="3" creationId="{836F4D5F-0F44-5BB2-7385-F93356711527}"/>
          </ac:picMkLst>
        </pc:picChg>
        <pc:picChg chg="add del">
          <ac:chgData name="Logan Evans" userId="0a3b522150ddcc55" providerId="LiveId" clId="{F9B276B9-1BB2-444F-96BF-72A2BEFC519F}" dt="2024-04-24T02:21:14.395" v="2546" actId="478"/>
          <ac:picMkLst>
            <pc:docMk/>
            <pc:sldMk cId="1764151852" sldId="265"/>
            <ac:picMk id="5" creationId="{5C2EAB01-5AD7-4484-4EFB-E0775E6F0A53}"/>
          </ac:picMkLst>
        </pc:picChg>
      </pc:sldChg>
      <pc:sldChg chg="addSp modSp mod setBg modNotesTx">
        <pc:chgData name="Logan Evans" userId="0a3b522150ddcc55" providerId="LiveId" clId="{F9B276B9-1BB2-444F-96BF-72A2BEFC519F}" dt="2024-04-24T07:41:08.533" v="23655" actId="33524"/>
        <pc:sldMkLst>
          <pc:docMk/>
          <pc:sldMk cId="370077145" sldId="266"/>
        </pc:sldMkLst>
        <pc:spChg chg="mod">
          <ac:chgData name="Logan Evans" userId="0a3b522150ddcc55" providerId="LiveId" clId="{F9B276B9-1BB2-444F-96BF-72A2BEFC519F}" dt="2024-04-24T02:10:12.480" v="2372" actId="26606"/>
          <ac:spMkLst>
            <pc:docMk/>
            <pc:sldMk cId="370077145" sldId="266"/>
            <ac:spMk id="2" creationId="{E2E453B8-BBD0-B028-2AA0-ADA543FDB8A9}"/>
          </ac:spMkLst>
        </pc:spChg>
        <pc:spChg chg="mod">
          <ac:chgData name="Logan Evans" userId="0a3b522150ddcc55" providerId="LiveId" clId="{F9B276B9-1BB2-444F-96BF-72A2BEFC519F}" dt="2024-04-24T07:40:05.983" v="23640" actId="1076"/>
          <ac:spMkLst>
            <pc:docMk/>
            <pc:sldMk cId="370077145" sldId="266"/>
            <ac:spMk id="3" creationId="{5DF980FA-898F-A789-95AF-98A589FBFBA1}"/>
          </ac:spMkLst>
        </pc:spChg>
        <pc:spChg chg="add">
          <ac:chgData name="Logan Evans" userId="0a3b522150ddcc55" providerId="LiveId" clId="{F9B276B9-1BB2-444F-96BF-72A2BEFC519F}" dt="2024-04-24T02:10:12.480" v="2372" actId="26606"/>
          <ac:spMkLst>
            <pc:docMk/>
            <pc:sldMk cId="370077145" sldId="266"/>
            <ac:spMk id="8" creationId="{09588DA8-065E-4F6F-8EFD-43104AB2E0CF}"/>
          </ac:spMkLst>
        </pc:spChg>
        <pc:spChg chg="add">
          <ac:chgData name="Logan Evans" userId="0a3b522150ddcc55" providerId="LiveId" clId="{F9B276B9-1BB2-444F-96BF-72A2BEFC519F}" dt="2024-04-24T02:10:12.480" v="2372" actId="26606"/>
          <ac:spMkLst>
            <pc:docMk/>
            <pc:sldMk cId="370077145" sldId="266"/>
            <ac:spMk id="10" creationId="{C4285719-470E-454C-AF62-8323075F1F5B}"/>
          </ac:spMkLst>
        </pc:spChg>
        <pc:spChg chg="add">
          <ac:chgData name="Logan Evans" userId="0a3b522150ddcc55" providerId="LiveId" clId="{F9B276B9-1BB2-444F-96BF-72A2BEFC519F}" dt="2024-04-24T02:10:12.480" v="2372" actId="26606"/>
          <ac:spMkLst>
            <pc:docMk/>
            <pc:sldMk cId="370077145" sldId="266"/>
            <ac:spMk id="12" creationId="{CD9FE4EF-C4D8-49A0-B2FF-81D8DB7D8A24}"/>
          </ac:spMkLst>
        </pc:spChg>
        <pc:spChg chg="add">
          <ac:chgData name="Logan Evans" userId="0a3b522150ddcc55" providerId="LiveId" clId="{F9B276B9-1BB2-444F-96BF-72A2BEFC519F}" dt="2024-04-24T02:10:12.480" v="2372" actId="26606"/>
          <ac:spMkLst>
            <pc:docMk/>
            <pc:sldMk cId="370077145" sldId="266"/>
            <ac:spMk id="14" creationId="{4300840D-0A0B-4512-BACA-B439D5B9C57C}"/>
          </ac:spMkLst>
        </pc:spChg>
        <pc:spChg chg="add">
          <ac:chgData name="Logan Evans" userId="0a3b522150ddcc55" providerId="LiveId" clId="{F9B276B9-1BB2-444F-96BF-72A2BEFC519F}" dt="2024-04-24T02:10:12.480" v="2372" actId="26606"/>
          <ac:spMkLst>
            <pc:docMk/>
            <pc:sldMk cId="370077145" sldId="266"/>
            <ac:spMk id="16" creationId="{D2B78728-A580-49A7-84F9-6EF6F583ADE0}"/>
          </ac:spMkLst>
        </pc:spChg>
        <pc:spChg chg="add">
          <ac:chgData name="Logan Evans" userId="0a3b522150ddcc55" providerId="LiveId" clId="{F9B276B9-1BB2-444F-96BF-72A2BEFC519F}" dt="2024-04-24T02:10:12.480" v="2372" actId="26606"/>
          <ac:spMkLst>
            <pc:docMk/>
            <pc:sldMk cId="370077145" sldId="266"/>
            <ac:spMk id="18" creationId="{38FAA1A1-D861-433F-88FA-1E9D6FD31D11}"/>
          </ac:spMkLst>
        </pc:spChg>
        <pc:spChg chg="add">
          <ac:chgData name="Logan Evans" userId="0a3b522150ddcc55" providerId="LiveId" clId="{F9B276B9-1BB2-444F-96BF-72A2BEFC519F}" dt="2024-04-24T02:10:12.480" v="2372" actId="26606"/>
          <ac:spMkLst>
            <pc:docMk/>
            <pc:sldMk cId="370077145" sldId="266"/>
            <ac:spMk id="20" creationId="{8D71EDA1-87BF-4D5D-AB79-F346FD19278A}"/>
          </ac:spMkLst>
        </pc:spChg>
      </pc:sldChg>
      <pc:sldChg chg="modSp mod modNotesTx">
        <pc:chgData name="Logan Evans" userId="0a3b522150ddcc55" providerId="LiveId" clId="{F9B276B9-1BB2-444F-96BF-72A2BEFC519F}" dt="2024-04-24T07:24:07.737" v="21834" actId="20577"/>
        <pc:sldMkLst>
          <pc:docMk/>
          <pc:sldMk cId="3526938780" sldId="267"/>
        </pc:sldMkLst>
        <pc:graphicFrameChg chg="mod modGraphic">
          <ac:chgData name="Logan Evans" userId="0a3b522150ddcc55" providerId="LiveId" clId="{F9B276B9-1BB2-444F-96BF-72A2BEFC519F}" dt="2024-04-24T02:06:31.544" v="2278" actId="1076"/>
          <ac:graphicFrameMkLst>
            <pc:docMk/>
            <pc:sldMk cId="3526938780" sldId="267"/>
            <ac:graphicFrameMk id="11" creationId="{52BDD783-F2C3-FC90-DC13-5EE8B2EA3F99}"/>
          </ac:graphicFrameMkLst>
        </pc:graphicFrameChg>
      </pc:sldChg>
      <pc:sldChg chg="addSp delSp modSp new del mod">
        <pc:chgData name="Logan Evans" userId="0a3b522150ddcc55" providerId="LiveId" clId="{F9B276B9-1BB2-444F-96BF-72A2BEFC519F}" dt="2024-04-24T02:23:43.723" v="2585" actId="2696"/>
        <pc:sldMkLst>
          <pc:docMk/>
          <pc:sldMk cId="919688072" sldId="268"/>
        </pc:sldMkLst>
        <pc:spChg chg="del">
          <ac:chgData name="Logan Evans" userId="0a3b522150ddcc55" providerId="LiveId" clId="{F9B276B9-1BB2-444F-96BF-72A2BEFC519F}" dt="2024-04-24T02:21:56.596" v="2552" actId="478"/>
          <ac:spMkLst>
            <pc:docMk/>
            <pc:sldMk cId="919688072" sldId="268"/>
            <ac:spMk id="2" creationId="{A6F12EB6-AEBC-B541-C482-D67CFCF3C57E}"/>
          </ac:spMkLst>
        </pc:spChg>
        <pc:spChg chg="del">
          <ac:chgData name="Logan Evans" userId="0a3b522150ddcc55" providerId="LiveId" clId="{F9B276B9-1BB2-444F-96BF-72A2BEFC519F}" dt="2024-04-24T02:21:57.853" v="2553" actId="478"/>
          <ac:spMkLst>
            <pc:docMk/>
            <pc:sldMk cId="919688072" sldId="268"/>
            <ac:spMk id="3" creationId="{9706869B-F3F2-A1EA-7F8C-B6141201230A}"/>
          </ac:spMkLst>
        </pc:spChg>
        <pc:spChg chg="add mod">
          <ac:chgData name="Logan Evans" userId="0a3b522150ddcc55" providerId="LiveId" clId="{F9B276B9-1BB2-444F-96BF-72A2BEFC519F}" dt="2024-04-24T02:23:09.435" v="2576" actId="21"/>
          <ac:spMkLst>
            <pc:docMk/>
            <pc:sldMk cId="919688072" sldId="268"/>
            <ac:spMk id="4" creationId="{DDE05CEE-3A63-6300-BAF7-183193ADCA63}"/>
          </ac:spMkLst>
        </pc:spChg>
        <pc:spChg chg="add mod">
          <ac:chgData name="Logan Evans" userId="0a3b522150ddcc55" providerId="LiveId" clId="{F9B276B9-1BB2-444F-96BF-72A2BEFC519F}" dt="2024-04-24T02:23:26.181" v="2581" actId="1076"/>
          <ac:spMkLst>
            <pc:docMk/>
            <pc:sldMk cId="919688072" sldId="268"/>
            <ac:spMk id="5" creationId="{769799CC-3936-A463-83C8-C20290F4A9B2}"/>
          </ac:spMkLst>
        </pc:spChg>
        <pc:spChg chg="add mod">
          <ac:chgData name="Logan Evans" userId="0a3b522150ddcc55" providerId="LiveId" clId="{F9B276B9-1BB2-444F-96BF-72A2BEFC519F}" dt="2024-04-24T02:22:26.089" v="2560" actId="21"/>
          <ac:spMkLst>
            <pc:docMk/>
            <pc:sldMk cId="919688072" sldId="268"/>
            <ac:spMk id="6" creationId="{EDC2BF57-A9F2-66E3-4321-24FC28904DFC}"/>
          </ac:spMkLst>
        </pc:spChg>
      </pc:sldChg>
      <pc:sldChg chg="addSp modSp new mod setBg modNotesTx">
        <pc:chgData name="Logan Evans" userId="0a3b522150ddcc55" providerId="LiveId" clId="{F9B276B9-1BB2-444F-96BF-72A2BEFC519F}" dt="2024-04-24T08:54:07.301" v="23811" actId="20577"/>
        <pc:sldMkLst>
          <pc:docMk/>
          <pc:sldMk cId="390826409" sldId="269"/>
        </pc:sldMkLst>
        <pc:spChg chg="mod">
          <ac:chgData name="Logan Evans" userId="0a3b522150ddcc55" providerId="LiveId" clId="{F9B276B9-1BB2-444F-96BF-72A2BEFC519F}" dt="2024-04-24T08:54:07.301" v="23811" actId="20577"/>
          <ac:spMkLst>
            <pc:docMk/>
            <pc:sldMk cId="390826409" sldId="269"/>
            <ac:spMk id="2" creationId="{E25644FF-7997-1F56-679B-BBA285F61D6B}"/>
          </ac:spMkLst>
        </pc:spChg>
        <pc:spChg chg="mod">
          <ac:chgData name="Logan Evans" userId="0a3b522150ddcc55" providerId="LiveId" clId="{F9B276B9-1BB2-444F-96BF-72A2BEFC519F}" dt="2024-04-24T08:12:27.721" v="23715" actId="20577"/>
          <ac:spMkLst>
            <pc:docMk/>
            <pc:sldMk cId="390826409" sldId="269"/>
            <ac:spMk id="3" creationId="{6A61C808-92A4-F488-A86B-8EF557FE91C7}"/>
          </ac:spMkLst>
        </pc:spChg>
        <pc:spChg chg="add">
          <ac:chgData name="Logan Evans" userId="0a3b522150ddcc55" providerId="LiveId" clId="{F9B276B9-1BB2-444F-96BF-72A2BEFC519F}" dt="2024-04-24T02:23:39.195" v="2584" actId="26606"/>
          <ac:spMkLst>
            <pc:docMk/>
            <pc:sldMk cId="390826409" sldId="269"/>
            <ac:spMk id="8" creationId="{DEE2AD96-B495-4E06-9291-B71706F728CB}"/>
          </ac:spMkLst>
        </pc:spChg>
        <pc:spChg chg="add">
          <ac:chgData name="Logan Evans" userId="0a3b522150ddcc55" providerId="LiveId" clId="{F9B276B9-1BB2-444F-96BF-72A2BEFC519F}" dt="2024-04-24T02:23:39.195" v="2584" actId="26606"/>
          <ac:spMkLst>
            <pc:docMk/>
            <pc:sldMk cId="390826409" sldId="269"/>
            <ac:spMk id="10" creationId="{53CF6D67-C5A8-4ADD-9E8E-1E38CA1D3166}"/>
          </ac:spMkLst>
        </pc:spChg>
        <pc:spChg chg="add">
          <ac:chgData name="Logan Evans" userId="0a3b522150ddcc55" providerId="LiveId" clId="{F9B276B9-1BB2-444F-96BF-72A2BEFC519F}" dt="2024-04-24T02:23:39.195" v="2584" actId="26606"/>
          <ac:spMkLst>
            <pc:docMk/>
            <pc:sldMk cId="390826409" sldId="269"/>
            <ac:spMk id="12" creationId="{86909FA0-B515-4681-B7A8-FA281D133B94}"/>
          </ac:spMkLst>
        </pc:spChg>
        <pc:spChg chg="add">
          <ac:chgData name="Logan Evans" userId="0a3b522150ddcc55" providerId="LiveId" clId="{F9B276B9-1BB2-444F-96BF-72A2BEFC519F}" dt="2024-04-24T02:23:39.195" v="2584" actId="26606"/>
          <ac:spMkLst>
            <pc:docMk/>
            <pc:sldMk cId="390826409" sldId="269"/>
            <ac:spMk id="14" creationId="{21C9FE86-FCC3-4A31-AA1C-C882262B7FE7}"/>
          </ac:spMkLst>
        </pc:spChg>
        <pc:spChg chg="add">
          <ac:chgData name="Logan Evans" userId="0a3b522150ddcc55" providerId="LiveId" clId="{F9B276B9-1BB2-444F-96BF-72A2BEFC519F}" dt="2024-04-24T02:23:39.195" v="2584" actId="26606"/>
          <ac:spMkLst>
            <pc:docMk/>
            <pc:sldMk cId="390826409" sldId="269"/>
            <ac:spMk id="16" creationId="{7D96243B-ECED-4B71-8E06-AE9A285EAD20}"/>
          </ac:spMkLst>
        </pc:spChg>
        <pc:spChg chg="add">
          <ac:chgData name="Logan Evans" userId="0a3b522150ddcc55" providerId="LiveId" clId="{F9B276B9-1BB2-444F-96BF-72A2BEFC519F}" dt="2024-04-24T02:23:39.195" v="2584" actId="26606"/>
          <ac:spMkLst>
            <pc:docMk/>
            <pc:sldMk cId="390826409" sldId="269"/>
            <ac:spMk id="18" creationId="{A09989E4-EFDC-4A90-A633-E0525FB4139E}"/>
          </ac:spMkLst>
        </pc:spChg>
      </pc:sldChg>
      <pc:sldChg chg="addSp delSp modSp new del mod setBg addAnim delAnim">
        <pc:chgData name="Logan Evans" userId="0a3b522150ddcc55" providerId="LiveId" clId="{F9B276B9-1BB2-444F-96BF-72A2BEFC519F}" dt="2024-04-24T02:33:09.502" v="3051" actId="2696"/>
        <pc:sldMkLst>
          <pc:docMk/>
          <pc:sldMk cId="768058303" sldId="270"/>
        </pc:sldMkLst>
        <pc:spChg chg="del">
          <ac:chgData name="Logan Evans" userId="0a3b522150ddcc55" providerId="LiveId" clId="{F9B276B9-1BB2-444F-96BF-72A2BEFC519F}" dt="2024-04-24T02:26:12.330" v="2620"/>
          <ac:spMkLst>
            <pc:docMk/>
            <pc:sldMk cId="768058303" sldId="270"/>
            <ac:spMk id="2" creationId="{F288B56D-8660-E786-EF99-B4E7C578D4E7}"/>
          </ac:spMkLst>
        </pc:spChg>
        <pc:spChg chg="del">
          <ac:chgData name="Logan Evans" userId="0a3b522150ddcc55" providerId="LiveId" clId="{F9B276B9-1BB2-444F-96BF-72A2BEFC519F}" dt="2024-04-24T02:26:27.422" v="2622" actId="478"/>
          <ac:spMkLst>
            <pc:docMk/>
            <pc:sldMk cId="768058303" sldId="270"/>
            <ac:spMk id="3" creationId="{EB1A0238-F3A8-B980-AF4B-7D4437F63E3D}"/>
          </ac:spMkLst>
        </pc:spChg>
        <pc:spChg chg="add mod ord">
          <ac:chgData name="Logan Evans" userId="0a3b522150ddcc55" providerId="LiveId" clId="{F9B276B9-1BB2-444F-96BF-72A2BEFC519F}" dt="2024-04-24T02:28:22.382" v="2695" actId="21"/>
          <ac:spMkLst>
            <pc:docMk/>
            <pc:sldMk cId="768058303" sldId="270"/>
            <ac:spMk id="4" creationId="{DDE05CEE-3A63-6300-BAF7-183193ADCA63}"/>
          </ac:spMkLst>
        </pc:spChg>
        <pc:spChg chg="add del mod">
          <ac:chgData name="Logan Evans" userId="0a3b522150ddcc55" providerId="LiveId" clId="{F9B276B9-1BB2-444F-96BF-72A2BEFC519F}" dt="2024-04-24T02:29:33.136" v="2712" actId="21"/>
          <ac:spMkLst>
            <pc:docMk/>
            <pc:sldMk cId="768058303" sldId="270"/>
            <ac:spMk id="6" creationId="{931CDE9A-A379-0E11-C9D6-77B1B861A143}"/>
          </ac:spMkLst>
        </pc:spChg>
        <pc:spChg chg="add del">
          <ac:chgData name="Logan Evans" userId="0a3b522150ddcc55" providerId="LiveId" clId="{F9B276B9-1BB2-444F-96BF-72A2BEFC519F}" dt="2024-04-24T02:26:32.669" v="2624" actId="26606"/>
          <ac:spMkLst>
            <pc:docMk/>
            <pc:sldMk cId="768058303" sldId="270"/>
            <ac:spMk id="12" creationId="{2151139A-886F-4B97-8815-729AD3831BBD}"/>
          </ac:spMkLst>
        </pc:spChg>
        <pc:spChg chg="add del">
          <ac:chgData name="Logan Evans" userId="0a3b522150ddcc55" providerId="LiveId" clId="{F9B276B9-1BB2-444F-96BF-72A2BEFC519F}" dt="2024-04-24T02:26:32.669" v="2624" actId="26606"/>
          <ac:spMkLst>
            <pc:docMk/>
            <pc:sldMk cId="768058303" sldId="270"/>
            <ac:spMk id="14" creationId="{5428AC11-BFDF-42EF-80FF-717BBF909067}"/>
          </ac:spMkLst>
        </pc:spChg>
        <pc:spChg chg="add del">
          <ac:chgData name="Logan Evans" userId="0a3b522150ddcc55" providerId="LiveId" clId="{F9B276B9-1BB2-444F-96BF-72A2BEFC519F}" dt="2024-04-24T02:26:32.669" v="2624" actId="26606"/>
          <ac:spMkLst>
            <pc:docMk/>
            <pc:sldMk cId="768058303" sldId="270"/>
            <ac:spMk id="16" creationId="{2CC56AF6-38E4-490B-8E2B-1A1037B4EDD4}"/>
          </ac:spMkLst>
        </pc:spChg>
        <pc:spChg chg="add del">
          <ac:chgData name="Logan Evans" userId="0a3b522150ddcc55" providerId="LiveId" clId="{F9B276B9-1BB2-444F-96BF-72A2BEFC519F}" dt="2024-04-24T02:26:32.669" v="2624" actId="26606"/>
          <ac:spMkLst>
            <pc:docMk/>
            <pc:sldMk cId="768058303" sldId="270"/>
            <ac:spMk id="18" creationId="{2339A6F5-AD6A-4D80-8AD9-6290D13AC49F}"/>
          </ac:spMkLst>
        </pc:spChg>
        <pc:spChg chg="add del">
          <ac:chgData name="Logan Evans" userId="0a3b522150ddcc55" providerId="LiveId" clId="{F9B276B9-1BB2-444F-96BF-72A2BEFC519F}" dt="2024-04-24T02:27:24.527" v="2647" actId="26606"/>
          <ac:spMkLst>
            <pc:docMk/>
            <pc:sldMk cId="768058303" sldId="270"/>
            <ac:spMk id="20" creationId="{2151139A-886F-4B97-8815-729AD3831BBD}"/>
          </ac:spMkLst>
        </pc:spChg>
        <pc:spChg chg="add del">
          <ac:chgData name="Logan Evans" userId="0a3b522150ddcc55" providerId="LiveId" clId="{F9B276B9-1BB2-444F-96BF-72A2BEFC519F}" dt="2024-04-24T02:27:24.527" v="2647" actId="26606"/>
          <ac:spMkLst>
            <pc:docMk/>
            <pc:sldMk cId="768058303" sldId="270"/>
            <ac:spMk id="21" creationId="{5428AC11-BFDF-42EF-80FF-717BBF909067}"/>
          </ac:spMkLst>
        </pc:spChg>
        <pc:spChg chg="add del">
          <ac:chgData name="Logan Evans" userId="0a3b522150ddcc55" providerId="LiveId" clId="{F9B276B9-1BB2-444F-96BF-72A2BEFC519F}" dt="2024-04-24T02:27:24.527" v="2647" actId="26606"/>
          <ac:spMkLst>
            <pc:docMk/>
            <pc:sldMk cId="768058303" sldId="270"/>
            <ac:spMk id="22" creationId="{2CC56AF6-38E4-490B-8E2B-1A1037B4EDD4}"/>
          </ac:spMkLst>
        </pc:spChg>
        <pc:spChg chg="add del">
          <ac:chgData name="Logan Evans" userId="0a3b522150ddcc55" providerId="LiveId" clId="{F9B276B9-1BB2-444F-96BF-72A2BEFC519F}" dt="2024-04-24T02:27:24.527" v="2647" actId="26606"/>
          <ac:spMkLst>
            <pc:docMk/>
            <pc:sldMk cId="768058303" sldId="270"/>
            <ac:spMk id="23" creationId="{32FD26B0-16CE-4AD4-9CE4-A63EBF330831}"/>
          </ac:spMkLst>
        </pc:spChg>
        <pc:picChg chg="add del mod">
          <ac:chgData name="Logan Evans" userId="0a3b522150ddcc55" providerId="LiveId" clId="{F9B276B9-1BB2-444F-96BF-72A2BEFC519F}" dt="2024-04-24T02:28:43.803" v="2698" actId="21"/>
          <ac:picMkLst>
            <pc:docMk/>
            <pc:sldMk cId="768058303" sldId="270"/>
            <ac:picMk id="5" creationId="{A34F5882-4819-49D0-EC05-1A71834969C6}"/>
          </ac:picMkLst>
        </pc:picChg>
        <pc:picChg chg="add del mod ord modCrop">
          <ac:chgData name="Logan Evans" userId="0a3b522150ddcc55" providerId="LiveId" clId="{F9B276B9-1BB2-444F-96BF-72A2BEFC519F}" dt="2024-04-24T02:29:03.147" v="2703" actId="21"/>
          <ac:picMkLst>
            <pc:docMk/>
            <pc:sldMk cId="768058303" sldId="270"/>
            <ac:picMk id="7" creationId="{6445C1DA-D2E9-88A1-0FC3-7D89FA7E8B9B}"/>
          </ac:picMkLst>
        </pc:picChg>
      </pc:sldChg>
      <pc:sldChg chg="addSp delSp modSp add mod ord setBg delDesignElem modNotesTx">
        <pc:chgData name="Logan Evans" userId="0a3b522150ddcc55" providerId="LiveId" clId="{F9B276B9-1BB2-444F-96BF-72A2BEFC519F}" dt="2024-04-24T06:56:41.831" v="17634" actId="20577"/>
        <pc:sldMkLst>
          <pc:docMk/>
          <pc:sldMk cId="2971224442" sldId="271"/>
        </pc:sldMkLst>
        <pc:spChg chg="mod">
          <ac:chgData name="Logan Evans" userId="0a3b522150ddcc55" providerId="LiveId" clId="{F9B276B9-1BB2-444F-96BF-72A2BEFC519F}" dt="2024-04-24T02:28:33.350" v="2697" actId="207"/>
          <ac:spMkLst>
            <pc:docMk/>
            <pc:sldMk cId="2971224442" sldId="271"/>
            <ac:spMk id="2" creationId="{DDE05CEE-3A63-6300-BAF7-183193ADCA63}"/>
          </ac:spMkLst>
        </pc:spChg>
        <pc:spChg chg="del mod">
          <ac:chgData name="Logan Evans" userId="0a3b522150ddcc55" providerId="LiveId" clId="{F9B276B9-1BB2-444F-96BF-72A2BEFC519F}" dt="2024-04-24T02:28:49.325" v="2699" actId="478"/>
          <ac:spMkLst>
            <pc:docMk/>
            <pc:sldMk cId="2971224442" sldId="271"/>
            <ac:spMk id="3" creationId="{769799CC-3936-A463-83C8-C20290F4A9B2}"/>
          </ac:spMkLst>
        </pc:spChg>
        <pc:spChg chg="add">
          <ac:chgData name="Logan Evans" userId="0a3b522150ddcc55" providerId="LiveId" clId="{F9B276B9-1BB2-444F-96BF-72A2BEFC519F}" dt="2024-04-24T02:28:15.705" v="2692" actId="26606"/>
          <ac:spMkLst>
            <pc:docMk/>
            <pc:sldMk cId="2971224442" sldId="271"/>
            <ac:spMk id="5" creationId="{D2B78728-A580-49A7-84F9-6EF6F583ADE0}"/>
          </ac:spMkLst>
        </pc:spChg>
        <pc:spChg chg="add">
          <ac:chgData name="Logan Evans" userId="0a3b522150ddcc55" providerId="LiveId" clId="{F9B276B9-1BB2-444F-96BF-72A2BEFC519F}" dt="2024-04-24T02:28:15.705" v="2692" actId="26606"/>
          <ac:spMkLst>
            <pc:docMk/>
            <pc:sldMk cId="2971224442" sldId="271"/>
            <ac:spMk id="6" creationId="{38FAA1A1-D861-433F-88FA-1E9D6FD31D11}"/>
          </ac:spMkLst>
        </pc:spChg>
        <pc:spChg chg="add">
          <ac:chgData name="Logan Evans" userId="0a3b522150ddcc55" providerId="LiveId" clId="{F9B276B9-1BB2-444F-96BF-72A2BEFC519F}" dt="2024-04-24T02:28:15.705" v="2692" actId="26606"/>
          <ac:spMkLst>
            <pc:docMk/>
            <pc:sldMk cId="2971224442" sldId="271"/>
            <ac:spMk id="7" creationId="{8D71EDA1-87BF-4D5D-AB79-F346FD19278A}"/>
          </ac:spMkLst>
        </pc:spChg>
        <pc:spChg chg="add">
          <ac:chgData name="Logan Evans" userId="0a3b522150ddcc55" providerId="LiveId" clId="{F9B276B9-1BB2-444F-96BF-72A2BEFC519F}" dt="2024-04-24T02:28:15.705" v="2692" actId="26606"/>
          <ac:spMkLst>
            <pc:docMk/>
            <pc:sldMk cId="2971224442" sldId="271"/>
            <ac:spMk id="8" creationId="{09588DA8-065E-4F6F-8EFD-43104AB2E0CF}"/>
          </ac:spMkLst>
        </pc:spChg>
        <pc:spChg chg="add mod">
          <ac:chgData name="Logan Evans" userId="0a3b522150ddcc55" providerId="LiveId" clId="{F9B276B9-1BB2-444F-96BF-72A2BEFC519F}" dt="2024-04-24T04:30:01.742" v="5069" actId="14100"/>
          <ac:spMkLst>
            <pc:docMk/>
            <pc:sldMk cId="2971224442" sldId="271"/>
            <ac:spMk id="9" creationId="{8B5FD1D3-7008-CCF8-2CF2-C9225B2A49D2}"/>
          </ac:spMkLst>
        </pc:spChg>
        <pc:spChg chg="add del mod">
          <ac:chgData name="Logan Evans" userId="0a3b522150ddcc55" providerId="LiveId" clId="{F9B276B9-1BB2-444F-96BF-72A2BEFC519F}" dt="2024-04-24T02:28:55.076" v="2701" actId="478"/>
          <ac:spMkLst>
            <pc:docMk/>
            <pc:sldMk cId="2971224442" sldId="271"/>
            <ac:spMk id="9" creationId="{DB33B6AE-D9BC-F982-0B5C-5781F278BA1E}"/>
          </ac:spMkLst>
        </pc:spChg>
        <pc:spChg chg="add">
          <ac:chgData name="Logan Evans" userId="0a3b522150ddcc55" providerId="LiveId" clId="{F9B276B9-1BB2-444F-96BF-72A2BEFC519F}" dt="2024-04-24T02:28:15.705" v="2692" actId="26606"/>
          <ac:spMkLst>
            <pc:docMk/>
            <pc:sldMk cId="2971224442" sldId="271"/>
            <ac:spMk id="10" creationId="{C4285719-470E-454C-AF62-8323075F1F5B}"/>
          </ac:spMkLst>
        </pc:spChg>
        <pc:spChg chg="add">
          <ac:chgData name="Logan Evans" userId="0a3b522150ddcc55" providerId="LiveId" clId="{F9B276B9-1BB2-444F-96BF-72A2BEFC519F}" dt="2024-04-24T02:28:15.705" v="2692" actId="26606"/>
          <ac:spMkLst>
            <pc:docMk/>
            <pc:sldMk cId="2971224442" sldId="271"/>
            <ac:spMk id="12" creationId="{CD9FE4EF-C4D8-49A0-B2FF-81D8DB7D8A24}"/>
          </ac:spMkLst>
        </pc:spChg>
        <pc:spChg chg="add">
          <ac:chgData name="Logan Evans" userId="0a3b522150ddcc55" providerId="LiveId" clId="{F9B276B9-1BB2-444F-96BF-72A2BEFC519F}" dt="2024-04-24T02:28:15.705" v="2692" actId="26606"/>
          <ac:spMkLst>
            <pc:docMk/>
            <pc:sldMk cId="2971224442" sldId="271"/>
            <ac:spMk id="14" creationId="{4300840D-0A0B-4512-BACA-B439D5B9C57C}"/>
          </ac:spMkLst>
        </pc:spChg>
        <pc:spChg chg="add mod">
          <ac:chgData name="Logan Evans" userId="0a3b522150ddcc55" providerId="LiveId" clId="{F9B276B9-1BB2-444F-96BF-72A2BEFC519F}" dt="2024-04-24T02:31:34.202" v="3050" actId="20577"/>
          <ac:spMkLst>
            <pc:docMk/>
            <pc:sldMk cId="2971224442" sldId="271"/>
            <ac:spMk id="15" creationId="{931CDE9A-A379-0E11-C9D6-77B1B861A143}"/>
          </ac:spMkLst>
        </pc:spChg>
        <pc:spChg chg="del">
          <ac:chgData name="Logan Evans" userId="0a3b522150ddcc55" providerId="LiveId" clId="{F9B276B9-1BB2-444F-96BF-72A2BEFC519F}" dt="2024-04-24T02:28:09.474" v="2691"/>
          <ac:spMkLst>
            <pc:docMk/>
            <pc:sldMk cId="2971224442" sldId="271"/>
            <ac:spMk id="16" creationId="{2E17E911-875F-4DE5-8699-99D9F1805A5D}"/>
          </ac:spMkLst>
        </pc:spChg>
        <pc:spChg chg="add mod">
          <ac:chgData name="Logan Evans" userId="0a3b522150ddcc55" providerId="LiveId" clId="{F9B276B9-1BB2-444F-96BF-72A2BEFC519F}" dt="2024-04-24T04:30:08.981" v="5073" actId="20577"/>
          <ac:spMkLst>
            <pc:docMk/>
            <pc:sldMk cId="2971224442" sldId="271"/>
            <ac:spMk id="16" creationId="{DB3AE7E2-DEF3-B8A5-CDF7-05FDE90691E7}"/>
          </ac:spMkLst>
        </pc:spChg>
        <pc:spChg chg="del">
          <ac:chgData name="Logan Evans" userId="0a3b522150ddcc55" providerId="LiveId" clId="{F9B276B9-1BB2-444F-96BF-72A2BEFC519F}" dt="2024-04-24T02:28:09.474" v="2691"/>
          <ac:spMkLst>
            <pc:docMk/>
            <pc:sldMk cId="2971224442" sldId="271"/>
            <ac:spMk id="18" creationId="{CD9FE4EF-C4D8-49A0-B2FF-81D8DB7D8A24}"/>
          </ac:spMkLst>
        </pc:spChg>
        <pc:spChg chg="del">
          <ac:chgData name="Logan Evans" userId="0a3b522150ddcc55" providerId="LiveId" clId="{F9B276B9-1BB2-444F-96BF-72A2BEFC519F}" dt="2024-04-24T02:28:09.474" v="2691"/>
          <ac:spMkLst>
            <pc:docMk/>
            <pc:sldMk cId="2971224442" sldId="271"/>
            <ac:spMk id="20" creationId="{4300840D-0A0B-4512-BACA-B439D5B9C57C}"/>
          </ac:spMkLst>
        </pc:spChg>
        <pc:spChg chg="del">
          <ac:chgData name="Logan Evans" userId="0a3b522150ddcc55" providerId="LiveId" clId="{F9B276B9-1BB2-444F-96BF-72A2BEFC519F}" dt="2024-04-24T02:28:09.474" v="2691"/>
          <ac:spMkLst>
            <pc:docMk/>
            <pc:sldMk cId="2971224442" sldId="271"/>
            <ac:spMk id="21" creationId="{D2B78728-A580-49A7-84F9-6EF6F583ADE0}"/>
          </ac:spMkLst>
        </pc:spChg>
        <pc:spChg chg="del">
          <ac:chgData name="Logan Evans" userId="0a3b522150ddcc55" providerId="LiveId" clId="{F9B276B9-1BB2-444F-96BF-72A2BEFC519F}" dt="2024-04-24T02:28:09.474" v="2691"/>
          <ac:spMkLst>
            <pc:docMk/>
            <pc:sldMk cId="2971224442" sldId="271"/>
            <ac:spMk id="22" creationId="{38FAA1A1-D861-433F-88FA-1E9D6FD31D11}"/>
          </ac:spMkLst>
        </pc:spChg>
        <pc:spChg chg="del">
          <ac:chgData name="Logan Evans" userId="0a3b522150ddcc55" providerId="LiveId" clId="{F9B276B9-1BB2-444F-96BF-72A2BEFC519F}" dt="2024-04-24T02:28:09.474" v="2691"/>
          <ac:spMkLst>
            <pc:docMk/>
            <pc:sldMk cId="2971224442" sldId="271"/>
            <ac:spMk id="23" creationId="{8D71EDA1-87BF-4D5D-AB79-F346FD19278A}"/>
          </ac:spMkLst>
        </pc:spChg>
        <pc:picChg chg="add mod">
          <ac:chgData name="Logan Evans" userId="0a3b522150ddcc55" providerId="LiveId" clId="{F9B276B9-1BB2-444F-96BF-72A2BEFC519F}" dt="2024-04-24T04:28:40.177" v="4979" actId="1076"/>
          <ac:picMkLst>
            <pc:docMk/>
            <pc:sldMk cId="2971224442" sldId="271"/>
            <ac:picMk id="4" creationId="{6F682750-3E09-17C4-B39A-36D22B3E494D}"/>
          </ac:picMkLst>
        </pc:picChg>
        <pc:picChg chg="add del mod">
          <ac:chgData name="Logan Evans" userId="0a3b522150ddcc55" providerId="LiveId" clId="{F9B276B9-1BB2-444F-96BF-72A2BEFC519F}" dt="2024-04-24T04:28:25.666" v="4972" actId="478"/>
          <ac:picMkLst>
            <pc:docMk/>
            <pc:sldMk cId="2971224442" sldId="271"/>
            <ac:picMk id="11" creationId="{A34F5882-4819-49D0-EC05-1A71834969C6}"/>
          </ac:picMkLst>
        </pc:picChg>
        <pc:picChg chg="add mod">
          <ac:chgData name="Logan Evans" userId="0a3b522150ddcc55" providerId="LiveId" clId="{F9B276B9-1BB2-444F-96BF-72A2BEFC519F}" dt="2024-04-24T02:29:24.524" v="2710" actId="1076"/>
          <ac:picMkLst>
            <pc:docMk/>
            <pc:sldMk cId="2971224442" sldId="271"/>
            <ac:picMk id="13" creationId="{6445C1DA-D2E9-88A1-0FC3-7D89FA7E8B9B}"/>
          </ac:picMkLst>
        </pc:picChg>
      </pc:sldChg>
      <pc:sldChg chg="addSp delSp modSp new mod setBg">
        <pc:chgData name="Logan Evans" userId="0a3b522150ddcc55" providerId="LiveId" clId="{F9B276B9-1BB2-444F-96BF-72A2BEFC519F}" dt="2024-04-24T06:47:55.605" v="17602" actId="26606"/>
        <pc:sldMkLst>
          <pc:docMk/>
          <pc:sldMk cId="3152867993" sldId="272"/>
        </pc:sldMkLst>
        <pc:spChg chg="mod">
          <ac:chgData name="Logan Evans" userId="0a3b522150ddcc55" providerId="LiveId" clId="{F9B276B9-1BB2-444F-96BF-72A2BEFC519F}" dt="2024-04-24T06:47:55.605" v="17602" actId="26606"/>
          <ac:spMkLst>
            <pc:docMk/>
            <pc:sldMk cId="3152867993" sldId="272"/>
            <ac:spMk id="2" creationId="{2F729A5A-ADD1-2638-5C92-90E3E49A2DF3}"/>
          </ac:spMkLst>
        </pc:spChg>
        <pc:spChg chg="del mod">
          <ac:chgData name="Logan Evans" userId="0a3b522150ddcc55" providerId="LiveId" clId="{F9B276B9-1BB2-444F-96BF-72A2BEFC519F}" dt="2024-04-24T06:43:58.393" v="17572" actId="478"/>
          <ac:spMkLst>
            <pc:docMk/>
            <pc:sldMk cId="3152867993" sldId="272"/>
            <ac:spMk id="3" creationId="{56CB05AA-4E43-D253-5661-B9301AE53111}"/>
          </ac:spMkLst>
        </pc:spChg>
        <pc:spChg chg="add del mod">
          <ac:chgData name="Logan Evans" userId="0a3b522150ddcc55" providerId="LiveId" clId="{F9B276B9-1BB2-444F-96BF-72A2BEFC519F}" dt="2024-04-24T06:47:55.605" v="17602" actId="26606"/>
          <ac:spMkLst>
            <pc:docMk/>
            <pc:sldMk cId="3152867993" sldId="272"/>
            <ac:spMk id="5" creationId="{326EDFC3-A183-080E-D901-12AB08BFEFF2}"/>
          </ac:spMkLst>
        </pc:spChg>
        <pc:spChg chg="add del mod">
          <ac:chgData name="Logan Evans" userId="0a3b522150ddcc55" providerId="LiveId" clId="{F9B276B9-1BB2-444F-96BF-72A2BEFC519F}" dt="2024-04-24T06:47:24.303" v="17595" actId="478"/>
          <ac:spMkLst>
            <pc:docMk/>
            <pc:sldMk cId="3152867993" sldId="272"/>
            <ac:spMk id="7" creationId="{201445B1-B48B-D02F-6E92-FD8C9D30783A}"/>
          </ac:spMkLst>
        </pc:spChg>
        <pc:spChg chg="add">
          <ac:chgData name="Logan Evans" userId="0a3b522150ddcc55" providerId="LiveId" clId="{F9B276B9-1BB2-444F-96BF-72A2BEFC519F}" dt="2024-04-24T06:47:55.605" v="17602" actId="26606"/>
          <ac:spMkLst>
            <pc:docMk/>
            <pc:sldMk cId="3152867993" sldId="272"/>
            <ac:spMk id="8" creationId="{C4285719-470E-454C-AF62-8323075F1F5B}"/>
          </ac:spMkLst>
        </pc:spChg>
        <pc:spChg chg="add">
          <ac:chgData name="Logan Evans" userId="0a3b522150ddcc55" providerId="LiveId" clId="{F9B276B9-1BB2-444F-96BF-72A2BEFC519F}" dt="2024-04-24T06:47:55.605" v="17602" actId="26606"/>
          <ac:spMkLst>
            <pc:docMk/>
            <pc:sldMk cId="3152867993" sldId="272"/>
            <ac:spMk id="9" creationId="{CD9FE4EF-C4D8-49A0-B2FF-81D8DB7D8A24}"/>
          </ac:spMkLst>
        </pc:spChg>
        <pc:spChg chg="add">
          <ac:chgData name="Logan Evans" userId="0a3b522150ddcc55" providerId="LiveId" clId="{F9B276B9-1BB2-444F-96BF-72A2BEFC519F}" dt="2024-04-24T06:47:55.605" v="17602" actId="26606"/>
          <ac:spMkLst>
            <pc:docMk/>
            <pc:sldMk cId="3152867993" sldId="272"/>
            <ac:spMk id="10" creationId="{09588DA8-065E-4F6F-8EFD-43104AB2E0CF}"/>
          </ac:spMkLst>
        </pc:spChg>
        <pc:spChg chg="add">
          <ac:chgData name="Logan Evans" userId="0a3b522150ddcc55" providerId="LiveId" clId="{F9B276B9-1BB2-444F-96BF-72A2BEFC519F}" dt="2024-04-24T06:47:55.605" v="17602" actId="26606"/>
          <ac:spMkLst>
            <pc:docMk/>
            <pc:sldMk cId="3152867993" sldId="272"/>
            <ac:spMk id="11" creationId="{4300840D-0A0B-4512-BACA-B439D5B9C57C}"/>
          </ac:spMkLst>
        </pc:spChg>
        <pc:spChg chg="add del">
          <ac:chgData name="Logan Evans" userId="0a3b522150ddcc55" providerId="LiveId" clId="{F9B276B9-1BB2-444F-96BF-72A2BEFC519F}" dt="2024-04-24T06:47:08.570" v="17584" actId="26606"/>
          <ac:spMkLst>
            <pc:docMk/>
            <pc:sldMk cId="3152867993" sldId="272"/>
            <ac:spMk id="12" creationId="{09588DA8-065E-4F6F-8EFD-43104AB2E0CF}"/>
          </ac:spMkLst>
        </pc:spChg>
        <pc:spChg chg="add">
          <ac:chgData name="Logan Evans" userId="0a3b522150ddcc55" providerId="LiveId" clId="{F9B276B9-1BB2-444F-96BF-72A2BEFC519F}" dt="2024-04-24T06:47:55.605" v="17602" actId="26606"/>
          <ac:spMkLst>
            <pc:docMk/>
            <pc:sldMk cId="3152867993" sldId="272"/>
            <ac:spMk id="13" creationId="{D2B78728-A580-49A7-84F9-6EF6F583ADE0}"/>
          </ac:spMkLst>
        </pc:spChg>
        <pc:spChg chg="add del">
          <ac:chgData name="Logan Evans" userId="0a3b522150ddcc55" providerId="LiveId" clId="{F9B276B9-1BB2-444F-96BF-72A2BEFC519F}" dt="2024-04-24T06:47:08.570" v="17584" actId="26606"/>
          <ac:spMkLst>
            <pc:docMk/>
            <pc:sldMk cId="3152867993" sldId="272"/>
            <ac:spMk id="14" creationId="{C4285719-470E-454C-AF62-8323075F1F5B}"/>
          </ac:spMkLst>
        </pc:spChg>
        <pc:spChg chg="add">
          <ac:chgData name="Logan Evans" userId="0a3b522150ddcc55" providerId="LiveId" clId="{F9B276B9-1BB2-444F-96BF-72A2BEFC519F}" dt="2024-04-24T06:47:55.605" v="17602" actId="26606"/>
          <ac:spMkLst>
            <pc:docMk/>
            <pc:sldMk cId="3152867993" sldId="272"/>
            <ac:spMk id="15" creationId="{38FAA1A1-D861-433F-88FA-1E9D6FD31D11}"/>
          </ac:spMkLst>
        </pc:spChg>
        <pc:spChg chg="add del">
          <ac:chgData name="Logan Evans" userId="0a3b522150ddcc55" providerId="LiveId" clId="{F9B276B9-1BB2-444F-96BF-72A2BEFC519F}" dt="2024-04-24T06:47:08.570" v="17584" actId="26606"/>
          <ac:spMkLst>
            <pc:docMk/>
            <pc:sldMk cId="3152867993" sldId="272"/>
            <ac:spMk id="16" creationId="{CD9FE4EF-C4D8-49A0-B2FF-81D8DB7D8A24}"/>
          </ac:spMkLst>
        </pc:spChg>
        <pc:spChg chg="add">
          <ac:chgData name="Logan Evans" userId="0a3b522150ddcc55" providerId="LiveId" clId="{F9B276B9-1BB2-444F-96BF-72A2BEFC519F}" dt="2024-04-24T06:47:55.605" v="17602" actId="26606"/>
          <ac:spMkLst>
            <pc:docMk/>
            <pc:sldMk cId="3152867993" sldId="272"/>
            <ac:spMk id="17" creationId="{8D71EDA1-87BF-4D5D-AB79-F346FD19278A}"/>
          </ac:spMkLst>
        </pc:spChg>
        <pc:spChg chg="add del">
          <ac:chgData name="Logan Evans" userId="0a3b522150ddcc55" providerId="LiveId" clId="{F9B276B9-1BB2-444F-96BF-72A2BEFC519F}" dt="2024-04-24T06:47:08.570" v="17584" actId="26606"/>
          <ac:spMkLst>
            <pc:docMk/>
            <pc:sldMk cId="3152867993" sldId="272"/>
            <ac:spMk id="18" creationId="{4300840D-0A0B-4512-BACA-B439D5B9C57C}"/>
          </ac:spMkLst>
        </pc:spChg>
        <pc:spChg chg="add del">
          <ac:chgData name="Logan Evans" userId="0a3b522150ddcc55" providerId="LiveId" clId="{F9B276B9-1BB2-444F-96BF-72A2BEFC519F}" dt="2024-04-24T06:47:08.570" v="17584" actId="26606"/>
          <ac:spMkLst>
            <pc:docMk/>
            <pc:sldMk cId="3152867993" sldId="272"/>
            <ac:spMk id="20" creationId="{D2B78728-A580-49A7-84F9-6EF6F583ADE0}"/>
          </ac:spMkLst>
        </pc:spChg>
        <pc:spChg chg="add del">
          <ac:chgData name="Logan Evans" userId="0a3b522150ddcc55" providerId="LiveId" clId="{F9B276B9-1BB2-444F-96BF-72A2BEFC519F}" dt="2024-04-24T06:47:08.570" v="17584" actId="26606"/>
          <ac:spMkLst>
            <pc:docMk/>
            <pc:sldMk cId="3152867993" sldId="272"/>
            <ac:spMk id="22" creationId="{38FAA1A1-D861-433F-88FA-1E9D6FD31D11}"/>
          </ac:spMkLst>
        </pc:spChg>
        <pc:spChg chg="add del">
          <ac:chgData name="Logan Evans" userId="0a3b522150ddcc55" providerId="LiveId" clId="{F9B276B9-1BB2-444F-96BF-72A2BEFC519F}" dt="2024-04-24T06:47:08.570" v="17584" actId="26606"/>
          <ac:spMkLst>
            <pc:docMk/>
            <pc:sldMk cId="3152867993" sldId="272"/>
            <ac:spMk id="24" creationId="{8D71EDA1-87BF-4D5D-AB79-F346FD19278A}"/>
          </ac:spMkLst>
        </pc:spChg>
        <pc:spChg chg="add del">
          <ac:chgData name="Logan Evans" userId="0a3b522150ddcc55" providerId="LiveId" clId="{F9B276B9-1BB2-444F-96BF-72A2BEFC519F}" dt="2024-04-24T06:47:10.941" v="17587" actId="26606"/>
          <ac:spMkLst>
            <pc:docMk/>
            <pc:sldMk cId="3152867993" sldId="272"/>
            <ac:spMk id="26" creationId="{DEE2AD96-B495-4E06-9291-B71706F728CB}"/>
          </ac:spMkLst>
        </pc:spChg>
        <pc:spChg chg="add del">
          <ac:chgData name="Logan Evans" userId="0a3b522150ddcc55" providerId="LiveId" clId="{F9B276B9-1BB2-444F-96BF-72A2BEFC519F}" dt="2024-04-24T06:47:10.941" v="17587" actId="26606"/>
          <ac:spMkLst>
            <pc:docMk/>
            <pc:sldMk cId="3152867993" sldId="272"/>
            <ac:spMk id="27" creationId="{53CF6D67-C5A8-4ADD-9E8E-1E38CA1D3166}"/>
          </ac:spMkLst>
        </pc:spChg>
        <pc:spChg chg="add del">
          <ac:chgData name="Logan Evans" userId="0a3b522150ddcc55" providerId="LiveId" clId="{F9B276B9-1BB2-444F-96BF-72A2BEFC519F}" dt="2024-04-24T06:47:10.941" v="17587" actId="26606"/>
          <ac:spMkLst>
            <pc:docMk/>
            <pc:sldMk cId="3152867993" sldId="272"/>
            <ac:spMk id="28" creationId="{86909FA0-B515-4681-B7A8-FA281D133B94}"/>
          </ac:spMkLst>
        </pc:spChg>
        <pc:spChg chg="add del">
          <ac:chgData name="Logan Evans" userId="0a3b522150ddcc55" providerId="LiveId" clId="{F9B276B9-1BB2-444F-96BF-72A2BEFC519F}" dt="2024-04-24T06:47:10.941" v="17587" actId="26606"/>
          <ac:spMkLst>
            <pc:docMk/>
            <pc:sldMk cId="3152867993" sldId="272"/>
            <ac:spMk id="29" creationId="{21C9FE86-FCC3-4A31-AA1C-C882262B7FE7}"/>
          </ac:spMkLst>
        </pc:spChg>
        <pc:spChg chg="add del">
          <ac:chgData name="Logan Evans" userId="0a3b522150ddcc55" providerId="LiveId" clId="{F9B276B9-1BB2-444F-96BF-72A2BEFC519F}" dt="2024-04-24T06:47:10.941" v="17587" actId="26606"/>
          <ac:spMkLst>
            <pc:docMk/>
            <pc:sldMk cId="3152867993" sldId="272"/>
            <ac:spMk id="30" creationId="{7D96243B-ECED-4B71-8E06-AE9A285EAD20}"/>
          </ac:spMkLst>
        </pc:spChg>
        <pc:spChg chg="add del">
          <ac:chgData name="Logan Evans" userId="0a3b522150ddcc55" providerId="LiveId" clId="{F9B276B9-1BB2-444F-96BF-72A2BEFC519F}" dt="2024-04-24T06:47:10.941" v="17587" actId="26606"/>
          <ac:spMkLst>
            <pc:docMk/>
            <pc:sldMk cId="3152867993" sldId="272"/>
            <ac:spMk id="31" creationId="{A09989E4-EFDC-4A90-A633-E0525FB4139E}"/>
          </ac:spMkLst>
        </pc:spChg>
        <pc:spChg chg="add del">
          <ac:chgData name="Logan Evans" userId="0a3b522150ddcc55" providerId="LiveId" clId="{F9B276B9-1BB2-444F-96BF-72A2BEFC519F}" dt="2024-04-24T06:47:18.327" v="17590" actId="26606"/>
          <ac:spMkLst>
            <pc:docMk/>
            <pc:sldMk cId="3152867993" sldId="272"/>
            <ac:spMk id="33" creationId="{907EF6B7-1338-4443-8C46-6A318D952DFD}"/>
          </ac:spMkLst>
        </pc:spChg>
        <pc:spChg chg="add del">
          <ac:chgData name="Logan Evans" userId="0a3b522150ddcc55" providerId="LiveId" clId="{F9B276B9-1BB2-444F-96BF-72A2BEFC519F}" dt="2024-04-24T06:47:18.327" v="17590" actId="26606"/>
          <ac:spMkLst>
            <pc:docMk/>
            <pc:sldMk cId="3152867993" sldId="272"/>
            <ac:spMk id="34" creationId="{DAAE4CDD-124C-4DCF-9584-B6033B545DD5}"/>
          </ac:spMkLst>
        </pc:spChg>
        <pc:spChg chg="add del">
          <ac:chgData name="Logan Evans" userId="0a3b522150ddcc55" providerId="LiveId" clId="{F9B276B9-1BB2-444F-96BF-72A2BEFC519F}" dt="2024-04-24T06:47:18.327" v="17590" actId="26606"/>
          <ac:spMkLst>
            <pc:docMk/>
            <pc:sldMk cId="3152867993" sldId="272"/>
            <ac:spMk id="35" creationId="{081E4A58-353D-44AE-B2FC-2A74E2E400F7}"/>
          </ac:spMkLst>
        </pc:spChg>
      </pc:sldChg>
      <pc:sldChg chg="addSp delSp modSp add mod setBg">
        <pc:chgData name="Logan Evans" userId="0a3b522150ddcc55" providerId="LiveId" clId="{F9B276B9-1BB2-444F-96BF-72A2BEFC519F}" dt="2024-04-24T06:48:16.820" v="17607" actId="26606"/>
        <pc:sldMkLst>
          <pc:docMk/>
          <pc:sldMk cId="3286687244" sldId="273"/>
        </pc:sldMkLst>
        <pc:spChg chg="mod">
          <ac:chgData name="Logan Evans" userId="0a3b522150ddcc55" providerId="LiveId" clId="{F9B276B9-1BB2-444F-96BF-72A2BEFC519F}" dt="2024-04-24T06:47:50.852" v="17601" actId="26606"/>
          <ac:spMkLst>
            <pc:docMk/>
            <pc:sldMk cId="3286687244" sldId="273"/>
            <ac:spMk id="2" creationId="{2F729A5A-ADD1-2638-5C92-90E3E49A2DF3}"/>
          </ac:spMkLst>
        </pc:spChg>
        <pc:spChg chg="mod">
          <ac:chgData name="Logan Evans" userId="0a3b522150ddcc55" providerId="LiveId" clId="{F9B276B9-1BB2-444F-96BF-72A2BEFC519F}" dt="2024-04-24T06:48:16.820" v="17607" actId="26606"/>
          <ac:spMkLst>
            <pc:docMk/>
            <pc:sldMk cId="3286687244" sldId="273"/>
            <ac:spMk id="5" creationId="{326EDFC3-A183-080E-D901-12AB08BFEFF2}"/>
          </ac:spMkLst>
        </pc:spChg>
        <pc:spChg chg="add del">
          <ac:chgData name="Logan Evans" userId="0a3b522150ddcc55" providerId="LiveId" clId="{F9B276B9-1BB2-444F-96BF-72A2BEFC519F}" dt="2024-04-24T06:48:06.897" v="17603" actId="26606"/>
          <ac:spMkLst>
            <pc:docMk/>
            <pc:sldMk cId="3286687244" sldId="273"/>
            <ac:spMk id="10" creationId="{09588DA8-065E-4F6F-8EFD-43104AB2E0CF}"/>
          </ac:spMkLst>
        </pc:spChg>
        <pc:spChg chg="add del">
          <ac:chgData name="Logan Evans" userId="0a3b522150ddcc55" providerId="LiveId" clId="{F9B276B9-1BB2-444F-96BF-72A2BEFC519F}" dt="2024-04-24T06:48:06.897" v="17603" actId="26606"/>
          <ac:spMkLst>
            <pc:docMk/>
            <pc:sldMk cId="3286687244" sldId="273"/>
            <ac:spMk id="12" creationId="{C4285719-470E-454C-AF62-8323075F1F5B}"/>
          </ac:spMkLst>
        </pc:spChg>
        <pc:spChg chg="add del">
          <ac:chgData name="Logan Evans" userId="0a3b522150ddcc55" providerId="LiveId" clId="{F9B276B9-1BB2-444F-96BF-72A2BEFC519F}" dt="2024-04-24T06:48:06.897" v="17603" actId="26606"/>
          <ac:spMkLst>
            <pc:docMk/>
            <pc:sldMk cId="3286687244" sldId="273"/>
            <ac:spMk id="14" creationId="{CD9FE4EF-C4D8-49A0-B2FF-81D8DB7D8A24}"/>
          </ac:spMkLst>
        </pc:spChg>
        <pc:spChg chg="add del">
          <ac:chgData name="Logan Evans" userId="0a3b522150ddcc55" providerId="LiveId" clId="{F9B276B9-1BB2-444F-96BF-72A2BEFC519F}" dt="2024-04-24T06:48:06.897" v="17603" actId="26606"/>
          <ac:spMkLst>
            <pc:docMk/>
            <pc:sldMk cId="3286687244" sldId="273"/>
            <ac:spMk id="16" creationId="{4300840D-0A0B-4512-BACA-B439D5B9C57C}"/>
          </ac:spMkLst>
        </pc:spChg>
        <pc:spChg chg="add del">
          <ac:chgData name="Logan Evans" userId="0a3b522150ddcc55" providerId="LiveId" clId="{F9B276B9-1BB2-444F-96BF-72A2BEFC519F}" dt="2024-04-24T06:48:06.897" v="17603" actId="26606"/>
          <ac:spMkLst>
            <pc:docMk/>
            <pc:sldMk cId="3286687244" sldId="273"/>
            <ac:spMk id="18" creationId="{D2B78728-A580-49A7-84F9-6EF6F583ADE0}"/>
          </ac:spMkLst>
        </pc:spChg>
        <pc:spChg chg="add del">
          <ac:chgData name="Logan Evans" userId="0a3b522150ddcc55" providerId="LiveId" clId="{F9B276B9-1BB2-444F-96BF-72A2BEFC519F}" dt="2024-04-24T06:48:06.897" v="17603" actId="26606"/>
          <ac:spMkLst>
            <pc:docMk/>
            <pc:sldMk cId="3286687244" sldId="273"/>
            <ac:spMk id="20" creationId="{38FAA1A1-D861-433F-88FA-1E9D6FD31D11}"/>
          </ac:spMkLst>
        </pc:spChg>
        <pc:spChg chg="add del">
          <ac:chgData name="Logan Evans" userId="0a3b522150ddcc55" providerId="LiveId" clId="{F9B276B9-1BB2-444F-96BF-72A2BEFC519F}" dt="2024-04-24T06:48:06.897" v="17603" actId="26606"/>
          <ac:spMkLst>
            <pc:docMk/>
            <pc:sldMk cId="3286687244" sldId="273"/>
            <ac:spMk id="22" creationId="{8D71EDA1-87BF-4D5D-AB79-F346FD19278A}"/>
          </ac:spMkLst>
        </pc:spChg>
        <pc:spChg chg="add del">
          <ac:chgData name="Logan Evans" userId="0a3b522150ddcc55" providerId="LiveId" clId="{F9B276B9-1BB2-444F-96BF-72A2BEFC519F}" dt="2024-04-24T06:48:16.820" v="17607" actId="26606"/>
          <ac:spMkLst>
            <pc:docMk/>
            <pc:sldMk cId="3286687244" sldId="273"/>
            <ac:spMk id="27" creationId="{09588DA8-065E-4F6F-8EFD-43104AB2E0CF}"/>
          </ac:spMkLst>
        </pc:spChg>
        <pc:spChg chg="add del">
          <ac:chgData name="Logan Evans" userId="0a3b522150ddcc55" providerId="LiveId" clId="{F9B276B9-1BB2-444F-96BF-72A2BEFC519F}" dt="2024-04-24T06:48:16.820" v="17607" actId="26606"/>
          <ac:spMkLst>
            <pc:docMk/>
            <pc:sldMk cId="3286687244" sldId="273"/>
            <ac:spMk id="29" creationId="{C4285719-470E-454C-AF62-8323075F1F5B}"/>
          </ac:spMkLst>
        </pc:spChg>
        <pc:spChg chg="add del">
          <ac:chgData name="Logan Evans" userId="0a3b522150ddcc55" providerId="LiveId" clId="{F9B276B9-1BB2-444F-96BF-72A2BEFC519F}" dt="2024-04-24T06:48:16.820" v="17607" actId="26606"/>
          <ac:spMkLst>
            <pc:docMk/>
            <pc:sldMk cId="3286687244" sldId="273"/>
            <ac:spMk id="31" creationId="{CD9FE4EF-C4D8-49A0-B2FF-81D8DB7D8A24}"/>
          </ac:spMkLst>
        </pc:spChg>
        <pc:spChg chg="add del">
          <ac:chgData name="Logan Evans" userId="0a3b522150ddcc55" providerId="LiveId" clId="{F9B276B9-1BB2-444F-96BF-72A2BEFC519F}" dt="2024-04-24T06:48:16.820" v="17607" actId="26606"/>
          <ac:spMkLst>
            <pc:docMk/>
            <pc:sldMk cId="3286687244" sldId="273"/>
            <ac:spMk id="33" creationId="{4300840D-0A0B-4512-BACA-B439D5B9C57C}"/>
          </ac:spMkLst>
        </pc:spChg>
        <pc:spChg chg="add del">
          <ac:chgData name="Logan Evans" userId="0a3b522150ddcc55" providerId="LiveId" clId="{F9B276B9-1BB2-444F-96BF-72A2BEFC519F}" dt="2024-04-24T06:48:16.820" v="17607" actId="26606"/>
          <ac:spMkLst>
            <pc:docMk/>
            <pc:sldMk cId="3286687244" sldId="273"/>
            <ac:spMk id="35" creationId="{D2B78728-A580-49A7-84F9-6EF6F583ADE0}"/>
          </ac:spMkLst>
        </pc:spChg>
        <pc:spChg chg="add del">
          <ac:chgData name="Logan Evans" userId="0a3b522150ddcc55" providerId="LiveId" clId="{F9B276B9-1BB2-444F-96BF-72A2BEFC519F}" dt="2024-04-24T06:48:16.820" v="17607" actId="26606"/>
          <ac:spMkLst>
            <pc:docMk/>
            <pc:sldMk cId="3286687244" sldId="273"/>
            <ac:spMk id="37" creationId="{38FAA1A1-D861-433F-88FA-1E9D6FD31D11}"/>
          </ac:spMkLst>
        </pc:spChg>
        <pc:spChg chg="add del">
          <ac:chgData name="Logan Evans" userId="0a3b522150ddcc55" providerId="LiveId" clId="{F9B276B9-1BB2-444F-96BF-72A2BEFC519F}" dt="2024-04-24T06:48:16.820" v="17607" actId="26606"/>
          <ac:spMkLst>
            <pc:docMk/>
            <pc:sldMk cId="3286687244" sldId="273"/>
            <ac:spMk id="39" creationId="{8D71EDA1-87BF-4D5D-AB79-F346FD19278A}"/>
          </ac:spMkLst>
        </pc:spChg>
        <pc:spChg chg="add">
          <ac:chgData name="Logan Evans" userId="0a3b522150ddcc55" providerId="LiveId" clId="{F9B276B9-1BB2-444F-96BF-72A2BEFC519F}" dt="2024-04-24T06:48:16.820" v="17607" actId="26606"/>
          <ac:spMkLst>
            <pc:docMk/>
            <pc:sldMk cId="3286687244" sldId="273"/>
            <ac:spMk id="44" creationId="{09588DA8-065E-4F6F-8EFD-43104AB2E0CF}"/>
          </ac:spMkLst>
        </pc:spChg>
        <pc:spChg chg="add">
          <ac:chgData name="Logan Evans" userId="0a3b522150ddcc55" providerId="LiveId" clId="{F9B276B9-1BB2-444F-96BF-72A2BEFC519F}" dt="2024-04-24T06:48:16.820" v="17607" actId="26606"/>
          <ac:spMkLst>
            <pc:docMk/>
            <pc:sldMk cId="3286687244" sldId="273"/>
            <ac:spMk id="46" creationId="{C4285719-470E-454C-AF62-8323075F1F5B}"/>
          </ac:spMkLst>
        </pc:spChg>
        <pc:spChg chg="add">
          <ac:chgData name="Logan Evans" userId="0a3b522150ddcc55" providerId="LiveId" clId="{F9B276B9-1BB2-444F-96BF-72A2BEFC519F}" dt="2024-04-24T06:48:16.820" v="17607" actId="26606"/>
          <ac:spMkLst>
            <pc:docMk/>
            <pc:sldMk cId="3286687244" sldId="273"/>
            <ac:spMk id="48" creationId="{CD9FE4EF-C4D8-49A0-B2FF-81D8DB7D8A24}"/>
          </ac:spMkLst>
        </pc:spChg>
        <pc:spChg chg="add">
          <ac:chgData name="Logan Evans" userId="0a3b522150ddcc55" providerId="LiveId" clId="{F9B276B9-1BB2-444F-96BF-72A2BEFC519F}" dt="2024-04-24T06:48:16.820" v="17607" actId="26606"/>
          <ac:spMkLst>
            <pc:docMk/>
            <pc:sldMk cId="3286687244" sldId="273"/>
            <ac:spMk id="50" creationId="{4300840D-0A0B-4512-BACA-B439D5B9C57C}"/>
          </ac:spMkLst>
        </pc:spChg>
        <pc:spChg chg="add">
          <ac:chgData name="Logan Evans" userId="0a3b522150ddcc55" providerId="LiveId" clId="{F9B276B9-1BB2-444F-96BF-72A2BEFC519F}" dt="2024-04-24T06:48:16.820" v="17607" actId="26606"/>
          <ac:spMkLst>
            <pc:docMk/>
            <pc:sldMk cId="3286687244" sldId="273"/>
            <ac:spMk id="52" creationId="{D2B78728-A580-49A7-84F9-6EF6F583ADE0}"/>
          </ac:spMkLst>
        </pc:spChg>
        <pc:spChg chg="add">
          <ac:chgData name="Logan Evans" userId="0a3b522150ddcc55" providerId="LiveId" clId="{F9B276B9-1BB2-444F-96BF-72A2BEFC519F}" dt="2024-04-24T06:48:16.820" v="17607" actId="26606"/>
          <ac:spMkLst>
            <pc:docMk/>
            <pc:sldMk cId="3286687244" sldId="273"/>
            <ac:spMk id="54" creationId="{38FAA1A1-D861-433F-88FA-1E9D6FD31D11}"/>
          </ac:spMkLst>
        </pc:spChg>
        <pc:spChg chg="add">
          <ac:chgData name="Logan Evans" userId="0a3b522150ddcc55" providerId="LiveId" clId="{F9B276B9-1BB2-444F-96BF-72A2BEFC519F}" dt="2024-04-24T06:48:16.820" v="17607" actId="26606"/>
          <ac:spMkLst>
            <pc:docMk/>
            <pc:sldMk cId="3286687244" sldId="273"/>
            <ac:spMk id="56" creationId="{8D71EDA1-87BF-4D5D-AB79-F346FD19278A}"/>
          </ac:spMkLst>
        </pc:spChg>
      </pc:sldChg>
      <pc:sldChg chg="new del">
        <pc:chgData name="Logan Evans" userId="0a3b522150ddcc55" providerId="LiveId" clId="{F9B276B9-1BB2-444F-96BF-72A2BEFC519F}" dt="2024-04-24T06:43:32.407" v="17568" actId="680"/>
        <pc:sldMkLst>
          <pc:docMk/>
          <pc:sldMk cId="3426339293"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EA0ED2-45C1-415B-A50A-DB3673B9ABB7}" type="datetimeFigureOut">
              <a:rPr lang="en-GB" smtClean="0"/>
              <a:t>24/04/2024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D65076-7D2B-412D-B1CD-96E1553A48B4}" type="slidenum">
              <a:rPr lang="en-GB" smtClean="0"/>
              <a:t>‹#›</a:t>
            </a:fld>
            <a:endParaRPr lang="en-GB"/>
          </a:p>
        </p:txBody>
      </p:sp>
    </p:spTree>
    <p:extLst>
      <p:ext uri="{BB962C8B-B14F-4D97-AF65-F5344CB8AC3E}">
        <p14:creationId xmlns:p14="http://schemas.microsoft.com/office/powerpoint/2010/main" val="326178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ucas.com/post-16-qualifications/qualifications-you-can-take/levels"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nptcgroup.ac.uk/courses/btec-level-3-diploma-in-construction-the-built-environment-civil-engineering-part-time-2/" TargetMode="External"/><Relationship Id="rId4" Type="http://schemas.openxmlformats.org/officeDocument/2006/relationships/hyperlink" Target="https://www.nptcgroup.ac.uk/courses/as-level-a-level-law-full-time-part-time/"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m.co.uk/media/4986/leave-those-kids-alone.pdf"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nptcgroup.ac.uk/2022/09/12/free-breakfasts-for-every-student-at-nptc-group-of-colleges/" TargetMode="External"/><Relationship Id="rId5" Type="http://schemas.openxmlformats.org/officeDocument/2006/relationships/hyperlink" Target="https://www.nptcgroup.ac.uk/wp-content/uploads/2021/10/GATE-Leaflet-2021-ENG.pdf" TargetMode="External"/><Relationship Id="rId4" Type="http://schemas.openxmlformats.org/officeDocument/2006/relationships/hyperlink" Target="https://ico.org.uk/media/for-organisations/guide-to-the-general-data-protection-regulation-gdpr/children-and-the-gdpr-1-0.pdf"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surveys.google.com/google-opinion-rewards/" TargetMode="External"/><Relationship Id="rId7" Type="http://schemas.openxmlformats.org/officeDocument/2006/relationships/hyperlink" Target="https://core.ac.uk/reader/10676919"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journal.upp.ac.id/index.php/JEE/article/view/637/547" TargetMode="External"/><Relationship Id="rId5" Type="http://schemas.openxmlformats.org/officeDocument/2006/relationships/hyperlink" Target="https://faculty.isc.ac/file/download/articlesInPublications/6492d4377ec75-ijol-volume-11-issue-4-pages-384-406.pdf#[{&quot;num&quot;%3A47%2C&quot;gen&quot;%3A0}%2C{&quot;name&quot;%3A&quot;XYZ&quot;}%2C135%2C582%2C0" TargetMode="External"/><Relationship Id="rId4" Type="http://schemas.openxmlformats.org/officeDocument/2006/relationships/hyperlink" Target="https://www.swagbucks.com/"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iep.utm.edu/republic/" TargetMode="External"/><Relationship Id="rId7" Type="http://schemas.openxmlformats.org/officeDocument/2006/relationships/hyperlink" Target="https://groupnptc-my.sharepoint.com/personal/268764_nptcgroup_ac_uk/Documents/Attachments/NCCA,"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researchgate.net/profile/Jarene-Fluckiger/publication/254715288_Single_Point_Rubric_A_Tool_for_Responsible_Student_Self-Assessment/links/55f88bde08aeafc8ac12dc18/Single-Point-Rubric-A-Tool-for-Responsible-Student-Self-Assessment.pdf#page=36" TargetMode="External"/><Relationship Id="rId5" Type="http://schemas.openxmlformats.org/officeDocument/2006/relationships/hyperlink" Target="https://offices.depaul.edu/student-affairs/about/assessment/Documents/Incentivizing_Survey_Participation_Report%20_July_2016.pdf" TargetMode="External"/><Relationship Id="rId4" Type="http://schemas.openxmlformats.org/officeDocument/2006/relationships/hyperlink" Target="https://www.proquest.com/openview/68a94644119b4a8c1d7f5f32966a255d/1.pdf?pq-origsite=gscholar&amp;cbl=25066"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php.net/manual/en/intro-whatis.php"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laravel.com/docs/11.x/authentication" TargetMode="External"/><Relationship Id="rId4" Type="http://schemas.openxmlformats.org/officeDocument/2006/relationships/hyperlink" Target="https://www.w3schools.com/php/php_mysql_intro.asp"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To begin, the first aim had been to </a:t>
            </a:r>
            <a:r>
              <a:rPr lang="en-US" sz="1200" dirty="0"/>
              <a:t>to identify the different factors involved within developing a quiz and reward application for students who are leaving compulsory education. </a:t>
            </a:r>
            <a:endParaRPr lang="en-GB" dirty="0"/>
          </a:p>
          <a:p>
            <a:r>
              <a:rPr lang="en-GB" dirty="0"/>
              <a:t>To meet this aim, the objectives had been set to conduct research into marketing further educations courses towards the target audience as well as investigating the methods of generating engaging questions to maximise the potential engagement of the target audience. </a:t>
            </a:r>
          </a:p>
          <a:p>
            <a:endParaRPr lang="en-GB" dirty="0"/>
          </a:p>
          <a:p>
            <a:endParaRPr lang="en-GB" dirty="0"/>
          </a:p>
          <a:p>
            <a:r>
              <a:rPr lang="en-GB" dirty="0"/>
              <a:t>The second aim had been to develop and utilise a quiz and reward application to help provide a tool to help increase engagement that potential students have within the NPTC group.  </a:t>
            </a:r>
          </a:p>
          <a:p>
            <a:r>
              <a:rPr lang="en-GB" dirty="0"/>
              <a:t>To meet this aim, the main objectives are to investigate the tools and techniques which will be utilised for the development of the application, followed by the development and testing of the application with the goal of determining how engaging the application is. </a:t>
            </a:r>
          </a:p>
        </p:txBody>
      </p:sp>
      <p:sp>
        <p:nvSpPr>
          <p:cNvPr id="4" name="Slide Number Placeholder 3"/>
          <p:cNvSpPr>
            <a:spLocks noGrp="1"/>
          </p:cNvSpPr>
          <p:nvPr>
            <p:ph type="sldNum" sz="quarter" idx="5"/>
          </p:nvPr>
        </p:nvSpPr>
        <p:spPr/>
        <p:txBody>
          <a:bodyPr/>
          <a:lstStyle/>
          <a:p>
            <a:fld id="{C2D65076-7D2B-412D-B1CD-96E1553A48B4}" type="slidenum">
              <a:rPr lang="en-GB" smtClean="0"/>
              <a:t>2</a:t>
            </a:fld>
            <a:endParaRPr lang="en-GB"/>
          </a:p>
        </p:txBody>
      </p:sp>
    </p:spTree>
    <p:extLst>
      <p:ext uri="{BB962C8B-B14F-4D97-AF65-F5344CB8AC3E}">
        <p14:creationId xmlns:p14="http://schemas.microsoft.com/office/powerpoint/2010/main" val="1581512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research of the literature review, the research had been split up into 5 different sections: </a:t>
            </a:r>
          </a:p>
          <a:p>
            <a:r>
              <a:rPr lang="en-GB" dirty="0"/>
              <a:t>These sections are investigating into the target audiences’ transition from compulsory education to non-compulsory education, the marketing to adolescence which includes the different marketing guidelines and the methods currently used by the NPTC group,  the rewards applications and reward systems, including existing systems as well as the utility of reward applications, the questioning methods and techniques and finally the methods for solving the problem. </a:t>
            </a:r>
          </a:p>
        </p:txBody>
      </p:sp>
      <p:sp>
        <p:nvSpPr>
          <p:cNvPr id="4" name="Slide Number Placeholder 3"/>
          <p:cNvSpPr>
            <a:spLocks noGrp="1"/>
          </p:cNvSpPr>
          <p:nvPr>
            <p:ph type="sldNum" sz="quarter" idx="5"/>
          </p:nvPr>
        </p:nvSpPr>
        <p:spPr/>
        <p:txBody>
          <a:bodyPr/>
          <a:lstStyle/>
          <a:p>
            <a:fld id="{C2D65076-7D2B-412D-B1CD-96E1553A48B4}" type="slidenum">
              <a:rPr lang="en-GB" smtClean="0"/>
              <a:t>3</a:t>
            </a:fld>
            <a:endParaRPr lang="en-GB"/>
          </a:p>
        </p:txBody>
      </p:sp>
    </p:spTree>
    <p:extLst>
      <p:ext uri="{BB962C8B-B14F-4D97-AF65-F5344CB8AC3E}">
        <p14:creationId xmlns:p14="http://schemas.microsoft.com/office/powerpoint/2010/main" val="1305945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first finding from the transition from compulsory education is the entry requirements as well as the different choices that are available for the different A level and BTEC courses. For each of these courses, the requirement that applies to a large majority of different courses as a base is to acquire “at least five GCSEs at grades 9 to 4/a* to C”</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(1) </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However, depending on the different course that the potential student would choose it could require a heightened requirement. For example, the NPTC group’s A level/As Level law course requires six grades at grade C or higher, which must include a grade B in GCSE English language.</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(2)</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For each of the different students there will be a range of different courses that they may consider, so it is important that they are able to identify what they are required to achieve before they complete their GCSEs to avoid disappointment.  There is also a requirement for certain BTEC courses alternative to results which involves having several years within a certain industry such as the level 3 diploma in civil</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engineering.</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(3)</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However, this is a pathway that would not occur during the transition, but it can be considered as an option for those who are looking to get some work experience before continuing their education.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(1)UCAS,  “A LEVELS”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https://www.ucas.com/post-16-qualifications/qualifications-you-can-take/levels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Aptos" panose="020B0004020202020204" pitchFamily="34" charset="0"/>
              </a:rPr>
              <a:t>(2) NPTC group of colleges, “AS Level / A Level Law (Full-Time/Part-Time)” (accessed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19/04/2024</a:t>
            </a:r>
            <a:r>
              <a:rPr lang="en-GB" sz="1800" kern="100" dirty="0">
                <a:effectLst/>
                <a:latin typeface="Aptos" panose="020B0004020202020204" pitchFamily="34" charset="0"/>
                <a:ea typeface="Aptos" panose="020B0004020202020204" pitchFamily="34" charset="0"/>
                <a:cs typeface="Aptos" panose="020B0004020202020204" pitchFamily="34" charset="0"/>
              </a:rPr>
              <a:t>) available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u="sng" kern="100" dirty="0">
                <a:solidFill>
                  <a:srgbClr val="467886"/>
                </a:solidFill>
                <a:effectLst/>
                <a:latin typeface="Aptos" panose="020B0004020202020204" pitchFamily="34" charset="0"/>
                <a:ea typeface="Aptos" panose="020B0004020202020204" pitchFamily="34" charset="0"/>
                <a:cs typeface="Aptos" panose="020B0004020202020204" pitchFamily="34" charset="0"/>
                <a:hlinkClick r:id="rId4"/>
              </a:rPr>
              <a:t>https://www.nptcgroup.ac.uk/courses/as-level-a-level-law-full-time-part-time/</a:t>
            </a:r>
            <a:r>
              <a:rPr lang="en-GB" sz="1800" kern="100" dirty="0">
                <a:effectLst/>
                <a:latin typeface="Aptos" panose="020B0004020202020204" pitchFamily="34" charset="0"/>
                <a:ea typeface="Aptos" panose="020B0004020202020204" pitchFamily="34" charset="0"/>
                <a:cs typeface="Aptos" panose="020B0004020202020204" pitchFamily="34"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Aptos" panose="020B0004020202020204" pitchFamily="34" charset="0"/>
              </a:rPr>
              <a:t>(3) NPTC Group of colleges “</a:t>
            </a:r>
            <a:r>
              <a:rPr lang="en-GB" sz="1800" kern="100" dirty="0" err="1">
                <a:effectLst/>
                <a:latin typeface="Aptos" panose="020B0004020202020204" pitchFamily="34" charset="0"/>
                <a:ea typeface="Aptos" panose="020B0004020202020204" pitchFamily="34" charset="0"/>
                <a:cs typeface="Aptos" panose="020B0004020202020204" pitchFamily="34" charset="0"/>
              </a:rPr>
              <a:t>btec</a:t>
            </a:r>
            <a:r>
              <a:rPr lang="en-GB" sz="1800" kern="100" dirty="0">
                <a:effectLst/>
                <a:latin typeface="Aptos" panose="020B0004020202020204" pitchFamily="34" charset="0"/>
                <a:ea typeface="Aptos" panose="020B0004020202020204" pitchFamily="34" charset="0"/>
                <a:cs typeface="Aptos" panose="020B0004020202020204" pitchFamily="34" charset="0"/>
              </a:rPr>
              <a:t> level 3 diploma in construction &amp; the build environment (civil engineering_) (part time)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https://www.nptcgroup.ac.uk/courses/btec-level-3-diploma-in-construction-the-built-environment-civil-engineering-part-time-2/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2D65076-7D2B-412D-B1CD-96E1553A48B4}" type="slidenum">
              <a:rPr lang="en-GB" smtClean="0"/>
              <a:t>4</a:t>
            </a:fld>
            <a:endParaRPr lang="en-GB"/>
          </a:p>
        </p:txBody>
      </p:sp>
    </p:spTree>
    <p:extLst>
      <p:ext uri="{BB962C8B-B14F-4D97-AF65-F5344CB8AC3E}">
        <p14:creationId xmlns:p14="http://schemas.microsoft.com/office/powerpoint/2010/main" val="4126719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next set of findings concern the range of different guidelines that are present when considering the guidelines that are present when marketing to adolescents as well as the different methods that the NPTC group use to advertise their FE courses. </a:t>
            </a: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of the main points that needs to be considered is the higher duty of care that comes with marketing towards adolescents, as they are much more impressionable due to having developing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monds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which make the potential students to be a lot more vulnerable to marketing.</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(4)</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As a result, there are a range of different guidelines in place that aim to protect these students. For example, the GDPR takes the information of adolescents very seriously, and determines that those under the age of 16 are not able to consent to the storing of their data</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(5)</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which can cause a range of problems if any personal data is stored about the target audience being ages 14-16 in years 10 and 11. </a:t>
            </a:r>
          </a:p>
          <a:p>
            <a:pPr>
              <a:lnSpc>
                <a:spcPct val="106000"/>
              </a:lnSpc>
              <a:spcAft>
                <a:spcPts val="800"/>
              </a:spcAft>
            </a:pP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Outside of the GDPR, the advertisement standards authority has a range of guidelines and regulations that surround the advertising towards those under the age of 16, where there is a major focus that products are not to be sold to children. This could potentially cause problems with a broader interpretation of whether the use of a rewards application would count as selling the college to the potential student through incentive. In addition to this, another point mentioned within the regulations of “marketing on companies own websites and in other spaces they control” as well as “sales promotions such as special offers, prize draws and competition” also fall close to the use of a rewards system which needs to be heavily considered when continuing the project. </a:t>
            </a:r>
          </a:p>
          <a:p>
            <a:pPr>
              <a:lnSpc>
                <a:spcPct val="106000"/>
              </a:lnSpc>
              <a:spcAft>
                <a:spcPts val="800"/>
              </a:spcAft>
            </a:pPr>
            <a:b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b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Additionally, there had been research into the different methods that the NPTC group utilises. The methods which had been determined to be used by the NPTC group are open evenings,</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(6)</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taster days,</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(7)</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the gifted and excellence programme which is advertised towards potential students who have been predicted to achieve high GCSE grades to attract high achievers to the colleges,</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(8)</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course-specific workshops and talks, </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(7)</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public advertisements as well as providing a range of unique selling points that other colleges may not have such as providing free breakfasts to all students. </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(9)</a:t>
            </a: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(4) The chartered institute of marketing, “Leave those kids alone?” 2011,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https://www.cim.co.uk/media/4986/leave-those-kids-alone.pdf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(5)Information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Commisioner’s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Office, “Children and the GDPR” 25</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May 2018,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https://ico.org.uk/media/for-organisations/guide-to-the-general-data-protection-regulation-gdpr/children-and-the-gdpr-1-0.pdf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(6) NPTC Group, “Open events” (accessed 24/04/2024) available at: https://www.nptcgroup.ac.uk/open-evenings/ </a:t>
            </a:r>
          </a:p>
          <a:p>
            <a:pPr marL="0" indent="0">
              <a:lnSpc>
                <a:spcPct val="106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(7) NPTC Group, “Transition Planner 2023/24”, [brochure], Wales (UK): NPTC Group; 2023. </a:t>
            </a:r>
          </a:p>
          <a:p>
            <a:pPr marL="0" marR="0" lvl="0" indent="0" algn="l" defTabSz="914400" rtl="0" eaLnBrk="1" fontAlgn="auto" latinLnBrk="0" hangingPunct="1">
              <a:lnSpc>
                <a:spcPct val="106000"/>
              </a:lnSpc>
              <a:spcBef>
                <a:spcPts val="0"/>
              </a:spcBef>
              <a:spcAft>
                <a:spcPts val="80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(8) NPTC Group, “Gifted and Talented Excellence Programme”, 2021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https://www.nptcgroup.ac.uk/wp-content/uploads/2021/10/GATE-Leaflet-2021-ENG.pdf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(9) NPTC Group, “Free breakfasts for every student at NPTC group of colleges” 12</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September 2022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https://www.nptcgroup.ac.uk/2022/09/12/free-breakfasts-for-every-student-at-nptc-group-of-colleges/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2D65076-7D2B-412D-B1CD-96E1553A48B4}" type="slidenum">
              <a:rPr lang="en-GB" smtClean="0"/>
              <a:t>5</a:t>
            </a:fld>
            <a:endParaRPr lang="en-GB"/>
          </a:p>
        </p:txBody>
      </p:sp>
    </p:spTree>
    <p:extLst>
      <p:ext uri="{BB962C8B-B14F-4D97-AF65-F5344CB8AC3E}">
        <p14:creationId xmlns:p14="http://schemas.microsoft.com/office/powerpoint/2010/main" val="4070395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looking into reward applications and reward systems, there had been a common theme which had been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utiised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amongst all of the different applications, these had been the use of providing surveys with multiple choice questions where a monetary reward will be provided at the end of the quiz. The two examples shown here are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swagbucks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(12)</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and google opinion rewards</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(13)</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which had both presented themselves as rewards applications which do not require purchases to function, but instead reward the users for interacting with the applications. </a:t>
            </a:r>
          </a:p>
          <a:p>
            <a:pPr>
              <a:lnSpc>
                <a:spcPct val="106000"/>
              </a:lnSpc>
              <a:spcAft>
                <a:spcPts val="800"/>
              </a:spcAft>
            </a:pP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These reward applications require the engagement of their users to be kept high with the applications to retrieve different sets of information from the different users which in these cases uses the previously mentioned incentivised questioning.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After looking at these reward applications some further investigation into the utility of these systems had been conducted where the main finding had been that rewarding users is a great way of providing a motivating factor. For example, within a workplace incentives can be added to tass to help people feel more motivated to complete the task that they had been provided.</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(14)</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however, there are cases where this can be a bad thing, as if the rewards system being utilised is seen as unfair it can have the inverse effect and can lead to a drop in engagement with the system.</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(15)</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10) Google Play, “Swagbucks Play Games + Surveys” (accessed 24/04/2024) available at: https://play.google.com/store/apps/details?id=com.prodege.swagbucksmobile&amp;hl=en_US </a:t>
            </a: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11)Google Play, “Google Opinion Rewards” (accessed 24/04/2024) available at: https://play.google.com/store/apps/details?id=com.google.android.apps.paidtasks&amp;hl=en_US </a:t>
            </a: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12) Google, “Your opinion is valuable”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https://surveys.google.com/google-opinion-rewards/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(13)Swagbucks, “Save money. Make money”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https://www.swagbucks.com/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(14), Amiri H,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Rhaimi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Biranvand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“Investigating the Effect of Trust, Motivation and Reward on the Desire to Share Knowledge through Social Networks by Shiraz University of Medical Sciences Staff” 2022,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https://faculty.isc.ac/file/download/articlesInPublications/6492d4377ec75-ijol-volume-11-issue-4-pages-384-406.pdf#[{"num"%3A47%2C"gen"%3A0}%2C{"name"%3A"XYZ"}%2C135%2C582%2C0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(15),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Boonmoh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Phungphai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K, “Students’ perception towards the use of rewards to enhance their learning behaviours and self-development” June 2021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https://journal.upp.ac.id/index.PHP/JEE/article/view/637/547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06000"/>
              </a:lnSpc>
              <a:spcBef>
                <a:spcPts val="0"/>
              </a:spcBef>
              <a:spcAft>
                <a:spcPts val="80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(16) Ester B, “Praise and reward” 4</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January 2010,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https://core.ac.uk/reader/10676919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2D65076-7D2B-412D-B1CD-96E1553A48B4}" type="slidenum">
              <a:rPr lang="en-GB" smtClean="0"/>
              <a:t>6</a:t>
            </a:fld>
            <a:endParaRPr lang="en-GB"/>
          </a:p>
        </p:txBody>
      </p:sp>
    </p:spTree>
    <p:extLst>
      <p:ext uri="{BB962C8B-B14F-4D97-AF65-F5344CB8AC3E}">
        <p14:creationId xmlns:p14="http://schemas.microsoft.com/office/powerpoint/2010/main" val="4120839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attempting to make questions engaging, it is important to consider the many different type of questions that can be asked, as there are many different question methods and techniques that exist to obtain different results. One of the main examples of this is within Plato’s  republic, where the Philosopher Socrates had used Socratic questioning by asking a thought-provoking question to spark deep thought into a certain topic, in this case the question of “what is justice”</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(17)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had been used to think about justice, followed up by “what is the relation of justice to happiness”</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(17)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which had made use of the fact that the respondent had already been deep in thought regarding the current topic.</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(18)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This form of questioning is best utilised in situations where the person asking questions is attempting to place the respondent in deep thought about a non-factual topic that can have a range of different answers to spark a deep thought. An example of this would be asking a student what subject they are interested in, and following this up with a question asking whether they would be interested in studying the course as this provides deep thought into the different subjects.   </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Another method of questioning that had been discovered had been knowledge questioning. This is a form of questioning which is most found in education to invoke knowledge which has previously been learnt through asking questions intended to draw information which they have learnt with a range of questions about the learning resources.</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(20)</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These questions similarly can also provoke deep thought by requiring the respondent to recall the actual answer to the question provided, which is the main difference presented within knowledge questions </a:t>
            </a:r>
          </a:p>
          <a:p>
            <a:pPr>
              <a:lnSpc>
                <a:spcPct val="106000"/>
              </a:lnSpc>
              <a:spcAft>
                <a:spcPts val="800"/>
              </a:spcAft>
            </a:pPr>
            <a:endParaRPr lang="en-GB" sz="1800" kern="100" baseline="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A final questioning method is incentivised questioning, which is a method used to provide the user with a reward for providing information to questions such as surveys to attempt to increase the rate of participation</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(21)</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This form of gamifying questioning by adding prizes is one of the strongest ways of receiving </a:t>
            </a:r>
            <a:r>
              <a:rPr lang="en-GB" sz="1800" kern="100" baseline="0" dirty="0" err="1">
                <a:effectLst/>
                <a:latin typeface="Aptos" panose="020B0004020202020204" pitchFamily="34" charset="0"/>
                <a:ea typeface="Aptos" panose="020B0004020202020204" pitchFamily="34" charset="0"/>
                <a:cs typeface="Times New Roman" panose="02020603050405020304" pitchFamily="18" charset="0"/>
              </a:rPr>
              <a:t>responeses</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to a survey or questionnaire.</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(20)</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(17) Plato, “Republic” 375 BC, (accessed 19/04/2024)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https://iep.utm.edu/republic/</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(18)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Teinken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C, “Questioning the questions” 2009, (accessed 19/04/2024)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https://www.proquest.com/openview/68a94644119b4a8c1d7f5f32966a255d/1.pdf?pq-origsite=gscholar&amp;cbl=25066</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(19) Paul R &amp; Elder L, “The art of Socratic questioning” (accessed 19/04/2024)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https://offices.depaul.edu/student-affairs/about/assessment/Documents/Incentivizing_Survey_Participation_Report%20_July_2016.pdf</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(20) Stanford P &amp; Crowe M, “Questioning for quality”, 2010, (accessed 19/04/2024)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https://www.researchgate.net/profile/Jarene-Fluckiger/publication/254715288_Single_Point_Rubric_A_Tool_for_Responsible_Student_Self-Assessment/links/55f88bde08aeafc8ac12dc18/Single-Point-Rubric-A-Tool-for-Responsible-Student-Self-Assessment.pdf#page=36</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(21) Kang J, “Incentivising survey participation: best practices and recommendations” July 2016 (accessed 19/04/2024)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https://offices.depaul.edu/student-affairs/about/assessment/Documents/Incentivizing_Survey_Participation_Report%20_July_2016.pdf</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(22)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NCCA, “Effective questioning” (accessed 19/04/2024) available at: https://ncca.ie/media/1924/assessment-booklet-2_en.pdf</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2D65076-7D2B-412D-B1CD-96E1553A48B4}" type="slidenum">
              <a:rPr lang="en-GB" smtClean="0"/>
              <a:t>7</a:t>
            </a:fld>
            <a:endParaRPr lang="en-GB"/>
          </a:p>
        </p:txBody>
      </p:sp>
    </p:spTree>
    <p:extLst>
      <p:ext uri="{BB962C8B-B14F-4D97-AF65-F5344CB8AC3E}">
        <p14:creationId xmlns:p14="http://schemas.microsoft.com/office/powerpoint/2010/main" val="1952961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main method for developing the application had been to utilise PHP</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(23)  </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and MySQL </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(24)</a:t>
            </a:r>
            <a:r>
              <a:rPr lang="en-GB" sz="1800" kern="100" baseline="0" dirty="0">
                <a:effectLst/>
                <a:latin typeface="Aptos" panose="020B0004020202020204" pitchFamily="34" charset="0"/>
                <a:ea typeface="Aptos" panose="020B0004020202020204" pitchFamily="34" charset="0"/>
                <a:cs typeface="Times New Roman" panose="02020603050405020304" pitchFamily="18" charset="0"/>
              </a:rPr>
              <a:t> as a way to develop a database application which utilises PHP to draw the information from the tables within the database to the front end, which or example can be done within a web based application.  Additionally, by applying Laravel, a framework would be provided for the development of the application.</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(25)</a:t>
            </a:r>
            <a:r>
              <a:rPr lang="en-GB" sz="1800" kern="100" baseline="-250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the front-end of the application, the application of CSS and HTML</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(26)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had been researched as the HTML can be used for providing a simple layout to the pages, while CSS is able to add a consistent styling across the different web pages to ensure consistency throughout the site. </a:t>
            </a: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(23) The PHP Group, “What is PHP?”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https://www.PHP.net/manual/en/intro-whatis.PHP</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(24) w3schools, “MySQL intro” (accessed 19/04/2024)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https://www.w3schools.com/PHP/PHP_mysql_intro.asp</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(25) </a:t>
            </a:r>
            <a:r>
              <a:rPr lang="en-GB" sz="1800" u="none" strike="noStrike"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Laravel, “Authentication” (accessed 19/04/2024) available </a:t>
            </a:r>
            <a:r>
              <a:rPr lang="en-GB" sz="1800" u="none" strike="noStrike" kern="100" dirty="0" err="1">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at:</a:t>
            </a:r>
            <a:r>
              <a:rPr lang="en-GB" sz="1800" u="sng" kern="100" dirty="0" err="1">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://laravel.com/docs/11.x/authentication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dirty="0"/>
              <a:t>(26) Zhang A, Cole-French C, Patel B, “HTML/CSS” 2021 (accessed 24/04/2024) available at: https://www.bu.edu/lernet/artemis/years/2021/projects/FinalPresentations/Html_CSS.pdf </a:t>
            </a:r>
          </a:p>
        </p:txBody>
      </p:sp>
      <p:sp>
        <p:nvSpPr>
          <p:cNvPr id="4" name="Slide Number Placeholder 3"/>
          <p:cNvSpPr>
            <a:spLocks noGrp="1"/>
          </p:cNvSpPr>
          <p:nvPr>
            <p:ph type="sldNum" sz="quarter" idx="5"/>
          </p:nvPr>
        </p:nvSpPr>
        <p:spPr/>
        <p:txBody>
          <a:bodyPr/>
          <a:lstStyle/>
          <a:p>
            <a:fld id="{C2D65076-7D2B-412D-B1CD-96E1553A48B4}" type="slidenum">
              <a:rPr lang="en-GB" smtClean="0"/>
              <a:t>8</a:t>
            </a:fld>
            <a:endParaRPr lang="en-GB"/>
          </a:p>
        </p:txBody>
      </p:sp>
    </p:spTree>
    <p:extLst>
      <p:ext uri="{BB962C8B-B14F-4D97-AF65-F5344CB8AC3E}">
        <p14:creationId xmlns:p14="http://schemas.microsoft.com/office/powerpoint/2010/main" val="2480721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D65076-7D2B-412D-B1CD-96E1553A48B4}" type="slidenum">
              <a:rPr lang="en-GB" smtClean="0"/>
              <a:t>9</a:t>
            </a:fld>
            <a:endParaRPr lang="en-GB"/>
          </a:p>
        </p:txBody>
      </p:sp>
    </p:spTree>
    <p:extLst>
      <p:ext uri="{BB962C8B-B14F-4D97-AF65-F5344CB8AC3E}">
        <p14:creationId xmlns:p14="http://schemas.microsoft.com/office/powerpoint/2010/main" val="2703530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this development, acceptance testing had been conducted with the school engagement officer Simon Dickerson who the application had been designed for had conducted a heuristic test by first using the application for themselves and then being provided questions with a mix of heuristic based questions of how using the application went but also asking about the overall thoughts of the application to obtain an opinionated answer about the application to determine if there were any major flaws as well as asking for additional thoughts to further provoke this utilising Socratic questioning.</a:t>
            </a:r>
          </a:p>
          <a:p>
            <a:endParaRPr lang="en-GB" dirty="0"/>
          </a:p>
          <a:p>
            <a:r>
              <a:rPr lang="en-GB" dirty="0"/>
              <a:t>Overall, the client had been fairly satisfied with what had been presented to them, identifying no problems with using it in its current simplistic form and felt that it’d have a lot of potential as a tool to increase the knowledge of potential learners with incentive or face-to-face events to be attended to utilise the rewards application to gain freebies. </a:t>
            </a:r>
          </a:p>
          <a:p>
            <a:endParaRPr lang="en-GB" dirty="0"/>
          </a:p>
          <a:p>
            <a:r>
              <a:rPr lang="en-GB" dirty="0"/>
              <a:t> </a:t>
            </a:r>
          </a:p>
        </p:txBody>
      </p:sp>
      <p:sp>
        <p:nvSpPr>
          <p:cNvPr id="4" name="Slide Number Placeholder 3"/>
          <p:cNvSpPr>
            <a:spLocks noGrp="1"/>
          </p:cNvSpPr>
          <p:nvPr>
            <p:ph type="sldNum" sz="quarter" idx="5"/>
          </p:nvPr>
        </p:nvSpPr>
        <p:spPr/>
        <p:txBody>
          <a:bodyPr/>
          <a:lstStyle/>
          <a:p>
            <a:fld id="{C2D65076-7D2B-412D-B1CD-96E1553A48B4}" type="slidenum">
              <a:rPr lang="en-GB" smtClean="0"/>
              <a:t>10</a:t>
            </a:fld>
            <a:endParaRPr lang="en-GB"/>
          </a:p>
        </p:txBody>
      </p:sp>
    </p:spTree>
    <p:extLst>
      <p:ext uri="{BB962C8B-B14F-4D97-AF65-F5344CB8AC3E}">
        <p14:creationId xmlns:p14="http://schemas.microsoft.com/office/powerpoint/2010/main" val="12968119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conclusions which had been drawn were that despite the partially completed development, the testing had provided some valuable information regarding the potential effectiveness of the project, as the engagement officer had determined that this would be a successful method of engagement to both entice potential students to attend events, but also to provide them with knowledge about the college and the different courses provided, which overall would meet the aim of the project. However, this cannot be truly confirmed without conducting field testing as originally there had been intent to utilise the application in a completed state at an open evening. However, the chance for this had been missed and therefore a true conclusion as to the success of the application was not clearly met.</a:t>
            </a:r>
          </a:p>
          <a:p>
            <a:r>
              <a:rPr lang="en-GB" dirty="0"/>
              <a:t>The main point to be concluded is that the project had been a great proof of concept, showing the potential of utilising a rewards application however it does not show too well the actual use of a rewards application due to its incomplete nature. </a:t>
            </a:r>
          </a:p>
          <a:p>
            <a:endParaRPr lang="en-GB" dirty="0"/>
          </a:p>
          <a:p>
            <a:pPr marL="0" indent="0">
              <a:buNone/>
            </a:pPr>
            <a:r>
              <a:rPr lang="en-GB" dirty="0"/>
              <a:t>For recommendations or the future, </a:t>
            </a:r>
            <a:r>
              <a:rPr lang="en-GB" sz="1200" dirty="0"/>
              <a:t>Further research into alternative development strategies as well as more research into HCI </a:t>
            </a:r>
          </a:p>
          <a:p>
            <a:pPr marL="0" indent="0">
              <a:buNone/>
            </a:pPr>
            <a:r>
              <a:rPr lang="en-GB" sz="1200" dirty="0"/>
              <a:t>point total displayed on all pages, rewards page buttons subtracting the point value displayed from the point total, using the same method as the questions page for providing points for answering.</a:t>
            </a:r>
          </a:p>
          <a:p>
            <a:endParaRPr lang="en-GB" dirty="0"/>
          </a:p>
        </p:txBody>
      </p:sp>
      <p:sp>
        <p:nvSpPr>
          <p:cNvPr id="4" name="Slide Number Placeholder 3"/>
          <p:cNvSpPr>
            <a:spLocks noGrp="1"/>
          </p:cNvSpPr>
          <p:nvPr>
            <p:ph type="sldNum" sz="quarter" idx="5"/>
          </p:nvPr>
        </p:nvSpPr>
        <p:spPr/>
        <p:txBody>
          <a:bodyPr/>
          <a:lstStyle/>
          <a:p>
            <a:fld id="{C2D65076-7D2B-412D-B1CD-96E1553A48B4}" type="slidenum">
              <a:rPr lang="en-GB" smtClean="0"/>
              <a:t>11</a:t>
            </a:fld>
            <a:endParaRPr lang="en-GB"/>
          </a:p>
        </p:txBody>
      </p:sp>
    </p:spTree>
    <p:extLst>
      <p:ext uri="{BB962C8B-B14F-4D97-AF65-F5344CB8AC3E}">
        <p14:creationId xmlns:p14="http://schemas.microsoft.com/office/powerpoint/2010/main" val="8571458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C913-9DCD-A4FE-361B-C954F8F7810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DDACDF4-16C3-CCB2-6F13-E9C12E564A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0B58DDE-3919-69E4-AB5D-15C4EEB52D82}"/>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5" name="Footer Placeholder 4">
            <a:extLst>
              <a:ext uri="{FF2B5EF4-FFF2-40B4-BE49-F238E27FC236}">
                <a16:creationId xmlns:a16="http://schemas.microsoft.com/office/drawing/2014/main" id="{C6A78958-37B2-0239-C0E5-16AC72F628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982CB9-01C9-DC16-EBC8-7A96E9FC88D4}"/>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1088057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E9E71-B83E-D366-EE83-47A07347DC3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FFCF801-A7B8-6A10-CD4E-1E023795C9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8E55AB5-1625-5065-AF66-0640397057FF}"/>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5" name="Footer Placeholder 4">
            <a:extLst>
              <a:ext uri="{FF2B5EF4-FFF2-40B4-BE49-F238E27FC236}">
                <a16:creationId xmlns:a16="http://schemas.microsoft.com/office/drawing/2014/main" id="{4DEF625E-6338-BF25-4E02-9228141319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474B4E-F7D2-C010-26AE-FA27D99B472E}"/>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513885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BFCFD-3045-AAC9-51C9-DF47DA3A7B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F0CB660-C6D3-709A-7C0D-CB0F9E18F7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2D49F5-DA28-1BDD-F345-305A0957560C}"/>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5" name="Footer Placeholder 4">
            <a:extLst>
              <a:ext uri="{FF2B5EF4-FFF2-40B4-BE49-F238E27FC236}">
                <a16:creationId xmlns:a16="http://schemas.microsoft.com/office/drawing/2014/main" id="{AD75050F-09AA-8082-E060-F5A748D156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EE12DC-4CF8-BECC-D77F-B756F93E1926}"/>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3045246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C9509-C816-880E-0ECD-296514A6D18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4EFAAC8-14CA-8A26-703A-4C79CEA2CC2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FBE49A1-45DF-BF87-C138-BABF5F5D310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3A6B7BB-7DCE-1E3D-9385-3B3748A14086}"/>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6" name="Footer Placeholder 5">
            <a:extLst>
              <a:ext uri="{FF2B5EF4-FFF2-40B4-BE49-F238E27FC236}">
                <a16:creationId xmlns:a16="http://schemas.microsoft.com/office/drawing/2014/main" id="{E26F8129-9D40-663F-EC01-F41DFB7F1D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B0BE9A-D6B4-6688-C55A-A70B33ED5FF0}"/>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3740537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B2B04-136B-7A79-8D7A-5D5D87F4894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85AFAD2-5F20-4D3E-B13A-8F2719B1CF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FFCF774-75E1-1326-78AD-E9A7BB60AC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7D8A28A-6AC1-5C4B-8EBC-F3171363DF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5932870-2AB6-79B0-27F2-14153BA6CDF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73DB77D-2280-FD81-4FD3-55FDB7DBD257}"/>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8" name="Footer Placeholder 7">
            <a:extLst>
              <a:ext uri="{FF2B5EF4-FFF2-40B4-BE49-F238E27FC236}">
                <a16:creationId xmlns:a16="http://schemas.microsoft.com/office/drawing/2014/main" id="{7164B751-ECB2-3486-E9F3-607E60C578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2A807D-E266-8482-222B-4773387F7F36}"/>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2862826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45C2D-0D49-B971-AFEC-739286A53F9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CAD613A-2A10-EC6C-68D0-60456496DC18}"/>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4" name="Footer Placeholder 3">
            <a:extLst>
              <a:ext uri="{FF2B5EF4-FFF2-40B4-BE49-F238E27FC236}">
                <a16:creationId xmlns:a16="http://schemas.microsoft.com/office/drawing/2014/main" id="{3A1401EE-299C-61EE-0792-34D3838703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910D7D-9694-9EBA-5D9C-C9219437242E}"/>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2352106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8028EF-3F48-B477-2B05-8BE172C9D172}"/>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3" name="Footer Placeholder 2">
            <a:extLst>
              <a:ext uri="{FF2B5EF4-FFF2-40B4-BE49-F238E27FC236}">
                <a16:creationId xmlns:a16="http://schemas.microsoft.com/office/drawing/2014/main" id="{AC87C5AC-83AD-D43E-15B1-404698A26C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7BC596-85FC-3492-31B7-ADA11063AB6A}"/>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3818258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AE6E7-10A7-C4DC-1197-015DB6E9A8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C1C6294-E045-A963-9AF8-0EB4D3603A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4886F83-98B9-F243-B10A-269B13ED7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B6FBA9-ECB6-BA77-F6C8-13F6955332A6}"/>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6" name="Footer Placeholder 5">
            <a:extLst>
              <a:ext uri="{FF2B5EF4-FFF2-40B4-BE49-F238E27FC236}">
                <a16:creationId xmlns:a16="http://schemas.microsoft.com/office/drawing/2014/main" id="{5244CA71-F625-6403-CCCF-C008ED9F21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6E3103-7399-F6DC-3271-D9D53E8E7B8E}"/>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155902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E2805-642A-7911-60E3-DA1BD4BC9C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AFAFB0D-BA9B-F9DE-2CD2-DD40200F0F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8A3352-54DE-E250-163E-0D5A8E0DD0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0DDE1A7-A43B-AF4D-62AA-FC9041726636}"/>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6" name="Footer Placeholder 5">
            <a:extLst>
              <a:ext uri="{FF2B5EF4-FFF2-40B4-BE49-F238E27FC236}">
                <a16:creationId xmlns:a16="http://schemas.microsoft.com/office/drawing/2014/main" id="{51C2C1EE-5E23-9C62-9BEA-0249D799B1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4DFA3F-FAB4-EE2B-63CD-71FB3066A37C}"/>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2124703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6A616-4446-BE6B-FB98-849FA98CC90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DE1E4E3-FCEA-26E2-E3FF-FB5DE3814B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B963F6-5178-FC1C-447E-5803D5B7AC31}"/>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5" name="Footer Placeholder 4">
            <a:extLst>
              <a:ext uri="{FF2B5EF4-FFF2-40B4-BE49-F238E27FC236}">
                <a16:creationId xmlns:a16="http://schemas.microsoft.com/office/drawing/2014/main" id="{3E0B0DCF-BA2B-439C-5A9D-D50ACD91ED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E0065F-F052-9B24-D8F3-56E78A9FC62D}"/>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1102950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B35C4F-BAF8-9F0B-7629-40628900C9C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A4AF5AD-B7C9-8203-23D7-37F34A79654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425D09-AB20-905B-4175-DB89AEC866DD}"/>
              </a:ext>
            </a:extLst>
          </p:cNvPr>
          <p:cNvSpPr>
            <a:spLocks noGrp="1"/>
          </p:cNvSpPr>
          <p:nvPr>
            <p:ph type="dt" sz="half" idx="10"/>
          </p:nvPr>
        </p:nvSpPr>
        <p:spPr/>
        <p:txBody>
          <a:bodyPr/>
          <a:lstStyle/>
          <a:p>
            <a:fld id="{6149D6AB-7A15-470A-B74F-1E7A3B95180C}" type="datetimeFigureOut">
              <a:rPr lang="en-GB" smtClean="0"/>
              <a:t>24/04/2024</a:t>
            </a:fld>
            <a:endParaRPr lang="en-GB"/>
          </a:p>
        </p:txBody>
      </p:sp>
      <p:sp>
        <p:nvSpPr>
          <p:cNvPr id="5" name="Footer Placeholder 4">
            <a:extLst>
              <a:ext uri="{FF2B5EF4-FFF2-40B4-BE49-F238E27FC236}">
                <a16:creationId xmlns:a16="http://schemas.microsoft.com/office/drawing/2014/main" id="{AB8C4B89-AAA4-6076-0119-D2F41528D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B31E55-EAF1-581A-0511-7B426997A5D8}"/>
              </a:ext>
            </a:extLst>
          </p:cNvPr>
          <p:cNvSpPr>
            <a:spLocks noGrp="1"/>
          </p:cNvSpPr>
          <p:nvPr>
            <p:ph type="sldNum" sz="quarter" idx="12"/>
          </p:nvPr>
        </p:nvSpPr>
        <p:spPr/>
        <p:txBody>
          <a:bodyPr/>
          <a:lstStyle/>
          <a:p>
            <a:fld id="{7118EBD5-C869-450C-90CF-1569F64BD3EE}" type="slidenum">
              <a:rPr lang="en-GB" smtClean="0"/>
              <a:t>‹#›</a:t>
            </a:fld>
            <a:endParaRPr lang="en-GB"/>
          </a:p>
        </p:txBody>
      </p:sp>
    </p:spTree>
    <p:extLst>
      <p:ext uri="{BB962C8B-B14F-4D97-AF65-F5344CB8AC3E}">
        <p14:creationId xmlns:p14="http://schemas.microsoft.com/office/powerpoint/2010/main" val="3781287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4D9D41-B646-C563-9B5B-D7DD7F7E56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DC2D1B4-6073-F2AB-9F77-62B674A86A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03895D-2599-E0E9-9692-2AB6F3CA62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149D6AB-7A15-470A-B74F-1E7A3B95180C}" type="datetimeFigureOut">
              <a:rPr lang="en-GB" smtClean="0"/>
              <a:t>24/04/2024</a:t>
            </a:fld>
            <a:endParaRPr lang="en-GB"/>
          </a:p>
        </p:txBody>
      </p:sp>
      <p:sp>
        <p:nvSpPr>
          <p:cNvPr id="5" name="Footer Placeholder 4">
            <a:extLst>
              <a:ext uri="{FF2B5EF4-FFF2-40B4-BE49-F238E27FC236}">
                <a16:creationId xmlns:a16="http://schemas.microsoft.com/office/drawing/2014/main" id="{CDA09F87-6516-4D91-F1B1-D575F90923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77E8639-8DF7-3057-69C2-E8BA196895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18EBD5-C869-450C-90CF-1569F64BD3EE}" type="slidenum">
              <a:rPr lang="en-GB" smtClean="0"/>
              <a:t>‹#›</a:t>
            </a:fld>
            <a:endParaRPr lang="en-GB"/>
          </a:p>
        </p:txBody>
      </p:sp>
    </p:spTree>
    <p:extLst>
      <p:ext uri="{BB962C8B-B14F-4D97-AF65-F5344CB8AC3E}">
        <p14:creationId xmlns:p14="http://schemas.microsoft.com/office/powerpoint/2010/main" val="249611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ptcgroup.ac.uk/2022/09/12/free-breakfasts-for-every-student-at-nptc-group-of-colleges/" TargetMode="External"/><Relationship Id="rId3" Type="http://schemas.openxmlformats.org/officeDocument/2006/relationships/hyperlink" Target="https://www.nptcgroup.ac.uk/courses/as-level-a-level-law-full-time-part-time/" TargetMode="External"/><Relationship Id="rId7" Type="http://schemas.openxmlformats.org/officeDocument/2006/relationships/hyperlink" Target="https://www.nptcgroup.ac.uk/wp-content/uploads/2021/10/GATE-Leaflet-2021-ENG.pdf" TargetMode="External"/><Relationship Id="rId2" Type="http://schemas.openxmlformats.org/officeDocument/2006/relationships/hyperlink" Target="https://www.ucas.com/post-16-qualifications/qualifications-you-can-take/levels" TargetMode="External"/><Relationship Id="rId1" Type="http://schemas.openxmlformats.org/officeDocument/2006/relationships/slideLayout" Target="../slideLayouts/slideLayout2.xml"/><Relationship Id="rId6" Type="http://schemas.openxmlformats.org/officeDocument/2006/relationships/hyperlink" Target="https://ico.org.uk/media/for-organisations/guide-to-the-general-data-protection-regulation-gdpr/children-and-the-gdpr-1-0.pdf" TargetMode="External"/><Relationship Id="rId5" Type="http://schemas.openxmlformats.org/officeDocument/2006/relationships/hyperlink" Target="https://www.cim.co.uk/media/4986/leave-those-kids-alone.pdf" TargetMode="External"/><Relationship Id="rId10" Type="http://schemas.openxmlformats.org/officeDocument/2006/relationships/hyperlink" Target="https://www.swagbucks.com/" TargetMode="External"/><Relationship Id="rId4" Type="http://schemas.openxmlformats.org/officeDocument/2006/relationships/hyperlink" Target="https://www.nptcgroup.ac.uk/courses/btec-level-3-diploma-in-construction-the-built-environment-civil-engineering-part-time-2/" TargetMode="External"/><Relationship Id="rId9" Type="http://schemas.openxmlformats.org/officeDocument/2006/relationships/hyperlink" Target="https://surveys.google.com/google-opinion-rewards/"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researchgate.net/profile/Jarene-Fluckiger/publication/254715288_Single_Point_Rubric_A_Tool_for_Responsible_Student_Self-Assessment/links/55f88bde08aeafc8ac12dc18/Single-Point-Rubric-A-Tool-for-Responsible-Student-Self-Assessment.pdf" TargetMode="External"/><Relationship Id="rId13" Type="http://schemas.openxmlformats.org/officeDocument/2006/relationships/hyperlink" Target="https://www.bu.edu/lernet/artemis/years/2021/projects/FinalPresentations/Html_CSS.pdf" TargetMode="External"/><Relationship Id="rId3" Type="http://schemas.openxmlformats.org/officeDocument/2006/relationships/hyperlink" Target="https://journal.upp.ac.id/index.php/JEE/article/view/637/547" TargetMode="External"/><Relationship Id="rId7" Type="http://schemas.openxmlformats.org/officeDocument/2006/relationships/hyperlink" Target="https://offices.depaul.edu/student-affairs/about/assessment/Documents/Incentivizing_Survey_Participation_Report%20_July_2016.pdf" TargetMode="External"/><Relationship Id="rId12" Type="http://schemas.openxmlformats.org/officeDocument/2006/relationships/hyperlink" Target="https://laravel.com/docs/11.x/authentication" TargetMode="External"/><Relationship Id="rId2" Type="http://schemas.openxmlformats.org/officeDocument/2006/relationships/hyperlink" Target="https://faculty.isc.ac/file/download/articlesInPublications/6492d4377ec75-ijol-volume-11-issue-4-pages-384-406.pdf" TargetMode="External"/><Relationship Id="rId1" Type="http://schemas.openxmlformats.org/officeDocument/2006/relationships/slideLayout" Target="../slideLayouts/slideLayout2.xml"/><Relationship Id="rId6" Type="http://schemas.openxmlformats.org/officeDocument/2006/relationships/hyperlink" Target="https://www.proquest.com/openview/68a94644119b4a8c1d7f5f32966a255d/1.pdf?pq-origsite=gscholar&amp;cbl=25066" TargetMode="External"/><Relationship Id="rId11" Type="http://schemas.openxmlformats.org/officeDocument/2006/relationships/hyperlink" Target="https://www.w3schools.com/php/php_mysql_intro.asp" TargetMode="External"/><Relationship Id="rId5" Type="http://schemas.openxmlformats.org/officeDocument/2006/relationships/hyperlink" Target="https://iep.utm.edu/republic/" TargetMode="External"/><Relationship Id="rId10" Type="http://schemas.openxmlformats.org/officeDocument/2006/relationships/hyperlink" Target="https://www.php.net/manual/en/intro-whatis.php" TargetMode="External"/><Relationship Id="rId4" Type="http://schemas.openxmlformats.org/officeDocument/2006/relationships/hyperlink" Target="https://core.ac.uk/reader/10676919" TargetMode="External"/><Relationship Id="rId9" Type="http://schemas.openxmlformats.org/officeDocument/2006/relationships/hyperlink" Target="https://groupnptc-my.sharepoint.com/personal/268764_nptcgroup_ac_uk/Documents/Attachments/NCC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descr="A close-up of a sign&#10;&#10;Description automatically generated">
            <a:extLst>
              <a:ext uri="{FF2B5EF4-FFF2-40B4-BE49-F238E27FC236}">
                <a16:creationId xmlns:a16="http://schemas.microsoft.com/office/drawing/2014/main" id="{1E601515-7C15-7D56-75BB-7EF345EBAF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4428" y="232112"/>
            <a:ext cx="4463143" cy="175152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73A6C41D-A5E3-9617-FA23-64F547AF2925}"/>
              </a:ext>
            </a:extLst>
          </p:cNvPr>
          <p:cNvSpPr>
            <a:spLocks noChangeArrowheads="1"/>
          </p:cNvSpPr>
          <p:nvPr/>
        </p:nvSpPr>
        <p:spPr bwMode="auto">
          <a:xfrm>
            <a:off x="2674358" y="2594861"/>
            <a:ext cx="6843284" cy="1692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 investigation into the utilisation of reward applications </a:t>
            </a:r>
            <a:b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 market FE courses to potential students</a:t>
            </a:r>
            <a:b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By </a:t>
            </a:r>
            <a:b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Logan Evans (</a:t>
            </a:r>
            <a:r>
              <a:rPr lang="en-GB" altLang="en-US" sz="2200" dirty="0">
                <a:latin typeface="Calibri" panose="020F0502020204030204" pitchFamily="34" charset="0"/>
                <a:ea typeface="Calibri" panose="020F0502020204030204" pitchFamily="34" charset="0"/>
                <a:cs typeface="Times New Roman" panose="02020603050405020304" pitchFamily="18" charset="0"/>
              </a:rPr>
              <a:t>268764)</a:t>
            </a:r>
            <a:endParaRPr kumimoji="0" lang="en-GB" altLang="en-US" sz="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803951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E05CEE-3A63-6300-BAF7-183193ADCA63}"/>
              </a:ext>
            </a:extLst>
          </p:cNvPr>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Aims and objectives</a:t>
            </a:r>
          </a:p>
        </p:txBody>
      </p:sp>
      <p:sp>
        <p:nvSpPr>
          <p:cNvPr id="3" name="Subtitle 2">
            <a:extLst>
              <a:ext uri="{FF2B5EF4-FFF2-40B4-BE49-F238E27FC236}">
                <a16:creationId xmlns:a16="http://schemas.microsoft.com/office/drawing/2014/main" id="{769799CC-3936-A463-83C8-C20290F4A9B2}"/>
              </a:ext>
            </a:extLst>
          </p:cNvPr>
          <p:cNvSpPr>
            <a:spLocks noGrp="1"/>
          </p:cNvSpPr>
          <p:nvPr>
            <p:ph type="subTitle" idx="1"/>
          </p:nvPr>
        </p:nvSpPr>
        <p:spPr>
          <a:xfrm>
            <a:off x="5528016" y="10142"/>
            <a:ext cx="6745043" cy="6857999"/>
          </a:xfrm>
        </p:spPr>
        <p:txBody>
          <a:bodyPr vert="horz" lIns="91440" tIns="45720" rIns="91440" bIns="45720" rtlCol="0" anchor="ctr">
            <a:normAutofit fontScale="92500" lnSpcReduction="10000"/>
          </a:bodyPr>
          <a:lstStyle/>
          <a:p>
            <a:pPr algn="l"/>
            <a:r>
              <a:rPr lang="en-US" u="sng" dirty="0"/>
              <a:t>Aim 1</a:t>
            </a:r>
          </a:p>
          <a:p>
            <a:pPr algn="l"/>
            <a:r>
              <a:rPr lang="en-US" sz="1700" dirty="0"/>
              <a:t> To identify the different factors involved within developing a quiz and reward application for students who are leaving compulsory education </a:t>
            </a:r>
          </a:p>
          <a:p>
            <a:pPr algn="l"/>
            <a:endParaRPr lang="en-US" sz="1700" dirty="0"/>
          </a:p>
          <a:p>
            <a:pPr algn="l"/>
            <a:r>
              <a:rPr lang="en-US" sz="1700" dirty="0"/>
              <a:t> </a:t>
            </a:r>
            <a:r>
              <a:rPr lang="en-US" sz="2800" u="sng" dirty="0"/>
              <a:t>Objectives</a:t>
            </a:r>
          </a:p>
          <a:p>
            <a:pPr marL="57150" algn="l">
              <a:spcAft>
                <a:spcPts val="800"/>
              </a:spcAft>
            </a:pPr>
            <a:r>
              <a:rPr lang="en-US" sz="1700" dirty="0"/>
              <a:t> Conduct Research into</a:t>
            </a:r>
            <a:r>
              <a:rPr lang="en-US" sz="1700" dirty="0">
                <a:effectLst/>
              </a:rPr>
              <a:t> </a:t>
            </a:r>
            <a:r>
              <a:rPr lang="en-US" sz="1700" dirty="0"/>
              <a:t>marketing further education courses towards the</a:t>
            </a:r>
            <a:r>
              <a:rPr lang="en-US" sz="1700" dirty="0">
                <a:effectLst/>
              </a:rPr>
              <a:t> target audienc</a:t>
            </a:r>
            <a:r>
              <a:rPr lang="en-US" sz="1700" dirty="0"/>
              <a:t>e</a:t>
            </a:r>
            <a:r>
              <a:rPr lang="en-US" sz="1700" dirty="0">
                <a:effectLst/>
              </a:rPr>
              <a:t>.</a:t>
            </a:r>
          </a:p>
          <a:p>
            <a:pPr marL="57150" algn="l">
              <a:spcAft>
                <a:spcPts val="800"/>
              </a:spcAft>
            </a:pPr>
            <a:r>
              <a:rPr lang="en-US" sz="1700" dirty="0">
                <a:effectLst/>
              </a:rPr>
              <a:t> Investigate methods of generating engaging questions to </a:t>
            </a:r>
            <a:r>
              <a:rPr lang="en-US" sz="1700" dirty="0" err="1">
                <a:effectLst/>
              </a:rPr>
              <a:t>maximise</a:t>
            </a:r>
            <a:r>
              <a:rPr lang="en-US" sz="1700" dirty="0">
                <a:effectLst/>
              </a:rPr>
              <a:t> the potential engagement of the target audience. </a:t>
            </a:r>
          </a:p>
          <a:p>
            <a:pPr marL="57150" algn="l">
              <a:spcAft>
                <a:spcPts val="800"/>
              </a:spcAft>
            </a:pPr>
            <a:r>
              <a:rPr lang="en-US" u="sng" dirty="0"/>
              <a:t>Aim 2</a:t>
            </a:r>
          </a:p>
          <a:p>
            <a:pPr algn="l"/>
            <a:r>
              <a:rPr lang="en-US" sz="1700" dirty="0"/>
              <a:t>To develop and </a:t>
            </a:r>
            <a:r>
              <a:rPr lang="en-US" sz="1700" dirty="0" err="1"/>
              <a:t>utilise</a:t>
            </a:r>
            <a:r>
              <a:rPr lang="en-US" sz="1700" dirty="0"/>
              <a:t> a quiz and reward application to help provide a tool to help increase engagement that potential students have within the NPTC group </a:t>
            </a:r>
          </a:p>
          <a:p>
            <a:pPr algn="l"/>
            <a:endParaRPr lang="en-US" sz="2400" dirty="0"/>
          </a:p>
          <a:p>
            <a:pPr marL="57150" algn="l">
              <a:spcAft>
                <a:spcPts val="800"/>
              </a:spcAft>
            </a:pPr>
            <a:r>
              <a:rPr lang="en-US" u="sng" dirty="0">
                <a:effectLst/>
              </a:rPr>
              <a:t>Objectives</a:t>
            </a:r>
          </a:p>
          <a:p>
            <a:pPr marL="57150" algn="l">
              <a:spcAft>
                <a:spcPts val="800"/>
              </a:spcAft>
            </a:pPr>
            <a:r>
              <a:rPr lang="en-US" sz="1700" dirty="0">
                <a:effectLst/>
              </a:rPr>
              <a:t> To identify the tools needed to develop a quiz/reward application with a database backend to increase the student engagement with the NPTC group. </a:t>
            </a:r>
          </a:p>
          <a:p>
            <a:pPr marL="57150" algn="l">
              <a:spcAft>
                <a:spcPts val="800"/>
              </a:spcAft>
            </a:pPr>
            <a:r>
              <a:rPr lang="en-US" sz="1700" dirty="0">
                <a:effectLst/>
              </a:rPr>
              <a:t>To develop the application to e</a:t>
            </a:r>
            <a:r>
              <a:rPr lang="en-US" sz="1700" dirty="0"/>
              <a:t>valuate the success of</a:t>
            </a:r>
            <a:r>
              <a:rPr lang="en-US" sz="1700" dirty="0">
                <a:effectLst/>
              </a:rPr>
              <a:t> the application and determine levels of engagement.</a:t>
            </a:r>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3166983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E05CEE-3A63-6300-BAF7-183193ADCA63}"/>
              </a:ext>
            </a:extLst>
          </p:cNvPr>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Discussion of Main findings</a:t>
            </a:r>
          </a:p>
        </p:txBody>
      </p:sp>
      <p:sp>
        <p:nvSpPr>
          <p:cNvPr id="3" name="Subtitle 2">
            <a:extLst>
              <a:ext uri="{FF2B5EF4-FFF2-40B4-BE49-F238E27FC236}">
                <a16:creationId xmlns:a16="http://schemas.microsoft.com/office/drawing/2014/main" id="{769799CC-3936-A463-83C8-C20290F4A9B2}"/>
              </a:ext>
            </a:extLst>
          </p:cNvPr>
          <p:cNvSpPr>
            <a:spLocks noGrp="1"/>
          </p:cNvSpPr>
          <p:nvPr>
            <p:ph type="subTitle" idx="1"/>
          </p:nvPr>
        </p:nvSpPr>
        <p:spPr>
          <a:xfrm>
            <a:off x="5760720" y="649480"/>
            <a:ext cx="5604885" cy="6208520"/>
          </a:xfrm>
        </p:spPr>
        <p:txBody>
          <a:bodyPr vert="horz" lIns="91440" tIns="45720" rIns="91440" bIns="45720" rtlCol="0" anchor="ctr">
            <a:normAutofit/>
          </a:bodyPr>
          <a:lstStyle/>
          <a:p>
            <a:pPr marL="114300" algn="l"/>
            <a:r>
              <a:rPr lang="en-US" sz="2800" dirty="0"/>
              <a:t>Target audience- transition to further education</a:t>
            </a:r>
          </a:p>
          <a:p>
            <a:pPr marL="114300" algn="l"/>
            <a:r>
              <a:rPr lang="en-US" sz="2800" dirty="0"/>
              <a:t>Marketing to adolescents: NPTC group current methods and guidelines  </a:t>
            </a:r>
          </a:p>
          <a:p>
            <a:pPr marL="114300" algn="l"/>
            <a:r>
              <a:rPr lang="en-US" sz="2800" dirty="0"/>
              <a:t>Reward applications and reward systems</a:t>
            </a:r>
          </a:p>
          <a:p>
            <a:pPr marL="114300" algn="l"/>
            <a:r>
              <a:rPr lang="en-US" sz="2800" dirty="0"/>
              <a:t>Questioning methods and techniques </a:t>
            </a:r>
          </a:p>
          <a:p>
            <a:pPr marL="114300" algn="l"/>
            <a:r>
              <a:rPr lang="en-US" sz="2800" dirty="0"/>
              <a:t>Methods for solving the problem</a:t>
            </a: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65420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05CEE-3A63-6300-BAF7-183193ADCA63}"/>
              </a:ext>
            </a:extLst>
          </p:cNvPr>
          <p:cNvSpPr>
            <a:spLocks noGrp="1"/>
          </p:cNvSpPr>
          <p:nvPr>
            <p:ph type="ctrTitle"/>
          </p:nvPr>
        </p:nvSpPr>
        <p:spPr>
          <a:xfrm>
            <a:off x="-28141" y="868209"/>
            <a:ext cx="3978144" cy="3769157"/>
          </a:xfrm>
        </p:spPr>
        <p:txBody>
          <a:bodyPr vert="horz" lIns="91440" tIns="45720" rIns="91440" bIns="45720" rtlCol="0" anchor="b">
            <a:normAutofit/>
          </a:bodyPr>
          <a:lstStyle/>
          <a:p>
            <a:pPr algn="r"/>
            <a:r>
              <a:rPr lang="en-US" sz="4000" dirty="0">
                <a:solidFill>
                  <a:srgbClr val="FFFFFF"/>
                </a:solidFill>
              </a:rPr>
              <a:t>Target audience- transition to further education</a:t>
            </a:r>
          </a:p>
        </p:txBody>
      </p:sp>
      <p:sp>
        <p:nvSpPr>
          <p:cNvPr id="3" name="Subtitle 2">
            <a:extLst>
              <a:ext uri="{FF2B5EF4-FFF2-40B4-BE49-F238E27FC236}">
                <a16:creationId xmlns:a16="http://schemas.microsoft.com/office/drawing/2014/main" id="{769799CC-3936-A463-83C8-C20290F4A9B2}"/>
              </a:ext>
            </a:extLst>
          </p:cNvPr>
          <p:cNvSpPr>
            <a:spLocks noGrp="1"/>
          </p:cNvSpPr>
          <p:nvPr>
            <p:ph type="subTitle" idx="1"/>
          </p:nvPr>
        </p:nvSpPr>
        <p:spPr>
          <a:xfrm>
            <a:off x="4581727" y="649480"/>
            <a:ext cx="7095923" cy="6570470"/>
          </a:xfrm>
        </p:spPr>
        <p:txBody>
          <a:bodyPr vert="horz" lIns="91440" tIns="45720" rIns="91440" bIns="45720" rtlCol="0" anchor="ctr">
            <a:normAutofit/>
          </a:bodyPr>
          <a:lstStyle/>
          <a:p>
            <a:pPr algn="l"/>
            <a:r>
              <a:rPr lang="en-US" sz="4000" dirty="0"/>
              <a:t>Entry requirements for A levels/BTEC </a:t>
            </a:r>
          </a:p>
          <a:p>
            <a:pPr algn="l"/>
            <a:endParaRPr lang="en-US" sz="4000" dirty="0"/>
          </a:p>
          <a:p>
            <a:pPr algn="l"/>
            <a:r>
              <a:rPr lang="en-US" sz="4000" dirty="0"/>
              <a:t>Different choices of courses and what to study in further education </a:t>
            </a:r>
          </a:p>
          <a:p>
            <a:pPr indent="-228600" algn="l">
              <a:buFont typeface="Arial" panose="020B0604020202020204" pitchFamily="34" charset="0"/>
              <a:buChar char="•"/>
            </a:pPr>
            <a:endParaRPr lang="en-US" sz="4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568744594"/>
      </p:ext>
    </p:extLst>
  </p:cSld>
  <p:clrMapOvr>
    <a:masterClrMapping/>
  </p:clrMapOvr>
  <mc:AlternateContent xmlns:mc="http://schemas.openxmlformats.org/markup-compatibility/2006" xmlns:p14="http://schemas.microsoft.com/office/powerpoint/2010/main">
    <mc:Choice Requires="p14">
      <p:transition spd="slow" p14:dur="2000" advTm="102420"/>
    </mc:Choice>
    <mc:Fallback xmlns="">
      <p:transition spd="slow" advTm="10242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5644FF-7997-1F56-679B-BBA285F61D6B}"/>
              </a:ext>
            </a:extLst>
          </p:cNvPr>
          <p:cNvSpPr>
            <a:spLocks noGrp="1"/>
          </p:cNvSpPr>
          <p:nvPr>
            <p:ph type="title"/>
          </p:nvPr>
        </p:nvSpPr>
        <p:spPr>
          <a:xfrm>
            <a:off x="664846" y="1275107"/>
            <a:ext cx="4230100" cy="3387497"/>
          </a:xfrm>
        </p:spPr>
        <p:txBody>
          <a:bodyPr anchor="b">
            <a:normAutofit fontScale="90000"/>
          </a:bodyPr>
          <a:lstStyle/>
          <a:p>
            <a:pPr algn="r"/>
            <a:r>
              <a:rPr lang="en-US" sz="3700" dirty="0">
                <a:solidFill>
                  <a:srgbClr val="FFFFFF"/>
                </a:solidFill>
              </a:rPr>
              <a:t>Marketing to adolescents:</a:t>
            </a:r>
            <a:br>
              <a:rPr lang="en-US" sz="3700">
                <a:solidFill>
                  <a:srgbClr val="FFFFFF"/>
                </a:solidFill>
              </a:rPr>
            </a:br>
            <a:r>
              <a:rPr lang="en-US" sz="3700">
                <a:solidFill>
                  <a:srgbClr val="FFFFFF"/>
                </a:solidFill>
              </a:rPr>
              <a:t>guidelines </a:t>
            </a:r>
            <a:r>
              <a:rPr lang="en-US" sz="3700" dirty="0">
                <a:solidFill>
                  <a:srgbClr val="FFFFFF"/>
                </a:solidFill>
              </a:rPr>
              <a:t>and   </a:t>
            </a:r>
            <a:br>
              <a:rPr lang="en-US" sz="3700" dirty="0">
                <a:solidFill>
                  <a:srgbClr val="FFFFFF"/>
                </a:solidFill>
              </a:rPr>
            </a:br>
            <a:r>
              <a:rPr lang="en-US" sz="3700" dirty="0">
                <a:solidFill>
                  <a:srgbClr val="FFFFFF"/>
                </a:solidFill>
              </a:rPr>
              <a:t>NPTC group current methods of advertising FE courses </a:t>
            </a:r>
            <a:br>
              <a:rPr lang="en-US" sz="3700" u="sng" dirty="0">
                <a:solidFill>
                  <a:srgbClr val="FFFFFF"/>
                </a:solidFill>
              </a:rPr>
            </a:br>
            <a:endParaRPr lang="en-GB" sz="3700" dirty="0">
              <a:solidFill>
                <a:srgbClr val="FFFFFF"/>
              </a:solidFill>
            </a:endParaRPr>
          </a:p>
        </p:txBody>
      </p:sp>
      <p:sp>
        <p:nvSpPr>
          <p:cNvPr id="3" name="Content Placeholder 2">
            <a:extLst>
              <a:ext uri="{FF2B5EF4-FFF2-40B4-BE49-F238E27FC236}">
                <a16:creationId xmlns:a16="http://schemas.microsoft.com/office/drawing/2014/main" id="{6A61C808-92A4-F488-A86B-8EF557FE91C7}"/>
              </a:ext>
            </a:extLst>
          </p:cNvPr>
          <p:cNvSpPr>
            <a:spLocks noGrp="1"/>
          </p:cNvSpPr>
          <p:nvPr>
            <p:ph idx="1"/>
          </p:nvPr>
        </p:nvSpPr>
        <p:spPr>
          <a:xfrm>
            <a:off x="5994964" y="538406"/>
            <a:ext cx="5269605" cy="5890727"/>
          </a:xfrm>
        </p:spPr>
        <p:txBody>
          <a:bodyPr anchor="ctr">
            <a:normAutofit lnSpcReduction="10000"/>
          </a:bodyPr>
          <a:lstStyle/>
          <a:p>
            <a:pPr marL="0" indent="0">
              <a:buNone/>
            </a:pPr>
            <a:r>
              <a:rPr lang="en-US" sz="3200" b="1" u="sng" dirty="0"/>
              <a:t>Guidelines to consider when marketing to adolescents</a:t>
            </a:r>
          </a:p>
          <a:p>
            <a:pPr marL="0" indent="0">
              <a:spcAft>
                <a:spcPts val="600"/>
              </a:spcAft>
              <a:buNone/>
            </a:pPr>
            <a:r>
              <a:rPr lang="en-US" sz="2400" dirty="0"/>
              <a:t>GDPR </a:t>
            </a:r>
          </a:p>
          <a:p>
            <a:pPr marL="0" indent="0">
              <a:spcAft>
                <a:spcPts val="600"/>
              </a:spcAft>
              <a:buNone/>
            </a:pPr>
            <a:r>
              <a:rPr lang="en-US" sz="2400" dirty="0"/>
              <a:t>Advertising Standards Authority regulations </a:t>
            </a:r>
          </a:p>
          <a:p>
            <a:pPr marL="0" indent="0">
              <a:buNone/>
            </a:pPr>
            <a:r>
              <a:rPr lang="en-US" sz="3200" b="1" u="sng" dirty="0"/>
              <a:t>NPTC Group methods of marketing identified</a:t>
            </a:r>
            <a:endParaRPr lang="en-US" sz="2000" b="1" u="sng" dirty="0"/>
          </a:p>
          <a:p>
            <a:pPr marL="0" indent="0">
              <a:buNone/>
            </a:pPr>
            <a:r>
              <a:rPr lang="en-US" sz="2000" dirty="0"/>
              <a:t>Open evenings </a:t>
            </a:r>
          </a:p>
          <a:p>
            <a:pPr marL="0" indent="0">
              <a:buNone/>
            </a:pPr>
            <a:r>
              <a:rPr lang="en-US" sz="2000" dirty="0"/>
              <a:t>Taster days </a:t>
            </a:r>
          </a:p>
          <a:p>
            <a:pPr marL="0" indent="0">
              <a:buNone/>
            </a:pPr>
            <a:r>
              <a:rPr lang="en-US" sz="2000" dirty="0"/>
              <a:t>Gifted and excellence programme </a:t>
            </a:r>
          </a:p>
          <a:p>
            <a:pPr marL="0" indent="0">
              <a:buNone/>
            </a:pPr>
            <a:r>
              <a:rPr lang="en-US" sz="2000" dirty="0"/>
              <a:t>Course-specific workshops and talks </a:t>
            </a:r>
          </a:p>
          <a:p>
            <a:pPr marL="0" indent="0">
              <a:buNone/>
            </a:pPr>
            <a:r>
              <a:rPr lang="en-US" sz="2000" dirty="0"/>
              <a:t>Public advertisement</a:t>
            </a:r>
          </a:p>
          <a:p>
            <a:pPr marL="0" indent="0">
              <a:buNone/>
            </a:pPr>
            <a:r>
              <a:rPr lang="en-US" sz="2000" dirty="0"/>
              <a:t>potential unique selling points</a:t>
            </a:r>
          </a:p>
          <a:p>
            <a:endParaRPr lang="en-GB" sz="2000" dirty="0"/>
          </a:p>
        </p:txBody>
      </p:sp>
    </p:spTree>
    <p:extLst>
      <p:ext uri="{BB962C8B-B14F-4D97-AF65-F5344CB8AC3E}">
        <p14:creationId xmlns:p14="http://schemas.microsoft.com/office/powerpoint/2010/main" val="39082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05CEE-3A63-6300-BAF7-183193ADCA63}"/>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GB" sz="4000" dirty="0">
                <a:solidFill>
                  <a:schemeClr val="bg1"/>
                </a:solidFill>
              </a:rPr>
              <a:t>Reward applications and reward systems</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 </a:t>
            </a:r>
          </a:p>
        </p:txBody>
      </p:sp>
      <p:pic>
        <p:nvPicPr>
          <p:cNvPr id="13" name="Picture 12" descr="A screenshot of a phone&#10;&#10;Description automatically generated">
            <a:extLst>
              <a:ext uri="{FF2B5EF4-FFF2-40B4-BE49-F238E27FC236}">
                <a16:creationId xmlns:a16="http://schemas.microsoft.com/office/drawing/2014/main" id="{6445C1DA-D2E9-88A1-0FC3-7D89FA7E8B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4168" y="731492"/>
            <a:ext cx="3441496" cy="6136646"/>
          </a:xfrm>
          <a:prstGeom prst="rect">
            <a:avLst/>
          </a:prstGeom>
        </p:spPr>
      </p:pic>
      <p:sp>
        <p:nvSpPr>
          <p:cNvPr id="15" name="TextBox 14">
            <a:extLst>
              <a:ext uri="{FF2B5EF4-FFF2-40B4-BE49-F238E27FC236}">
                <a16:creationId xmlns:a16="http://schemas.microsoft.com/office/drawing/2014/main" id="{931CDE9A-A379-0E11-C9D6-77B1B861A143}"/>
              </a:ext>
            </a:extLst>
          </p:cNvPr>
          <p:cNvSpPr txBox="1"/>
          <p:nvPr/>
        </p:nvSpPr>
        <p:spPr>
          <a:xfrm>
            <a:off x="4037826" y="249551"/>
            <a:ext cx="9516252" cy="461665"/>
          </a:xfrm>
          <a:prstGeom prst="rect">
            <a:avLst/>
          </a:prstGeom>
          <a:noFill/>
        </p:spPr>
        <p:txBody>
          <a:bodyPr wrap="square" rtlCol="0">
            <a:spAutoFit/>
          </a:bodyPr>
          <a:lstStyle/>
          <a:p>
            <a:r>
              <a:rPr lang="en-GB" sz="2400" b="1" dirty="0"/>
              <a:t>                </a:t>
            </a:r>
            <a:r>
              <a:rPr lang="en-GB" sz="2400" b="1" u="sng" dirty="0"/>
              <a:t> Swagbucks</a:t>
            </a:r>
            <a:r>
              <a:rPr lang="en-GB" sz="2400" b="1" dirty="0"/>
              <a:t> </a:t>
            </a:r>
            <a:r>
              <a:rPr lang="en-GB" sz="2400" dirty="0"/>
              <a:t>                          </a:t>
            </a:r>
            <a:r>
              <a:rPr lang="en-GB" sz="2400" b="1" u="sng" dirty="0"/>
              <a:t>Google opinion rewards </a:t>
            </a:r>
          </a:p>
        </p:txBody>
      </p:sp>
      <p:pic>
        <p:nvPicPr>
          <p:cNvPr id="4" name="Picture 3" descr="A screenshot of a cell phone&#10;&#10;Description automatically generated">
            <a:extLst>
              <a:ext uri="{FF2B5EF4-FFF2-40B4-BE49-F238E27FC236}">
                <a16:creationId xmlns:a16="http://schemas.microsoft.com/office/drawing/2014/main" id="{6F682750-3E09-17C4-B39A-36D22B3E49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94198" y="644604"/>
            <a:ext cx="3490224" cy="6223534"/>
          </a:xfrm>
          <a:prstGeom prst="rect">
            <a:avLst/>
          </a:prstGeom>
        </p:spPr>
      </p:pic>
      <p:sp>
        <p:nvSpPr>
          <p:cNvPr id="9" name="TextBox 8">
            <a:extLst>
              <a:ext uri="{FF2B5EF4-FFF2-40B4-BE49-F238E27FC236}">
                <a16:creationId xmlns:a16="http://schemas.microsoft.com/office/drawing/2014/main" id="{8B5FD1D3-7008-CCF8-2CF2-C9225B2A49D2}"/>
              </a:ext>
            </a:extLst>
          </p:cNvPr>
          <p:cNvSpPr txBox="1"/>
          <p:nvPr/>
        </p:nvSpPr>
        <p:spPr>
          <a:xfrm>
            <a:off x="7258050" y="6534150"/>
            <a:ext cx="782736" cy="369332"/>
          </a:xfrm>
          <a:prstGeom prst="rect">
            <a:avLst/>
          </a:prstGeom>
          <a:noFill/>
        </p:spPr>
        <p:txBody>
          <a:bodyPr wrap="square" rtlCol="0">
            <a:spAutoFit/>
          </a:bodyPr>
          <a:lstStyle/>
          <a:p>
            <a:r>
              <a:rPr lang="en-GB" dirty="0"/>
              <a:t>(10)</a:t>
            </a:r>
          </a:p>
        </p:txBody>
      </p:sp>
      <p:sp>
        <p:nvSpPr>
          <p:cNvPr id="16" name="TextBox 15">
            <a:extLst>
              <a:ext uri="{FF2B5EF4-FFF2-40B4-BE49-F238E27FC236}">
                <a16:creationId xmlns:a16="http://schemas.microsoft.com/office/drawing/2014/main" id="{DB3AE7E2-DEF3-B8A5-CDF7-05FDE90691E7}"/>
              </a:ext>
            </a:extLst>
          </p:cNvPr>
          <p:cNvSpPr txBox="1"/>
          <p:nvPr/>
        </p:nvSpPr>
        <p:spPr>
          <a:xfrm>
            <a:off x="11311492" y="6608449"/>
            <a:ext cx="782736" cy="369332"/>
          </a:xfrm>
          <a:prstGeom prst="rect">
            <a:avLst/>
          </a:prstGeom>
          <a:noFill/>
        </p:spPr>
        <p:txBody>
          <a:bodyPr wrap="square" rtlCol="0">
            <a:spAutoFit/>
          </a:bodyPr>
          <a:lstStyle/>
          <a:p>
            <a:r>
              <a:rPr lang="en-GB" dirty="0"/>
              <a:t>(11)</a:t>
            </a:r>
          </a:p>
        </p:txBody>
      </p:sp>
    </p:spTree>
    <p:extLst>
      <p:ext uri="{BB962C8B-B14F-4D97-AF65-F5344CB8AC3E}">
        <p14:creationId xmlns:p14="http://schemas.microsoft.com/office/powerpoint/2010/main" val="2971224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05CEE-3A63-6300-BAF7-183193ADCA63}"/>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Questioning methods and techniques </a:t>
            </a:r>
          </a:p>
        </p:txBody>
      </p:sp>
      <p:sp>
        <p:nvSpPr>
          <p:cNvPr id="3" name="Subtitle 2">
            <a:extLst>
              <a:ext uri="{FF2B5EF4-FFF2-40B4-BE49-F238E27FC236}">
                <a16:creationId xmlns:a16="http://schemas.microsoft.com/office/drawing/2014/main" id="{769799CC-3936-A463-83C8-C20290F4A9B2}"/>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algn="l"/>
            <a:r>
              <a:rPr lang="en-US" sz="4400" dirty="0"/>
              <a:t>Socratic questioning </a:t>
            </a:r>
          </a:p>
          <a:p>
            <a:pPr indent="-228600" algn="l">
              <a:buFont typeface="Arial" panose="020B0604020202020204" pitchFamily="34" charset="0"/>
              <a:buChar char="•"/>
            </a:pPr>
            <a:endParaRPr lang="en-US" sz="4400" dirty="0"/>
          </a:p>
          <a:p>
            <a:pPr algn="l"/>
            <a:r>
              <a:rPr lang="en-US" sz="4400" dirty="0"/>
              <a:t>Knowledge questioning </a:t>
            </a:r>
          </a:p>
          <a:p>
            <a:pPr indent="-228600" algn="l">
              <a:buFont typeface="Arial" panose="020B0604020202020204" pitchFamily="34" charset="0"/>
              <a:buChar char="•"/>
            </a:pPr>
            <a:endParaRPr lang="en-US" sz="4400" dirty="0"/>
          </a:p>
          <a:p>
            <a:pPr algn="l"/>
            <a:r>
              <a:rPr lang="en-US" sz="4400" dirty="0"/>
              <a:t>Incentivised questioning </a:t>
            </a: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41526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05CEE-3A63-6300-BAF7-183193ADCA63}"/>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Methods for solving the problem</a:t>
            </a:r>
          </a:p>
        </p:txBody>
      </p:sp>
      <p:sp>
        <p:nvSpPr>
          <p:cNvPr id="3" name="Subtitle 2">
            <a:extLst>
              <a:ext uri="{FF2B5EF4-FFF2-40B4-BE49-F238E27FC236}">
                <a16:creationId xmlns:a16="http://schemas.microsoft.com/office/drawing/2014/main" id="{769799CC-3936-A463-83C8-C20290F4A9B2}"/>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algn="l"/>
            <a:r>
              <a:rPr lang="en-US" sz="4800" b="1" u="sng" dirty="0"/>
              <a:t>Development methods</a:t>
            </a:r>
          </a:p>
          <a:p>
            <a:pPr algn="l"/>
            <a:r>
              <a:rPr lang="en-US" sz="3600" dirty="0"/>
              <a:t>Use of PHP and MySQL </a:t>
            </a:r>
          </a:p>
          <a:p>
            <a:pPr algn="l"/>
            <a:r>
              <a:rPr lang="en-US" sz="3600" dirty="0"/>
              <a:t>Application of the Laravel framework </a:t>
            </a:r>
          </a:p>
          <a:p>
            <a:pPr algn="l"/>
            <a:r>
              <a:rPr lang="en-US" sz="4800" b="1" u="sng" dirty="0"/>
              <a:t>Design methods</a:t>
            </a:r>
          </a:p>
          <a:p>
            <a:pPr algn="l"/>
            <a:r>
              <a:rPr lang="en-US" sz="3600" dirty="0"/>
              <a:t>Usage of CSS and html</a:t>
            </a:r>
          </a:p>
        </p:txBody>
      </p:sp>
    </p:spTree>
    <p:extLst>
      <p:ext uri="{BB962C8B-B14F-4D97-AF65-F5344CB8AC3E}">
        <p14:creationId xmlns:p14="http://schemas.microsoft.com/office/powerpoint/2010/main" val="3081484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DE05CEE-3A63-6300-BAF7-183193ADCA63}"/>
              </a:ext>
            </a:extLst>
          </p:cNvPr>
          <p:cNvSpPr>
            <a:spLocks noGrp="1"/>
          </p:cNvSpPr>
          <p:nvPr>
            <p:ph type="ctrTitle"/>
          </p:nvPr>
        </p:nvSpPr>
        <p:spPr>
          <a:xfrm>
            <a:off x="705237" y="445913"/>
            <a:ext cx="2880828" cy="3071906"/>
          </a:xfrm>
        </p:spPr>
        <p:txBody>
          <a:bodyPr anchor="t">
            <a:normAutofit/>
          </a:bodyPr>
          <a:lstStyle/>
          <a:p>
            <a:pPr algn="l"/>
            <a:r>
              <a:rPr lang="en-GB" sz="3400" dirty="0">
                <a:solidFill>
                  <a:srgbClr val="FFFFFF"/>
                </a:solidFill>
              </a:rPr>
              <a:t>Demonstration </a:t>
            </a:r>
          </a:p>
        </p:txBody>
      </p:sp>
      <p:pic>
        <p:nvPicPr>
          <p:cNvPr id="3" name="2024-04-24 03-58-14">
            <a:hlinkClick r:id="" action="ppaction://media"/>
            <a:extLst>
              <a:ext uri="{FF2B5EF4-FFF2-40B4-BE49-F238E27FC236}">
                <a16:creationId xmlns:a16="http://schemas.microsoft.com/office/drawing/2014/main" id="{836F4D5F-0F44-5BB2-7385-F9335671152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693568" y="1126397"/>
            <a:ext cx="9531928" cy="5361708"/>
          </a:xfrm>
          <a:prstGeom prst="rect">
            <a:avLst/>
          </a:prstGeom>
        </p:spPr>
      </p:pic>
    </p:spTree>
    <p:extLst>
      <p:ext uri="{BB962C8B-B14F-4D97-AF65-F5344CB8AC3E}">
        <p14:creationId xmlns:p14="http://schemas.microsoft.com/office/powerpoint/2010/main" val="1764151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14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1D4E5-6F15-F624-E24F-581A48D58F38}"/>
              </a:ext>
            </a:extLst>
          </p:cNvPr>
          <p:cNvSpPr>
            <a:spLocks noGrp="1"/>
          </p:cNvSpPr>
          <p:nvPr>
            <p:ph type="title"/>
          </p:nvPr>
        </p:nvSpPr>
        <p:spPr>
          <a:xfrm>
            <a:off x="699713" y="248038"/>
            <a:ext cx="7063721" cy="1159200"/>
          </a:xfrm>
        </p:spPr>
        <p:txBody>
          <a:bodyPr vert="horz" lIns="91440" tIns="45720" rIns="91440" bIns="45720" rtlCol="0" anchor="ctr">
            <a:normAutofit fontScale="90000"/>
          </a:bodyPr>
          <a:lstStyle/>
          <a:p>
            <a:r>
              <a:rPr lang="en-US" sz="4000" kern="1200" dirty="0">
                <a:solidFill>
                  <a:srgbClr val="FFFFFF"/>
                </a:solidFill>
                <a:latin typeface="+mj-lt"/>
                <a:ea typeface="+mj-ea"/>
                <a:cs typeface="+mj-cs"/>
              </a:rPr>
              <a:t>Testing result- Acceptance testing </a:t>
            </a:r>
          </a:p>
        </p:txBody>
      </p:sp>
      <p:sp>
        <p:nvSpPr>
          <p:cNvPr id="7" name="TextBox 6">
            <a:extLst>
              <a:ext uri="{FF2B5EF4-FFF2-40B4-BE49-F238E27FC236}">
                <a16:creationId xmlns:a16="http://schemas.microsoft.com/office/drawing/2014/main" id="{F5DCB875-E6AD-8C8E-ACAD-1EFF6136B6DA}"/>
              </a:ext>
            </a:extLst>
          </p:cNvPr>
          <p:cNvSpPr txBox="1"/>
          <p:nvPr/>
        </p:nvSpPr>
        <p:spPr>
          <a:xfrm>
            <a:off x="8572499" y="390832"/>
            <a:ext cx="3233585" cy="873612"/>
          </a:xfrm>
          <a:prstGeom prst="rect">
            <a:avLst/>
          </a:prstGeom>
        </p:spPr>
        <p:txBody>
          <a:bodyPr vert="horz" lIns="91440" tIns="45720" rIns="91440" bIns="45720" rtlCol="0" anchor="ctr">
            <a:normAutofit/>
          </a:bodyPr>
          <a:lstStyle/>
          <a:p>
            <a:pPr marR="0" lvl="0" fontAlgn="base">
              <a:lnSpc>
                <a:spcPct val="90000"/>
              </a:lnSpc>
              <a:spcBef>
                <a:spcPts val="1000"/>
              </a:spcBef>
              <a:spcAft>
                <a:spcPts val="600"/>
              </a:spcAft>
              <a:buClrTx/>
              <a:buSzTx/>
              <a:tabLst/>
            </a:pPr>
            <a:r>
              <a:rPr kumimoji="0" lang="en-US" altLang="en-US" sz="1700" b="0" i="0" u="none" strike="noStrike" kern="1200" cap="none" normalizeH="0" baseline="0">
                <a:ln>
                  <a:noFill/>
                </a:ln>
                <a:solidFill>
                  <a:srgbClr val="FFFFFF"/>
                </a:solidFill>
                <a:effectLst/>
                <a:latin typeface="+mn-lt"/>
                <a:ea typeface="+mn-ea"/>
                <a:cs typeface="+mn-cs"/>
              </a:rPr>
              <a:t>Name: Simon Dickerson – School Engagement Coordinator</a:t>
            </a:r>
            <a:br>
              <a:rPr kumimoji="0" lang="en-US" altLang="en-US" sz="1700" b="0" i="0" u="none" strike="noStrike" kern="1200" cap="none" normalizeH="0" baseline="0">
                <a:ln>
                  <a:noFill/>
                </a:ln>
                <a:solidFill>
                  <a:srgbClr val="FFFFFF"/>
                </a:solidFill>
                <a:effectLst/>
                <a:latin typeface="+mn-lt"/>
                <a:ea typeface="+mn-ea"/>
                <a:cs typeface="+mn-cs"/>
              </a:rPr>
            </a:br>
            <a:r>
              <a:rPr kumimoji="0" lang="en-US" altLang="en-US" sz="1700" b="0" i="0" u="none" strike="noStrike" kern="1200" cap="none" normalizeH="0" baseline="0">
                <a:ln>
                  <a:noFill/>
                </a:ln>
                <a:solidFill>
                  <a:srgbClr val="FFFFFF"/>
                </a:solidFill>
                <a:effectLst/>
                <a:latin typeface="+mn-lt"/>
                <a:ea typeface="+mn-ea"/>
                <a:cs typeface="+mn-cs"/>
              </a:rPr>
              <a:t>Date: 18/04/2024</a:t>
            </a:r>
          </a:p>
        </p:txBody>
      </p:sp>
      <p:graphicFrame>
        <p:nvGraphicFramePr>
          <p:cNvPr id="11" name="Content Placeholder 10">
            <a:extLst>
              <a:ext uri="{FF2B5EF4-FFF2-40B4-BE49-F238E27FC236}">
                <a16:creationId xmlns:a16="http://schemas.microsoft.com/office/drawing/2014/main" id="{52BDD783-F2C3-FC90-DC13-5EE8B2EA3F99}"/>
              </a:ext>
            </a:extLst>
          </p:cNvPr>
          <p:cNvGraphicFramePr>
            <a:graphicFrameLocks noGrp="1"/>
          </p:cNvGraphicFramePr>
          <p:nvPr>
            <p:ph idx="1"/>
            <p:extLst>
              <p:ext uri="{D42A27DB-BD31-4B8C-83A1-F6EECF244321}">
                <p14:modId xmlns:p14="http://schemas.microsoft.com/office/powerpoint/2010/main" val="1514983962"/>
              </p:ext>
            </p:extLst>
          </p:nvPr>
        </p:nvGraphicFramePr>
        <p:xfrm>
          <a:off x="-3" y="1798070"/>
          <a:ext cx="12191997" cy="5110246"/>
        </p:xfrm>
        <a:graphic>
          <a:graphicData uri="http://schemas.openxmlformats.org/drawingml/2006/table">
            <a:tbl>
              <a:tblPr firstRow="1" firstCol="1" bandRow="1">
                <a:tableStyleId>{5C22544A-7EE6-4342-B048-85BDC9FD1C3A}</a:tableStyleId>
              </a:tblPr>
              <a:tblGrid>
                <a:gridCol w="5903465">
                  <a:extLst>
                    <a:ext uri="{9D8B030D-6E8A-4147-A177-3AD203B41FA5}">
                      <a16:colId xmlns:a16="http://schemas.microsoft.com/office/drawing/2014/main" val="1870127543"/>
                    </a:ext>
                  </a:extLst>
                </a:gridCol>
                <a:gridCol w="6288532">
                  <a:extLst>
                    <a:ext uri="{9D8B030D-6E8A-4147-A177-3AD203B41FA5}">
                      <a16:colId xmlns:a16="http://schemas.microsoft.com/office/drawing/2014/main" val="2950043900"/>
                    </a:ext>
                  </a:extLst>
                </a:gridCol>
              </a:tblGrid>
              <a:tr h="485509">
                <a:tc>
                  <a:txBody>
                    <a:bodyPr/>
                    <a:lstStyle/>
                    <a:p>
                      <a:pPr algn="l">
                        <a:lnSpc>
                          <a:spcPct val="106000"/>
                        </a:lnSpc>
                        <a:spcAft>
                          <a:spcPts val="800"/>
                        </a:spcAft>
                      </a:pPr>
                      <a:r>
                        <a:rPr lang="en-GB" sz="1600" kern="100">
                          <a:effectLst/>
                        </a:rPr>
                        <a:t>Was it easy to use and understand  the application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tc>
                  <a:txBody>
                    <a:bodyPr/>
                    <a:lstStyle/>
                    <a:p>
                      <a:pPr algn="l">
                        <a:lnSpc>
                          <a:spcPct val="106000"/>
                        </a:lnSpc>
                        <a:spcAft>
                          <a:spcPts val="800"/>
                        </a:spcAft>
                      </a:pPr>
                      <a:r>
                        <a:rPr lang="en-GB" sz="1600" kern="100" dirty="0">
                          <a:effectLst/>
                        </a:rPr>
                        <a:t>The application was straightforward to use and understand. The purpose of the app was clear and well thought out.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extLst>
                  <a:ext uri="{0D108BD9-81ED-4DB2-BD59-A6C34878D82A}">
                    <a16:rowId xmlns:a16="http://schemas.microsoft.com/office/drawing/2014/main" val="3272480471"/>
                  </a:ext>
                </a:extLst>
              </a:tr>
              <a:tr h="258211">
                <a:tc>
                  <a:txBody>
                    <a:bodyPr/>
                    <a:lstStyle/>
                    <a:p>
                      <a:pPr algn="l">
                        <a:lnSpc>
                          <a:spcPct val="106000"/>
                        </a:lnSpc>
                        <a:spcAft>
                          <a:spcPts val="800"/>
                        </a:spcAft>
                      </a:pPr>
                      <a:r>
                        <a:rPr lang="en-GB" sz="1600" kern="100">
                          <a:effectLst/>
                        </a:rPr>
                        <a:t>Did you run into any problems while using it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tc>
                  <a:txBody>
                    <a:bodyPr/>
                    <a:lstStyle/>
                    <a:p>
                      <a:pPr algn="l">
                        <a:lnSpc>
                          <a:spcPct val="106000"/>
                        </a:lnSpc>
                        <a:spcAft>
                          <a:spcPts val="800"/>
                        </a:spcAft>
                      </a:pPr>
                      <a:r>
                        <a:rPr lang="en-GB" sz="1600" kern="100">
                          <a:effectLst/>
                        </a:rPr>
                        <a:t>None</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extLst>
                  <a:ext uri="{0D108BD9-81ED-4DB2-BD59-A6C34878D82A}">
                    <a16:rowId xmlns:a16="http://schemas.microsoft.com/office/drawing/2014/main" val="2976003879"/>
                  </a:ext>
                </a:extLst>
              </a:tr>
              <a:tr h="830795">
                <a:tc>
                  <a:txBody>
                    <a:bodyPr/>
                    <a:lstStyle/>
                    <a:p>
                      <a:pPr algn="l">
                        <a:lnSpc>
                          <a:spcPct val="106000"/>
                        </a:lnSpc>
                        <a:spcAft>
                          <a:spcPts val="800"/>
                        </a:spcAft>
                      </a:pPr>
                      <a:r>
                        <a:rPr lang="en-GB" sz="1600" kern="100">
                          <a:effectLst/>
                        </a:rPr>
                        <a:t>Was there a way to easily navigate through the different pages of the website? </a:t>
                      </a:r>
                      <a:br>
                        <a:rPr lang="en-GB" sz="1600" kern="100">
                          <a:effectLst/>
                        </a:rPr>
                      </a:b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tc>
                  <a:txBody>
                    <a:bodyPr/>
                    <a:lstStyle/>
                    <a:p>
                      <a:pPr algn="l">
                        <a:lnSpc>
                          <a:spcPct val="106000"/>
                        </a:lnSpc>
                        <a:spcAft>
                          <a:spcPts val="800"/>
                        </a:spcAft>
                      </a:pPr>
                      <a:r>
                        <a:rPr lang="en-GB" sz="1600" kern="100" dirty="0">
                          <a:effectLst/>
                        </a:rPr>
                        <a:t>The login process was simple and straightforward. The question and reward functions worked well, and was easy to navigate.</a:t>
                      </a:r>
                    </a:p>
                    <a:p>
                      <a:pPr algn="l">
                        <a:lnSpc>
                          <a:spcPct val="106000"/>
                        </a:lnSpc>
                        <a:spcAft>
                          <a:spcPts val="800"/>
                        </a:spcAft>
                      </a:pPr>
                      <a:r>
                        <a:rPr lang="en-GB" sz="1600" kern="100" dirty="0">
                          <a:effectLst/>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extLst>
                  <a:ext uri="{0D108BD9-81ED-4DB2-BD59-A6C34878D82A}">
                    <a16:rowId xmlns:a16="http://schemas.microsoft.com/office/drawing/2014/main" val="2129081987"/>
                  </a:ext>
                </a:extLst>
              </a:tr>
              <a:tr h="829183">
                <a:tc>
                  <a:txBody>
                    <a:bodyPr/>
                    <a:lstStyle/>
                    <a:p>
                      <a:pPr algn="l">
                        <a:lnSpc>
                          <a:spcPct val="106000"/>
                        </a:lnSpc>
                        <a:spcAft>
                          <a:spcPts val="800"/>
                        </a:spcAft>
                      </a:pPr>
                      <a:r>
                        <a:rPr lang="en-GB" sz="1600" kern="100">
                          <a:effectLst/>
                        </a:rPr>
                        <a:t>Was the application presented clearly enough to be understood?</a:t>
                      </a:r>
                    </a:p>
                    <a:p>
                      <a:pPr algn="l">
                        <a:lnSpc>
                          <a:spcPct val="106000"/>
                        </a:lnSpc>
                        <a:spcAft>
                          <a:spcPts val="800"/>
                        </a:spcAft>
                      </a:pPr>
                      <a:r>
                        <a:rPr lang="en-GB" sz="1600" kern="100">
                          <a:effectLst/>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tc>
                  <a:txBody>
                    <a:bodyPr/>
                    <a:lstStyle/>
                    <a:p>
                      <a:pPr algn="l">
                        <a:lnSpc>
                          <a:spcPct val="106000"/>
                        </a:lnSpc>
                        <a:spcAft>
                          <a:spcPts val="800"/>
                        </a:spcAft>
                      </a:pPr>
                      <a:r>
                        <a:rPr lang="en-GB" sz="1600" kern="100">
                          <a:effectLst/>
                        </a:rPr>
                        <a:t>The design, while simplistic, allows for easy use and navigation.</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extLst>
                  <a:ext uri="{0D108BD9-81ED-4DB2-BD59-A6C34878D82A}">
                    <a16:rowId xmlns:a16="http://schemas.microsoft.com/office/drawing/2014/main" val="122649029"/>
                  </a:ext>
                </a:extLst>
              </a:tr>
              <a:tr h="829183">
                <a:tc>
                  <a:txBody>
                    <a:bodyPr/>
                    <a:lstStyle/>
                    <a:p>
                      <a:pPr algn="l">
                        <a:lnSpc>
                          <a:spcPct val="106000"/>
                        </a:lnSpc>
                        <a:spcAft>
                          <a:spcPts val="800"/>
                        </a:spcAft>
                      </a:pPr>
                      <a:r>
                        <a:rPr lang="en-GB" sz="1600" kern="100">
                          <a:effectLst/>
                        </a:rPr>
                        <a:t>Was there any irrelevant information?</a:t>
                      </a:r>
                      <a:br>
                        <a:rPr lang="en-GB" sz="1600" kern="100">
                          <a:effectLst/>
                        </a:rPr>
                      </a:b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tc>
                  <a:txBody>
                    <a:bodyPr/>
                    <a:lstStyle/>
                    <a:p>
                      <a:pPr algn="l">
                        <a:lnSpc>
                          <a:spcPct val="106000"/>
                        </a:lnSpc>
                        <a:spcAft>
                          <a:spcPts val="800"/>
                        </a:spcAft>
                      </a:pPr>
                      <a:r>
                        <a:rPr lang="en-GB" sz="1600" kern="100">
                          <a:effectLst/>
                        </a:rPr>
                        <a:t>The app is in the development phase, but the intention and benefit of the final product is clear and well thought out.</a:t>
                      </a:r>
                    </a:p>
                    <a:p>
                      <a:pPr algn="l">
                        <a:lnSpc>
                          <a:spcPct val="106000"/>
                        </a:lnSpc>
                        <a:spcAft>
                          <a:spcPts val="800"/>
                        </a:spcAft>
                      </a:pPr>
                      <a:r>
                        <a:rPr lang="en-GB" sz="1600" kern="100">
                          <a:effectLst/>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extLst>
                  <a:ext uri="{0D108BD9-81ED-4DB2-BD59-A6C34878D82A}">
                    <a16:rowId xmlns:a16="http://schemas.microsoft.com/office/drawing/2014/main" val="2799259882"/>
                  </a:ext>
                </a:extLst>
              </a:tr>
              <a:tr h="830795">
                <a:tc>
                  <a:txBody>
                    <a:bodyPr/>
                    <a:lstStyle/>
                    <a:p>
                      <a:pPr algn="l">
                        <a:lnSpc>
                          <a:spcPct val="106000"/>
                        </a:lnSpc>
                        <a:spcAft>
                          <a:spcPts val="800"/>
                        </a:spcAft>
                      </a:pPr>
                      <a:r>
                        <a:rPr lang="en-GB" sz="1600" kern="100">
                          <a:effectLst/>
                        </a:rPr>
                        <a:t>Overall, what do you think of the application </a:t>
                      </a:r>
                    </a:p>
                    <a:p>
                      <a:pPr algn="l">
                        <a:lnSpc>
                          <a:spcPct val="106000"/>
                        </a:lnSpc>
                        <a:spcAft>
                          <a:spcPts val="800"/>
                        </a:spcAft>
                      </a:pPr>
                      <a:r>
                        <a:rPr lang="en-GB" sz="1600" kern="100">
                          <a:effectLst/>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tc>
                  <a:txBody>
                    <a:bodyPr/>
                    <a:lstStyle/>
                    <a:p>
                      <a:pPr algn="l">
                        <a:lnSpc>
                          <a:spcPct val="106000"/>
                        </a:lnSpc>
                        <a:spcAft>
                          <a:spcPts val="800"/>
                        </a:spcAft>
                      </a:pPr>
                      <a:r>
                        <a:rPr lang="en-GB" sz="1600" kern="100">
                          <a:effectLst/>
                        </a:rPr>
                        <a:t>The app has potential to increase applicants’ understanding of College and to reinforce knowledge of specific courses. </a:t>
                      </a:r>
                    </a:p>
                    <a:p>
                      <a:pPr algn="l">
                        <a:lnSpc>
                          <a:spcPct val="106000"/>
                        </a:lnSpc>
                        <a:spcAft>
                          <a:spcPts val="800"/>
                        </a:spcAft>
                      </a:pPr>
                      <a:r>
                        <a:rPr lang="en-GB" sz="1600" kern="100">
                          <a:effectLst/>
                        </a:rPr>
                        <a:t> </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extLst>
                  <a:ext uri="{0D108BD9-81ED-4DB2-BD59-A6C34878D82A}">
                    <a16:rowId xmlns:a16="http://schemas.microsoft.com/office/drawing/2014/main" val="1878012062"/>
                  </a:ext>
                </a:extLst>
              </a:tr>
              <a:tr h="829183">
                <a:tc>
                  <a:txBody>
                    <a:bodyPr/>
                    <a:lstStyle/>
                    <a:p>
                      <a:pPr algn="l">
                        <a:lnSpc>
                          <a:spcPct val="106000"/>
                        </a:lnSpc>
                        <a:spcAft>
                          <a:spcPts val="800"/>
                        </a:spcAft>
                      </a:pPr>
                      <a:r>
                        <a:rPr lang="en-GB" sz="1600" kern="100" dirty="0">
                          <a:effectLst/>
                        </a:rPr>
                        <a:t>Do you have any additional thoughts on the application?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tc>
                  <a:txBody>
                    <a:bodyPr/>
                    <a:lstStyle/>
                    <a:p>
                      <a:pPr algn="l">
                        <a:lnSpc>
                          <a:spcPct val="106000"/>
                        </a:lnSpc>
                        <a:spcAft>
                          <a:spcPts val="800"/>
                        </a:spcAft>
                      </a:pPr>
                      <a:r>
                        <a:rPr lang="en-GB" sz="1600" kern="100" dirty="0">
                          <a:effectLst/>
                        </a:rPr>
                        <a:t>The reward system can provide an incentive for potential students to attend face-to-face events.</a:t>
                      </a:r>
                    </a:p>
                    <a:p>
                      <a:pPr algn="l">
                        <a:lnSpc>
                          <a:spcPct val="106000"/>
                        </a:lnSpc>
                        <a:spcAft>
                          <a:spcPts val="800"/>
                        </a:spcAft>
                      </a:pPr>
                      <a:r>
                        <a:rPr lang="en-GB" sz="1600" kern="100" dirty="0">
                          <a:effectLst/>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9085" marR="69085" marT="0" marB="0"/>
                </a:tc>
                <a:extLst>
                  <a:ext uri="{0D108BD9-81ED-4DB2-BD59-A6C34878D82A}">
                    <a16:rowId xmlns:a16="http://schemas.microsoft.com/office/drawing/2014/main" val="2886952208"/>
                  </a:ext>
                </a:extLst>
              </a:tr>
            </a:tbl>
          </a:graphicData>
        </a:graphic>
      </p:graphicFrame>
    </p:spTree>
    <p:extLst>
      <p:ext uri="{BB962C8B-B14F-4D97-AF65-F5344CB8AC3E}">
        <p14:creationId xmlns:p14="http://schemas.microsoft.com/office/powerpoint/2010/main" val="3526938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E453B8-BBD0-B028-2AA0-ADA543FDB8A9}"/>
              </a:ext>
            </a:extLst>
          </p:cNvPr>
          <p:cNvSpPr>
            <a:spLocks noGrp="1"/>
          </p:cNvSpPr>
          <p:nvPr>
            <p:ph type="title"/>
          </p:nvPr>
        </p:nvSpPr>
        <p:spPr>
          <a:xfrm>
            <a:off x="466722" y="586855"/>
            <a:ext cx="3201366" cy="3387497"/>
          </a:xfrm>
        </p:spPr>
        <p:txBody>
          <a:bodyPr anchor="b">
            <a:normAutofit/>
          </a:bodyPr>
          <a:lstStyle/>
          <a:p>
            <a:pPr algn="r"/>
            <a:r>
              <a:rPr lang="en-GB" sz="3100">
                <a:solidFill>
                  <a:srgbClr val="FFFFFF"/>
                </a:solidFill>
              </a:rPr>
              <a:t>Conclusions and recommendations for future work </a:t>
            </a:r>
          </a:p>
        </p:txBody>
      </p:sp>
      <p:sp>
        <p:nvSpPr>
          <p:cNvPr id="3" name="Content Placeholder 2">
            <a:extLst>
              <a:ext uri="{FF2B5EF4-FFF2-40B4-BE49-F238E27FC236}">
                <a16:creationId xmlns:a16="http://schemas.microsoft.com/office/drawing/2014/main" id="{5DF980FA-898F-A789-95AF-98A589FBFBA1}"/>
              </a:ext>
            </a:extLst>
          </p:cNvPr>
          <p:cNvSpPr>
            <a:spLocks noGrp="1"/>
          </p:cNvSpPr>
          <p:nvPr>
            <p:ph idx="1"/>
          </p:nvPr>
        </p:nvSpPr>
        <p:spPr>
          <a:xfrm>
            <a:off x="4835711" y="645836"/>
            <a:ext cx="6555347" cy="5546047"/>
          </a:xfrm>
        </p:spPr>
        <p:txBody>
          <a:bodyPr anchor="ctr">
            <a:normAutofit/>
          </a:bodyPr>
          <a:lstStyle/>
          <a:p>
            <a:pPr marL="0" indent="0">
              <a:buNone/>
            </a:pPr>
            <a:r>
              <a:rPr lang="en-GB" sz="3600" b="1" u="sng" dirty="0"/>
              <a:t>Main conclusions drawn from the project</a:t>
            </a:r>
          </a:p>
          <a:p>
            <a:pPr marL="0" indent="0">
              <a:buNone/>
            </a:pPr>
            <a:r>
              <a:rPr lang="en-GB" sz="2000" dirty="0"/>
              <a:t>Result of partially completed development and testing</a:t>
            </a:r>
          </a:p>
          <a:p>
            <a:pPr marL="0" indent="0">
              <a:buNone/>
            </a:pPr>
            <a:r>
              <a:rPr lang="en-GB" sz="2000" dirty="0"/>
              <a:t>Points of success, points of failure </a:t>
            </a:r>
            <a:br>
              <a:rPr lang="en-GB" sz="2000" dirty="0"/>
            </a:br>
            <a:br>
              <a:rPr lang="en-GB" sz="3600" dirty="0"/>
            </a:br>
            <a:r>
              <a:rPr lang="en-GB" sz="3600" b="1" u="sng" dirty="0"/>
              <a:t>Recommendations for future work</a:t>
            </a:r>
          </a:p>
          <a:p>
            <a:pPr marL="0" indent="0">
              <a:buNone/>
            </a:pPr>
            <a:r>
              <a:rPr lang="en-GB" sz="2000" b="1" dirty="0"/>
              <a:t>Research</a:t>
            </a:r>
            <a:r>
              <a:rPr lang="en-GB" sz="2000" dirty="0"/>
              <a:t>- Further research into alternative development strategies as well as more research into HCI </a:t>
            </a:r>
          </a:p>
          <a:p>
            <a:pPr marL="0" indent="0">
              <a:buNone/>
            </a:pPr>
            <a:r>
              <a:rPr lang="en-GB" sz="2000" b="1" dirty="0"/>
              <a:t>Development</a:t>
            </a:r>
            <a:r>
              <a:rPr lang="en-GB" sz="2000" dirty="0"/>
              <a:t>- point total displayed on all pages, rewards page buttons subtracting the point value displayed from the point total, using the same method as the questions page for providing points for answering.</a:t>
            </a:r>
          </a:p>
        </p:txBody>
      </p:sp>
    </p:spTree>
    <p:extLst>
      <p:ext uri="{BB962C8B-B14F-4D97-AF65-F5344CB8AC3E}">
        <p14:creationId xmlns:p14="http://schemas.microsoft.com/office/powerpoint/2010/main" val="370077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29A5A-ADD1-2638-5C92-90E3E49A2DF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Bibliography </a:t>
            </a:r>
          </a:p>
        </p:txBody>
      </p:sp>
      <p:sp>
        <p:nvSpPr>
          <p:cNvPr id="5" name="Content Placeholder 4">
            <a:extLst>
              <a:ext uri="{FF2B5EF4-FFF2-40B4-BE49-F238E27FC236}">
                <a16:creationId xmlns:a16="http://schemas.microsoft.com/office/drawing/2014/main" id="{326EDFC3-A183-080E-D901-12AB08BFEFF2}"/>
              </a:ext>
            </a:extLst>
          </p:cNvPr>
          <p:cNvSpPr>
            <a:spLocks noGrp="1"/>
          </p:cNvSpPr>
          <p:nvPr>
            <p:ph idx="1"/>
          </p:nvPr>
        </p:nvSpPr>
        <p:spPr>
          <a:xfrm>
            <a:off x="4810259" y="649480"/>
            <a:ext cx="6555347" cy="5546047"/>
          </a:xfrm>
        </p:spPr>
        <p:txBody>
          <a:bodyPr anchor="ctr">
            <a:normAutofit/>
          </a:bodyPr>
          <a:lstStyle/>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(1)UCAS,  “A LEVELS”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2"/>
              </a:rPr>
              <a:t>https://www.ucas.com/post-16-qualifications/qualifications-you-can-take/levels</a:t>
            </a:r>
            <a:endParaRPr lang="en-GB" sz="8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(2) NPTC group of colleges, “AS Level / A Level Law (Full-Time/Part-Time)”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3"/>
              </a:rPr>
              <a:t>https://www.nptcgroup.ac.uk/courses/as-level-a-level-law-full-time-part-time/</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(3) NPTC Group of colleges “btec level 3 diploma in construction &amp; the build environment (civil engineering_) (part time)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4"/>
              </a:rPr>
              <a:t>https://www.nptcgroup.ac.uk/courses/btec-level-3-diploma-in-construction-the-built-environment-civil-engineering-part-time-2/</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(4) The chartered institute of marketing, “Leave those kids alone?” 2011,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5"/>
              </a:rPr>
              <a:t>https://www.cim.co.uk/media/4986/leave-those-kids-alone.pdf</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(5)Information Commisioner’s Office, “Children and the GDPR” 25</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May 2018,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6"/>
              </a:rPr>
              <a:t>https://ico.org.uk/media/for-organisations/guide-to-the-general-data-protection-regulation-gdpr/children-and-the-gdpr-1-0.pdf</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(6) NPTC Group, “Open events” (accessed 24/04/2024) available at: https://www.nptcgroup.ac.uk/open-evenings/ </a:t>
            </a: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(7)NPTC Group, “Transition Planner 2023/24”, [brochure], Wales (UK): NPTC Group; 2023. </a:t>
            </a: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(8)NPTC Group, “Gifted and Talented Excellence Programme”, 2021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7"/>
              </a:rPr>
              <a:t>https://www.nptcgroup.ac.uk/wp-content/uploads/2021/10/GATE-Leaflet-2021-ENG.pdf</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(9) NPTC Group, “Free breakfasts for every student at NPTC group of colleges” 12</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September 2022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8"/>
              </a:rPr>
              <a:t>https://www.nptcgroup.ac.uk/2022/09/12/free-breakfasts-for-every-student-at-nptc-group-of-colleges/</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10) Google Play, “Swagbucks Play Games + Surveys” (accessed 24/04/2024) available at: https://play.google.com/store/apps/details?id=com.prodege.swagbucksmobile&amp;hl=en_US </a:t>
            </a: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11)Google Play, “Google Opinion Rewards” (accessed 24/04/2024) available at: https://play.google.com/store/apps/details?id=com.google.android.apps.paidtasks&amp;hl=en_US </a:t>
            </a: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12) Google, “Your opinion is valuable”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9"/>
              </a:rPr>
              <a:t>https://surveys.google.com/google-opinion-rewards/</a:t>
            </a:r>
            <a:endParaRPr lang="en-GB" sz="8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(13)Swagbucks, “Save money. Make money”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10"/>
              </a:rPr>
              <a:t>https://www.swagbucks.com/</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p>
          <a:p>
            <a:endParaRPr lang="en-GB" sz="800"/>
          </a:p>
        </p:txBody>
      </p:sp>
    </p:spTree>
    <p:extLst>
      <p:ext uri="{BB962C8B-B14F-4D97-AF65-F5344CB8AC3E}">
        <p14:creationId xmlns:p14="http://schemas.microsoft.com/office/powerpoint/2010/main" val="3152867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5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29A5A-ADD1-2638-5C92-90E3E49A2DF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Bibliography </a:t>
            </a:r>
          </a:p>
        </p:txBody>
      </p:sp>
      <p:sp>
        <p:nvSpPr>
          <p:cNvPr id="5" name="Content Placeholder 4">
            <a:extLst>
              <a:ext uri="{FF2B5EF4-FFF2-40B4-BE49-F238E27FC236}">
                <a16:creationId xmlns:a16="http://schemas.microsoft.com/office/drawing/2014/main" id="{326EDFC3-A183-080E-D901-12AB08BFEFF2}"/>
              </a:ext>
            </a:extLst>
          </p:cNvPr>
          <p:cNvSpPr>
            <a:spLocks noGrp="1"/>
          </p:cNvSpPr>
          <p:nvPr>
            <p:ph idx="1"/>
          </p:nvPr>
        </p:nvSpPr>
        <p:spPr>
          <a:xfrm>
            <a:off x="4810259" y="649480"/>
            <a:ext cx="6555347" cy="5546047"/>
          </a:xfrm>
        </p:spPr>
        <p:txBody>
          <a:bodyPr anchor="ctr">
            <a:normAutofit/>
          </a:bodyPr>
          <a:lstStyle/>
          <a:p>
            <a:pPr marL="228600" indent="-228600" rtl="0" eaLnBrk="1" latinLnBrk="0" hangingPunct="1">
              <a:spcBef>
                <a:spcPts val="1000"/>
              </a:spcBef>
              <a:spcAft>
                <a:spcPts val="800"/>
              </a:spcAft>
              <a:buClrTx/>
              <a:buSzPts val="500"/>
              <a:buFont typeface="Arial" panose="020B0604020202020204" pitchFamily="34" charset="0"/>
              <a:buChar char="•"/>
            </a:pPr>
            <a:r>
              <a:rPr lang="en-GB" sz="800" kern="100">
                <a:effectLst/>
                <a:latin typeface="Aptos" panose="020B0004020202020204" pitchFamily="34" charset="0"/>
                <a:ea typeface="Aptos" panose="020B0004020202020204" pitchFamily="34" charset="0"/>
                <a:cs typeface="Times New Roman" panose="02020603050405020304" pitchFamily="18" charset="0"/>
              </a:rPr>
              <a:t>(14), Amiri H, Rhaimi F, Biranvand A, “Investigating the Effect of Trust, Motivation and Reward on the Desire to Share Knowledge through Social Networks by Shiraz University of Medical Sciences Staff” 2022,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2"/>
              </a:rPr>
              <a:t>https://faculty.isc.ac/file/download/articlesInPublications/6492d4377ec75-ijol-volume-11-issue-4-pages-384-406.pdf#[{"num"%3A47%2C"gen"%3A0}%2C{"name"%3A"XYZ"}%2C135%2C582%2C0</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(15), Boonmoh A, Phungphai K, “Students’ perception towards the use of rewards to enhance their learning behaviours and self-development” June 2021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3"/>
              </a:rPr>
              <a:t>https://journal.upp.ac.id/index.PHP/JEE/article/view/637/547</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(16) Ester B, “Praise and reward” 4</a:t>
            </a:r>
            <a:r>
              <a:rPr lang="en-GB" sz="800" kern="100" baseline="30000">
                <a:effectLst/>
                <a:latin typeface="Aptos" panose="020B0004020202020204" pitchFamily="34" charset="0"/>
                <a:ea typeface="Aptos" panose="020B0004020202020204" pitchFamily="34" charset="0"/>
                <a:cs typeface="Times New Roman" panose="02020603050405020304" pitchFamily="18" charset="0"/>
              </a:rPr>
              <a:t>th</a:t>
            </a:r>
            <a:r>
              <a:rPr lang="en-GB" sz="800" kern="100">
                <a:effectLst/>
                <a:latin typeface="Aptos" panose="020B0004020202020204" pitchFamily="34" charset="0"/>
                <a:ea typeface="Aptos" panose="020B0004020202020204" pitchFamily="34" charset="0"/>
                <a:cs typeface="Times New Roman" panose="02020603050405020304" pitchFamily="18" charset="0"/>
              </a:rPr>
              <a:t> January 2010,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4"/>
              </a:rPr>
              <a:t>https://core.ac.uk/reader/10676919</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17) Plato, “Republic” 375 BC,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5"/>
              </a:rPr>
              <a:t>https://iep.utm.edu/republic/</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(18) Teinken C, “Questioning the questions” 2009,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6"/>
              </a:rPr>
              <a:t>https://www.proquest.com/openview/68a94644119b4a8c1d7f5f32966a255d/1.pdf?pq-origsite=gscholar&amp;cbl=25066</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(19) Paul R &amp; Elder L, “The art of Socratic questioning”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7"/>
              </a:rPr>
              <a:t>https://offices.depaul.edu/student-affairs/about/assessment/Documents/Incentivizing_Survey_Participation_Report%20_July_2016.pdf</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(20) Stanford P &amp; Crowe M, “Questioning for quality”, 2010,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8"/>
              </a:rPr>
              <a:t>https://www.researchgate.net/profile/Jarene-Fluckiger/publication/254715288_Single_Point_Rubric_A_Tool_for_Responsible_Student_Self-Assessment/links/55f88bde08aeafc8ac12dc18/Single-Point-Rubric-A-Tool-for-Responsible-Student-Self-Assessment.pdf#page=36</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(21) Kang J, “Incentivising survey participation: best practices and recommendations” July 2016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7"/>
              </a:rPr>
              <a:t>https://offices.depaul.edu/student-affairs/about/assessment/Documents/Incentivizing_Survey_Participation_Report%20_July_2016.pdf</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(22)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9"/>
              </a:rPr>
              <a:t>NCCA, “Effective questioning” (accessed 19/04/2024) available at: https://ncca.ie/media/1924/assessment-booklet-2_en.pdf</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(23) The PHP Group, “What is PHP?”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10"/>
              </a:rPr>
              <a:t>https://www.PHP.net/manual/en/intro-whatis.PHP</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(24) w3schools, “MySQL intro” (accessed 19/04/2024)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11"/>
              </a:rPr>
              <a:t>https://www.w3schools.com/PHP/PHP_mysql_intro.asp</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(25)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12"/>
              </a:rPr>
              <a:t>Laravel, “Authentication” (accessed 19/04/2024) available at:https://laravel.com/docs/11.x/authentication</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endParaRPr lang="en-GB" sz="800">
              <a:effectLst/>
            </a:endParaRPr>
          </a:p>
          <a:p>
            <a:pPr marL="228600" indent="-228600" rtl="0" eaLnBrk="1" latinLnBrk="0" hangingPunct="1">
              <a:spcBef>
                <a:spcPts val="1000"/>
              </a:spcBef>
              <a:spcAft>
                <a:spcPts val="800"/>
              </a:spcAft>
            </a:pPr>
            <a:r>
              <a:rPr lang="en-GB" sz="800" kern="100">
                <a:effectLst/>
                <a:latin typeface="Aptos" panose="020B0004020202020204" pitchFamily="34" charset="0"/>
                <a:ea typeface="Aptos" panose="020B0004020202020204" pitchFamily="34" charset="0"/>
                <a:cs typeface="Times New Roman" panose="02020603050405020304" pitchFamily="18" charset="0"/>
              </a:rPr>
              <a:t>(26) Zhang A, Cole-French C, Patel B, “HTML/CSS” 2021 (accessed 24/04/2024) available at: </a:t>
            </a:r>
            <a:r>
              <a:rPr lang="en-GB" sz="800" u="sng" kern="100">
                <a:effectLst/>
                <a:latin typeface="Aptos" panose="020B0004020202020204" pitchFamily="34" charset="0"/>
                <a:ea typeface="Aptos" panose="020B0004020202020204" pitchFamily="34" charset="0"/>
                <a:cs typeface="Times New Roman" panose="02020603050405020304" pitchFamily="18" charset="0"/>
                <a:hlinkClick r:id="rId13"/>
              </a:rPr>
              <a:t>https://www.bu.edu/lernet/artemis/years/2021/projects/FinalPresentations/Html_CSS.pdf</a:t>
            </a:r>
            <a:r>
              <a:rPr lang="en-GB" sz="800" kern="100">
                <a:effectLst/>
                <a:latin typeface="Aptos" panose="020B0004020202020204" pitchFamily="34" charset="0"/>
                <a:ea typeface="Aptos" panose="020B0004020202020204" pitchFamily="34" charset="0"/>
                <a:cs typeface="Times New Roman" panose="02020603050405020304" pitchFamily="18" charset="0"/>
              </a:rPr>
              <a:t> </a:t>
            </a:r>
            <a:endParaRPr lang="en-GB" sz="800">
              <a:effectLst/>
            </a:endParaRPr>
          </a:p>
          <a:p>
            <a:endParaRPr lang="en-GB" sz="800"/>
          </a:p>
        </p:txBody>
      </p:sp>
    </p:spTree>
    <p:extLst>
      <p:ext uri="{BB962C8B-B14F-4D97-AF65-F5344CB8AC3E}">
        <p14:creationId xmlns:p14="http://schemas.microsoft.com/office/powerpoint/2010/main" val="32866872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07B36BF-50A1-4632-9906-7982F450CEB4}"/>
</file>

<file path=customXml/itemProps2.xml><?xml version="1.0" encoding="utf-8"?>
<ds:datastoreItem xmlns:ds="http://schemas.openxmlformats.org/officeDocument/2006/customXml" ds:itemID="{8E0E9BBA-06BC-4C48-A5E3-C63DBE7DB4BC}"/>
</file>

<file path=docProps/app.xml><?xml version="1.0" encoding="utf-8"?>
<Properties xmlns="http://schemas.openxmlformats.org/officeDocument/2006/extended-properties" xmlns:vt="http://schemas.openxmlformats.org/officeDocument/2006/docPropsVTypes">
  <TotalTime>1434</TotalTime>
  <Words>4813</Words>
  <Application>Microsoft Office PowerPoint</Application>
  <PresentationFormat>Widescreen</PresentationFormat>
  <Paragraphs>200</Paragraphs>
  <Slides>13</Slides>
  <Notes>10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PowerPoint Presentation</vt:lpstr>
      <vt:lpstr>Aims and objectives</vt:lpstr>
      <vt:lpstr>Discussion of Main findings</vt:lpstr>
      <vt:lpstr>Target audience- transition to further education</vt:lpstr>
      <vt:lpstr>Marketing to adolescents: guidelines and    NPTC group current methods of advertising FE courses  </vt:lpstr>
      <vt:lpstr>Reward applications and reward systems  </vt:lpstr>
      <vt:lpstr>Questioning methods and techniques </vt:lpstr>
      <vt:lpstr>Methods for solving the problem</vt:lpstr>
      <vt:lpstr>Demonstration </vt:lpstr>
      <vt:lpstr>Testing result- Acceptance testing </vt:lpstr>
      <vt:lpstr>Conclusions and recommendations for future work </vt:lpstr>
      <vt:lpstr>Bibliography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268764 (Logan Evans)</dc:creator>
  <cp:lastModifiedBy>268764 (Logan Evans)</cp:lastModifiedBy>
  <cp:revision>1</cp:revision>
  <dcterms:created xsi:type="dcterms:W3CDTF">2024-04-23T08:06:02Z</dcterms:created>
  <dcterms:modified xsi:type="dcterms:W3CDTF">2024-04-24T08:54:10Z</dcterms:modified>
</cp:coreProperties>
</file>