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2"/>
  </p:notesMasterIdLst>
  <p:sldIdLst>
    <p:sldId id="256" r:id="rId2"/>
    <p:sldId id="258" r:id="rId3"/>
    <p:sldId id="260" r:id="rId4"/>
    <p:sldId id="259" r:id="rId5"/>
    <p:sldId id="257"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845"/>
    <p:restoredTop sz="73251"/>
  </p:normalViewPr>
  <p:slideViewPr>
    <p:cSldViewPr snapToGrid="0" snapToObjects="1">
      <p:cViewPr>
        <p:scale>
          <a:sx n="75" d="100"/>
          <a:sy n="75" d="100"/>
        </p:scale>
        <p:origin x="976" y="5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1CA83F-D62D-584A-B0A9-19B80B898AFE}" type="datetimeFigureOut">
              <a:rPr lang="en-US" smtClean="0"/>
              <a:t>7/1/22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6978A5-E642-B645-9AE8-86D16B86237A}" type="slidenum">
              <a:rPr lang="en-US" smtClean="0"/>
              <a:t>‹#›</a:t>
            </a:fld>
            <a:endParaRPr lang="en-US"/>
          </a:p>
        </p:txBody>
      </p:sp>
    </p:spTree>
    <p:extLst>
      <p:ext uri="{BB962C8B-B14F-4D97-AF65-F5344CB8AC3E}">
        <p14:creationId xmlns:p14="http://schemas.microsoft.com/office/powerpoint/2010/main" val="213734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Hello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My name is Jade Emery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 am the change agent for the Park Veterinary group.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 will be taking you thorough my initial analyse that I have undertaken to work towards a major and vital change within the organisation.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1</a:t>
            </a:fld>
            <a:endParaRPr lang="en-US"/>
          </a:p>
        </p:txBody>
      </p:sp>
    </p:spTree>
    <p:extLst>
      <p:ext uri="{BB962C8B-B14F-4D97-AF65-F5344CB8AC3E}">
        <p14:creationId xmlns:p14="http://schemas.microsoft.com/office/powerpoint/2010/main" val="3918809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 Park Veterinary Group is a long standing veterinary practice with three branches operating in South Wales.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Four years ago the practice was bought by a corporate company named  </a:t>
            </a:r>
            <a:r>
              <a:rPr lang="en-GB" sz="1200" b="0" i="0" u="none" strike="noStrike" kern="1200" dirty="0" err="1">
                <a:solidFill>
                  <a:schemeClr val="tx1"/>
                </a:solidFill>
                <a:effectLst/>
                <a:latin typeface="+mn-lt"/>
                <a:ea typeface="+mn-ea"/>
                <a:cs typeface="+mn-cs"/>
              </a:rPr>
              <a:t>VetPartners</a:t>
            </a:r>
            <a:r>
              <a:rPr lang="en-GB" sz="1200" b="0" i="0" u="none" strike="noStrike" kern="1200" dirty="0">
                <a:solidFill>
                  <a:schemeClr val="tx1"/>
                </a:solidFill>
                <a:effectLst/>
                <a:latin typeface="+mn-lt"/>
                <a:ea typeface="+mn-ea"/>
                <a:cs typeface="+mn-cs"/>
              </a:rPr>
              <a:t>. Despite this acquisition the practice remains very independent run by a team of directors.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Two years ago, all the original directors retired. Shortly following their retirements we also experienced the sudden resignation or our two out of three remaining managers. This change has had the most detrimental effect on the whole team. And since then the practice has experienced a high turnover of employees, a loss of trust in leadership, lack of customer focus and the innovation to sustain success.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main objective is to analyse how change was managed previously, then to learn from it and to move forward using efficient planned change models.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Due to the disruption the change in leadership caused the team, the goal for change will be organisation culture</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“Organisational culture is outlined at the highest level of an organisation and then communicated, supported, and enforced throughout every level.” (SHRM, </a:t>
            </a:r>
            <a:r>
              <a:rPr lang="en-GB" sz="1200" b="0" i="0" u="none" strike="noStrike" kern="1200" dirty="0" err="1">
                <a:solidFill>
                  <a:schemeClr val="tx1"/>
                </a:solidFill>
                <a:effectLst/>
                <a:latin typeface="+mn-lt"/>
                <a:ea typeface="+mn-ea"/>
                <a:cs typeface="+mn-cs"/>
              </a:rPr>
              <a:t>u.d</a:t>
            </a:r>
            <a:r>
              <a:rPr lang="en-GB" sz="1200" b="0" i="0" u="none" strike="noStrike" kern="1200" dirty="0">
                <a:solidFill>
                  <a:schemeClr val="tx1"/>
                </a:solidFill>
                <a:effectLst/>
                <a:latin typeface="+mn-lt"/>
                <a:ea typeface="+mn-ea"/>
                <a:cs typeface="+mn-cs"/>
              </a:rPr>
              <a:t>)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new leadership team must take a proactive approach to build a positive culture.</a:t>
            </a: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br>
              <a:rPr lang="en-GB" dirty="0"/>
            </a:br>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2</a:t>
            </a:fld>
            <a:endParaRPr lang="en-US"/>
          </a:p>
        </p:txBody>
      </p:sp>
    </p:spTree>
    <p:extLst>
      <p:ext uri="{BB962C8B-B14F-4D97-AF65-F5344CB8AC3E}">
        <p14:creationId xmlns:p14="http://schemas.microsoft.com/office/powerpoint/2010/main" val="16997611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Through analysis of the major and sudden changes that occurred within the organisation, the current approach can be described as "Emergent." </a:t>
            </a:r>
          </a:p>
          <a:p>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emergent approach to change is based on the assumption that change is not a linear process or a one-off isolated event, but a continuous, open-ended, cumulative and unpredictable process of aligning and re-aligning an organization to its changing environment (Falconer, 2002).</a:t>
            </a:r>
          </a:p>
          <a:p>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emergent approach reflects Park Vets working environment, which became in the last few years unpredictable, turbulent, and difficult to predict. The emergent approach regards change 'as a process that unfolds through the interplay of multiple variables such as context, political processes and consultation within an organisation’ (Bamford, 2003).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effects of an emergent approach have caused unpredictability. With this analyse, a logical decision would be to move to a planned approach to improve group effectiveness which will help to achieve a better culture in an environment that is currently more stable.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Once the approach has been established, creating successful change is achieved by either strengthening the driving forces or weakening the restraining forces.</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force field analysis integrates with Lewins three stage theory of change as you work towards unfreezing the existing equilibrium, moving towards the desired change, and then freezing the change at the new level so that a new equilibrium exists that resists further change (Connelly, 2020) </a:t>
            </a: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br>
              <a:rPr lang="en-GB" dirty="0"/>
            </a:b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3</a:t>
            </a:fld>
            <a:endParaRPr lang="en-US"/>
          </a:p>
        </p:txBody>
      </p:sp>
    </p:spTree>
    <p:extLst>
      <p:ext uri="{BB962C8B-B14F-4D97-AF65-F5344CB8AC3E}">
        <p14:creationId xmlns:p14="http://schemas.microsoft.com/office/powerpoint/2010/main" val="4071889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So before change the force field is in equilibrium between forces favourable to change and those resisting it. Lewin spoke about the existence of a quasi-stationary social equilibrium.</a:t>
            </a:r>
          </a:p>
          <a:p>
            <a:r>
              <a:rPr lang="en-GB" sz="1200" b="0" i="0" u="none" strike="noStrike" kern="1200" dirty="0">
                <a:solidFill>
                  <a:schemeClr val="tx1"/>
                </a:solidFill>
                <a:effectLst/>
                <a:latin typeface="+mn-lt"/>
                <a:ea typeface="+mn-ea"/>
                <a:cs typeface="+mn-cs"/>
              </a:rPr>
              <a:t>For change to happen the equilibrium must be upset – either by adding conditions favourable to the change or by reducing resisting forces.</a:t>
            </a:r>
          </a:p>
          <a:p>
            <a:r>
              <a:rPr lang="en-GB" sz="1200" b="0" i="0" u="none" strike="noStrike" kern="1200" dirty="0">
                <a:solidFill>
                  <a:schemeClr val="tx1"/>
                </a:solidFill>
                <a:effectLst/>
                <a:latin typeface="+mn-lt"/>
                <a:ea typeface="+mn-ea"/>
                <a:cs typeface="+mn-cs"/>
              </a:rPr>
              <a:t>What Kurt Lewin proposes is that whenever </a:t>
            </a:r>
            <a:r>
              <a:rPr lang="en-GB" sz="1200" b="1" i="0" u="none" strike="noStrike" kern="1200" dirty="0">
                <a:solidFill>
                  <a:schemeClr val="tx1"/>
                </a:solidFill>
                <a:effectLst/>
                <a:latin typeface="+mn-lt"/>
                <a:ea typeface="+mn-ea"/>
                <a:cs typeface="+mn-cs"/>
              </a:rPr>
              <a:t>driving forces</a:t>
            </a:r>
            <a:r>
              <a:rPr lang="en-GB" sz="1200" b="0" i="0" u="none" strike="noStrike" kern="1200" dirty="0">
                <a:solidFill>
                  <a:schemeClr val="tx1"/>
                </a:solidFill>
                <a:effectLst/>
                <a:latin typeface="+mn-lt"/>
                <a:ea typeface="+mn-ea"/>
                <a:cs typeface="+mn-cs"/>
              </a:rPr>
              <a:t> are stronger than </a:t>
            </a:r>
            <a:r>
              <a:rPr lang="en-GB" sz="1200" b="1" i="0" u="none" strike="noStrike" kern="1200" dirty="0">
                <a:solidFill>
                  <a:schemeClr val="tx1"/>
                </a:solidFill>
                <a:effectLst/>
                <a:latin typeface="+mn-lt"/>
                <a:ea typeface="+mn-ea"/>
                <a:cs typeface="+mn-cs"/>
              </a:rPr>
              <a:t>restraining forces</a:t>
            </a:r>
            <a:r>
              <a:rPr lang="en-GB" sz="1200" b="0" i="0" u="none" strike="noStrike" kern="1200" dirty="0">
                <a:solidFill>
                  <a:schemeClr val="tx1"/>
                </a:solidFill>
                <a:effectLst/>
                <a:latin typeface="+mn-lt"/>
                <a:ea typeface="+mn-ea"/>
                <a:cs typeface="+mn-cs"/>
              </a:rPr>
              <a:t>, the status quo or equilibrium will change (Kaminski, 2011)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forcefield analysis for Park Vets begins with the proposed change in company culture at the centre.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From here we can identify the forces for change and the forces resisting change</a:t>
            </a:r>
          </a:p>
          <a:p>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Scoring each force will determine whether to move forward with the change. Alternatively, we can use this analysis to think about how to strengthen the forces that support the change and weaken the forces opposing it, so that the change is more successful (MindTools, 2022)</a:t>
            </a:r>
            <a:br>
              <a:rPr lang="en-GB" sz="1200" b="0" i="0" u="none" strike="noStrike" kern="1200" dirty="0">
                <a:solidFill>
                  <a:schemeClr val="tx1"/>
                </a:solidFill>
                <a:effectLst/>
                <a:latin typeface="+mn-lt"/>
                <a:ea typeface="+mn-ea"/>
                <a:cs typeface="+mn-cs"/>
              </a:rPr>
            </a:br>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From this analysis actioning the change will weaken many of the resistances.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resistant forces mistrust, fear, poor communication and disruption will be reduced greatly with the success of a positive company culture.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forces for change are strong and impact every area of the organisation. Therefore, this is a viable change to make within Park Vets.</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forces resisting change need to be looked at in more depth and the report following will explore the emotional aspects that the team experiences with resistance. Looking at models that focus on emotional reactions such as the Kubler-ross change curve or bridges transition model. </a:t>
            </a:r>
          </a:p>
          <a:p>
            <a:endParaRPr lang="en-GB" sz="1200" b="0" i="0" u="none" strike="noStrike" kern="1200" dirty="0">
              <a:solidFill>
                <a:schemeClr val="tx1"/>
              </a:solidFill>
              <a:effectLst/>
              <a:latin typeface="+mn-lt"/>
              <a:ea typeface="+mn-ea"/>
              <a:cs typeface="+mn-cs"/>
            </a:endParaRPr>
          </a:p>
          <a:p>
            <a:pPr fontAlgn="base"/>
            <a:endParaRPr lang="en-GB" sz="1200" b="1" i="0" u="none" strike="noStrike" kern="1200" dirty="0">
              <a:solidFill>
                <a:schemeClr val="tx1"/>
              </a:solidFill>
              <a:effectLst/>
              <a:latin typeface="+mn-lt"/>
              <a:ea typeface="+mn-ea"/>
              <a:cs typeface="+mn-cs"/>
            </a:endParaRPr>
          </a:p>
          <a:p>
            <a:endParaRPr lang="en-US" dirty="0"/>
          </a:p>
          <a:p>
            <a:endParaRPr lang="en-US" dirty="0"/>
          </a:p>
          <a:p>
            <a:pPr fontAlgn="base"/>
            <a:br>
              <a:rPr lang="en-GB" sz="1200" b="0" i="0" u="none" strike="noStrike" kern="1200" dirty="0">
                <a:solidFill>
                  <a:schemeClr val="tx1"/>
                </a:solidFill>
                <a:effectLst/>
                <a:latin typeface="+mn-lt"/>
                <a:ea typeface="+mn-ea"/>
                <a:cs typeface="+mn-cs"/>
              </a:rPr>
            </a:br>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pPr fontAlgn="base"/>
            <a:endParaRPr lang="en-GB" sz="1200" b="0" i="0" u="none" strike="noStrike"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4</a:t>
            </a:fld>
            <a:endParaRPr lang="en-US"/>
          </a:p>
        </p:txBody>
      </p:sp>
    </p:spTree>
    <p:extLst>
      <p:ext uri="{BB962C8B-B14F-4D97-AF65-F5344CB8AC3E}">
        <p14:creationId xmlns:p14="http://schemas.microsoft.com/office/powerpoint/2010/main" val="2721565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As it is a relatively small company the main stakeholders for this organisation would be customers, employees, owners/ shareholders. </a:t>
            </a:r>
          </a:p>
          <a:p>
            <a:r>
              <a:rPr lang="en-GB" sz="1200" b="0" i="0" u="none" strike="noStrike" kern="1200" dirty="0">
                <a:solidFill>
                  <a:schemeClr val="bg2"/>
                </a:solidFill>
                <a:effectLst/>
                <a:latin typeface="+mn-lt"/>
                <a:ea typeface="+mn-ea"/>
                <a:cs typeface="+mn-cs"/>
              </a:rPr>
              <a:t>The stakeholder map </a:t>
            </a:r>
            <a:r>
              <a:rPr lang="en-GB" sz="1200" b="0" i="0" u="none" strike="noStrike" kern="1200" dirty="0">
                <a:solidFill>
                  <a:schemeClr val="tx1"/>
                </a:solidFill>
                <a:effectLst/>
                <a:latin typeface="+mn-lt"/>
                <a:ea typeface="+mn-ea"/>
                <a:cs typeface="+mn-cs"/>
              </a:rPr>
              <a:t>identifies stakeholder expectations, power and helps to understand priorities. There are several benefits of stakeholder mapping such as finding out who has the most influence, understanding who benefits the most, seeing what resources are most available and having a plan to establish who is going to be satisfied with the decisions that are made (</a:t>
            </a:r>
            <a:r>
              <a:rPr lang="en-GB" sz="1200" b="0" i="0" u="none" strike="noStrike" kern="1200" dirty="0" err="1">
                <a:solidFill>
                  <a:schemeClr val="tx1"/>
                </a:solidFill>
                <a:effectLst/>
                <a:latin typeface="+mn-lt"/>
                <a:ea typeface="+mn-ea"/>
                <a:cs typeface="+mn-cs"/>
              </a:rPr>
              <a:t>Savina</a:t>
            </a:r>
            <a:r>
              <a:rPr lang="en-GB" sz="1200" b="0" i="0" u="none" strike="noStrike" kern="1200" dirty="0">
                <a:solidFill>
                  <a:schemeClr val="tx1"/>
                </a:solidFill>
                <a:effectLst/>
                <a:latin typeface="+mn-lt"/>
                <a:ea typeface="+mn-ea"/>
                <a:cs typeface="+mn-cs"/>
              </a:rPr>
              <a:t>, 2022)</a:t>
            </a:r>
          </a:p>
          <a:p>
            <a:endParaRPr lang="en-US" dirty="0"/>
          </a:p>
          <a:p>
            <a:r>
              <a:rPr lang="en-GB" sz="1200" b="0" i="0" u="none" strike="noStrike" kern="1200" dirty="0">
                <a:solidFill>
                  <a:schemeClr val="tx1"/>
                </a:solidFill>
                <a:effectLst/>
                <a:latin typeface="+mn-lt"/>
                <a:ea typeface="+mn-ea"/>
                <a:cs typeface="+mn-cs"/>
              </a:rPr>
              <a:t>It is vital to be aware of the project supporters and opponents, recognizing their specific needs and levels of influence, and adapting the project as necessary can make the difference between success and failure (Smith, 2000)</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After trying to understand the stakeholders, it is important to reassess their level of participation and informational requirements. Key stakeholder roles will be made clear in a well-designed project, and who participates when will be as clearly defined as feasible. Not every stakeholder needs to be involved in every component of the project during every phase of the lifecycle. We have identified prospective stakeholder groups using analysis (Miller, 2015).</a:t>
            </a:r>
          </a:p>
          <a:p>
            <a:endParaRPr lang="en-GB" sz="1200" b="0" i="0" u="none" strike="noStrike" kern="1200" dirty="0">
              <a:solidFill>
                <a:schemeClr val="tx1"/>
              </a:solidFill>
              <a:effectLst/>
              <a:latin typeface="+mn-lt"/>
              <a:ea typeface="+mn-ea"/>
              <a:cs typeface="+mn-cs"/>
            </a:endParaRPr>
          </a:p>
          <a:p>
            <a:pPr fontAlgn="base"/>
            <a:r>
              <a:rPr lang="en-GB" sz="1200" b="0" kern="1200" dirty="0">
                <a:solidFill>
                  <a:schemeClr val="tx1"/>
                </a:solidFill>
                <a:effectLst/>
                <a:latin typeface="+mn-lt"/>
                <a:ea typeface="+mn-ea"/>
                <a:cs typeface="+mn-cs"/>
              </a:rPr>
              <a:t>There are a number of different models that can be used to classify and analyse stakeholders. For example:</a:t>
            </a:r>
          </a:p>
          <a:p>
            <a:br>
              <a:rPr lang="en-GB" dirty="0"/>
            </a:br>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5</a:t>
            </a:fld>
            <a:endParaRPr lang="en-US"/>
          </a:p>
        </p:txBody>
      </p:sp>
    </p:spTree>
    <p:extLst>
      <p:ext uri="{BB962C8B-B14F-4D97-AF65-F5344CB8AC3E}">
        <p14:creationId xmlns:p14="http://schemas.microsoft.com/office/powerpoint/2010/main" val="448366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 stakeholder PI grid categorises stakeholders in a way that provides the ability to develop strategies to manage all stakeholders effectively. We can use this categorisation to create a stakeholder communication plan (</a:t>
            </a:r>
            <a:r>
              <a:rPr lang="en-GB" sz="1200" b="0" i="0" u="none" strike="noStrike" kern="1200" dirty="0" err="1">
                <a:solidFill>
                  <a:schemeClr val="tx1"/>
                </a:solidFill>
                <a:effectLst/>
                <a:latin typeface="+mn-lt"/>
                <a:ea typeface="+mn-ea"/>
                <a:cs typeface="+mn-cs"/>
              </a:rPr>
              <a:t>Bdaiwi</a:t>
            </a:r>
            <a:r>
              <a:rPr lang="en-GB" sz="1200" b="0" i="0" u="none" strike="noStrike" kern="1200" dirty="0">
                <a:solidFill>
                  <a:schemeClr val="tx1"/>
                </a:solidFill>
                <a:effectLst/>
                <a:latin typeface="+mn-lt"/>
                <a:ea typeface="+mn-ea"/>
                <a:cs typeface="+mn-cs"/>
              </a:rPr>
              <a:t>, 2017).</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Identifying the stakeholders with high power and high interest which are the employees and </a:t>
            </a:r>
            <a:r>
              <a:rPr lang="en-GB" sz="1200" b="0" i="0" u="none" strike="noStrike" kern="1200" dirty="0" err="1">
                <a:solidFill>
                  <a:schemeClr val="tx1"/>
                </a:solidFill>
                <a:effectLst/>
                <a:latin typeface="+mn-lt"/>
                <a:ea typeface="+mn-ea"/>
                <a:cs typeface="+mn-cs"/>
              </a:rPr>
              <a:t>Vetparters</a:t>
            </a:r>
            <a:r>
              <a:rPr lang="en-GB" sz="1200" b="0" i="0" u="none" strike="noStrike" kern="1200" dirty="0">
                <a:solidFill>
                  <a:schemeClr val="tx1"/>
                </a:solidFill>
                <a:effectLst/>
                <a:latin typeface="+mn-lt"/>
                <a:ea typeface="+mn-ea"/>
                <a:cs typeface="+mn-cs"/>
              </a:rPr>
              <a:t> is crucial as we will want to engage with them regularly, whereas stakeholders with low power and low interest do not require regular and detailed communication. </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dirty="0"/>
            </a:br>
            <a:r>
              <a:rPr lang="en-GB" sz="1200" b="0" i="0" u="none" strike="noStrike" kern="1200" dirty="0">
                <a:solidFill>
                  <a:schemeClr val="tx1"/>
                </a:solidFill>
                <a:effectLst/>
                <a:latin typeface="+mn-lt"/>
                <a:ea typeface="+mn-ea"/>
                <a:cs typeface="+mn-cs"/>
              </a:rPr>
              <a:t>We can move on to building appropriate stakeholder management methods after using the power-interest grid.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In order to describe each stakeholder's engagement in the project and to manage it efficiently, it is also beneficial to use additional models, such as the RASCI (Responsible, Accountable, Support, Consult and Inform).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06978A5-E642-B645-9AE8-86D16B86237A}" type="slidenum">
              <a:rPr lang="en-US" smtClean="0"/>
              <a:t>6</a:t>
            </a:fld>
            <a:endParaRPr lang="en-US"/>
          </a:p>
        </p:txBody>
      </p:sp>
    </p:spTree>
    <p:extLst>
      <p:ext uri="{BB962C8B-B14F-4D97-AF65-F5344CB8AC3E}">
        <p14:creationId xmlns:p14="http://schemas.microsoft.com/office/powerpoint/2010/main" val="15837759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In conclusion, just as people and employee groups are complicated, change is too.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It has been observed that Park Vets would need to conduct substantial research, planning and development to construct a change management project to attain a better organisational culture.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investigation of </a:t>
            </a:r>
            <a:r>
              <a:rPr lang="en-GB" sz="1200" b="0" i="0" u="none" strike="noStrike" kern="1200" dirty="0" err="1">
                <a:solidFill>
                  <a:schemeClr val="tx1"/>
                </a:solidFill>
                <a:effectLst/>
                <a:latin typeface="+mn-lt"/>
                <a:ea typeface="+mn-ea"/>
                <a:cs typeface="+mn-cs"/>
              </a:rPr>
              <a:t>Kotters</a:t>
            </a:r>
            <a:r>
              <a:rPr lang="en-GB" sz="1200" b="0" i="0" u="none" strike="noStrike" kern="1200" dirty="0">
                <a:solidFill>
                  <a:schemeClr val="tx1"/>
                </a:solidFill>
                <a:effectLst/>
                <a:latin typeface="+mn-lt"/>
                <a:ea typeface="+mn-ea"/>
                <a:cs typeface="+mn-cs"/>
              </a:rPr>
              <a:t>' eight-step model and the change curve will follow. Kotter argues that 70% of change initiatives fail and attributes this to the fact that most organisations do not put in the necessary preparation or see the project through correctly. Following these steps ensure your change initiative is more likely to be a long-term success. (Kotter, 1996) In Kotter's approach and other successful change models, which will be discussed, the need to embed the intended transformation into corporate culture through routine and repeated encouragement, feedback, reinforcement, and success acknowledgment is addressed (Auguste, 2013).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Resistance is also an area of great importance; the report will investigate the challenges that may be faced by changing company culture—exploring the cognitive and psychological factors.</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Understanding individuals, their histories, beliefs, and mindset can help us better understand and prepare for change. There'll probably be a lot of opposition. In addition, timely information, engagement, fairness, and respect are essential for effective change management. The report will look at the team's emotional reaction to change, the emotional reaction to change resistance, and how the business can overcome this challenge. </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current research will primarily focus on leadership and power.</a:t>
            </a:r>
          </a:p>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Leaders are pivotal in renewing, refreshing and motivating their team and inspiring new beginnings (Brower, 2021) </a:t>
            </a: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GB" sz="1200" b="0" i="0" u="none" strike="noStrike" kern="1200" dirty="0">
              <a:solidFill>
                <a:schemeClr val="tx1"/>
              </a:solidFill>
              <a:effectLst/>
              <a:latin typeface="+mn-lt"/>
              <a:ea typeface="+mn-ea"/>
              <a:cs typeface="+mn-cs"/>
            </a:endParaRP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7</a:t>
            </a:fld>
            <a:endParaRPr lang="en-US"/>
          </a:p>
        </p:txBody>
      </p:sp>
    </p:spTree>
    <p:extLst>
      <p:ext uri="{BB962C8B-B14F-4D97-AF65-F5344CB8AC3E}">
        <p14:creationId xmlns:p14="http://schemas.microsoft.com/office/powerpoint/2010/main" val="24981662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8</a:t>
            </a:fld>
            <a:endParaRPr lang="en-US"/>
          </a:p>
        </p:txBody>
      </p:sp>
    </p:spTree>
    <p:extLst>
      <p:ext uri="{BB962C8B-B14F-4D97-AF65-F5344CB8AC3E}">
        <p14:creationId xmlns:p14="http://schemas.microsoft.com/office/powerpoint/2010/main" val="7179640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9</a:t>
            </a:fld>
            <a:endParaRPr lang="en-US"/>
          </a:p>
        </p:txBody>
      </p:sp>
    </p:spTree>
    <p:extLst>
      <p:ext uri="{BB962C8B-B14F-4D97-AF65-F5344CB8AC3E}">
        <p14:creationId xmlns:p14="http://schemas.microsoft.com/office/powerpoint/2010/main" val="892707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06978A5-E642-B645-9AE8-86D16B86237A}" type="slidenum">
              <a:rPr lang="en-US" smtClean="0"/>
              <a:t>10</a:t>
            </a:fld>
            <a:endParaRPr lang="en-US"/>
          </a:p>
        </p:txBody>
      </p:sp>
    </p:spTree>
    <p:extLst>
      <p:ext uri="{BB962C8B-B14F-4D97-AF65-F5344CB8AC3E}">
        <p14:creationId xmlns:p14="http://schemas.microsoft.com/office/powerpoint/2010/main" val="3115851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798E-90C4-48E6-B39B-37FF65347ABD}"/>
              </a:ext>
            </a:extLst>
          </p:cNvPr>
          <p:cNvSpPr>
            <a:spLocks noGrp="1"/>
          </p:cNvSpPr>
          <p:nvPr>
            <p:ph type="ctrTitle"/>
          </p:nvPr>
        </p:nvSpPr>
        <p:spPr>
          <a:xfrm>
            <a:off x="2197100" y="1079500"/>
            <a:ext cx="7797799" cy="2138400"/>
          </a:xfrm>
        </p:spPr>
        <p:txBody>
          <a:bodyPr anchor="b">
            <a:normAutofit/>
          </a:bodyPr>
          <a:lstStyle>
            <a:lvl1pPr algn="ctr">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3D95C8C-0A7F-40D9-A690-3D5898EFFE81}"/>
              </a:ext>
            </a:extLst>
          </p:cNvPr>
          <p:cNvSpPr>
            <a:spLocks noGrp="1"/>
          </p:cNvSpPr>
          <p:nvPr>
            <p:ph type="subTitle" idx="1"/>
          </p:nvPr>
        </p:nvSpPr>
        <p:spPr>
          <a:xfrm>
            <a:off x="3308350" y="4113213"/>
            <a:ext cx="5575300" cy="1655762"/>
          </a:xfrm>
        </p:spPr>
        <p:txBody>
          <a:bodyPr/>
          <a:lstStyle>
            <a:lvl1pPr marL="0" indent="0" algn="ctr">
              <a:buNone/>
              <a:defRPr sz="24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3D1322F3-E47A-4D6E-96A8-AB5C73BA9906}"/>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dirty="0"/>
          </a:p>
        </p:txBody>
      </p:sp>
      <p:sp>
        <p:nvSpPr>
          <p:cNvPr id="5" name="Footer Placeholder 4">
            <a:extLst>
              <a:ext uri="{FF2B5EF4-FFF2-40B4-BE49-F238E27FC236}">
                <a16:creationId xmlns:a16="http://schemas.microsoft.com/office/drawing/2014/main" id="{737BF5CE-9E66-4FD5-949F-34E11607C6DF}"/>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EDAB7A-4032-416A-B04E-1F4878912E0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dirty="0"/>
          </a:p>
        </p:txBody>
      </p:sp>
      <p:cxnSp>
        <p:nvCxnSpPr>
          <p:cNvPr id="7" name="Straight Connector 6">
            <a:extLst>
              <a:ext uri="{FF2B5EF4-FFF2-40B4-BE49-F238E27FC236}">
                <a16:creationId xmlns:a16="http://schemas.microsoft.com/office/drawing/2014/main" id="{701C0CAB-6A03-4C6A-9FAA-219847753628}"/>
              </a:ext>
            </a:extLst>
          </p:cNvPr>
          <p:cNvCxnSpPr>
            <a:cxnSpLocks/>
          </p:cNvCxnSpPr>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F982E0B2-AA9C-441C-A08E-A9DF9CF12116}"/>
              </a:ext>
            </a:extLst>
          </p:cNvPr>
          <p:cNvGrpSpPr/>
          <p:nvPr/>
        </p:nvGrpSpPr>
        <p:grpSpPr>
          <a:xfrm>
            <a:off x="9728046" y="4869342"/>
            <a:ext cx="1623711" cy="630920"/>
            <a:chOff x="9588346" y="4824892"/>
            <a:chExt cx="1623711" cy="630920"/>
          </a:xfrm>
        </p:grpSpPr>
        <p:sp>
          <p:nvSpPr>
            <p:cNvPr id="16" name="Freeform: Shape 15">
              <a:extLst>
                <a:ext uri="{FF2B5EF4-FFF2-40B4-BE49-F238E27FC236}">
                  <a16:creationId xmlns:a16="http://schemas.microsoft.com/office/drawing/2014/main" id="{A4A2E074-C10D-4C57-AB72-B631E4D77102}"/>
                </a:ext>
              </a:extLst>
            </p:cNvPr>
            <p:cNvSpPr/>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0B037EB3-1772-4BA8-A95A-E5DBDFEA32B0}"/>
                </a:ext>
              </a:extLst>
            </p:cNvPr>
            <p:cNvGrpSpPr/>
            <p:nvPr/>
          </p:nvGrpSpPr>
          <p:grpSpPr>
            <a:xfrm rot="2700000" flipH="1">
              <a:off x="10112436" y="4359902"/>
              <a:ext cx="571820" cy="1620000"/>
              <a:chOff x="8482785" y="4330454"/>
              <a:chExt cx="571820" cy="1620000"/>
            </a:xfrm>
          </p:grpSpPr>
          <p:sp>
            <p:nvSpPr>
              <p:cNvPr id="18" name="Freeform: Shape 17">
                <a:extLst>
                  <a:ext uri="{FF2B5EF4-FFF2-40B4-BE49-F238E27FC236}">
                    <a16:creationId xmlns:a16="http://schemas.microsoft.com/office/drawing/2014/main" id="{A1F47AC1-63D0-47F3-9728-1A0A0543494B}"/>
                  </a:ext>
                </a:extLst>
              </p:cNvPr>
              <p:cNvSpPr/>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9" name="Straight Connector 18">
                <a:extLst>
                  <a:ext uri="{FF2B5EF4-FFF2-40B4-BE49-F238E27FC236}">
                    <a16:creationId xmlns:a16="http://schemas.microsoft.com/office/drawing/2014/main" id="{803A57D6-0C36-4560-A08A-16768551EF6F}"/>
                  </a:ext>
                </a:extLst>
              </p:cNvPr>
              <p:cNvCxnSpPr>
                <a:cxnSpLocks/>
              </p:cNvCxnSpPr>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473365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217A-A229-4751-8D09-0CAD914F628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A9DEA33-60C3-4B28-B3EF-E93D6D46A30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7D3B28-C66B-4279-AB67-2BC1D01239A4}"/>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5" name="Footer Placeholder 4">
            <a:extLst>
              <a:ext uri="{FF2B5EF4-FFF2-40B4-BE49-F238E27FC236}">
                <a16:creationId xmlns:a16="http://schemas.microsoft.com/office/drawing/2014/main" id="{8928FF39-A0DA-4F77-9297-B83C86B575D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9D7D65A-9D4E-42F6-A8BF-1EEAFB180710}"/>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900734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017BB-B242-4CC6-887C-83E08CE2D54A}"/>
              </a:ext>
            </a:extLst>
          </p:cNvPr>
          <p:cNvSpPr>
            <a:spLocks noGrp="1"/>
          </p:cNvSpPr>
          <p:nvPr>
            <p:ph type="title"/>
          </p:nvPr>
        </p:nvSpPr>
        <p:spPr>
          <a:xfrm>
            <a:off x="1079500" y="2252663"/>
            <a:ext cx="4457700" cy="2349500"/>
          </a:xfrm>
        </p:spPr>
        <p:txBody>
          <a:bodyPr anchor="ctr" anchorCtr="0">
            <a:normAutofit/>
          </a:bodyPr>
          <a:lstStyle>
            <a:lvl1pPr algn="ctr">
              <a:defRPr sz="2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695823-EA83-493F-8FEC-C72B5B9CF2FD}"/>
              </a:ext>
            </a:extLst>
          </p:cNvPr>
          <p:cNvSpPr>
            <a:spLocks noGrp="1"/>
          </p:cNvSpPr>
          <p:nvPr>
            <p:ph type="body" idx="1"/>
          </p:nvPr>
        </p:nvSpPr>
        <p:spPr>
          <a:xfrm>
            <a:off x="6654800" y="2252664"/>
            <a:ext cx="4451348" cy="2349500"/>
          </a:xfrm>
        </p:spPr>
        <p:txBody>
          <a:bodyPr anchor="ctr" anchorCtr="0"/>
          <a:lstStyle>
            <a:lvl1pPr marL="0" indent="0">
              <a:buNone/>
              <a:defRPr sz="2400" i="1">
                <a:solidFill>
                  <a:schemeClr val="tx1">
                    <a:alpha val="7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1E08E54-36BB-4AB4-BE1F-5FA8207BEAF8}"/>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5" name="Footer Placeholder 4">
            <a:extLst>
              <a:ext uri="{FF2B5EF4-FFF2-40B4-BE49-F238E27FC236}">
                <a16:creationId xmlns:a16="http://schemas.microsoft.com/office/drawing/2014/main" id="{C0453A6A-C55A-40A1-A3BB-DB417047F54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6D6E656-7AC0-4BD3-AFE5-4B5122E2F2D8}"/>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grpSp>
        <p:nvGrpSpPr>
          <p:cNvPr id="20" name="Group 19">
            <a:extLst>
              <a:ext uri="{FF2B5EF4-FFF2-40B4-BE49-F238E27FC236}">
                <a16:creationId xmlns:a16="http://schemas.microsoft.com/office/drawing/2014/main" id="{E9ABE19D-0B51-4388-93D1-0CD6B767115D}"/>
              </a:ext>
            </a:extLst>
          </p:cNvPr>
          <p:cNvGrpSpPr/>
          <p:nvPr/>
        </p:nvGrpSpPr>
        <p:grpSpPr>
          <a:xfrm>
            <a:off x="999771" y="932104"/>
            <a:ext cx="913428" cy="1032464"/>
            <a:chOff x="999771" y="932104"/>
            <a:chExt cx="913428" cy="1032464"/>
          </a:xfrm>
        </p:grpSpPr>
        <p:grpSp>
          <p:nvGrpSpPr>
            <p:cNvPr id="21" name="Group 20">
              <a:extLst>
                <a:ext uri="{FF2B5EF4-FFF2-40B4-BE49-F238E27FC236}">
                  <a16:creationId xmlns:a16="http://schemas.microsoft.com/office/drawing/2014/main" id="{46226ED6-7133-4222-9552-0EA4B1B3C9FB}"/>
                </a:ext>
              </a:extLst>
            </p:cNvPr>
            <p:cNvGrpSpPr/>
            <p:nvPr/>
          </p:nvGrpSpPr>
          <p:grpSpPr>
            <a:xfrm rot="8100000" flipV="1">
              <a:off x="1047457" y="1290386"/>
              <a:ext cx="865742" cy="628383"/>
              <a:chOff x="558167" y="958515"/>
              <a:chExt cx="865742" cy="628383"/>
            </a:xfrm>
            <a:solidFill>
              <a:schemeClr val="accent3"/>
            </a:solidFill>
          </p:grpSpPr>
          <p:sp>
            <p:nvSpPr>
              <p:cNvPr id="28" name="Freeform: Shape 27">
                <a:extLst>
                  <a:ext uri="{FF2B5EF4-FFF2-40B4-BE49-F238E27FC236}">
                    <a16:creationId xmlns:a16="http://schemas.microsoft.com/office/drawing/2014/main" id="{BE810E40-D42F-4034-93BA-54446465D20B}"/>
                  </a:ext>
                </a:extLst>
              </p:cNvPr>
              <p:cNvSpPr/>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9" name="Freeform: Shape 28">
                <a:extLst>
                  <a:ext uri="{FF2B5EF4-FFF2-40B4-BE49-F238E27FC236}">
                    <a16:creationId xmlns:a16="http://schemas.microsoft.com/office/drawing/2014/main" id="{60F6BFC2-CA89-42B8-8A5A-E9F26BA87FBB}"/>
                  </a:ext>
                </a:extLst>
              </p:cNvPr>
              <p:cNvSpPr/>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22" name="Group 21">
              <a:extLst>
                <a:ext uri="{FF2B5EF4-FFF2-40B4-BE49-F238E27FC236}">
                  <a16:creationId xmlns:a16="http://schemas.microsoft.com/office/drawing/2014/main" id="{1CA36485-DC1D-48C9-91B2-425DBC66D471}"/>
                </a:ext>
              </a:extLst>
            </p:cNvPr>
            <p:cNvGrpSpPr/>
            <p:nvPr/>
          </p:nvGrpSpPr>
          <p:grpSpPr>
            <a:xfrm rot="10800000" flipH="1" flipV="1">
              <a:off x="999771" y="932104"/>
              <a:ext cx="864005" cy="1032464"/>
              <a:chOff x="2207971" y="2384401"/>
              <a:chExt cx="864005" cy="1032464"/>
            </a:xfrm>
          </p:grpSpPr>
          <p:sp>
            <p:nvSpPr>
              <p:cNvPr id="23" name="Freeform: Shape 22">
                <a:extLst>
                  <a:ext uri="{FF2B5EF4-FFF2-40B4-BE49-F238E27FC236}">
                    <a16:creationId xmlns:a16="http://schemas.microsoft.com/office/drawing/2014/main" id="{0ACF276E-196C-4923-B7D1-48A8E6A1669C}"/>
                  </a:ext>
                </a:extLst>
              </p:cNvPr>
              <p:cNvSpPr/>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Freeform: Shape 23">
                <a:extLst>
                  <a:ext uri="{FF2B5EF4-FFF2-40B4-BE49-F238E27FC236}">
                    <a16:creationId xmlns:a16="http://schemas.microsoft.com/office/drawing/2014/main" id="{FFE3686C-DFF6-4995-81B8-FA38F5BB0401}"/>
                  </a:ext>
                </a:extLst>
              </p:cNvPr>
              <p:cNvSpPr/>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5" name="Group 24">
                <a:extLst>
                  <a:ext uri="{FF2B5EF4-FFF2-40B4-BE49-F238E27FC236}">
                    <a16:creationId xmlns:a16="http://schemas.microsoft.com/office/drawing/2014/main" id="{9DCBF653-CCB9-47B2-9DD9-68847A45D82D}"/>
                  </a:ext>
                </a:extLst>
              </p:cNvPr>
              <p:cNvGrpSpPr/>
              <p:nvPr/>
            </p:nvGrpSpPr>
            <p:grpSpPr>
              <a:xfrm>
                <a:off x="2440769" y="2384401"/>
                <a:ext cx="313009" cy="1032464"/>
                <a:chOff x="2440769" y="2384401"/>
                <a:chExt cx="313009" cy="1032464"/>
              </a:xfrm>
            </p:grpSpPr>
            <p:cxnSp>
              <p:nvCxnSpPr>
                <p:cNvPr id="26" name="Straight Connector 25">
                  <a:extLst>
                    <a:ext uri="{FF2B5EF4-FFF2-40B4-BE49-F238E27FC236}">
                      <a16:creationId xmlns:a16="http://schemas.microsoft.com/office/drawing/2014/main" id="{7F081A1F-C7C9-4907-AAED-B4E9B64973FB}"/>
                    </a:ext>
                  </a:extLst>
                </p:cNvPr>
                <p:cNvCxnSpPr>
                  <a:cxnSpLocks/>
                </p:cNvCxnSpPr>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F8F89A-0719-4D9A-8379-9EEBD7201052}"/>
                    </a:ext>
                  </a:extLst>
                </p:cNvPr>
                <p:cNvCxnSpPr>
                  <a:cxnSpLocks/>
                </p:cNvCxnSpPr>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grpSp>
        <p:nvGrpSpPr>
          <p:cNvPr id="30" name="Group 29">
            <a:extLst>
              <a:ext uri="{FF2B5EF4-FFF2-40B4-BE49-F238E27FC236}">
                <a16:creationId xmlns:a16="http://schemas.microsoft.com/office/drawing/2014/main" id="{E7AA5779-FF0F-4ACF-A56C-710A4CDEC8A3}"/>
              </a:ext>
            </a:extLst>
          </p:cNvPr>
          <p:cNvGrpSpPr/>
          <p:nvPr/>
        </p:nvGrpSpPr>
        <p:grpSpPr>
          <a:xfrm>
            <a:off x="1437136" y="649304"/>
            <a:ext cx="388541" cy="388541"/>
            <a:chOff x="5752675" y="5440856"/>
            <a:chExt cx="388541" cy="388541"/>
          </a:xfrm>
        </p:grpSpPr>
        <p:sp>
          <p:nvSpPr>
            <p:cNvPr id="31" name="Oval 30">
              <a:extLst>
                <a:ext uri="{FF2B5EF4-FFF2-40B4-BE49-F238E27FC236}">
                  <a16:creationId xmlns:a16="http://schemas.microsoft.com/office/drawing/2014/main" id="{5F0ADB13-4626-4F84-B513-0B58E65C248E}"/>
                </a:ext>
              </a:extLst>
            </p:cNvPr>
            <p:cNvSpPr/>
            <p:nvPr/>
          </p:nvSpPr>
          <p:spPr>
            <a:xfrm rot="10800000">
              <a:off x="5800801" y="5488982"/>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2" name="Oval 31">
              <a:extLst>
                <a:ext uri="{FF2B5EF4-FFF2-40B4-BE49-F238E27FC236}">
                  <a16:creationId xmlns:a16="http://schemas.microsoft.com/office/drawing/2014/main" id="{AF46BC46-AD78-4932-95BA-D3009154CA7A}"/>
                </a:ext>
              </a:extLst>
            </p:cNvPr>
            <p:cNvSpPr/>
            <p:nvPr/>
          </p:nvSpPr>
          <p:spPr>
            <a:xfrm>
              <a:off x="5752675" y="5440856"/>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cxnSp>
        <p:nvCxnSpPr>
          <p:cNvPr id="33" name="Straight Connector 32">
            <a:extLst>
              <a:ext uri="{FF2B5EF4-FFF2-40B4-BE49-F238E27FC236}">
                <a16:creationId xmlns:a16="http://schemas.microsoft.com/office/drawing/2014/main" id="{D38118F0-6EA8-4901-9161-9101C6DDD97E}"/>
              </a:ext>
            </a:extLst>
          </p:cNvPr>
          <p:cNvCxnSpPr>
            <a:cxnSpLocks/>
          </p:cNvCxnSpPr>
          <p:nvPr/>
        </p:nvCxnSpPr>
        <p:spPr>
          <a:xfrm rot="16200000" flipH="1">
            <a:off x="5826000" y="342900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82614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D013D-A80D-4455-B886-0C3448294C02}"/>
              </a:ext>
            </a:extLst>
          </p:cNvPr>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A99D3AB-20B9-4D90-8106-506F443682C8}"/>
              </a:ext>
            </a:extLst>
          </p:cNvPr>
          <p:cNvSpPr>
            <a:spLocks noGrp="1"/>
          </p:cNvSpPr>
          <p:nvPr>
            <p:ph sz="half" idx="1"/>
          </p:nvPr>
        </p:nvSpPr>
        <p:spPr>
          <a:xfrm>
            <a:off x="108585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85F9DF39-257F-4C10-A7B4-1AA1C66F28E9}"/>
              </a:ext>
            </a:extLst>
          </p:cNvPr>
          <p:cNvSpPr>
            <a:spLocks noGrp="1"/>
          </p:cNvSpPr>
          <p:nvPr>
            <p:ph sz="half" idx="2"/>
          </p:nvPr>
        </p:nvSpPr>
        <p:spPr>
          <a:xfrm>
            <a:off x="6366000" y="1790700"/>
            <a:ext cx="474015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0E57E5E-B324-4633-AB65-4A53498B9FA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6" name="Footer Placeholder 5">
            <a:extLst>
              <a:ext uri="{FF2B5EF4-FFF2-40B4-BE49-F238E27FC236}">
                <a16:creationId xmlns:a16="http://schemas.microsoft.com/office/drawing/2014/main" id="{5B42A16D-8423-4C91-B839-F95380250FA3}"/>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63AD46B-C875-4F91-8991-4A4E5D768D9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034257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70C3-74D3-4445-A879-4F7CF42ED29A}"/>
              </a:ext>
            </a:extLst>
          </p:cNvPr>
          <p:cNvSpPr>
            <a:spLocks noGrp="1"/>
          </p:cNvSpPr>
          <p:nvPr>
            <p:ph type="title"/>
          </p:nvPr>
        </p:nvSpPr>
        <p:spPr>
          <a:xfrm>
            <a:off x="1079500" y="1011238"/>
            <a:ext cx="10026650" cy="655637"/>
          </a:xfrm>
        </p:spPr>
        <p:txBody>
          <a:bodyPr>
            <a:normAutofit/>
          </a:bodyPr>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2B64494-3C1C-49FE-ADB2-6F41CEEA82EF}"/>
              </a:ext>
            </a:extLst>
          </p:cNvPr>
          <p:cNvSpPr>
            <a:spLocks noGrp="1"/>
          </p:cNvSpPr>
          <p:nvPr>
            <p:ph type="body" idx="1"/>
          </p:nvPr>
        </p:nvSpPr>
        <p:spPr>
          <a:xfrm>
            <a:off x="107950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EE19A6-8340-43A4-9B30-A27DEB9E2BF1}"/>
              </a:ext>
            </a:extLst>
          </p:cNvPr>
          <p:cNvSpPr>
            <a:spLocks noGrp="1"/>
          </p:cNvSpPr>
          <p:nvPr>
            <p:ph sz="half" idx="2"/>
          </p:nvPr>
        </p:nvSpPr>
        <p:spPr>
          <a:xfrm>
            <a:off x="1079500" y="2525561"/>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7B9D4B31-0090-483A-BF84-CEA2B22D51D5}"/>
              </a:ext>
            </a:extLst>
          </p:cNvPr>
          <p:cNvSpPr>
            <a:spLocks noGrp="1"/>
          </p:cNvSpPr>
          <p:nvPr>
            <p:ph type="body" sz="quarter" idx="3"/>
          </p:nvPr>
        </p:nvSpPr>
        <p:spPr>
          <a:xfrm>
            <a:off x="6364950" y="1854200"/>
            <a:ext cx="4741200" cy="553998"/>
          </a:xfrm>
        </p:spPr>
        <p:txBody>
          <a:bodyPr anchor="t" anchorCtr="0">
            <a:normAutofit/>
          </a:bodyPr>
          <a:lstStyle>
            <a:lvl1pPr marL="0" indent="0">
              <a:lnSpc>
                <a:spcPct val="100000"/>
              </a:lnSpc>
              <a:buNone/>
              <a:defRPr sz="1800" b="0" cap="all" spc="300" baseline="0">
                <a:solidFill>
                  <a:schemeClr val="tx1">
                    <a:alpha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8DB9E9-0BD8-4F85-9342-5C5BA0D35CEA}"/>
              </a:ext>
            </a:extLst>
          </p:cNvPr>
          <p:cNvSpPr>
            <a:spLocks noGrp="1"/>
          </p:cNvSpPr>
          <p:nvPr>
            <p:ph sz="quarter" idx="4"/>
          </p:nvPr>
        </p:nvSpPr>
        <p:spPr>
          <a:xfrm>
            <a:off x="6364950" y="2525560"/>
            <a:ext cx="4741200" cy="3243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52AE3D3E-6168-45C3-BAB4-04FFFB9835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8" name="Footer Placeholder 7">
            <a:extLst>
              <a:ext uri="{FF2B5EF4-FFF2-40B4-BE49-F238E27FC236}">
                <a16:creationId xmlns:a16="http://schemas.microsoft.com/office/drawing/2014/main" id="{DA8F8D02-7CCF-4321-847A-CD553E52A342}"/>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F966368-2A9A-4617-A2A9-E4E9ACD06381}"/>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710058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0855A-C7D7-455F-BD47-AB4221DD0240}"/>
              </a:ext>
            </a:extLst>
          </p:cNvPr>
          <p:cNvSpPr>
            <a:spLocks noGrp="1"/>
          </p:cNvSpPr>
          <p:nvPr>
            <p:ph type="title"/>
          </p:nvPr>
        </p:nvSpPr>
        <p:spPr>
          <a:xfrm>
            <a:off x="1079500" y="1079500"/>
            <a:ext cx="10026650" cy="4689475"/>
          </a:xfrm>
        </p:spPr>
        <p:txBody>
          <a:bodyPr anchor="ctr"/>
          <a:lstStyle>
            <a:lvl1pPr algn="ct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629F6FD-C2F8-4688-B52A-ED76F48B8B4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4" name="Footer Placeholder 3">
            <a:extLst>
              <a:ext uri="{FF2B5EF4-FFF2-40B4-BE49-F238E27FC236}">
                <a16:creationId xmlns:a16="http://schemas.microsoft.com/office/drawing/2014/main" id="{AB358F0F-237C-4F8E-A5A7-48269F700B1D}"/>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68C3629E-70C3-44A4-A268-2194CD424AF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96338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0232D4-EC56-49D3-B967-D972B5E5E2C1}"/>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3" name="Footer Placeholder 2">
            <a:extLst>
              <a:ext uri="{FF2B5EF4-FFF2-40B4-BE49-F238E27FC236}">
                <a16:creationId xmlns:a16="http://schemas.microsoft.com/office/drawing/2014/main" id="{0B2C3171-136A-405F-B1CF-C0DAFAA21E4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76523E7E-BA29-40D2-BE24-10E7F7050409}"/>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607374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607EF-706F-47DD-B487-7C3E4EDE1945}"/>
              </a:ext>
            </a:extLst>
          </p:cNvPr>
          <p:cNvSpPr>
            <a:spLocks noGrp="1"/>
          </p:cNvSpPr>
          <p:nvPr>
            <p:ph type="title"/>
          </p:nvPr>
        </p:nvSpPr>
        <p:spPr>
          <a:xfrm>
            <a:off x="1071607" y="1011238"/>
            <a:ext cx="3906000" cy="1292400"/>
          </a:xfrm>
        </p:spPr>
        <p:txBody>
          <a:bodyPr anchor="t" anchorCtr="0">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8298442-7D9F-4D62-866B-FBA382F06C4C}"/>
              </a:ext>
            </a:extLst>
          </p:cNvPr>
          <p:cNvSpPr>
            <a:spLocks noGrp="1"/>
          </p:cNvSpPr>
          <p:nvPr>
            <p:ph idx="1"/>
          </p:nvPr>
        </p:nvSpPr>
        <p:spPr>
          <a:xfrm>
            <a:off x="5537200" y="955230"/>
            <a:ext cx="5583193" cy="4813745"/>
          </a:xfrm>
        </p:spPr>
        <p:txBody>
          <a:bodyPr/>
          <a:lstStyle>
            <a:lvl1pPr marL="0" indent="0">
              <a:lnSpc>
                <a:spcPct val="100000"/>
              </a:lnSpc>
              <a:buFontTx/>
              <a:buNone/>
              <a:defRPr sz="4800"/>
            </a:lvl1pPr>
            <a:lvl2pPr marL="0">
              <a:lnSpc>
                <a:spcPct val="100000"/>
              </a:lnSpc>
              <a:defRPr sz="4800"/>
            </a:lvl2pPr>
            <a:lvl3pPr marL="0" indent="0">
              <a:buNone/>
              <a:defRPr sz="2000"/>
            </a:lvl3pPr>
            <a:lvl4pPr marL="0">
              <a:defRPr sz="2000"/>
            </a:lvl4pPr>
            <a:lvl5pPr marL="360000">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67D1DB7-AC43-460E-B3C5-9F8B37D1B50A}"/>
              </a:ext>
            </a:extLst>
          </p:cNvPr>
          <p:cNvSpPr>
            <a:spLocks noGrp="1"/>
          </p:cNvSpPr>
          <p:nvPr>
            <p:ph type="body" sz="half" idx="2"/>
          </p:nvPr>
        </p:nvSpPr>
        <p:spPr>
          <a:xfrm>
            <a:off x="1079499" y="2664000"/>
            <a:ext cx="3905999" cy="3106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0C5DE9-6995-4F6E-AF64-6CE9A677971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6" name="Footer Placeholder 5">
            <a:extLst>
              <a:ext uri="{FF2B5EF4-FFF2-40B4-BE49-F238E27FC236}">
                <a16:creationId xmlns:a16="http://schemas.microsoft.com/office/drawing/2014/main" id="{388BC655-2B4D-48CA-90B9-740400332295}"/>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314A7E0-1D83-4CE0-9FFE-3EEE2B3C27E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9432638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F7F85-950A-4BED-AE31-5C85DE4FA488}"/>
              </a:ext>
            </a:extLst>
          </p:cNvPr>
          <p:cNvSpPr>
            <a:spLocks noGrp="1"/>
          </p:cNvSpPr>
          <p:nvPr>
            <p:ph type="title"/>
          </p:nvPr>
        </p:nvSpPr>
        <p:spPr>
          <a:xfrm>
            <a:off x="1079501" y="1011238"/>
            <a:ext cx="3905250" cy="1292662"/>
          </a:xfrm>
        </p:spPr>
        <p:txBody>
          <a:bodyPr anchor="t"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813A008-3741-4305-8A06-C0D8404A32BB}"/>
              </a:ext>
            </a:extLst>
          </p:cNvPr>
          <p:cNvSpPr>
            <a:spLocks noGrp="1"/>
          </p:cNvSpPr>
          <p:nvPr>
            <p:ph type="pic" idx="1"/>
          </p:nvPr>
        </p:nvSpPr>
        <p:spPr>
          <a:xfrm>
            <a:off x="5537200" y="531813"/>
            <a:ext cx="6113812" cy="578484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BF2ADC63-3365-4920-AF26-600F4D2EA579}"/>
              </a:ext>
            </a:extLst>
          </p:cNvPr>
          <p:cNvSpPr>
            <a:spLocks noGrp="1"/>
          </p:cNvSpPr>
          <p:nvPr>
            <p:ph type="body" sz="half" idx="2"/>
          </p:nvPr>
        </p:nvSpPr>
        <p:spPr>
          <a:xfrm>
            <a:off x="1079500" y="2663825"/>
            <a:ext cx="3905250" cy="310515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C161BE-EF8B-4F4D-8197-61442EBC46BD}"/>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6" name="Footer Placeholder 5">
            <a:extLst>
              <a:ext uri="{FF2B5EF4-FFF2-40B4-BE49-F238E27FC236}">
                <a16:creationId xmlns:a16="http://schemas.microsoft.com/office/drawing/2014/main" id="{9FD37897-BFE5-414E-9334-53116988DC37}"/>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F5BF024-9A20-4B80-976D-420DCCD1616D}"/>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1343144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B794F-0C7D-47A6-A355-9B54F3A08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18BEFC-5F95-43C3-A662-CF24426CB374}"/>
              </a:ext>
            </a:extLst>
          </p:cNvPr>
          <p:cNvSpPr>
            <a:spLocks noGrp="1"/>
          </p:cNvSpPr>
          <p:nvPr>
            <p:ph type="body" orient="vert" idx="1"/>
          </p:nvPr>
        </p:nvSpPr>
        <p:spPr>
          <a:xfrm>
            <a:off x="1079500" y="1790700"/>
            <a:ext cx="10026650" cy="3978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E020A41-C226-41AB-8766-C9BF3E9BF9D0}"/>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5" name="Footer Placeholder 4">
            <a:extLst>
              <a:ext uri="{FF2B5EF4-FFF2-40B4-BE49-F238E27FC236}">
                <a16:creationId xmlns:a16="http://schemas.microsoft.com/office/drawing/2014/main" id="{877795E9-017B-4505-810D-A5F553A56BC9}"/>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6A1BD-3429-4C11-B230-8AD083EC3EC2}"/>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151106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11CA2-18BF-408B-A40C-B43A0A7B80FA}"/>
              </a:ext>
            </a:extLst>
          </p:cNvPr>
          <p:cNvSpPr>
            <a:spLocks noGrp="1"/>
          </p:cNvSpPr>
          <p:nvPr>
            <p:ph type="title" orient="vert"/>
          </p:nvPr>
        </p:nvSpPr>
        <p:spPr>
          <a:xfrm>
            <a:off x="9899079" y="1079500"/>
            <a:ext cx="1292662" cy="4689476"/>
          </a:xfrm>
        </p:spPr>
        <p:txBody>
          <a:bodyPr vert="eaVert">
            <a:normAutofit/>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AE424B6-12FC-41A1-AF7C-7E3931D97204}"/>
              </a:ext>
            </a:extLst>
          </p:cNvPr>
          <p:cNvSpPr>
            <a:spLocks noGrp="1"/>
          </p:cNvSpPr>
          <p:nvPr>
            <p:ph type="body" orient="vert" idx="1"/>
          </p:nvPr>
        </p:nvSpPr>
        <p:spPr>
          <a:xfrm>
            <a:off x="1079499" y="1079500"/>
            <a:ext cx="8495943" cy="46894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35CF957-F921-48CF-97FE-91190C1AE9B3}"/>
              </a:ext>
            </a:extLst>
          </p:cNvPr>
          <p:cNvSpPr>
            <a:spLocks noGrp="1"/>
          </p:cNvSpPr>
          <p:nvPr>
            <p:ph type="dt" sz="half" idx="10"/>
          </p:nvPr>
        </p:nvSpPr>
        <p:spPr>
          <a:xfrm>
            <a:off x="541338" y="6401999"/>
            <a:ext cx="2206625" cy="369332"/>
          </a:xfrm>
          <a:prstGeom prst="rect">
            <a:avLst/>
          </a:prstGeom>
        </p:spPr>
        <p:txBody>
          <a:bodyPr/>
          <a:lstStyle/>
          <a:p>
            <a:fld id="{64F0E216-BA48-4F04-AC4F-645AA0DD6AC6}" type="datetimeFigureOut">
              <a:rPr lang="en-US" smtClean="0"/>
              <a:t>7/1/22</a:t>
            </a:fld>
            <a:endParaRPr lang="en-US"/>
          </a:p>
        </p:txBody>
      </p:sp>
      <p:sp>
        <p:nvSpPr>
          <p:cNvPr id="5" name="Footer Placeholder 4">
            <a:extLst>
              <a:ext uri="{FF2B5EF4-FFF2-40B4-BE49-F238E27FC236}">
                <a16:creationId xmlns:a16="http://schemas.microsoft.com/office/drawing/2014/main" id="{6653F49D-6E0C-47F7-BAAD-A427913DC4D1}"/>
              </a:ext>
            </a:extLst>
          </p:cNvPr>
          <p:cNvSpPr>
            <a:spLocks noGrp="1"/>
          </p:cNvSpPr>
          <p:nvPr>
            <p:ph type="ftr" sz="quarter" idx="11"/>
          </p:nvPr>
        </p:nvSpPr>
        <p:spPr>
          <a:xfrm>
            <a:off x="3308350" y="6401999"/>
            <a:ext cx="5575300" cy="369332"/>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038A122-F390-46CF-BECF-3AE05CA585C4}"/>
              </a:ext>
            </a:extLst>
          </p:cNvPr>
          <p:cNvSpPr>
            <a:spLocks noGrp="1"/>
          </p:cNvSpPr>
          <p:nvPr>
            <p:ph type="sldNum" sz="quarter" idx="12"/>
          </p:nvPr>
        </p:nvSpPr>
        <p:spPr>
          <a:xfrm>
            <a:off x="9442800" y="6401999"/>
            <a:ext cx="2208212" cy="369332"/>
          </a:xfrm>
          <a:prstGeom prst="rect">
            <a:avLst/>
          </a:prstGeom>
        </p:spPr>
        <p:txBody>
          <a:bodyPr/>
          <a:lstStyle/>
          <a:p>
            <a:fld id="{D39607A7-8386-47DB-8578-DDEDD194E5D4}" type="slidenum">
              <a:rPr lang="en-US" smtClean="0"/>
              <a:t>‹#›</a:t>
            </a:fld>
            <a:endParaRPr lang="en-US"/>
          </a:p>
        </p:txBody>
      </p:sp>
    </p:spTree>
    <p:extLst>
      <p:ext uri="{BB962C8B-B14F-4D97-AF65-F5344CB8AC3E}">
        <p14:creationId xmlns:p14="http://schemas.microsoft.com/office/powerpoint/2010/main" val="3896740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00152-D18D-4405-8FB2-5985831B57A0}"/>
              </a:ext>
            </a:extLst>
          </p:cNvPr>
          <p:cNvSpPr>
            <a:spLocks noGrp="1"/>
          </p:cNvSpPr>
          <p:nvPr>
            <p:ph type="title"/>
          </p:nvPr>
        </p:nvSpPr>
        <p:spPr>
          <a:xfrm>
            <a:off x="1079500" y="1011238"/>
            <a:ext cx="10026650" cy="655637"/>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22E92E1-0C4A-474E-8E29-8DB404101BA7}"/>
              </a:ext>
            </a:extLst>
          </p:cNvPr>
          <p:cNvSpPr>
            <a:spLocks noGrp="1"/>
          </p:cNvSpPr>
          <p:nvPr>
            <p:ph type="body" idx="1"/>
          </p:nvPr>
        </p:nvSpPr>
        <p:spPr>
          <a:xfrm>
            <a:off x="1079500" y="1790700"/>
            <a:ext cx="10026650" cy="3978275"/>
          </a:xfrm>
          <a:prstGeom prst="rect">
            <a:avLst/>
          </a:prstGeom>
        </p:spPr>
        <p:txBody>
          <a:bodyPr vert="horz" lIns="0" tIns="0" rIns="0" bIns="0" rtlCol="0" anchor="t" anchorCtr="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B122E245-B48B-4526-8D2D-9475E64B0624}"/>
              </a:ext>
            </a:extLst>
          </p:cNvPr>
          <p:cNvSpPr>
            <a:spLocks noGrp="1"/>
          </p:cNvSpPr>
          <p:nvPr>
            <p:ph type="dt" sz="half" idx="2"/>
          </p:nvPr>
        </p:nvSpPr>
        <p:spPr>
          <a:xfrm>
            <a:off x="541338" y="6401999"/>
            <a:ext cx="2206625" cy="369332"/>
          </a:xfrm>
          <a:prstGeom prst="rect">
            <a:avLst/>
          </a:prstGeom>
        </p:spPr>
        <p:txBody>
          <a:bodyPr vert="horz" lIns="0" tIns="0" rIns="0" bIns="0" rtlCol="0" anchor="ctr">
            <a:normAutofit/>
          </a:bodyPr>
          <a:lstStyle>
            <a:lvl1pPr algn="l">
              <a:defRPr sz="1000" cap="all" spc="300" baseline="0">
                <a:solidFill>
                  <a:schemeClr val="tx1">
                    <a:alpha val="70000"/>
                  </a:schemeClr>
                </a:solidFill>
              </a:defRPr>
            </a:lvl1pPr>
          </a:lstStyle>
          <a:p>
            <a:fld id="{64F0E216-BA48-4F04-AC4F-645AA0DD6AC6}" type="datetimeFigureOut">
              <a:rPr lang="en-US" smtClean="0"/>
              <a:pPr/>
              <a:t>7/1/22</a:t>
            </a:fld>
            <a:endParaRPr lang="en-US" dirty="0"/>
          </a:p>
        </p:txBody>
      </p:sp>
      <p:sp>
        <p:nvSpPr>
          <p:cNvPr id="5" name="Footer Placeholder 4">
            <a:extLst>
              <a:ext uri="{FF2B5EF4-FFF2-40B4-BE49-F238E27FC236}">
                <a16:creationId xmlns:a16="http://schemas.microsoft.com/office/drawing/2014/main" id="{C2A0FE5C-A494-40F2-A357-786AFFA6318E}"/>
              </a:ext>
            </a:extLst>
          </p:cNvPr>
          <p:cNvSpPr>
            <a:spLocks noGrp="1"/>
          </p:cNvSpPr>
          <p:nvPr>
            <p:ph type="ftr" sz="quarter" idx="3"/>
          </p:nvPr>
        </p:nvSpPr>
        <p:spPr>
          <a:xfrm>
            <a:off x="3308350" y="6401999"/>
            <a:ext cx="5575300" cy="369332"/>
          </a:xfrm>
          <a:prstGeom prst="rect">
            <a:avLst/>
          </a:prstGeom>
        </p:spPr>
        <p:txBody>
          <a:bodyPr vert="horz" lIns="0" tIns="0" rIns="0" bIns="0" rtlCol="0" anchor="ctr">
            <a:normAutofit/>
          </a:bodyPr>
          <a:lstStyle>
            <a:lvl1pPr algn="ctr">
              <a:defRPr sz="1000" cap="all" spc="300" baseline="0">
                <a:solidFill>
                  <a:schemeClr val="tx1">
                    <a:alpha val="70000"/>
                  </a:schemeClr>
                </a:solidFill>
              </a:defRPr>
            </a:lvl1pPr>
          </a:lstStyle>
          <a:p>
            <a:endParaRPr lang="en-US" dirty="0"/>
          </a:p>
        </p:txBody>
      </p:sp>
      <p:sp>
        <p:nvSpPr>
          <p:cNvPr id="6" name="Slide Number Placeholder 5">
            <a:extLst>
              <a:ext uri="{FF2B5EF4-FFF2-40B4-BE49-F238E27FC236}">
                <a16:creationId xmlns:a16="http://schemas.microsoft.com/office/drawing/2014/main" id="{504686A1-EDE2-44D9-A671-F708A6F883D7}"/>
              </a:ext>
            </a:extLst>
          </p:cNvPr>
          <p:cNvSpPr>
            <a:spLocks noGrp="1"/>
          </p:cNvSpPr>
          <p:nvPr>
            <p:ph type="sldNum" sz="quarter" idx="4"/>
          </p:nvPr>
        </p:nvSpPr>
        <p:spPr>
          <a:xfrm>
            <a:off x="9442800" y="6401999"/>
            <a:ext cx="2208212" cy="369332"/>
          </a:xfrm>
          <a:prstGeom prst="rect">
            <a:avLst/>
          </a:prstGeom>
        </p:spPr>
        <p:txBody>
          <a:bodyPr vert="horz" lIns="0" tIns="0" rIns="0" bIns="0" rtlCol="0" anchor="ctr">
            <a:normAutofit/>
          </a:bodyPr>
          <a:lstStyle>
            <a:lvl1pPr algn="r">
              <a:defRPr sz="1000" cap="all" spc="300" baseline="0">
                <a:solidFill>
                  <a:schemeClr val="tx1">
                    <a:alpha val="70000"/>
                  </a:schemeClr>
                </a:solidFill>
              </a:defRPr>
            </a:lvl1pPr>
          </a:lstStyle>
          <a:p>
            <a:fld id="{D39607A7-8386-47DB-8578-DDEDD194E5D4}" type="slidenum">
              <a:rPr lang="en-US" smtClean="0"/>
              <a:pPr/>
              <a:t>‹#›</a:t>
            </a:fld>
            <a:endParaRPr lang="en-US" dirty="0"/>
          </a:p>
        </p:txBody>
      </p:sp>
    </p:spTree>
    <p:extLst>
      <p:ext uri="{BB962C8B-B14F-4D97-AF65-F5344CB8AC3E}">
        <p14:creationId xmlns:p14="http://schemas.microsoft.com/office/powerpoint/2010/main" val="1769265114"/>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p:titleStyle>
    <p:bodyStyle>
      <a:lvl1pPr marL="360000" indent="-360000"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000"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000" indent="-360000"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3.m4a"/><Relationship Id="rId7" Type="http://schemas.openxmlformats.org/officeDocument/2006/relationships/hyperlink" Target="https://journals.sagepub.com/doi/full/10.1177/0018726715577707" TargetMode="External"/><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9.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hyperlink" Target="https://www.forbes.com/sites/tracybrower/2021/01/17/leading-change-10-ways-great-leaders-make-change-happen/?sh=142fe2ce4864"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jni.net/journal/?p=1210"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accipio.com/eleadership/mod/wiki/view.php?id=1703"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4EE664-AF18-064A-92F7-58412372FF00}"/>
              </a:ext>
            </a:extLst>
          </p:cNvPr>
          <p:cNvSpPr>
            <a:spLocks noGrp="1"/>
          </p:cNvSpPr>
          <p:nvPr>
            <p:ph type="ctrTitle"/>
          </p:nvPr>
        </p:nvSpPr>
        <p:spPr>
          <a:xfrm>
            <a:off x="1079510" y="4602162"/>
            <a:ext cx="4457690" cy="1720850"/>
          </a:xfrm>
        </p:spPr>
        <p:txBody>
          <a:bodyPr anchor="ctr">
            <a:normAutofit/>
          </a:bodyPr>
          <a:lstStyle/>
          <a:p>
            <a:r>
              <a:rPr lang="en-GB" b="1"/>
              <a:t>ORGANISATIONAL CHANGE CASE STUDY</a:t>
            </a:r>
            <a:r>
              <a:rPr lang="en-GB">
                <a:effectLst/>
              </a:rPr>
              <a:t> </a:t>
            </a:r>
            <a:endParaRPr lang="en-US" dirty="0"/>
          </a:p>
        </p:txBody>
      </p:sp>
      <p:sp>
        <p:nvSpPr>
          <p:cNvPr id="3" name="Subtitle 2">
            <a:extLst>
              <a:ext uri="{FF2B5EF4-FFF2-40B4-BE49-F238E27FC236}">
                <a16:creationId xmlns:a16="http://schemas.microsoft.com/office/drawing/2014/main" id="{67AB54D2-7664-C146-A1EF-B5527D6B4D1A}"/>
              </a:ext>
            </a:extLst>
          </p:cNvPr>
          <p:cNvSpPr>
            <a:spLocks noGrp="1"/>
          </p:cNvSpPr>
          <p:nvPr>
            <p:ph type="subTitle" idx="1"/>
          </p:nvPr>
        </p:nvSpPr>
        <p:spPr>
          <a:xfrm>
            <a:off x="6654801" y="4602163"/>
            <a:ext cx="4451347" cy="1720850"/>
          </a:xfrm>
        </p:spPr>
        <p:txBody>
          <a:bodyPr anchor="ctr">
            <a:normAutofit/>
          </a:bodyPr>
          <a:lstStyle/>
          <a:p>
            <a:r>
              <a:rPr lang="en-US"/>
              <a:t>Jade Emery</a:t>
            </a:r>
          </a:p>
        </p:txBody>
      </p:sp>
      <p:pic>
        <p:nvPicPr>
          <p:cNvPr id="14" name="Picture 3" descr="Background pattern&#10;&#10;Description automatically generated">
            <a:extLst>
              <a:ext uri="{FF2B5EF4-FFF2-40B4-BE49-F238E27FC236}">
                <a16:creationId xmlns:a16="http://schemas.microsoft.com/office/drawing/2014/main" id="{8989E650-2EDC-CA86-A7D8-562D5E92ED80}"/>
              </a:ext>
            </a:extLst>
          </p:cNvPr>
          <p:cNvPicPr>
            <a:picLocks noChangeAspect="1"/>
          </p:cNvPicPr>
          <p:nvPr/>
        </p:nvPicPr>
        <p:blipFill rotWithShape="1">
          <a:blip r:embed="rId5"/>
          <a:srcRect t="6033" b="28108"/>
          <a:stretch/>
        </p:blipFill>
        <p:spPr>
          <a:xfrm>
            <a:off x="20" y="10"/>
            <a:ext cx="12191977" cy="4014777"/>
          </a:xfrm>
          <a:prstGeom prst="rect">
            <a:avLst/>
          </a:prstGeom>
        </p:spPr>
      </p:pic>
      <p:cxnSp>
        <p:nvCxnSpPr>
          <p:cNvPr id="15" name="Straight Connector 10">
            <a:extLst>
              <a:ext uri="{FF2B5EF4-FFF2-40B4-BE49-F238E27FC236}">
                <a16:creationId xmlns:a16="http://schemas.microsoft.com/office/drawing/2014/main" id="{32E97E5C-7A5F-424E-AAE4-654396E9079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5826000" y="546258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Audio 6">
            <a:hlinkClick r:id="" action="ppaction://media"/>
            <a:extLst>
              <a:ext uri="{FF2B5EF4-FFF2-40B4-BE49-F238E27FC236}">
                <a16:creationId xmlns:a16="http://schemas.microsoft.com/office/drawing/2014/main" id="{E68A9F4D-5513-8542-BB6A-CFCEB145CF6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644424830"/>
      </p:ext>
    </p:extLst>
  </p:cSld>
  <p:clrMapOvr>
    <a:masterClrMapping/>
  </p:clrMapOvr>
  <mc:AlternateContent xmlns:mc="http://schemas.openxmlformats.org/markup-compatibility/2006">
    <mc:Choice xmlns:p14="http://schemas.microsoft.com/office/powerpoint/2010/main" Requires="p14">
      <p:transition spd="slow" p14:dur="2000" advTm="15228"/>
    </mc:Choice>
    <mc:Fallback>
      <p:transition spd="slow" advTm="152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10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701C0CAB-6A03-4C6A-9FAA-2198477536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F982E0B2-AA9C-441C-A08E-A9DF9CF12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28046" y="4869342"/>
            <a:ext cx="1623711" cy="630920"/>
            <a:chOff x="9588346" y="4824892"/>
            <a:chExt cx="1623711" cy="630920"/>
          </a:xfrm>
        </p:grpSpPr>
        <p:sp>
          <p:nvSpPr>
            <p:cNvPr id="13" name="Freeform: Shape 12">
              <a:extLst>
                <a:ext uri="{FF2B5EF4-FFF2-40B4-BE49-F238E27FC236}">
                  <a16:creationId xmlns:a16="http://schemas.microsoft.com/office/drawing/2014/main" id="{A4A2E074-C10D-4C57-AB72-B631E4D7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0B037EB3-1772-4BA8-A95A-E5DBDFEA32B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flipH="1">
              <a:off x="10112436" y="4359902"/>
              <a:ext cx="571820" cy="1620000"/>
              <a:chOff x="8482785" y="4330454"/>
              <a:chExt cx="571820" cy="1620000"/>
            </a:xfrm>
          </p:grpSpPr>
          <p:sp>
            <p:nvSpPr>
              <p:cNvPr id="15" name="Freeform: Shape 14">
                <a:extLst>
                  <a:ext uri="{FF2B5EF4-FFF2-40B4-BE49-F238E27FC236}">
                    <a16:creationId xmlns:a16="http://schemas.microsoft.com/office/drawing/2014/main" id="{A1F47AC1-63D0-47F3-9728-1A0A05434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6" name="Straight Connector 15">
                <a:extLst>
                  <a:ext uri="{FF2B5EF4-FFF2-40B4-BE49-F238E27FC236}">
                    <a16:creationId xmlns:a16="http://schemas.microsoft.com/office/drawing/2014/main" id="{803A57D6-0C36-4560-A08A-16768551EF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useBgFill="1">
        <p:nvSpPr>
          <p:cNvPr id="18" name="Rectangle 17">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ign on a wall&#10;&#10;Description automatically generated with medium confidence">
            <a:extLst>
              <a:ext uri="{FF2B5EF4-FFF2-40B4-BE49-F238E27FC236}">
                <a16:creationId xmlns:a16="http://schemas.microsoft.com/office/drawing/2014/main" id="{5EB406D3-D36E-6448-A05A-AB9B44752289}"/>
              </a:ext>
            </a:extLst>
          </p:cNvPr>
          <p:cNvPicPr>
            <a:picLocks noGrp="1" noChangeAspect="1"/>
          </p:cNvPicPr>
          <p:nvPr>
            <p:ph idx="1"/>
          </p:nvPr>
        </p:nvPicPr>
        <p:blipFill rotWithShape="1">
          <a:blip r:embed="rId5"/>
          <a:srcRect t="7889"/>
          <a:stretch/>
        </p:blipFill>
        <p:spPr>
          <a:xfrm>
            <a:off x="20" y="10"/>
            <a:ext cx="12191977" cy="4014777"/>
          </a:xfrm>
          <a:prstGeom prst="rect">
            <a:avLst/>
          </a:prstGeom>
        </p:spPr>
      </p:pic>
      <p:cxnSp>
        <p:nvCxnSpPr>
          <p:cNvPr id="20" name="Straight Connector 19">
            <a:extLst>
              <a:ext uri="{FF2B5EF4-FFF2-40B4-BE49-F238E27FC236}">
                <a16:creationId xmlns:a16="http://schemas.microsoft.com/office/drawing/2014/main" id="{32E97E5C-7A5F-424E-AAE4-654396E9079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5400000">
            <a:off x="5826000" y="546258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6" name="Picture 25" descr="Graphical user interface&#10;&#10;Description automatically generated">
            <a:extLst>
              <a:ext uri="{FF2B5EF4-FFF2-40B4-BE49-F238E27FC236}">
                <a16:creationId xmlns:a16="http://schemas.microsoft.com/office/drawing/2014/main" id="{EFF06629-551B-9647-8F57-CECB17EEFCCA}"/>
              </a:ext>
            </a:extLst>
          </p:cNvPr>
          <p:cNvPicPr>
            <a:picLocks noChangeAspect="1"/>
          </p:cNvPicPr>
          <p:nvPr/>
        </p:nvPicPr>
        <p:blipFill>
          <a:blip r:embed="rId6"/>
          <a:stretch>
            <a:fillRect/>
          </a:stretch>
        </p:blipFill>
        <p:spPr>
          <a:xfrm>
            <a:off x="1081197" y="1678689"/>
            <a:ext cx="12192000" cy="6858000"/>
          </a:xfrm>
          <a:prstGeom prst="rect">
            <a:avLst/>
          </a:prstGeom>
        </p:spPr>
      </p:pic>
      <p:pic>
        <p:nvPicPr>
          <p:cNvPr id="2" name="Audio 1">
            <a:hlinkClick r:id="" action="ppaction://media"/>
            <a:extLst>
              <a:ext uri="{FF2B5EF4-FFF2-40B4-BE49-F238E27FC236}">
                <a16:creationId xmlns:a16="http://schemas.microsoft.com/office/drawing/2014/main" id="{ED5D2292-EFDA-D640-9700-0BEAC92692B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458492994"/>
      </p:ext>
    </p:extLst>
  </p:cSld>
  <p:clrMapOvr>
    <a:masterClrMapping/>
  </p:clrMapOvr>
  <mc:AlternateContent xmlns:mc="http://schemas.openxmlformats.org/markup-compatibility/2006">
    <mc:Choice xmlns:p14="http://schemas.microsoft.com/office/powerpoint/2010/main" Requires="p14">
      <p:transition spd="slow" p14:dur="2000" advTm="73943"/>
    </mc:Choice>
    <mc:Fallback>
      <p:transition spd="slow" advTm="739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E9014-295B-AF47-A197-27FA6FF96584}"/>
              </a:ext>
            </a:extLst>
          </p:cNvPr>
          <p:cNvSpPr>
            <a:spLocks noGrp="1"/>
          </p:cNvSpPr>
          <p:nvPr>
            <p:ph type="title"/>
          </p:nvPr>
        </p:nvSpPr>
        <p:spPr>
          <a:xfrm>
            <a:off x="2989301" y="340132"/>
            <a:ext cx="6213398" cy="1497786"/>
          </a:xfrm>
        </p:spPr>
        <p:txBody>
          <a:bodyPr>
            <a:normAutofit/>
          </a:bodyPr>
          <a:lstStyle/>
          <a:p>
            <a:pPr algn="ctr"/>
            <a:r>
              <a:rPr lang="en-GB" sz="4000" dirty="0"/>
              <a:t>Change management</a:t>
            </a:r>
            <a:endParaRPr lang="en-US" sz="4000" dirty="0"/>
          </a:p>
        </p:txBody>
      </p:sp>
      <p:sp>
        <p:nvSpPr>
          <p:cNvPr id="8" name="Oval 7">
            <a:extLst>
              <a:ext uri="{FF2B5EF4-FFF2-40B4-BE49-F238E27FC236}">
                <a16:creationId xmlns:a16="http://schemas.microsoft.com/office/drawing/2014/main" id="{CE9699A5-ACB5-C74E-BD1D-C901F470A37A}"/>
              </a:ext>
            </a:extLst>
          </p:cNvPr>
          <p:cNvSpPr/>
          <p:nvPr/>
        </p:nvSpPr>
        <p:spPr>
          <a:xfrm>
            <a:off x="148071" y="2391932"/>
            <a:ext cx="1756933" cy="16280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84A7DA8A-212A-C84D-863A-441B8F9B8667}"/>
              </a:ext>
            </a:extLst>
          </p:cNvPr>
          <p:cNvSpPr txBox="1"/>
          <p:nvPr/>
        </p:nvSpPr>
        <p:spPr>
          <a:xfrm>
            <a:off x="268254" y="2882807"/>
            <a:ext cx="1516565" cy="646331"/>
          </a:xfrm>
          <a:prstGeom prst="rect">
            <a:avLst/>
          </a:prstGeom>
          <a:noFill/>
        </p:spPr>
        <p:txBody>
          <a:bodyPr wrap="square" rtlCol="0">
            <a:spAutoFit/>
          </a:bodyPr>
          <a:lstStyle/>
          <a:p>
            <a:pPr algn="ctr"/>
            <a:r>
              <a:rPr lang="en-US" dirty="0"/>
              <a:t>Current Approach</a:t>
            </a:r>
          </a:p>
        </p:txBody>
      </p:sp>
      <p:sp>
        <p:nvSpPr>
          <p:cNvPr id="10" name="Right Arrow 9">
            <a:extLst>
              <a:ext uri="{FF2B5EF4-FFF2-40B4-BE49-F238E27FC236}">
                <a16:creationId xmlns:a16="http://schemas.microsoft.com/office/drawing/2014/main" id="{654162FF-AB06-E945-9829-4AD25134450B}"/>
              </a:ext>
            </a:extLst>
          </p:cNvPr>
          <p:cNvSpPr/>
          <p:nvPr/>
        </p:nvSpPr>
        <p:spPr>
          <a:xfrm>
            <a:off x="2047887" y="2952280"/>
            <a:ext cx="771313" cy="5073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B34F495-AA51-5443-AA80-AF07800FFEA5}"/>
              </a:ext>
            </a:extLst>
          </p:cNvPr>
          <p:cNvSpPr/>
          <p:nvPr/>
        </p:nvSpPr>
        <p:spPr>
          <a:xfrm>
            <a:off x="2885213" y="2322004"/>
            <a:ext cx="1854055" cy="174517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B1C0049B-CD88-714C-85AE-F8169368DEFD}"/>
              </a:ext>
            </a:extLst>
          </p:cNvPr>
          <p:cNvSpPr txBox="1"/>
          <p:nvPr/>
        </p:nvSpPr>
        <p:spPr>
          <a:xfrm>
            <a:off x="3140638" y="2924168"/>
            <a:ext cx="1371600" cy="646331"/>
          </a:xfrm>
          <a:prstGeom prst="rect">
            <a:avLst/>
          </a:prstGeom>
          <a:noFill/>
        </p:spPr>
        <p:txBody>
          <a:bodyPr wrap="square" rtlCol="0">
            <a:spAutoFit/>
          </a:bodyPr>
          <a:lstStyle/>
          <a:p>
            <a:pPr algn="ctr"/>
            <a:r>
              <a:rPr lang="en-US" dirty="0"/>
              <a:t>Emergent </a:t>
            </a:r>
          </a:p>
          <a:p>
            <a:pPr algn="ctr"/>
            <a:r>
              <a:rPr lang="en-US" dirty="0"/>
              <a:t>Approach</a:t>
            </a:r>
          </a:p>
        </p:txBody>
      </p:sp>
      <p:sp>
        <p:nvSpPr>
          <p:cNvPr id="15" name="Right Arrow 14">
            <a:extLst>
              <a:ext uri="{FF2B5EF4-FFF2-40B4-BE49-F238E27FC236}">
                <a16:creationId xmlns:a16="http://schemas.microsoft.com/office/drawing/2014/main" id="{6224B22E-9C31-3A48-81D3-07EB0D9D017F}"/>
              </a:ext>
            </a:extLst>
          </p:cNvPr>
          <p:cNvSpPr/>
          <p:nvPr/>
        </p:nvSpPr>
        <p:spPr>
          <a:xfrm>
            <a:off x="4920967" y="2993641"/>
            <a:ext cx="1005065" cy="5073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Arrow 17">
            <a:extLst>
              <a:ext uri="{FF2B5EF4-FFF2-40B4-BE49-F238E27FC236}">
                <a16:creationId xmlns:a16="http://schemas.microsoft.com/office/drawing/2014/main" id="{2A6EE0A5-84E2-F442-946A-4FD965EF0ABB}"/>
              </a:ext>
            </a:extLst>
          </p:cNvPr>
          <p:cNvSpPr/>
          <p:nvPr/>
        </p:nvSpPr>
        <p:spPr>
          <a:xfrm>
            <a:off x="8099301" y="2985730"/>
            <a:ext cx="1024362" cy="5073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9CFEA561-614D-CF47-B37E-5B1B268DED4C}"/>
              </a:ext>
            </a:extLst>
          </p:cNvPr>
          <p:cNvSpPr/>
          <p:nvPr/>
        </p:nvSpPr>
        <p:spPr>
          <a:xfrm>
            <a:off x="6026394" y="2439091"/>
            <a:ext cx="1925154" cy="174516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CBA8070D-2F39-F647-8EF2-23B7BB6A708F}"/>
              </a:ext>
            </a:extLst>
          </p:cNvPr>
          <p:cNvSpPr/>
          <p:nvPr/>
        </p:nvSpPr>
        <p:spPr>
          <a:xfrm>
            <a:off x="9248996" y="1996068"/>
            <a:ext cx="2526691" cy="23752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D63DA503-20FB-6F45-A9B4-4544626DA934}"/>
              </a:ext>
            </a:extLst>
          </p:cNvPr>
          <p:cNvSpPr txBox="1"/>
          <p:nvPr/>
        </p:nvSpPr>
        <p:spPr>
          <a:xfrm>
            <a:off x="9876721" y="2882807"/>
            <a:ext cx="1271239" cy="646331"/>
          </a:xfrm>
          <a:prstGeom prst="rect">
            <a:avLst/>
          </a:prstGeom>
          <a:noFill/>
        </p:spPr>
        <p:txBody>
          <a:bodyPr wrap="square" rtlCol="0">
            <a:spAutoFit/>
          </a:bodyPr>
          <a:lstStyle/>
          <a:p>
            <a:pPr algn="ctr"/>
            <a:r>
              <a:rPr lang="en-US" dirty="0"/>
              <a:t>Planned </a:t>
            </a:r>
          </a:p>
          <a:p>
            <a:pPr algn="ctr"/>
            <a:r>
              <a:rPr lang="en-US" dirty="0"/>
              <a:t>Approach</a:t>
            </a:r>
          </a:p>
        </p:txBody>
      </p:sp>
      <p:sp>
        <p:nvSpPr>
          <p:cNvPr id="23" name="TextBox 22">
            <a:extLst>
              <a:ext uri="{FF2B5EF4-FFF2-40B4-BE49-F238E27FC236}">
                <a16:creationId xmlns:a16="http://schemas.microsoft.com/office/drawing/2014/main" id="{429BD861-A8CF-1043-9EE4-4D6110C21E6E}"/>
              </a:ext>
            </a:extLst>
          </p:cNvPr>
          <p:cNvSpPr txBox="1"/>
          <p:nvPr/>
        </p:nvSpPr>
        <p:spPr>
          <a:xfrm>
            <a:off x="6321900" y="2954828"/>
            <a:ext cx="1329176" cy="646331"/>
          </a:xfrm>
          <a:prstGeom prst="rect">
            <a:avLst/>
          </a:prstGeom>
          <a:noFill/>
        </p:spPr>
        <p:txBody>
          <a:bodyPr wrap="square" rtlCol="0">
            <a:spAutoFit/>
          </a:bodyPr>
          <a:lstStyle/>
          <a:p>
            <a:pPr algn="ctr"/>
            <a:r>
              <a:rPr lang="en-US" dirty="0"/>
              <a:t>Work towards</a:t>
            </a:r>
          </a:p>
        </p:txBody>
      </p:sp>
      <p:pic>
        <p:nvPicPr>
          <p:cNvPr id="26" name="Picture 25">
            <a:extLst>
              <a:ext uri="{FF2B5EF4-FFF2-40B4-BE49-F238E27FC236}">
                <a16:creationId xmlns:a16="http://schemas.microsoft.com/office/drawing/2014/main" id="{04416EEB-245E-A742-8754-0ECC9A435DF6}"/>
              </a:ext>
            </a:extLst>
          </p:cNvPr>
          <p:cNvPicPr>
            <a:picLocks noChangeAspect="1"/>
          </p:cNvPicPr>
          <p:nvPr/>
        </p:nvPicPr>
        <p:blipFill>
          <a:blip r:embed="rId6"/>
          <a:stretch>
            <a:fillRect/>
          </a:stretch>
        </p:blipFill>
        <p:spPr>
          <a:xfrm>
            <a:off x="628956" y="3501024"/>
            <a:ext cx="4496149" cy="3769112"/>
          </a:xfrm>
          <a:prstGeom prst="rect">
            <a:avLst/>
          </a:prstGeom>
        </p:spPr>
      </p:pic>
      <p:pic>
        <p:nvPicPr>
          <p:cNvPr id="27" name="Picture 26">
            <a:extLst>
              <a:ext uri="{FF2B5EF4-FFF2-40B4-BE49-F238E27FC236}">
                <a16:creationId xmlns:a16="http://schemas.microsoft.com/office/drawing/2014/main" id="{993BCBD9-BD6E-5947-B280-04E040DAE294}"/>
              </a:ext>
            </a:extLst>
          </p:cNvPr>
          <p:cNvPicPr>
            <a:picLocks noChangeAspect="1"/>
          </p:cNvPicPr>
          <p:nvPr/>
        </p:nvPicPr>
        <p:blipFill>
          <a:blip r:embed="rId6"/>
          <a:stretch>
            <a:fillRect/>
          </a:stretch>
        </p:blipFill>
        <p:spPr>
          <a:xfrm>
            <a:off x="3562444" y="3501024"/>
            <a:ext cx="4496149" cy="3769112"/>
          </a:xfrm>
          <a:prstGeom prst="rect">
            <a:avLst/>
          </a:prstGeom>
        </p:spPr>
      </p:pic>
      <p:pic>
        <p:nvPicPr>
          <p:cNvPr id="28" name="Picture 27">
            <a:extLst>
              <a:ext uri="{FF2B5EF4-FFF2-40B4-BE49-F238E27FC236}">
                <a16:creationId xmlns:a16="http://schemas.microsoft.com/office/drawing/2014/main" id="{D367E997-843D-8548-9D3D-59DC77652344}"/>
              </a:ext>
            </a:extLst>
          </p:cNvPr>
          <p:cNvPicPr>
            <a:picLocks noChangeAspect="1"/>
          </p:cNvPicPr>
          <p:nvPr/>
        </p:nvPicPr>
        <p:blipFill>
          <a:blip r:embed="rId6"/>
          <a:stretch>
            <a:fillRect/>
          </a:stretch>
        </p:blipFill>
        <p:spPr>
          <a:xfrm>
            <a:off x="6617763" y="3501024"/>
            <a:ext cx="4496149" cy="3769112"/>
          </a:xfrm>
          <a:prstGeom prst="rect">
            <a:avLst/>
          </a:prstGeom>
        </p:spPr>
      </p:pic>
      <p:sp>
        <p:nvSpPr>
          <p:cNvPr id="30" name="Right Arrow 29">
            <a:extLst>
              <a:ext uri="{FF2B5EF4-FFF2-40B4-BE49-F238E27FC236}">
                <a16:creationId xmlns:a16="http://schemas.microsoft.com/office/drawing/2014/main" id="{DBDF28A5-FEE9-7049-8CD9-27EE8D16D4CD}"/>
              </a:ext>
            </a:extLst>
          </p:cNvPr>
          <p:cNvSpPr/>
          <p:nvPr/>
        </p:nvSpPr>
        <p:spPr>
          <a:xfrm>
            <a:off x="3826438" y="5246194"/>
            <a:ext cx="1408007" cy="414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ight Arrow 30">
            <a:extLst>
              <a:ext uri="{FF2B5EF4-FFF2-40B4-BE49-F238E27FC236}">
                <a16:creationId xmlns:a16="http://schemas.microsoft.com/office/drawing/2014/main" id="{3D93AF52-5A02-6242-86C0-23F74E0706C9}"/>
              </a:ext>
            </a:extLst>
          </p:cNvPr>
          <p:cNvSpPr/>
          <p:nvPr/>
        </p:nvSpPr>
        <p:spPr>
          <a:xfrm>
            <a:off x="6734975" y="5246193"/>
            <a:ext cx="1408007" cy="414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B6557281-1B06-CE45-AA34-4A2EF5688293}"/>
              </a:ext>
            </a:extLst>
          </p:cNvPr>
          <p:cNvSpPr txBox="1"/>
          <p:nvPr/>
        </p:nvSpPr>
        <p:spPr>
          <a:xfrm>
            <a:off x="2340950" y="6332480"/>
            <a:ext cx="1198306" cy="369332"/>
          </a:xfrm>
          <a:prstGeom prst="rect">
            <a:avLst/>
          </a:prstGeom>
          <a:noFill/>
        </p:spPr>
        <p:txBody>
          <a:bodyPr wrap="square" rtlCol="0">
            <a:spAutoFit/>
          </a:bodyPr>
          <a:lstStyle/>
          <a:p>
            <a:r>
              <a:rPr lang="en-US" dirty="0"/>
              <a:t>Unfreeze</a:t>
            </a:r>
          </a:p>
        </p:txBody>
      </p:sp>
      <p:sp>
        <p:nvSpPr>
          <p:cNvPr id="34" name="TextBox 33">
            <a:extLst>
              <a:ext uri="{FF2B5EF4-FFF2-40B4-BE49-F238E27FC236}">
                <a16:creationId xmlns:a16="http://schemas.microsoft.com/office/drawing/2014/main" id="{24DF8A93-5408-E743-967C-9337F8062723}"/>
              </a:ext>
            </a:extLst>
          </p:cNvPr>
          <p:cNvSpPr txBox="1"/>
          <p:nvPr/>
        </p:nvSpPr>
        <p:spPr>
          <a:xfrm>
            <a:off x="5266328" y="6374668"/>
            <a:ext cx="1251073" cy="369332"/>
          </a:xfrm>
          <a:prstGeom prst="rect">
            <a:avLst/>
          </a:prstGeom>
          <a:noFill/>
        </p:spPr>
        <p:txBody>
          <a:bodyPr wrap="square" rtlCol="0">
            <a:spAutoFit/>
          </a:bodyPr>
          <a:lstStyle/>
          <a:p>
            <a:r>
              <a:rPr lang="en-US" dirty="0"/>
              <a:t>Transition</a:t>
            </a:r>
          </a:p>
        </p:txBody>
      </p:sp>
      <p:sp>
        <p:nvSpPr>
          <p:cNvPr id="35" name="TextBox 34">
            <a:extLst>
              <a:ext uri="{FF2B5EF4-FFF2-40B4-BE49-F238E27FC236}">
                <a16:creationId xmlns:a16="http://schemas.microsoft.com/office/drawing/2014/main" id="{807A284E-CA48-D043-B56F-7A579B384195}"/>
              </a:ext>
            </a:extLst>
          </p:cNvPr>
          <p:cNvSpPr txBox="1"/>
          <p:nvPr/>
        </p:nvSpPr>
        <p:spPr>
          <a:xfrm>
            <a:off x="8450857" y="6374668"/>
            <a:ext cx="1100394" cy="369332"/>
          </a:xfrm>
          <a:prstGeom prst="rect">
            <a:avLst/>
          </a:prstGeom>
          <a:noFill/>
        </p:spPr>
        <p:txBody>
          <a:bodyPr wrap="square" rtlCol="0">
            <a:spAutoFit/>
          </a:bodyPr>
          <a:lstStyle/>
          <a:p>
            <a:r>
              <a:rPr lang="en-US" dirty="0"/>
              <a:t>Refreeze</a:t>
            </a:r>
          </a:p>
        </p:txBody>
      </p:sp>
      <p:sp>
        <p:nvSpPr>
          <p:cNvPr id="36" name="TextBox 35">
            <a:extLst>
              <a:ext uri="{FF2B5EF4-FFF2-40B4-BE49-F238E27FC236}">
                <a16:creationId xmlns:a16="http://schemas.microsoft.com/office/drawing/2014/main" id="{3418B280-0A5C-D947-AFC6-F2627511F4E5}"/>
              </a:ext>
            </a:extLst>
          </p:cNvPr>
          <p:cNvSpPr txBox="1"/>
          <p:nvPr/>
        </p:nvSpPr>
        <p:spPr>
          <a:xfrm>
            <a:off x="10616288" y="6424813"/>
            <a:ext cx="3682336" cy="276999"/>
          </a:xfrm>
          <a:prstGeom prst="rect">
            <a:avLst/>
          </a:prstGeom>
          <a:noFill/>
        </p:spPr>
        <p:txBody>
          <a:bodyPr wrap="square" rtlCol="0">
            <a:spAutoFit/>
          </a:bodyPr>
          <a:lstStyle/>
          <a:p>
            <a:r>
              <a:rPr lang="en-GB" sz="1200" dirty="0"/>
              <a:t> </a:t>
            </a:r>
            <a:r>
              <a:rPr lang="en-GB" sz="1200" dirty="0">
                <a:hlinkClick r:id="rId7"/>
              </a:rPr>
              <a:t>Kurt Lewin (1947)</a:t>
            </a:r>
            <a:endParaRPr lang="en-US" sz="1200" dirty="0"/>
          </a:p>
        </p:txBody>
      </p:sp>
      <p:pic>
        <p:nvPicPr>
          <p:cNvPr id="5" name="Audio 4">
            <a:hlinkClick r:id="" action="ppaction://media"/>
            <a:extLst>
              <a:ext uri="{FF2B5EF4-FFF2-40B4-BE49-F238E27FC236}">
                <a16:creationId xmlns:a16="http://schemas.microsoft.com/office/drawing/2014/main" id="{2BF3831E-89D2-B543-85BE-52193948FD44}"/>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354699299"/>
      </p:ext>
    </p:extLst>
  </p:cSld>
  <p:clrMapOvr>
    <a:masterClrMapping/>
  </p:clrMapOvr>
  <mc:AlternateContent xmlns:mc="http://schemas.openxmlformats.org/markup-compatibility/2006">
    <mc:Choice xmlns:p14="http://schemas.microsoft.com/office/powerpoint/2010/main" Requires="p14">
      <p:transition spd="slow" p14:dur="2000" advTm="96330"/>
    </mc:Choice>
    <mc:Fallback>
      <p:transition spd="slow" advTm="963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9" fill="hold" display="0">
                  <p:stCondLst>
                    <p:cond delay="indefinite"/>
                  </p:stCondLst>
                  <p:endCondLst>
                    <p:cond evt="onStopAudio" delay="0">
                      <p:tgtEl>
                        <p:sldTgt/>
                      </p:tgtEl>
                    </p:cond>
                  </p:endCondLst>
                </p:cTn>
                <p:tgtEl>
                  <p:spTgt spid="5"/>
                </p:tgtEl>
              </p:cMediaNode>
            </p:audio>
          </p:childTnLst>
        </p:cTn>
      </p:par>
    </p:tnLst>
    <p:bldLst>
      <p:bldP spid="8" grpId="0" animBg="1"/>
      <p:bldP spid="9" grpId="0"/>
      <p:bldP spid="10" grpId="0" animBg="1"/>
      <p:bldP spid="12" grpId="0" animBg="1"/>
      <p:bldP spid="13" grpId="0"/>
      <p:bldP spid="15" grpId="0" animBg="1"/>
      <p:bldP spid="18" grpId="0" animBg="1"/>
      <p:bldP spid="19" grpId="0" animBg="1"/>
      <p:bldP spid="20" grpId="0" animBg="1"/>
      <p:bldP spid="21" grpId="0"/>
      <p:bldP spid="23" grpId="0"/>
      <p:bldP spid="30" grpId="0" animBg="1"/>
      <p:bldP spid="31" grpId="0" animBg="1"/>
      <p:bldP spid="33" grpId="0"/>
      <p:bldP spid="34" grpId="0"/>
      <p:bldP spid="35"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1A265A-3024-E943-896D-59E291E846D6}"/>
              </a:ext>
            </a:extLst>
          </p:cNvPr>
          <p:cNvSpPr>
            <a:spLocks noGrp="1"/>
          </p:cNvSpPr>
          <p:nvPr>
            <p:ph type="title"/>
          </p:nvPr>
        </p:nvSpPr>
        <p:spPr>
          <a:xfrm>
            <a:off x="7766050" y="2996143"/>
            <a:ext cx="3884962" cy="1331637"/>
          </a:xfrm>
        </p:spPr>
        <p:txBody>
          <a:bodyPr anchor="b">
            <a:normAutofit/>
          </a:bodyPr>
          <a:lstStyle/>
          <a:p>
            <a:pPr algn="ctr"/>
            <a:r>
              <a:rPr lang="en-US" dirty="0"/>
              <a:t>Forcefield analysis </a:t>
            </a:r>
          </a:p>
        </p:txBody>
      </p:sp>
      <p:pic>
        <p:nvPicPr>
          <p:cNvPr id="5" name="Content Placeholder 4" descr="Diagram&#10;&#10;Description automatically generated">
            <a:extLst>
              <a:ext uri="{FF2B5EF4-FFF2-40B4-BE49-F238E27FC236}">
                <a16:creationId xmlns:a16="http://schemas.microsoft.com/office/drawing/2014/main" id="{85449B38-20F4-F74D-823D-EDCE1D2AF0CA}"/>
              </a:ext>
            </a:extLst>
          </p:cNvPr>
          <p:cNvPicPr>
            <a:picLocks noChangeAspect="1"/>
          </p:cNvPicPr>
          <p:nvPr/>
        </p:nvPicPr>
        <p:blipFill rotWithShape="1">
          <a:blip r:embed="rId5"/>
          <a:srcRect l="631" r="2676" b="1"/>
          <a:stretch/>
        </p:blipFill>
        <p:spPr>
          <a:xfrm>
            <a:off x="540988" y="540000"/>
            <a:ext cx="6671025" cy="5778000"/>
          </a:xfrm>
          <a:prstGeom prst="rect">
            <a:avLst/>
          </a:prstGeom>
        </p:spPr>
      </p:pic>
      <p:cxnSp>
        <p:nvCxnSpPr>
          <p:cNvPr id="14" name="Straight Connector 13">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8531"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Audio 2">
            <a:hlinkClick r:id="" action="ppaction://media"/>
            <a:extLst>
              <a:ext uri="{FF2B5EF4-FFF2-40B4-BE49-F238E27FC236}">
                <a16:creationId xmlns:a16="http://schemas.microsoft.com/office/drawing/2014/main" id="{61B6B5F1-E065-BA4A-826C-11BC7D0D69E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035533270"/>
      </p:ext>
    </p:extLst>
  </p:cSld>
  <p:clrMapOvr>
    <a:masterClrMapping/>
  </p:clrMapOvr>
  <mc:AlternateContent xmlns:mc="http://schemas.openxmlformats.org/markup-compatibility/2006">
    <mc:Choice xmlns:p14="http://schemas.microsoft.com/office/powerpoint/2010/main" Requires="p14">
      <p:transition spd="slow" p14:dur="2000" advTm="99100"/>
    </mc:Choice>
    <mc:Fallback>
      <p:transition spd="slow" advTm="991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CBE4F1-F4D7-414B-9A56-AB88A239D8C2}"/>
              </a:ext>
            </a:extLst>
          </p:cNvPr>
          <p:cNvSpPr>
            <a:spLocks noGrp="1"/>
          </p:cNvSpPr>
          <p:nvPr>
            <p:ph type="title"/>
          </p:nvPr>
        </p:nvSpPr>
        <p:spPr>
          <a:xfrm>
            <a:off x="540988" y="540033"/>
            <a:ext cx="3884962" cy="1331604"/>
          </a:xfrm>
        </p:spPr>
        <p:txBody>
          <a:bodyPr anchor="b">
            <a:normAutofit/>
          </a:bodyPr>
          <a:lstStyle/>
          <a:p>
            <a:pPr algn="ctr"/>
            <a:r>
              <a:rPr lang="en-US" dirty="0"/>
              <a:t>Stakeholder analysis</a:t>
            </a:r>
            <a:endParaRPr lang="en-US"/>
          </a:p>
        </p:txBody>
      </p:sp>
      <p:cxnSp>
        <p:nvCxnSpPr>
          <p:cNvPr id="25" name="Straight Connector 24">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Content Placeholder 19">
            <a:extLst>
              <a:ext uri="{FF2B5EF4-FFF2-40B4-BE49-F238E27FC236}">
                <a16:creationId xmlns:a16="http://schemas.microsoft.com/office/drawing/2014/main" id="{35D3B5C3-E605-AF15-DDBF-07553E929538}"/>
              </a:ext>
            </a:extLst>
          </p:cNvPr>
          <p:cNvSpPr>
            <a:spLocks noGrp="1"/>
          </p:cNvSpPr>
          <p:nvPr>
            <p:ph idx="1"/>
          </p:nvPr>
        </p:nvSpPr>
        <p:spPr>
          <a:xfrm>
            <a:off x="357896" y="3042843"/>
            <a:ext cx="4251145" cy="3009899"/>
          </a:xfrm>
        </p:spPr>
        <p:txBody>
          <a:bodyPr>
            <a:normAutofit fontScale="77500" lnSpcReduction="20000"/>
          </a:bodyPr>
          <a:lstStyle/>
          <a:p>
            <a:r>
              <a:rPr lang="en-US" dirty="0"/>
              <a:t>Identifying the key stakeholders</a:t>
            </a:r>
          </a:p>
          <a:p>
            <a:endParaRPr lang="en-US" dirty="0"/>
          </a:p>
          <a:p>
            <a:pPr lvl="1"/>
            <a:r>
              <a:rPr lang="en-US" dirty="0"/>
              <a:t>	</a:t>
            </a:r>
            <a:r>
              <a:rPr lang="en-US" sz="2800" b="1" dirty="0"/>
              <a:t>Employees</a:t>
            </a:r>
          </a:p>
          <a:p>
            <a:pPr lvl="1"/>
            <a:endParaRPr lang="en-US" sz="2800" b="1" dirty="0"/>
          </a:p>
          <a:p>
            <a:pPr lvl="1"/>
            <a:r>
              <a:rPr lang="en-US" sz="2800" b="1" dirty="0"/>
              <a:t>	VetPartners</a:t>
            </a:r>
          </a:p>
          <a:p>
            <a:pPr lvl="1"/>
            <a:endParaRPr lang="en-US" sz="2800" b="1" dirty="0"/>
          </a:p>
          <a:p>
            <a:pPr lvl="1"/>
            <a:r>
              <a:rPr lang="en-US" sz="2800" b="1" dirty="0"/>
              <a:t>	Customers</a:t>
            </a:r>
            <a:r>
              <a:rPr lang="en-US" dirty="0"/>
              <a:t>			</a:t>
            </a:r>
          </a:p>
        </p:txBody>
      </p:sp>
      <p:sp>
        <p:nvSpPr>
          <p:cNvPr id="27" name="Rectangle 26">
            <a:extLst>
              <a:ext uri="{FF2B5EF4-FFF2-40B4-BE49-F238E27FC236}">
                <a16:creationId xmlns:a16="http://schemas.microsoft.com/office/drawing/2014/main" id="{DAD9000E-708C-464D-A86F-4ABE391B6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6337" y="0"/>
            <a:ext cx="7205663"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7" name="Content Placeholder 6" descr="Diagram&#10;&#10;Description automatically generated">
            <a:extLst>
              <a:ext uri="{FF2B5EF4-FFF2-40B4-BE49-F238E27FC236}">
                <a16:creationId xmlns:a16="http://schemas.microsoft.com/office/drawing/2014/main" id="{ADD3F053-DDD6-FD4F-B799-2F99894CE155}"/>
              </a:ext>
            </a:extLst>
          </p:cNvPr>
          <p:cNvPicPr>
            <a:picLocks noChangeAspect="1"/>
          </p:cNvPicPr>
          <p:nvPr/>
        </p:nvPicPr>
        <p:blipFill>
          <a:blip r:embed="rId6"/>
          <a:stretch>
            <a:fillRect/>
          </a:stretch>
        </p:blipFill>
        <p:spPr>
          <a:xfrm>
            <a:off x="5537200" y="1134993"/>
            <a:ext cx="6113812" cy="4585359"/>
          </a:xfrm>
          <a:prstGeom prst="rect">
            <a:avLst/>
          </a:prstGeom>
        </p:spPr>
      </p:pic>
      <p:pic>
        <p:nvPicPr>
          <p:cNvPr id="3" name="Audio 2">
            <a:hlinkClick r:id="" action="ppaction://media"/>
            <a:extLst>
              <a:ext uri="{FF2B5EF4-FFF2-40B4-BE49-F238E27FC236}">
                <a16:creationId xmlns:a16="http://schemas.microsoft.com/office/drawing/2014/main" id="{FCEF1819-ADE1-2149-B717-F208523788A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058420313"/>
      </p:ext>
    </p:extLst>
  </p:cSld>
  <p:clrMapOvr>
    <a:masterClrMapping/>
  </p:clrMapOvr>
  <mc:AlternateContent xmlns:mc="http://schemas.openxmlformats.org/markup-compatibility/2006">
    <mc:Choice xmlns:p14="http://schemas.microsoft.com/office/powerpoint/2010/main" Requires="p14">
      <p:transition spd="slow" p14:dur="2000" advTm="85514"/>
    </mc:Choice>
    <mc:Fallback>
      <p:transition spd="slow" advTm="855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 presetClass="entr" presetSubtype="0" fill="hold" nodeType="withEffect">
                                  <p:stCondLst>
                                    <p:cond delay="0"/>
                                  </p:stCondLst>
                                  <p:childTnLst>
                                    <p:set>
                                      <p:cBhvr>
                                        <p:cTn id="8" dur="1" fill="hold">
                                          <p:stCondLst>
                                            <p:cond delay="0"/>
                                          </p:stCondLst>
                                        </p:cTn>
                                        <p:tgtEl>
                                          <p:spTgt spid="20">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AEB7F98-32EC-40D3-89EE-C843302316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80AB26-ECDF-9D45-A4CB-D64F78622E78}"/>
              </a:ext>
            </a:extLst>
          </p:cNvPr>
          <p:cNvSpPr>
            <a:spLocks noGrp="1"/>
          </p:cNvSpPr>
          <p:nvPr>
            <p:ph type="title"/>
          </p:nvPr>
        </p:nvSpPr>
        <p:spPr>
          <a:xfrm>
            <a:off x="540988" y="540033"/>
            <a:ext cx="3884962" cy="1331604"/>
          </a:xfrm>
        </p:spPr>
        <p:txBody>
          <a:bodyPr anchor="b">
            <a:normAutofit/>
          </a:bodyPr>
          <a:lstStyle/>
          <a:p>
            <a:pPr algn="ctr"/>
            <a:r>
              <a:rPr lang="en-GB" dirty="0"/>
              <a:t>Stakeholder PI Grid </a:t>
            </a:r>
            <a:br>
              <a:rPr lang="en-GB" dirty="0"/>
            </a:br>
            <a:endParaRPr lang="en-US"/>
          </a:p>
        </p:txBody>
      </p:sp>
      <p:cxnSp>
        <p:nvCxnSpPr>
          <p:cNvPr id="14" name="Straight Connector 13">
            <a:extLst>
              <a:ext uri="{FF2B5EF4-FFF2-40B4-BE49-F238E27FC236}">
                <a16:creationId xmlns:a16="http://schemas.microsoft.com/office/drawing/2014/main" id="{77C6DF49-CBE3-4038-AC78-35DE4FD7CE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13469"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ontent Placeholder 8">
            <a:extLst>
              <a:ext uri="{FF2B5EF4-FFF2-40B4-BE49-F238E27FC236}">
                <a16:creationId xmlns:a16="http://schemas.microsoft.com/office/drawing/2014/main" id="{95C86837-774C-3BB8-169D-2E14324C65AC}"/>
              </a:ext>
            </a:extLst>
          </p:cNvPr>
          <p:cNvSpPr>
            <a:spLocks noGrp="1"/>
          </p:cNvSpPr>
          <p:nvPr>
            <p:ph idx="1"/>
          </p:nvPr>
        </p:nvSpPr>
        <p:spPr>
          <a:xfrm>
            <a:off x="540988" y="2759076"/>
            <a:ext cx="3884962" cy="3009899"/>
          </a:xfrm>
        </p:spPr>
        <p:txBody>
          <a:bodyPr>
            <a:normAutofit/>
          </a:bodyPr>
          <a:lstStyle/>
          <a:p>
            <a:r>
              <a:rPr lang="en-US" dirty="0"/>
              <a:t>Engage and consult:</a:t>
            </a:r>
          </a:p>
          <a:p>
            <a:endParaRPr lang="en-US" dirty="0"/>
          </a:p>
          <a:p>
            <a:pPr lvl="1"/>
            <a:r>
              <a:rPr lang="en-US" sz="3200" b="1" dirty="0"/>
              <a:t>	Employees</a:t>
            </a:r>
          </a:p>
          <a:p>
            <a:pPr lvl="1"/>
            <a:endParaRPr lang="en-US" sz="3200" b="1" dirty="0"/>
          </a:p>
          <a:p>
            <a:pPr lvl="1"/>
            <a:r>
              <a:rPr lang="en-US" sz="3200" b="1" dirty="0"/>
              <a:t>	VetPartners</a:t>
            </a:r>
          </a:p>
        </p:txBody>
      </p:sp>
      <p:sp>
        <p:nvSpPr>
          <p:cNvPr id="16" name="Rectangle 15">
            <a:extLst>
              <a:ext uri="{FF2B5EF4-FFF2-40B4-BE49-F238E27FC236}">
                <a16:creationId xmlns:a16="http://schemas.microsoft.com/office/drawing/2014/main" id="{DAD9000E-708C-464D-A86F-4ABE391B6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6337" y="0"/>
            <a:ext cx="7205663"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alpha val="20000"/>
                </a:schemeClr>
              </a:solidFill>
            </a:endParaRPr>
          </a:p>
        </p:txBody>
      </p:sp>
      <p:pic>
        <p:nvPicPr>
          <p:cNvPr id="5" name="Content Placeholder 4" descr="Diagram&#10;&#10;Description automatically generated">
            <a:extLst>
              <a:ext uri="{FF2B5EF4-FFF2-40B4-BE49-F238E27FC236}">
                <a16:creationId xmlns:a16="http://schemas.microsoft.com/office/drawing/2014/main" id="{F225513B-EB80-5C44-8B6F-0B63C49D9945}"/>
              </a:ext>
            </a:extLst>
          </p:cNvPr>
          <p:cNvPicPr>
            <a:picLocks noChangeAspect="1"/>
          </p:cNvPicPr>
          <p:nvPr/>
        </p:nvPicPr>
        <p:blipFill>
          <a:blip r:embed="rId6"/>
          <a:stretch>
            <a:fillRect/>
          </a:stretch>
        </p:blipFill>
        <p:spPr>
          <a:xfrm>
            <a:off x="5537200" y="867514"/>
            <a:ext cx="6113812" cy="5120316"/>
          </a:xfrm>
          <a:prstGeom prst="rect">
            <a:avLst/>
          </a:prstGeom>
        </p:spPr>
      </p:pic>
      <p:pic>
        <p:nvPicPr>
          <p:cNvPr id="3" name="Audio 2">
            <a:hlinkClick r:id="" action="ppaction://media"/>
            <a:extLst>
              <a:ext uri="{FF2B5EF4-FFF2-40B4-BE49-F238E27FC236}">
                <a16:creationId xmlns:a16="http://schemas.microsoft.com/office/drawing/2014/main" id="{647325B2-2BAD-634D-B157-072ABEB08AC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534864972"/>
      </p:ext>
    </p:extLst>
  </p:cSld>
  <p:clrMapOvr>
    <a:masterClrMapping/>
  </p:clrMapOvr>
  <mc:AlternateContent xmlns:mc="http://schemas.openxmlformats.org/markup-compatibility/2006">
    <mc:Choice xmlns:p14="http://schemas.microsoft.com/office/powerpoint/2010/main" Requires="p14">
      <p:transition spd="slow" p14:dur="2000" advTm="52898"/>
    </mc:Choice>
    <mc:Fallback>
      <p:transition spd="slow" advTm="52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31" name="Straight Connector 130">
            <a:extLst>
              <a:ext uri="{FF2B5EF4-FFF2-40B4-BE49-F238E27FC236}">
                <a16:creationId xmlns:a16="http://schemas.microsoft.com/office/drawing/2014/main" id="{701C0CAB-6A03-4C6A-9FAA-21984775362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F982E0B2-AA9C-441C-A08E-A9DF9CF1211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28046" y="4869342"/>
            <a:ext cx="1623711" cy="630920"/>
            <a:chOff x="9588346" y="4824892"/>
            <a:chExt cx="1623711" cy="630920"/>
          </a:xfrm>
        </p:grpSpPr>
        <p:sp>
          <p:nvSpPr>
            <p:cNvPr id="134" name="Freeform: Shape 133">
              <a:extLst>
                <a:ext uri="{FF2B5EF4-FFF2-40B4-BE49-F238E27FC236}">
                  <a16:creationId xmlns:a16="http://schemas.microsoft.com/office/drawing/2014/main" id="{A4A2E074-C10D-4C57-AB72-B631E4D77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flipH="1">
              <a:off x="10267789" y="4452443"/>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5" name="Group 134">
              <a:extLst>
                <a:ext uri="{FF2B5EF4-FFF2-40B4-BE49-F238E27FC236}">
                  <a16:creationId xmlns:a16="http://schemas.microsoft.com/office/drawing/2014/main" id="{0B037EB3-1772-4BA8-A95A-E5DBDFEA32B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flipH="1">
              <a:off x="10112436" y="4359902"/>
              <a:ext cx="571820" cy="1620000"/>
              <a:chOff x="8482785" y="4330454"/>
              <a:chExt cx="571820" cy="1620000"/>
            </a:xfrm>
          </p:grpSpPr>
          <p:sp>
            <p:nvSpPr>
              <p:cNvPr id="136" name="Freeform: Shape 135">
                <a:extLst>
                  <a:ext uri="{FF2B5EF4-FFF2-40B4-BE49-F238E27FC236}">
                    <a16:creationId xmlns:a16="http://schemas.microsoft.com/office/drawing/2014/main" id="{A1F47AC1-63D0-47F3-9728-1A0A05434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37" name="Straight Connector 136">
                <a:extLst>
                  <a:ext uri="{FF2B5EF4-FFF2-40B4-BE49-F238E27FC236}">
                    <a16:creationId xmlns:a16="http://schemas.microsoft.com/office/drawing/2014/main" id="{803A57D6-0C36-4560-A08A-16768551EF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useBgFill="1">
        <p:nvSpPr>
          <p:cNvPr id="139" name="Rectangle 138">
            <a:extLst>
              <a:ext uri="{FF2B5EF4-FFF2-40B4-BE49-F238E27FC236}">
                <a16:creationId xmlns:a16="http://schemas.microsoft.com/office/drawing/2014/main" id="{CA5B2A81-2C8E-4963-AFD4-E539D168B4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5DDB16-3CB9-AF49-AB3D-F12D8D0B8B83}"/>
              </a:ext>
            </a:extLst>
          </p:cNvPr>
          <p:cNvSpPr>
            <a:spLocks noGrp="1"/>
          </p:cNvSpPr>
          <p:nvPr>
            <p:ph type="title"/>
          </p:nvPr>
        </p:nvSpPr>
        <p:spPr>
          <a:xfrm>
            <a:off x="3863976" y="1079500"/>
            <a:ext cx="4456328" cy="2138400"/>
          </a:xfrm>
        </p:spPr>
        <p:txBody>
          <a:bodyPr vert="horz" lIns="0" tIns="0" rIns="0" bIns="0" rtlCol="0" anchor="b" anchorCtr="0">
            <a:normAutofit/>
          </a:bodyPr>
          <a:lstStyle/>
          <a:p>
            <a:pPr algn="ctr">
              <a:lnSpc>
                <a:spcPct val="90000"/>
              </a:lnSpc>
            </a:pPr>
            <a:r>
              <a:rPr lang="en-US" sz="2400" b="1" dirty="0"/>
              <a:t>“Changing Company Culture Requires a Movement, Not a Mandate”</a:t>
            </a:r>
            <a:br>
              <a:rPr lang="en-US" sz="2400" b="1" dirty="0"/>
            </a:br>
            <a:endParaRPr lang="en-US" sz="2400" dirty="0"/>
          </a:p>
        </p:txBody>
      </p:sp>
      <p:sp>
        <p:nvSpPr>
          <p:cNvPr id="141" name="Freeform: Shape 140">
            <a:extLst>
              <a:ext uri="{FF2B5EF4-FFF2-40B4-BE49-F238E27FC236}">
                <a16:creationId xmlns:a16="http://schemas.microsoft.com/office/drawing/2014/main" id="{877D5044-C0FC-41BD-921B-D2CEA70F43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759198" y="604046"/>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3" name="Freeform: Shape 142">
            <a:extLst>
              <a:ext uri="{FF2B5EF4-FFF2-40B4-BE49-F238E27FC236}">
                <a16:creationId xmlns:a16="http://schemas.microsoft.com/office/drawing/2014/main" id="{240C59C6-5DFE-4F83-A118-7B0F1AD93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607906" y="2694497"/>
            <a:ext cx="2287608" cy="3232926"/>
          </a:xfrm>
          <a:custGeom>
            <a:avLst/>
            <a:gdLst>
              <a:gd name="connsiteX0" fmla="*/ 1143804 w 2287608"/>
              <a:gd name="connsiteY0" fmla="*/ 1916209 h 3232926"/>
              <a:gd name="connsiteX1" fmla="*/ 1140311 w 2287608"/>
              <a:gd name="connsiteY1" fmla="*/ 1919384 h 3232926"/>
              <a:gd name="connsiteX2" fmla="*/ 1136818 w 2287608"/>
              <a:gd name="connsiteY2" fmla="*/ 1916209 h 3232926"/>
              <a:gd name="connsiteX3" fmla="*/ 1136818 w 2287608"/>
              <a:gd name="connsiteY3" fmla="*/ 1922559 h 3232926"/>
              <a:gd name="connsiteX4" fmla="*/ 1117018 w 2287608"/>
              <a:gd name="connsiteY4" fmla="*/ 1940554 h 3232926"/>
              <a:gd name="connsiteX5" fmla="*/ 854401 w 2287608"/>
              <a:gd name="connsiteY5" fmla="*/ 2574568 h 3232926"/>
              <a:gd name="connsiteX6" fmla="*/ 1117018 w 2287608"/>
              <a:gd name="connsiteY6" fmla="*/ 3208581 h 3232926"/>
              <a:gd name="connsiteX7" fmla="*/ 1136818 w 2287608"/>
              <a:gd name="connsiteY7" fmla="*/ 3226577 h 3232926"/>
              <a:gd name="connsiteX8" fmla="*/ 1136818 w 2287608"/>
              <a:gd name="connsiteY8" fmla="*/ 3232926 h 3232926"/>
              <a:gd name="connsiteX9" fmla="*/ 1140311 w 2287608"/>
              <a:gd name="connsiteY9" fmla="*/ 3229751 h 3232926"/>
              <a:gd name="connsiteX10" fmla="*/ 1143804 w 2287608"/>
              <a:gd name="connsiteY10" fmla="*/ 3232926 h 3232926"/>
              <a:gd name="connsiteX11" fmla="*/ 1143804 w 2287608"/>
              <a:gd name="connsiteY11" fmla="*/ 3226577 h 3232926"/>
              <a:gd name="connsiteX12" fmla="*/ 1163604 w 2287608"/>
              <a:gd name="connsiteY12" fmla="*/ 3208581 h 3232926"/>
              <a:gd name="connsiteX13" fmla="*/ 1426221 w 2287608"/>
              <a:gd name="connsiteY13" fmla="*/ 2574567 h 3232926"/>
              <a:gd name="connsiteX14" fmla="*/ 1163604 w 2287608"/>
              <a:gd name="connsiteY14" fmla="*/ 1940554 h 3232926"/>
              <a:gd name="connsiteX15" fmla="*/ 1143804 w 2287608"/>
              <a:gd name="connsiteY15" fmla="*/ 1922558 h 3232926"/>
              <a:gd name="connsiteX16" fmla="*/ 1140312 w 2287608"/>
              <a:gd name="connsiteY16" fmla="*/ 1494239 h 3232926"/>
              <a:gd name="connsiteX17" fmla="*/ 1134813 w 2287608"/>
              <a:gd name="connsiteY17" fmla="*/ 1497413 h 3232926"/>
              <a:gd name="connsiteX18" fmla="*/ 1109328 w 2287608"/>
              <a:gd name="connsiteY18" fmla="*/ 1489264 h 3232926"/>
              <a:gd name="connsiteX19" fmla="*/ 428947 w 2287608"/>
              <a:gd name="connsiteY19" fmla="*/ 1578838 h 3232926"/>
              <a:gd name="connsiteX20" fmla="*/ 11185 w 2287608"/>
              <a:gd name="connsiteY20" fmla="*/ 2123278 h 3232926"/>
              <a:gd name="connsiteX21" fmla="*/ 5499 w 2287608"/>
              <a:gd name="connsiteY21" fmla="*/ 2149423 h 3232926"/>
              <a:gd name="connsiteX22" fmla="*/ 0 w 2287608"/>
              <a:gd name="connsiteY22" fmla="*/ 2152597 h 3232926"/>
              <a:gd name="connsiteX23" fmla="*/ 4497 w 2287608"/>
              <a:gd name="connsiteY23" fmla="*/ 2154035 h 3232926"/>
              <a:gd name="connsiteX24" fmla="*/ 3493 w 2287608"/>
              <a:gd name="connsiteY24" fmla="*/ 2158648 h 3232926"/>
              <a:gd name="connsiteX25" fmla="*/ 8992 w 2287608"/>
              <a:gd name="connsiteY25" fmla="*/ 2155473 h 3232926"/>
              <a:gd name="connsiteX26" fmla="*/ 34477 w 2287608"/>
              <a:gd name="connsiteY26" fmla="*/ 2163622 h 3232926"/>
              <a:gd name="connsiteX27" fmla="*/ 290620 w 2287608"/>
              <a:gd name="connsiteY27" fmla="*/ 2194022 h 3232926"/>
              <a:gd name="connsiteX28" fmla="*/ 714858 w 2287608"/>
              <a:gd name="connsiteY28" fmla="*/ 2074049 h 3232926"/>
              <a:gd name="connsiteX29" fmla="*/ 1132621 w 2287608"/>
              <a:gd name="connsiteY29" fmla="*/ 1529609 h 3232926"/>
              <a:gd name="connsiteX30" fmla="*/ 1138305 w 2287608"/>
              <a:gd name="connsiteY30" fmla="*/ 1503464 h 3232926"/>
              <a:gd name="connsiteX31" fmla="*/ 1143804 w 2287608"/>
              <a:gd name="connsiteY31" fmla="*/ 1500289 h 3232926"/>
              <a:gd name="connsiteX32" fmla="*/ 1139308 w 2287608"/>
              <a:gd name="connsiteY32" fmla="*/ 1498852 h 3232926"/>
              <a:gd name="connsiteX33" fmla="*/ 2069415 w 2287608"/>
              <a:gd name="connsiteY33" fmla="*/ 1747063 h 3232926"/>
              <a:gd name="connsiteX34" fmla="*/ 1858661 w 2287608"/>
              <a:gd name="connsiteY34" fmla="*/ 1578837 h 3232926"/>
              <a:gd name="connsiteX35" fmla="*/ 1178281 w 2287608"/>
              <a:gd name="connsiteY35" fmla="*/ 1489263 h 3232926"/>
              <a:gd name="connsiteX36" fmla="*/ 1152796 w 2287608"/>
              <a:gd name="connsiteY36" fmla="*/ 1497412 h 3232926"/>
              <a:gd name="connsiteX37" fmla="*/ 1147297 w 2287608"/>
              <a:gd name="connsiteY37" fmla="*/ 1494238 h 3232926"/>
              <a:gd name="connsiteX38" fmla="*/ 1148300 w 2287608"/>
              <a:gd name="connsiteY38" fmla="*/ 1498851 h 3232926"/>
              <a:gd name="connsiteX39" fmla="*/ 1143804 w 2287608"/>
              <a:gd name="connsiteY39" fmla="*/ 1500288 h 3232926"/>
              <a:gd name="connsiteX40" fmla="*/ 1149304 w 2287608"/>
              <a:gd name="connsiteY40" fmla="*/ 1503463 h 3232926"/>
              <a:gd name="connsiteX41" fmla="*/ 1154988 w 2287608"/>
              <a:gd name="connsiteY41" fmla="*/ 1529608 h 3232926"/>
              <a:gd name="connsiteX42" fmla="*/ 1572751 w 2287608"/>
              <a:gd name="connsiteY42" fmla="*/ 2074048 h 3232926"/>
              <a:gd name="connsiteX43" fmla="*/ 1996989 w 2287608"/>
              <a:gd name="connsiteY43" fmla="*/ 2194021 h 3232926"/>
              <a:gd name="connsiteX44" fmla="*/ 2253131 w 2287608"/>
              <a:gd name="connsiteY44" fmla="*/ 2163621 h 3232926"/>
              <a:gd name="connsiteX45" fmla="*/ 2278616 w 2287608"/>
              <a:gd name="connsiteY45" fmla="*/ 2155472 h 3232926"/>
              <a:gd name="connsiteX46" fmla="*/ 2284115 w 2287608"/>
              <a:gd name="connsiteY46" fmla="*/ 2158647 h 3232926"/>
              <a:gd name="connsiteX47" fmla="*/ 2283112 w 2287608"/>
              <a:gd name="connsiteY47" fmla="*/ 2154034 h 3232926"/>
              <a:gd name="connsiteX48" fmla="*/ 2287608 w 2287608"/>
              <a:gd name="connsiteY48" fmla="*/ 2152596 h 3232926"/>
              <a:gd name="connsiteX49" fmla="*/ 2282109 w 2287608"/>
              <a:gd name="connsiteY49" fmla="*/ 2149422 h 3232926"/>
              <a:gd name="connsiteX50" fmla="*/ 2276424 w 2287608"/>
              <a:gd name="connsiteY50" fmla="*/ 2123277 h 3232926"/>
              <a:gd name="connsiteX51" fmla="*/ 2069415 w 2287608"/>
              <a:gd name="connsiteY51" fmla="*/ 1747063 h 3232926"/>
              <a:gd name="connsiteX52" fmla="*/ 1140311 w 2287608"/>
              <a:gd name="connsiteY52" fmla="*/ 779689 h 3232926"/>
              <a:gd name="connsiteX53" fmla="*/ 1134812 w 2287608"/>
              <a:gd name="connsiteY53" fmla="*/ 782863 h 3232926"/>
              <a:gd name="connsiteX54" fmla="*/ 1109328 w 2287608"/>
              <a:gd name="connsiteY54" fmla="*/ 774714 h 3232926"/>
              <a:gd name="connsiteX55" fmla="*/ 428947 w 2287608"/>
              <a:gd name="connsiteY55" fmla="*/ 864288 h 3232926"/>
              <a:gd name="connsiteX56" fmla="*/ 11185 w 2287608"/>
              <a:gd name="connsiteY56" fmla="*/ 1408728 h 3232926"/>
              <a:gd name="connsiteX57" fmla="*/ 5499 w 2287608"/>
              <a:gd name="connsiteY57" fmla="*/ 1434873 h 3232926"/>
              <a:gd name="connsiteX58" fmla="*/ 0 w 2287608"/>
              <a:gd name="connsiteY58" fmla="*/ 1438047 h 3232926"/>
              <a:gd name="connsiteX59" fmla="*/ 4497 w 2287608"/>
              <a:gd name="connsiteY59" fmla="*/ 1439485 h 3232926"/>
              <a:gd name="connsiteX60" fmla="*/ 3493 w 2287608"/>
              <a:gd name="connsiteY60" fmla="*/ 1444098 h 3232926"/>
              <a:gd name="connsiteX61" fmla="*/ 8992 w 2287608"/>
              <a:gd name="connsiteY61" fmla="*/ 1440923 h 3232926"/>
              <a:gd name="connsiteX62" fmla="*/ 34477 w 2287608"/>
              <a:gd name="connsiteY62" fmla="*/ 1449072 h 3232926"/>
              <a:gd name="connsiteX63" fmla="*/ 290620 w 2287608"/>
              <a:gd name="connsiteY63" fmla="*/ 1479472 h 3232926"/>
              <a:gd name="connsiteX64" fmla="*/ 714858 w 2287608"/>
              <a:gd name="connsiteY64" fmla="*/ 1359499 h 3232926"/>
              <a:gd name="connsiteX65" fmla="*/ 1132621 w 2287608"/>
              <a:gd name="connsiteY65" fmla="*/ 815059 h 3232926"/>
              <a:gd name="connsiteX66" fmla="*/ 1138305 w 2287608"/>
              <a:gd name="connsiteY66" fmla="*/ 788914 h 3232926"/>
              <a:gd name="connsiteX67" fmla="*/ 1143805 w 2287608"/>
              <a:gd name="connsiteY67" fmla="*/ 785739 h 3232926"/>
              <a:gd name="connsiteX68" fmla="*/ 1139308 w 2287608"/>
              <a:gd name="connsiteY68" fmla="*/ 784302 h 3232926"/>
              <a:gd name="connsiteX69" fmla="*/ 2069415 w 2287608"/>
              <a:gd name="connsiteY69" fmla="*/ 1032514 h 3232926"/>
              <a:gd name="connsiteX70" fmla="*/ 1858661 w 2287608"/>
              <a:gd name="connsiteY70" fmla="*/ 864289 h 3232926"/>
              <a:gd name="connsiteX71" fmla="*/ 1178281 w 2287608"/>
              <a:gd name="connsiteY71" fmla="*/ 774715 h 3232926"/>
              <a:gd name="connsiteX72" fmla="*/ 1152796 w 2287608"/>
              <a:gd name="connsiteY72" fmla="*/ 782864 h 3232926"/>
              <a:gd name="connsiteX73" fmla="*/ 1147297 w 2287608"/>
              <a:gd name="connsiteY73" fmla="*/ 779690 h 3232926"/>
              <a:gd name="connsiteX74" fmla="*/ 1148300 w 2287608"/>
              <a:gd name="connsiteY74" fmla="*/ 784303 h 3232926"/>
              <a:gd name="connsiteX75" fmla="*/ 1143804 w 2287608"/>
              <a:gd name="connsiteY75" fmla="*/ 785740 h 3232926"/>
              <a:gd name="connsiteX76" fmla="*/ 1149304 w 2287608"/>
              <a:gd name="connsiteY76" fmla="*/ 788915 h 3232926"/>
              <a:gd name="connsiteX77" fmla="*/ 1154988 w 2287608"/>
              <a:gd name="connsiteY77" fmla="*/ 815060 h 3232926"/>
              <a:gd name="connsiteX78" fmla="*/ 1572751 w 2287608"/>
              <a:gd name="connsiteY78" fmla="*/ 1359500 h 3232926"/>
              <a:gd name="connsiteX79" fmla="*/ 1996989 w 2287608"/>
              <a:gd name="connsiteY79" fmla="*/ 1479473 h 3232926"/>
              <a:gd name="connsiteX80" fmla="*/ 2253131 w 2287608"/>
              <a:gd name="connsiteY80" fmla="*/ 1449073 h 3232926"/>
              <a:gd name="connsiteX81" fmla="*/ 2278616 w 2287608"/>
              <a:gd name="connsiteY81" fmla="*/ 1440924 h 3232926"/>
              <a:gd name="connsiteX82" fmla="*/ 2284115 w 2287608"/>
              <a:gd name="connsiteY82" fmla="*/ 1444099 h 3232926"/>
              <a:gd name="connsiteX83" fmla="*/ 2283112 w 2287608"/>
              <a:gd name="connsiteY83" fmla="*/ 1439486 h 3232926"/>
              <a:gd name="connsiteX84" fmla="*/ 2287608 w 2287608"/>
              <a:gd name="connsiteY84" fmla="*/ 1438048 h 3232926"/>
              <a:gd name="connsiteX85" fmla="*/ 2282109 w 2287608"/>
              <a:gd name="connsiteY85" fmla="*/ 1434874 h 3232926"/>
              <a:gd name="connsiteX86" fmla="*/ 2276424 w 2287608"/>
              <a:gd name="connsiteY86" fmla="*/ 1408729 h 3232926"/>
              <a:gd name="connsiteX87" fmla="*/ 2069415 w 2287608"/>
              <a:gd name="connsiteY87" fmla="*/ 1032514 h 3232926"/>
              <a:gd name="connsiteX88" fmla="*/ 1140311 w 2287608"/>
              <a:gd name="connsiteY88" fmla="*/ 35676 h 3232926"/>
              <a:gd name="connsiteX89" fmla="*/ 1134812 w 2287608"/>
              <a:gd name="connsiteY89" fmla="*/ 38850 h 3232926"/>
              <a:gd name="connsiteX90" fmla="*/ 1109328 w 2287608"/>
              <a:gd name="connsiteY90" fmla="*/ 30701 h 3232926"/>
              <a:gd name="connsiteX91" fmla="*/ 428948 w 2287608"/>
              <a:gd name="connsiteY91" fmla="*/ 120275 h 3232926"/>
              <a:gd name="connsiteX92" fmla="*/ 11185 w 2287608"/>
              <a:gd name="connsiteY92" fmla="*/ 664715 h 3232926"/>
              <a:gd name="connsiteX93" fmla="*/ 5499 w 2287608"/>
              <a:gd name="connsiteY93" fmla="*/ 690860 h 3232926"/>
              <a:gd name="connsiteX94" fmla="*/ 0 w 2287608"/>
              <a:gd name="connsiteY94" fmla="*/ 694034 h 3232926"/>
              <a:gd name="connsiteX95" fmla="*/ 4497 w 2287608"/>
              <a:gd name="connsiteY95" fmla="*/ 695472 h 3232926"/>
              <a:gd name="connsiteX96" fmla="*/ 3493 w 2287608"/>
              <a:gd name="connsiteY96" fmla="*/ 700085 h 3232926"/>
              <a:gd name="connsiteX97" fmla="*/ 8992 w 2287608"/>
              <a:gd name="connsiteY97" fmla="*/ 696910 h 3232926"/>
              <a:gd name="connsiteX98" fmla="*/ 34477 w 2287608"/>
              <a:gd name="connsiteY98" fmla="*/ 705059 h 3232926"/>
              <a:gd name="connsiteX99" fmla="*/ 290620 w 2287608"/>
              <a:gd name="connsiteY99" fmla="*/ 735459 h 3232926"/>
              <a:gd name="connsiteX100" fmla="*/ 714857 w 2287608"/>
              <a:gd name="connsiteY100" fmla="*/ 615486 h 3232926"/>
              <a:gd name="connsiteX101" fmla="*/ 1132621 w 2287608"/>
              <a:gd name="connsiteY101" fmla="*/ 71046 h 3232926"/>
              <a:gd name="connsiteX102" fmla="*/ 1138305 w 2287608"/>
              <a:gd name="connsiteY102" fmla="*/ 44901 h 3232926"/>
              <a:gd name="connsiteX103" fmla="*/ 1143805 w 2287608"/>
              <a:gd name="connsiteY103" fmla="*/ 41726 h 3232926"/>
              <a:gd name="connsiteX104" fmla="*/ 1139308 w 2287608"/>
              <a:gd name="connsiteY104" fmla="*/ 40289 h 3232926"/>
              <a:gd name="connsiteX105" fmla="*/ 2069415 w 2287608"/>
              <a:gd name="connsiteY105" fmla="*/ 288501 h 3232926"/>
              <a:gd name="connsiteX106" fmla="*/ 1858661 w 2287608"/>
              <a:gd name="connsiteY106" fmla="*/ 120276 h 3232926"/>
              <a:gd name="connsiteX107" fmla="*/ 1178281 w 2287608"/>
              <a:gd name="connsiteY107" fmla="*/ 30702 h 3232926"/>
              <a:gd name="connsiteX108" fmla="*/ 1152796 w 2287608"/>
              <a:gd name="connsiteY108" fmla="*/ 38850 h 3232926"/>
              <a:gd name="connsiteX109" fmla="*/ 1147297 w 2287608"/>
              <a:gd name="connsiteY109" fmla="*/ 35676 h 3232926"/>
              <a:gd name="connsiteX110" fmla="*/ 1148300 w 2287608"/>
              <a:gd name="connsiteY110" fmla="*/ 40290 h 3232926"/>
              <a:gd name="connsiteX111" fmla="*/ 1143804 w 2287608"/>
              <a:gd name="connsiteY111" fmla="*/ 41727 h 3232926"/>
              <a:gd name="connsiteX112" fmla="*/ 1149304 w 2287608"/>
              <a:gd name="connsiteY112" fmla="*/ 44901 h 3232926"/>
              <a:gd name="connsiteX113" fmla="*/ 1154988 w 2287608"/>
              <a:gd name="connsiteY113" fmla="*/ 71046 h 3232926"/>
              <a:gd name="connsiteX114" fmla="*/ 1572751 w 2287608"/>
              <a:gd name="connsiteY114" fmla="*/ 615486 h 3232926"/>
              <a:gd name="connsiteX115" fmla="*/ 1996989 w 2287608"/>
              <a:gd name="connsiteY115" fmla="*/ 735460 h 3232926"/>
              <a:gd name="connsiteX116" fmla="*/ 2253131 w 2287608"/>
              <a:gd name="connsiteY116" fmla="*/ 705060 h 3232926"/>
              <a:gd name="connsiteX117" fmla="*/ 2278616 w 2287608"/>
              <a:gd name="connsiteY117" fmla="*/ 696911 h 3232926"/>
              <a:gd name="connsiteX118" fmla="*/ 2284115 w 2287608"/>
              <a:gd name="connsiteY118" fmla="*/ 700086 h 3232926"/>
              <a:gd name="connsiteX119" fmla="*/ 2283112 w 2287608"/>
              <a:gd name="connsiteY119" fmla="*/ 695473 h 3232926"/>
              <a:gd name="connsiteX120" fmla="*/ 2287608 w 2287608"/>
              <a:gd name="connsiteY120" fmla="*/ 694035 h 3232926"/>
              <a:gd name="connsiteX121" fmla="*/ 2282109 w 2287608"/>
              <a:gd name="connsiteY121" fmla="*/ 690860 h 3232926"/>
              <a:gd name="connsiteX122" fmla="*/ 2276424 w 2287608"/>
              <a:gd name="connsiteY122" fmla="*/ 664716 h 3232926"/>
              <a:gd name="connsiteX123" fmla="*/ 2069415 w 2287608"/>
              <a:gd name="connsiteY123" fmla="*/ 288501 h 3232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2287608" h="3232926">
                <a:moveTo>
                  <a:pt x="1143804" y="1916209"/>
                </a:moveTo>
                <a:lnTo>
                  <a:pt x="1140311" y="1919384"/>
                </a:lnTo>
                <a:lnTo>
                  <a:pt x="1136818" y="1916209"/>
                </a:lnTo>
                <a:lnTo>
                  <a:pt x="1136818" y="1922559"/>
                </a:lnTo>
                <a:lnTo>
                  <a:pt x="1117018" y="1940554"/>
                </a:lnTo>
                <a:cubicBezTo>
                  <a:pt x="954760" y="2102813"/>
                  <a:pt x="854401" y="2326970"/>
                  <a:pt x="854401" y="2574568"/>
                </a:cubicBezTo>
                <a:cubicBezTo>
                  <a:pt x="854401" y="2822165"/>
                  <a:pt x="954760" y="3046323"/>
                  <a:pt x="1117018" y="3208581"/>
                </a:cubicBezTo>
                <a:lnTo>
                  <a:pt x="1136818" y="3226577"/>
                </a:lnTo>
                <a:lnTo>
                  <a:pt x="1136818" y="3232926"/>
                </a:lnTo>
                <a:lnTo>
                  <a:pt x="1140311" y="3229751"/>
                </a:lnTo>
                <a:lnTo>
                  <a:pt x="1143804" y="3232926"/>
                </a:lnTo>
                <a:lnTo>
                  <a:pt x="1143804" y="3226577"/>
                </a:lnTo>
                <a:lnTo>
                  <a:pt x="1163604" y="3208581"/>
                </a:lnTo>
                <a:cubicBezTo>
                  <a:pt x="1325862" y="3046323"/>
                  <a:pt x="1426221" y="2822165"/>
                  <a:pt x="1426221" y="2574567"/>
                </a:cubicBezTo>
                <a:cubicBezTo>
                  <a:pt x="1426221" y="2326970"/>
                  <a:pt x="1325862" y="2102812"/>
                  <a:pt x="1163604" y="1940554"/>
                </a:cubicBezTo>
                <a:lnTo>
                  <a:pt x="1143804" y="1922558"/>
                </a:lnTo>
                <a:close/>
                <a:moveTo>
                  <a:pt x="1140312" y="1494239"/>
                </a:moveTo>
                <a:lnTo>
                  <a:pt x="1134813" y="1497413"/>
                </a:lnTo>
                <a:lnTo>
                  <a:pt x="1109328" y="1489264"/>
                </a:lnTo>
                <a:cubicBezTo>
                  <a:pt x="887680" y="1429874"/>
                  <a:pt x="643374" y="1455039"/>
                  <a:pt x="428947" y="1578838"/>
                </a:cubicBezTo>
                <a:cubicBezTo>
                  <a:pt x="214522" y="1702637"/>
                  <a:pt x="70575" y="1901629"/>
                  <a:pt x="11185" y="2123278"/>
                </a:cubicBezTo>
                <a:lnTo>
                  <a:pt x="5499" y="2149423"/>
                </a:lnTo>
                <a:lnTo>
                  <a:pt x="0" y="2152597"/>
                </a:lnTo>
                <a:lnTo>
                  <a:pt x="4497" y="2154035"/>
                </a:lnTo>
                <a:lnTo>
                  <a:pt x="3493" y="2158648"/>
                </a:lnTo>
                <a:lnTo>
                  <a:pt x="8992" y="2155473"/>
                </a:lnTo>
                <a:lnTo>
                  <a:pt x="34477" y="2163622"/>
                </a:lnTo>
                <a:cubicBezTo>
                  <a:pt x="117596" y="2185894"/>
                  <a:pt x="203900" y="2196274"/>
                  <a:pt x="290620" y="2194022"/>
                </a:cubicBezTo>
                <a:cubicBezTo>
                  <a:pt x="435153" y="2190268"/>
                  <a:pt x="580841" y="2151423"/>
                  <a:pt x="714858" y="2074049"/>
                </a:cubicBezTo>
                <a:cubicBezTo>
                  <a:pt x="929283" y="1950250"/>
                  <a:pt x="1073230" y="1751258"/>
                  <a:pt x="1132621" y="1529609"/>
                </a:cubicBezTo>
                <a:lnTo>
                  <a:pt x="1138305" y="1503464"/>
                </a:lnTo>
                <a:lnTo>
                  <a:pt x="1143804" y="1500289"/>
                </a:lnTo>
                <a:lnTo>
                  <a:pt x="1139308" y="1498852"/>
                </a:lnTo>
                <a:close/>
                <a:moveTo>
                  <a:pt x="2069415" y="1747063"/>
                </a:moveTo>
                <a:cubicBezTo>
                  <a:pt x="2009570" y="1682261"/>
                  <a:pt x="1939071" y="1625262"/>
                  <a:pt x="1858661" y="1578837"/>
                </a:cubicBezTo>
                <a:cubicBezTo>
                  <a:pt x="1644235" y="1455038"/>
                  <a:pt x="1399929" y="1429873"/>
                  <a:pt x="1178281" y="1489263"/>
                </a:cubicBezTo>
                <a:lnTo>
                  <a:pt x="1152796" y="1497412"/>
                </a:lnTo>
                <a:lnTo>
                  <a:pt x="1147297" y="1494238"/>
                </a:lnTo>
                <a:lnTo>
                  <a:pt x="1148300" y="1498851"/>
                </a:lnTo>
                <a:lnTo>
                  <a:pt x="1143804" y="1500288"/>
                </a:lnTo>
                <a:lnTo>
                  <a:pt x="1149304" y="1503463"/>
                </a:lnTo>
                <a:lnTo>
                  <a:pt x="1154988" y="1529608"/>
                </a:lnTo>
                <a:cubicBezTo>
                  <a:pt x="1214379" y="1751257"/>
                  <a:pt x="1358325" y="1950249"/>
                  <a:pt x="1572751" y="2074048"/>
                </a:cubicBezTo>
                <a:cubicBezTo>
                  <a:pt x="1706767" y="2151422"/>
                  <a:pt x="1852455" y="2190267"/>
                  <a:pt x="1996989" y="2194021"/>
                </a:cubicBezTo>
                <a:cubicBezTo>
                  <a:pt x="2083709" y="2196273"/>
                  <a:pt x="2170013" y="2185893"/>
                  <a:pt x="2253131" y="2163621"/>
                </a:cubicBezTo>
                <a:lnTo>
                  <a:pt x="2278616" y="2155472"/>
                </a:lnTo>
                <a:lnTo>
                  <a:pt x="2284115" y="2158647"/>
                </a:lnTo>
                <a:lnTo>
                  <a:pt x="2283112" y="2154034"/>
                </a:lnTo>
                <a:lnTo>
                  <a:pt x="2287608" y="2152596"/>
                </a:lnTo>
                <a:lnTo>
                  <a:pt x="2282109" y="2149422"/>
                </a:lnTo>
                <a:lnTo>
                  <a:pt x="2276424" y="2123277"/>
                </a:lnTo>
                <a:cubicBezTo>
                  <a:pt x="2239306" y="1984747"/>
                  <a:pt x="2169157" y="1855067"/>
                  <a:pt x="2069415" y="1747063"/>
                </a:cubicBezTo>
                <a:close/>
                <a:moveTo>
                  <a:pt x="1140311" y="779689"/>
                </a:moveTo>
                <a:lnTo>
                  <a:pt x="1134812" y="782863"/>
                </a:lnTo>
                <a:lnTo>
                  <a:pt x="1109328" y="774714"/>
                </a:lnTo>
                <a:cubicBezTo>
                  <a:pt x="887679" y="715324"/>
                  <a:pt x="643374" y="740489"/>
                  <a:pt x="428947" y="864288"/>
                </a:cubicBezTo>
                <a:cubicBezTo>
                  <a:pt x="214522" y="988087"/>
                  <a:pt x="70575" y="1187079"/>
                  <a:pt x="11185" y="1408728"/>
                </a:cubicBezTo>
                <a:lnTo>
                  <a:pt x="5499" y="1434873"/>
                </a:lnTo>
                <a:lnTo>
                  <a:pt x="0" y="1438047"/>
                </a:lnTo>
                <a:lnTo>
                  <a:pt x="4497" y="1439485"/>
                </a:lnTo>
                <a:lnTo>
                  <a:pt x="3493" y="1444098"/>
                </a:lnTo>
                <a:lnTo>
                  <a:pt x="8992" y="1440923"/>
                </a:lnTo>
                <a:lnTo>
                  <a:pt x="34477" y="1449072"/>
                </a:lnTo>
                <a:cubicBezTo>
                  <a:pt x="117595" y="1471344"/>
                  <a:pt x="203900" y="1481724"/>
                  <a:pt x="290620" y="1479472"/>
                </a:cubicBezTo>
                <a:cubicBezTo>
                  <a:pt x="435154" y="1475718"/>
                  <a:pt x="580841" y="1436873"/>
                  <a:pt x="714858" y="1359499"/>
                </a:cubicBezTo>
                <a:cubicBezTo>
                  <a:pt x="929284" y="1235700"/>
                  <a:pt x="1073229" y="1036708"/>
                  <a:pt x="1132621" y="815059"/>
                </a:cubicBezTo>
                <a:lnTo>
                  <a:pt x="1138305" y="788914"/>
                </a:lnTo>
                <a:lnTo>
                  <a:pt x="1143805" y="785739"/>
                </a:lnTo>
                <a:lnTo>
                  <a:pt x="1139308" y="784302"/>
                </a:lnTo>
                <a:close/>
                <a:moveTo>
                  <a:pt x="2069415" y="1032514"/>
                </a:moveTo>
                <a:cubicBezTo>
                  <a:pt x="2009570" y="967712"/>
                  <a:pt x="1939071" y="910714"/>
                  <a:pt x="1858661" y="864289"/>
                </a:cubicBezTo>
                <a:cubicBezTo>
                  <a:pt x="1644235" y="740490"/>
                  <a:pt x="1399929" y="715325"/>
                  <a:pt x="1178281" y="774715"/>
                </a:cubicBezTo>
                <a:lnTo>
                  <a:pt x="1152796" y="782864"/>
                </a:lnTo>
                <a:lnTo>
                  <a:pt x="1147297" y="779690"/>
                </a:lnTo>
                <a:lnTo>
                  <a:pt x="1148300" y="784303"/>
                </a:lnTo>
                <a:lnTo>
                  <a:pt x="1143804" y="785740"/>
                </a:lnTo>
                <a:lnTo>
                  <a:pt x="1149304" y="788915"/>
                </a:lnTo>
                <a:lnTo>
                  <a:pt x="1154988" y="815060"/>
                </a:lnTo>
                <a:cubicBezTo>
                  <a:pt x="1214379" y="1036709"/>
                  <a:pt x="1358325" y="1235701"/>
                  <a:pt x="1572751" y="1359500"/>
                </a:cubicBezTo>
                <a:cubicBezTo>
                  <a:pt x="1706767" y="1436874"/>
                  <a:pt x="1852455" y="1475719"/>
                  <a:pt x="1996989" y="1479473"/>
                </a:cubicBezTo>
                <a:cubicBezTo>
                  <a:pt x="2083709" y="1481725"/>
                  <a:pt x="2170013" y="1471345"/>
                  <a:pt x="2253131" y="1449073"/>
                </a:cubicBezTo>
                <a:lnTo>
                  <a:pt x="2278616" y="1440924"/>
                </a:lnTo>
                <a:lnTo>
                  <a:pt x="2284115" y="1444099"/>
                </a:lnTo>
                <a:lnTo>
                  <a:pt x="2283112" y="1439486"/>
                </a:lnTo>
                <a:lnTo>
                  <a:pt x="2287608" y="1438048"/>
                </a:lnTo>
                <a:lnTo>
                  <a:pt x="2282109" y="1434874"/>
                </a:lnTo>
                <a:lnTo>
                  <a:pt x="2276424" y="1408729"/>
                </a:lnTo>
                <a:cubicBezTo>
                  <a:pt x="2239306" y="1270198"/>
                  <a:pt x="2169157" y="1140518"/>
                  <a:pt x="2069415" y="1032514"/>
                </a:cubicBezTo>
                <a:close/>
                <a:moveTo>
                  <a:pt x="1140311" y="35676"/>
                </a:moveTo>
                <a:lnTo>
                  <a:pt x="1134812" y="38850"/>
                </a:lnTo>
                <a:lnTo>
                  <a:pt x="1109328" y="30701"/>
                </a:lnTo>
                <a:cubicBezTo>
                  <a:pt x="887679" y="-28689"/>
                  <a:pt x="643374" y="-3524"/>
                  <a:pt x="428948" y="120275"/>
                </a:cubicBezTo>
                <a:cubicBezTo>
                  <a:pt x="214521" y="244074"/>
                  <a:pt x="70575" y="443066"/>
                  <a:pt x="11185" y="664715"/>
                </a:cubicBezTo>
                <a:lnTo>
                  <a:pt x="5499" y="690860"/>
                </a:lnTo>
                <a:lnTo>
                  <a:pt x="0" y="694034"/>
                </a:lnTo>
                <a:lnTo>
                  <a:pt x="4497" y="695472"/>
                </a:lnTo>
                <a:lnTo>
                  <a:pt x="3493" y="700085"/>
                </a:lnTo>
                <a:lnTo>
                  <a:pt x="8992" y="696910"/>
                </a:lnTo>
                <a:lnTo>
                  <a:pt x="34477" y="705059"/>
                </a:lnTo>
                <a:cubicBezTo>
                  <a:pt x="117595" y="727331"/>
                  <a:pt x="203900" y="737711"/>
                  <a:pt x="290620" y="735459"/>
                </a:cubicBezTo>
                <a:cubicBezTo>
                  <a:pt x="435154" y="731705"/>
                  <a:pt x="580841" y="692860"/>
                  <a:pt x="714857" y="615486"/>
                </a:cubicBezTo>
                <a:cubicBezTo>
                  <a:pt x="929284" y="491687"/>
                  <a:pt x="1073229" y="292695"/>
                  <a:pt x="1132621" y="71046"/>
                </a:cubicBezTo>
                <a:lnTo>
                  <a:pt x="1138305" y="44901"/>
                </a:lnTo>
                <a:lnTo>
                  <a:pt x="1143805" y="41726"/>
                </a:lnTo>
                <a:lnTo>
                  <a:pt x="1139308" y="40289"/>
                </a:lnTo>
                <a:close/>
                <a:moveTo>
                  <a:pt x="2069415" y="288501"/>
                </a:moveTo>
                <a:cubicBezTo>
                  <a:pt x="2009570" y="223699"/>
                  <a:pt x="1939071" y="166700"/>
                  <a:pt x="1858661" y="120276"/>
                </a:cubicBezTo>
                <a:cubicBezTo>
                  <a:pt x="1644235" y="-3523"/>
                  <a:pt x="1399929" y="-28688"/>
                  <a:pt x="1178281" y="30702"/>
                </a:cubicBezTo>
                <a:lnTo>
                  <a:pt x="1152796" y="38850"/>
                </a:lnTo>
                <a:lnTo>
                  <a:pt x="1147297" y="35676"/>
                </a:lnTo>
                <a:lnTo>
                  <a:pt x="1148300" y="40290"/>
                </a:lnTo>
                <a:lnTo>
                  <a:pt x="1143804" y="41727"/>
                </a:lnTo>
                <a:lnTo>
                  <a:pt x="1149304" y="44901"/>
                </a:lnTo>
                <a:lnTo>
                  <a:pt x="1154988" y="71046"/>
                </a:lnTo>
                <a:cubicBezTo>
                  <a:pt x="1214379" y="292695"/>
                  <a:pt x="1358325" y="491688"/>
                  <a:pt x="1572751" y="615486"/>
                </a:cubicBezTo>
                <a:cubicBezTo>
                  <a:pt x="1706767" y="692860"/>
                  <a:pt x="1852455" y="731705"/>
                  <a:pt x="1996989" y="735460"/>
                </a:cubicBezTo>
                <a:cubicBezTo>
                  <a:pt x="2083709" y="737712"/>
                  <a:pt x="2170013" y="727332"/>
                  <a:pt x="2253131" y="705060"/>
                </a:cubicBezTo>
                <a:lnTo>
                  <a:pt x="2278616" y="696911"/>
                </a:lnTo>
                <a:lnTo>
                  <a:pt x="2284115" y="700086"/>
                </a:lnTo>
                <a:lnTo>
                  <a:pt x="2283112" y="695473"/>
                </a:lnTo>
                <a:lnTo>
                  <a:pt x="2287608" y="694035"/>
                </a:lnTo>
                <a:lnTo>
                  <a:pt x="2282109" y="690860"/>
                </a:lnTo>
                <a:lnTo>
                  <a:pt x="2276424" y="664716"/>
                </a:lnTo>
                <a:cubicBezTo>
                  <a:pt x="2239306" y="526185"/>
                  <a:pt x="2169157" y="396505"/>
                  <a:pt x="2069415" y="288501"/>
                </a:cubicBez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145" name="Freeform: Shape 144">
            <a:extLst>
              <a:ext uri="{FF2B5EF4-FFF2-40B4-BE49-F238E27FC236}">
                <a16:creationId xmlns:a16="http://schemas.microsoft.com/office/drawing/2014/main" id="{1273AD71-A9B2-42A5-A6AA-DC06CC4F81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a:off x="1638112" y="796012"/>
            <a:ext cx="1785983" cy="1799739"/>
          </a:xfrm>
          <a:custGeom>
            <a:avLst/>
            <a:gdLst>
              <a:gd name="connsiteX0" fmla="*/ 440819 w 1785983"/>
              <a:gd name="connsiteY0" fmla="*/ 59 h 1799739"/>
              <a:gd name="connsiteX1" fmla="*/ 845918 w 1785983"/>
              <a:gd name="connsiteY1" fmla="*/ 261596 h 1799739"/>
              <a:gd name="connsiteX2" fmla="*/ 892992 w 1785983"/>
              <a:gd name="connsiteY2" fmla="*/ 360758 h 1799739"/>
              <a:gd name="connsiteX3" fmla="*/ 892992 w 1785983"/>
              <a:gd name="connsiteY3" fmla="*/ 365372 h 1799739"/>
              <a:gd name="connsiteX4" fmla="*/ 940065 w 1785983"/>
              <a:gd name="connsiteY4" fmla="*/ 266212 h 1799739"/>
              <a:gd name="connsiteX5" fmla="*/ 1406106 w 1785983"/>
              <a:gd name="connsiteY5" fmla="*/ 8338 h 1799739"/>
              <a:gd name="connsiteX6" fmla="*/ 1022901 w 1785983"/>
              <a:gd name="connsiteY6" fmla="*/ 1699451 h 1799739"/>
              <a:gd name="connsiteX7" fmla="*/ 892991 w 1785983"/>
              <a:gd name="connsiteY7" fmla="*/ 1799739 h 1799739"/>
              <a:gd name="connsiteX8" fmla="*/ 892991 w 1785983"/>
              <a:gd name="connsiteY8" fmla="*/ 1795123 h 1799739"/>
              <a:gd name="connsiteX9" fmla="*/ 763082 w 1785983"/>
              <a:gd name="connsiteY9" fmla="*/ 1694835 h 1799739"/>
              <a:gd name="connsiteX10" fmla="*/ 379877 w 1785983"/>
              <a:gd name="connsiteY10" fmla="*/ 3722 h 1799739"/>
              <a:gd name="connsiteX11" fmla="*/ 440819 w 1785983"/>
              <a:gd name="connsiteY11" fmla="*/ 59 h 1799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85983" h="1799739">
                <a:moveTo>
                  <a:pt x="440819" y="59"/>
                </a:moveTo>
                <a:cubicBezTo>
                  <a:pt x="584367" y="2557"/>
                  <a:pt x="735105" y="83293"/>
                  <a:pt x="845918" y="261596"/>
                </a:cubicBezTo>
                <a:lnTo>
                  <a:pt x="892992" y="360758"/>
                </a:lnTo>
                <a:lnTo>
                  <a:pt x="892992" y="365372"/>
                </a:lnTo>
                <a:lnTo>
                  <a:pt x="940065" y="266212"/>
                </a:lnTo>
                <a:cubicBezTo>
                  <a:pt x="1066709" y="62437"/>
                  <a:pt x="1245499" y="-13903"/>
                  <a:pt x="1406106" y="8338"/>
                </a:cubicBezTo>
                <a:cubicBezTo>
                  <a:pt x="1827702" y="66720"/>
                  <a:pt x="2124001" y="804388"/>
                  <a:pt x="1022901" y="1699451"/>
                </a:cubicBezTo>
                <a:lnTo>
                  <a:pt x="892991" y="1799739"/>
                </a:lnTo>
                <a:lnTo>
                  <a:pt x="892991" y="1795123"/>
                </a:lnTo>
                <a:lnTo>
                  <a:pt x="763082" y="1694835"/>
                </a:lnTo>
                <a:cubicBezTo>
                  <a:pt x="-338018" y="799772"/>
                  <a:pt x="-41719" y="62104"/>
                  <a:pt x="379877" y="3722"/>
                </a:cubicBezTo>
                <a:cubicBezTo>
                  <a:pt x="399953" y="942"/>
                  <a:pt x="420313" y="-298"/>
                  <a:pt x="440819" y="59"/>
                </a:cubicBezTo>
                <a:close/>
              </a:path>
            </a:pathLst>
          </a:custGeom>
          <a:solidFill>
            <a:schemeClr val="accent1">
              <a:alpha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Oval 146">
            <a:extLst>
              <a:ext uri="{FF2B5EF4-FFF2-40B4-BE49-F238E27FC236}">
                <a16:creationId xmlns:a16="http://schemas.microsoft.com/office/drawing/2014/main" id="{DAD743CE-A4C9-4C61-8969-5096C42E4A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385060" y="882376"/>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9" name="Freeform: Shape 148">
            <a:extLst>
              <a:ext uri="{FF2B5EF4-FFF2-40B4-BE49-F238E27FC236}">
                <a16:creationId xmlns:a16="http://schemas.microsoft.com/office/drawing/2014/main" id="{BD12B198-BFE5-4867-B13A-199FE41B4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39412" y="1420178"/>
            <a:ext cx="901736" cy="1868598"/>
          </a:xfrm>
          <a:custGeom>
            <a:avLst/>
            <a:gdLst>
              <a:gd name="connsiteX0" fmla="*/ 450869 w 901736"/>
              <a:gd name="connsiteY0" fmla="*/ 0 h 1868598"/>
              <a:gd name="connsiteX1" fmla="*/ 492611 w 901736"/>
              <a:gd name="connsiteY1" fmla="*/ 52638 h 1868598"/>
              <a:gd name="connsiteX2" fmla="*/ 894647 w 901736"/>
              <a:gd name="connsiteY2" fmla="*/ 1225278 h 1868598"/>
              <a:gd name="connsiteX3" fmla="*/ 901596 w 901736"/>
              <a:gd name="connsiteY3" fmla="*/ 1416229 h 1868598"/>
              <a:gd name="connsiteX4" fmla="*/ 901595 w 901736"/>
              <a:gd name="connsiteY4" fmla="*/ 1416229 h 1868598"/>
              <a:gd name="connsiteX5" fmla="*/ 901736 w 901736"/>
              <a:gd name="connsiteY5" fmla="*/ 1420099 h 1868598"/>
              <a:gd name="connsiteX6" fmla="*/ 892724 w 901736"/>
              <a:gd name="connsiteY6" fmla="*/ 1509500 h 1868598"/>
              <a:gd name="connsiteX7" fmla="*/ 452126 w 901736"/>
              <a:gd name="connsiteY7" fmla="*/ 1868598 h 1868598"/>
              <a:gd name="connsiteX8" fmla="*/ 450868 w 901736"/>
              <a:gd name="connsiteY8" fmla="*/ 1868471 h 1868598"/>
              <a:gd name="connsiteX9" fmla="*/ 450868 w 901736"/>
              <a:gd name="connsiteY9" fmla="*/ 1346995 h 1868598"/>
              <a:gd name="connsiteX10" fmla="*/ 450868 w 901736"/>
              <a:gd name="connsiteY10" fmla="*/ 969255 h 1868598"/>
              <a:gd name="connsiteX11" fmla="*/ 450868 w 901736"/>
              <a:gd name="connsiteY11" fmla="*/ 664370 h 1868598"/>
              <a:gd name="connsiteX12" fmla="*/ 450869 w 901736"/>
              <a:gd name="connsiteY12" fmla="*/ 664370 h 1868598"/>
              <a:gd name="connsiteX13" fmla="*/ 450867 w 901736"/>
              <a:gd name="connsiteY13" fmla="*/ 0 h 1868598"/>
              <a:gd name="connsiteX14" fmla="*/ 450867 w 901736"/>
              <a:gd name="connsiteY14" fmla="*/ 664370 h 1868598"/>
              <a:gd name="connsiteX15" fmla="*/ 450868 w 901736"/>
              <a:gd name="connsiteY15" fmla="*/ 664370 h 1868598"/>
              <a:gd name="connsiteX16" fmla="*/ 450868 w 901736"/>
              <a:gd name="connsiteY16" fmla="*/ 969255 h 1868598"/>
              <a:gd name="connsiteX17" fmla="*/ 450868 w 901736"/>
              <a:gd name="connsiteY17" fmla="*/ 1346995 h 1868598"/>
              <a:gd name="connsiteX18" fmla="*/ 450868 w 901736"/>
              <a:gd name="connsiteY18" fmla="*/ 1868471 h 1868598"/>
              <a:gd name="connsiteX19" fmla="*/ 449610 w 901736"/>
              <a:gd name="connsiteY19" fmla="*/ 1868598 h 1868598"/>
              <a:gd name="connsiteX20" fmla="*/ 9012 w 901736"/>
              <a:gd name="connsiteY20" fmla="*/ 1509500 h 1868598"/>
              <a:gd name="connsiteX21" fmla="*/ 0 w 901736"/>
              <a:gd name="connsiteY21" fmla="*/ 1420099 h 1868598"/>
              <a:gd name="connsiteX22" fmla="*/ 141 w 901736"/>
              <a:gd name="connsiteY22" fmla="*/ 1416229 h 1868598"/>
              <a:gd name="connsiteX23" fmla="*/ 140 w 901736"/>
              <a:gd name="connsiteY23" fmla="*/ 1416229 h 1868598"/>
              <a:gd name="connsiteX24" fmla="*/ 7089 w 901736"/>
              <a:gd name="connsiteY24" fmla="*/ 1225278 h 1868598"/>
              <a:gd name="connsiteX25" fmla="*/ 409125 w 901736"/>
              <a:gd name="connsiteY25" fmla="*/ 52638 h 186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901736" h="1868598">
                <a:moveTo>
                  <a:pt x="450869" y="0"/>
                </a:moveTo>
                <a:lnTo>
                  <a:pt x="492611" y="52638"/>
                </a:lnTo>
                <a:cubicBezTo>
                  <a:pt x="713860" y="359618"/>
                  <a:pt x="861255" y="769067"/>
                  <a:pt x="894647" y="1225278"/>
                </a:cubicBezTo>
                <a:lnTo>
                  <a:pt x="901596" y="1416229"/>
                </a:lnTo>
                <a:lnTo>
                  <a:pt x="901595" y="1416229"/>
                </a:lnTo>
                <a:lnTo>
                  <a:pt x="901736" y="1420099"/>
                </a:lnTo>
                <a:lnTo>
                  <a:pt x="892724" y="1509500"/>
                </a:lnTo>
                <a:cubicBezTo>
                  <a:pt x="850788" y="1714437"/>
                  <a:pt x="669460" y="1868598"/>
                  <a:pt x="452126" y="1868598"/>
                </a:cubicBezTo>
                <a:lnTo>
                  <a:pt x="450868" y="1868471"/>
                </a:lnTo>
                <a:lnTo>
                  <a:pt x="450868" y="1346995"/>
                </a:lnTo>
                <a:lnTo>
                  <a:pt x="450868" y="969255"/>
                </a:lnTo>
                <a:lnTo>
                  <a:pt x="450868" y="664370"/>
                </a:lnTo>
                <a:lnTo>
                  <a:pt x="450869" y="664370"/>
                </a:lnTo>
                <a:close/>
                <a:moveTo>
                  <a:pt x="450867" y="0"/>
                </a:moveTo>
                <a:lnTo>
                  <a:pt x="450867" y="664370"/>
                </a:lnTo>
                <a:lnTo>
                  <a:pt x="450868" y="664370"/>
                </a:lnTo>
                <a:lnTo>
                  <a:pt x="450868" y="969255"/>
                </a:lnTo>
                <a:lnTo>
                  <a:pt x="450868" y="1346995"/>
                </a:lnTo>
                <a:lnTo>
                  <a:pt x="450868" y="1868471"/>
                </a:lnTo>
                <a:lnTo>
                  <a:pt x="449610" y="1868598"/>
                </a:lnTo>
                <a:cubicBezTo>
                  <a:pt x="232276" y="1868598"/>
                  <a:pt x="50948" y="1714437"/>
                  <a:pt x="9012" y="1509500"/>
                </a:cubicBezTo>
                <a:lnTo>
                  <a:pt x="0" y="1420099"/>
                </a:lnTo>
                <a:lnTo>
                  <a:pt x="141" y="1416229"/>
                </a:lnTo>
                <a:lnTo>
                  <a:pt x="140" y="1416229"/>
                </a:lnTo>
                <a:lnTo>
                  <a:pt x="7089" y="1225278"/>
                </a:lnTo>
                <a:cubicBezTo>
                  <a:pt x="40481" y="769067"/>
                  <a:pt x="187876" y="359618"/>
                  <a:pt x="409125" y="52638"/>
                </a:cubicBezTo>
                <a:close/>
              </a:path>
            </a:pathLst>
          </a:custGeom>
          <a:solidFill>
            <a:schemeClr val="accent4"/>
          </a:solid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accent4"/>
              </a:solidFill>
            </a:endParaRPr>
          </a:p>
        </p:txBody>
      </p:sp>
      <p:grpSp>
        <p:nvGrpSpPr>
          <p:cNvPr id="151" name="Group 150">
            <a:extLst>
              <a:ext uri="{FF2B5EF4-FFF2-40B4-BE49-F238E27FC236}">
                <a16:creationId xmlns:a16="http://schemas.microsoft.com/office/drawing/2014/main" id="{AE14FB45-3E95-44C0-8B14-18E3A5B9B4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8100000" flipV="1">
            <a:off x="2274277" y="2744140"/>
            <a:ext cx="865742" cy="628383"/>
            <a:chOff x="558167" y="958515"/>
            <a:chExt cx="865742" cy="628383"/>
          </a:xfrm>
          <a:solidFill>
            <a:schemeClr val="accent3"/>
          </a:solidFill>
        </p:grpSpPr>
        <p:sp>
          <p:nvSpPr>
            <p:cNvPr id="152" name="Freeform: Shape 151">
              <a:extLst>
                <a:ext uri="{FF2B5EF4-FFF2-40B4-BE49-F238E27FC236}">
                  <a16:creationId xmlns:a16="http://schemas.microsoft.com/office/drawing/2014/main" id="{FF09C3B3-A2C4-4FEA-BE56-D6B9E00830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3" name="Freeform: Shape 152">
              <a:extLst>
                <a:ext uri="{FF2B5EF4-FFF2-40B4-BE49-F238E27FC236}">
                  <a16:creationId xmlns:a16="http://schemas.microsoft.com/office/drawing/2014/main" id="{6F314B9F-8AF4-4376-9568-6285B12343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cxnSp>
        <p:nvCxnSpPr>
          <p:cNvPr id="155" name="Straight Connector 154">
            <a:extLst>
              <a:ext uri="{FF2B5EF4-FFF2-40B4-BE49-F238E27FC236}">
                <a16:creationId xmlns:a16="http://schemas.microsoft.com/office/drawing/2014/main" id="{9E7C23BC-DAA6-40E1-8166-B8C4439D143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6000"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57" name="Oval 156">
            <a:extLst>
              <a:ext uri="{FF2B5EF4-FFF2-40B4-BE49-F238E27FC236}">
                <a16:creationId xmlns:a16="http://schemas.microsoft.com/office/drawing/2014/main" id="{81C67526-3B2B-41B3-A8FD-141E1F828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806655" y="5832285"/>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59" name="Freeform: Shape 158">
            <a:extLst>
              <a:ext uri="{FF2B5EF4-FFF2-40B4-BE49-F238E27FC236}">
                <a16:creationId xmlns:a16="http://schemas.microsoft.com/office/drawing/2014/main" id="{435B334E-B7AB-4395-9F2B-FD74A40857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3306399" y="5010707"/>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1" name="Group 160">
            <a:extLst>
              <a:ext uri="{FF2B5EF4-FFF2-40B4-BE49-F238E27FC236}">
                <a16:creationId xmlns:a16="http://schemas.microsoft.com/office/drawing/2014/main" id="{5582A241-3D03-49F2-9515-690487FBF91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4789" y="608309"/>
            <a:ext cx="3532531" cy="5929857"/>
            <a:chOff x="404789" y="608309"/>
            <a:chExt cx="3532531" cy="5929857"/>
          </a:xfrm>
        </p:grpSpPr>
        <p:grpSp>
          <p:nvGrpSpPr>
            <p:cNvPr id="162" name="Group 161">
              <a:extLst>
                <a:ext uri="{FF2B5EF4-FFF2-40B4-BE49-F238E27FC236}">
                  <a16:creationId xmlns:a16="http://schemas.microsoft.com/office/drawing/2014/main" id="{F06EB4C5-742F-447D-B28D-F64AB9EEE52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flipV="1">
              <a:off x="559780" y="2646371"/>
              <a:ext cx="2287608" cy="3673900"/>
              <a:chOff x="-6080955" y="3437416"/>
              <a:chExt cx="2287608" cy="3673900"/>
            </a:xfrm>
          </p:grpSpPr>
          <p:cxnSp>
            <p:nvCxnSpPr>
              <p:cNvPr id="188" name="Straight Connector 187">
                <a:extLst>
                  <a:ext uri="{FF2B5EF4-FFF2-40B4-BE49-F238E27FC236}">
                    <a16:creationId xmlns:a16="http://schemas.microsoft.com/office/drawing/2014/main" id="{14995024-146A-4770-B919-056CCF5537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937151" y="4754133"/>
                <a:ext cx="0" cy="23571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9" name="Freeform: Shape 188">
                <a:extLst>
                  <a:ext uri="{FF2B5EF4-FFF2-40B4-BE49-F238E27FC236}">
                    <a16:creationId xmlns:a16="http://schemas.microsoft.com/office/drawing/2014/main" id="{50E9FCC2-0C21-4DAF-B958-07DD64296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5226554" y="3437416"/>
                <a:ext cx="571820" cy="1316717"/>
              </a:xfrm>
              <a:custGeom>
                <a:avLst/>
                <a:gdLst>
                  <a:gd name="connsiteX0" fmla="*/ 282417 w 571820"/>
                  <a:gd name="connsiteY0" fmla="*/ 1316717 h 1316717"/>
                  <a:gd name="connsiteX1" fmla="*/ 285910 w 571820"/>
                  <a:gd name="connsiteY1" fmla="*/ 1313542 h 1316717"/>
                  <a:gd name="connsiteX2" fmla="*/ 289403 w 571820"/>
                  <a:gd name="connsiteY2" fmla="*/ 1316717 h 1316717"/>
                  <a:gd name="connsiteX3" fmla="*/ 289403 w 571820"/>
                  <a:gd name="connsiteY3" fmla="*/ 1310368 h 1316717"/>
                  <a:gd name="connsiteX4" fmla="*/ 309203 w 571820"/>
                  <a:gd name="connsiteY4" fmla="*/ 1292372 h 1316717"/>
                  <a:gd name="connsiteX5" fmla="*/ 571820 w 571820"/>
                  <a:gd name="connsiteY5" fmla="*/ 658358 h 1316717"/>
                  <a:gd name="connsiteX6" fmla="*/ 309203 w 571820"/>
                  <a:gd name="connsiteY6" fmla="*/ 24345 h 1316717"/>
                  <a:gd name="connsiteX7" fmla="*/ 289403 w 571820"/>
                  <a:gd name="connsiteY7" fmla="*/ 6349 h 1316717"/>
                  <a:gd name="connsiteX8" fmla="*/ 289403 w 571820"/>
                  <a:gd name="connsiteY8" fmla="*/ 0 h 1316717"/>
                  <a:gd name="connsiteX9" fmla="*/ 285910 w 571820"/>
                  <a:gd name="connsiteY9" fmla="*/ 3175 h 1316717"/>
                  <a:gd name="connsiteX10" fmla="*/ 282417 w 571820"/>
                  <a:gd name="connsiteY10" fmla="*/ 0 h 1316717"/>
                  <a:gd name="connsiteX11" fmla="*/ 282417 w 571820"/>
                  <a:gd name="connsiteY11" fmla="*/ 6350 h 1316717"/>
                  <a:gd name="connsiteX12" fmla="*/ 262617 w 571820"/>
                  <a:gd name="connsiteY12" fmla="*/ 24345 h 1316717"/>
                  <a:gd name="connsiteX13" fmla="*/ 0 w 571820"/>
                  <a:gd name="connsiteY13" fmla="*/ 658359 h 1316717"/>
                  <a:gd name="connsiteX14" fmla="*/ 262617 w 571820"/>
                  <a:gd name="connsiteY14" fmla="*/ 1292372 h 1316717"/>
                  <a:gd name="connsiteX15" fmla="*/ 282417 w 571820"/>
                  <a:gd name="connsiteY15" fmla="*/ 1310368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71820" h="1316717">
                    <a:moveTo>
                      <a:pt x="282417" y="1316717"/>
                    </a:moveTo>
                    <a:lnTo>
                      <a:pt x="285910" y="1313542"/>
                    </a:lnTo>
                    <a:lnTo>
                      <a:pt x="289403" y="1316717"/>
                    </a:lnTo>
                    <a:lnTo>
                      <a:pt x="289403" y="1310368"/>
                    </a:lnTo>
                    <a:lnTo>
                      <a:pt x="309203" y="1292372"/>
                    </a:lnTo>
                    <a:cubicBezTo>
                      <a:pt x="471461" y="1130114"/>
                      <a:pt x="571820" y="905956"/>
                      <a:pt x="571820" y="658358"/>
                    </a:cubicBezTo>
                    <a:cubicBezTo>
                      <a:pt x="571820" y="410761"/>
                      <a:pt x="471461" y="186603"/>
                      <a:pt x="309203" y="24345"/>
                    </a:cubicBezTo>
                    <a:lnTo>
                      <a:pt x="289403" y="6349"/>
                    </a:lnTo>
                    <a:lnTo>
                      <a:pt x="289403" y="0"/>
                    </a:lnTo>
                    <a:lnTo>
                      <a:pt x="285910" y="3175"/>
                    </a:lnTo>
                    <a:lnTo>
                      <a:pt x="282417" y="0"/>
                    </a:lnTo>
                    <a:lnTo>
                      <a:pt x="282417" y="6350"/>
                    </a:lnTo>
                    <a:lnTo>
                      <a:pt x="262617" y="24345"/>
                    </a:lnTo>
                    <a:cubicBezTo>
                      <a:pt x="100359" y="186604"/>
                      <a:pt x="0" y="410761"/>
                      <a:pt x="0" y="658359"/>
                    </a:cubicBezTo>
                    <a:cubicBezTo>
                      <a:pt x="0" y="905956"/>
                      <a:pt x="100359" y="1130114"/>
                      <a:pt x="262617" y="1292372"/>
                    </a:cubicBezTo>
                    <a:lnTo>
                      <a:pt x="282417" y="1310368"/>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0" name="Freeform: Shape 189">
                <a:extLst>
                  <a:ext uri="{FF2B5EF4-FFF2-40B4-BE49-F238E27FC236}">
                    <a16:creationId xmlns:a16="http://schemas.microsoft.com/office/drawing/2014/main" id="{7342065E-24B7-4441-88A9-98962993F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955" y="4476018"/>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1" name="Freeform: Shape 190">
                <a:extLst>
                  <a:ext uri="{FF2B5EF4-FFF2-40B4-BE49-F238E27FC236}">
                    <a16:creationId xmlns:a16="http://schemas.microsoft.com/office/drawing/2014/main" id="{D23FA6BA-2513-415C-BA4B-E879A4101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4937151" y="4476018"/>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2" name="Freeform: Shape 191">
                <a:extLst>
                  <a:ext uri="{FF2B5EF4-FFF2-40B4-BE49-F238E27FC236}">
                    <a16:creationId xmlns:a16="http://schemas.microsoft.com/office/drawing/2014/main" id="{06239F02-2DBC-4CAC-AA3F-243D0649B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955" y="5190567"/>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3" name="Freeform: Shape 192">
                <a:extLst>
                  <a:ext uri="{FF2B5EF4-FFF2-40B4-BE49-F238E27FC236}">
                    <a16:creationId xmlns:a16="http://schemas.microsoft.com/office/drawing/2014/main" id="{3B11F1A6-D8AC-465F-9ED9-554E58F73A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4937151" y="5190567"/>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4" name="Freeform: Shape 193">
                <a:extLst>
                  <a:ext uri="{FF2B5EF4-FFF2-40B4-BE49-F238E27FC236}">
                    <a16:creationId xmlns:a16="http://schemas.microsoft.com/office/drawing/2014/main" id="{E066101D-03CF-4DB9-B962-F7DB806FD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955" y="5934581"/>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5" name="Freeform: Shape 194">
                <a:extLst>
                  <a:ext uri="{FF2B5EF4-FFF2-40B4-BE49-F238E27FC236}">
                    <a16:creationId xmlns:a16="http://schemas.microsoft.com/office/drawing/2014/main" id="{645EFA12-DAD4-4108-B86D-C86A4CC88D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4937151" y="5934581"/>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163" name="Group 162">
              <a:extLst>
                <a:ext uri="{FF2B5EF4-FFF2-40B4-BE49-F238E27FC236}">
                  <a16:creationId xmlns:a16="http://schemas.microsoft.com/office/drawing/2014/main" id="{651FE0DB-0A7E-417A-B47D-569C4FB9A58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1736442" y="397061"/>
              <a:ext cx="1785983" cy="2208479"/>
              <a:chOff x="2725201" y="4453039"/>
              <a:chExt cx="1785983" cy="2208479"/>
            </a:xfrm>
          </p:grpSpPr>
          <p:cxnSp>
            <p:nvCxnSpPr>
              <p:cNvPr id="183" name="Straight Connector 182">
                <a:extLst>
                  <a:ext uri="{FF2B5EF4-FFF2-40B4-BE49-F238E27FC236}">
                    <a16:creationId xmlns:a16="http://schemas.microsoft.com/office/drawing/2014/main" id="{68596D8F-CB16-49CF-B881-3AF402821F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3618192" y="4453039"/>
                <a:ext cx="0" cy="22084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CF37FB24-AFCD-493D-B340-7EED10E977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738439" y="5243393"/>
                <a:ext cx="17609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85" name="Freeform: Shape 184">
                <a:extLst>
                  <a:ext uri="{FF2B5EF4-FFF2-40B4-BE49-F238E27FC236}">
                    <a16:creationId xmlns:a16="http://schemas.microsoft.com/office/drawing/2014/main" id="{789B142B-6F71-458C-8CAC-4B3E1A4415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725201" y="4861779"/>
                <a:ext cx="1785983" cy="1799739"/>
              </a:xfrm>
              <a:custGeom>
                <a:avLst/>
                <a:gdLst>
                  <a:gd name="connsiteX0" fmla="*/ 440819 w 1785983"/>
                  <a:gd name="connsiteY0" fmla="*/ 59 h 1799739"/>
                  <a:gd name="connsiteX1" fmla="*/ 845918 w 1785983"/>
                  <a:gd name="connsiteY1" fmla="*/ 261596 h 1799739"/>
                  <a:gd name="connsiteX2" fmla="*/ 892992 w 1785983"/>
                  <a:gd name="connsiteY2" fmla="*/ 360758 h 1799739"/>
                  <a:gd name="connsiteX3" fmla="*/ 892992 w 1785983"/>
                  <a:gd name="connsiteY3" fmla="*/ 365372 h 1799739"/>
                  <a:gd name="connsiteX4" fmla="*/ 940065 w 1785983"/>
                  <a:gd name="connsiteY4" fmla="*/ 266212 h 1799739"/>
                  <a:gd name="connsiteX5" fmla="*/ 1406106 w 1785983"/>
                  <a:gd name="connsiteY5" fmla="*/ 8338 h 1799739"/>
                  <a:gd name="connsiteX6" fmla="*/ 1022901 w 1785983"/>
                  <a:gd name="connsiteY6" fmla="*/ 1699451 h 1799739"/>
                  <a:gd name="connsiteX7" fmla="*/ 892991 w 1785983"/>
                  <a:gd name="connsiteY7" fmla="*/ 1799739 h 1799739"/>
                  <a:gd name="connsiteX8" fmla="*/ 892991 w 1785983"/>
                  <a:gd name="connsiteY8" fmla="*/ 1795123 h 1799739"/>
                  <a:gd name="connsiteX9" fmla="*/ 763082 w 1785983"/>
                  <a:gd name="connsiteY9" fmla="*/ 1694835 h 1799739"/>
                  <a:gd name="connsiteX10" fmla="*/ 379877 w 1785983"/>
                  <a:gd name="connsiteY10" fmla="*/ 3722 h 1799739"/>
                  <a:gd name="connsiteX11" fmla="*/ 440819 w 1785983"/>
                  <a:gd name="connsiteY11" fmla="*/ 59 h 1799739"/>
                  <a:gd name="connsiteX0" fmla="*/ 440819 w 1785983"/>
                  <a:gd name="connsiteY0" fmla="*/ 59 h 1849891"/>
                  <a:gd name="connsiteX1" fmla="*/ 845918 w 1785983"/>
                  <a:gd name="connsiteY1" fmla="*/ 261596 h 1849891"/>
                  <a:gd name="connsiteX2" fmla="*/ 892992 w 1785983"/>
                  <a:gd name="connsiteY2" fmla="*/ 360758 h 1849891"/>
                  <a:gd name="connsiteX3" fmla="*/ 892992 w 1785983"/>
                  <a:gd name="connsiteY3" fmla="*/ 365372 h 1849891"/>
                  <a:gd name="connsiteX4" fmla="*/ 940065 w 1785983"/>
                  <a:gd name="connsiteY4" fmla="*/ 266212 h 1849891"/>
                  <a:gd name="connsiteX5" fmla="*/ 1406106 w 1785983"/>
                  <a:gd name="connsiteY5" fmla="*/ 8338 h 1849891"/>
                  <a:gd name="connsiteX6" fmla="*/ 1022901 w 1785983"/>
                  <a:gd name="connsiteY6" fmla="*/ 1699451 h 1849891"/>
                  <a:gd name="connsiteX7" fmla="*/ 892991 w 1785983"/>
                  <a:gd name="connsiteY7" fmla="*/ 1799739 h 1849891"/>
                  <a:gd name="connsiteX8" fmla="*/ 838223 w 1785983"/>
                  <a:gd name="connsiteY8" fmla="*/ 1849891 h 1849891"/>
                  <a:gd name="connsiteX9" fmla="*/ 763082 w 1785983"/>
                  <a:gd name="connsiteY9" fmla="*/ 1694835 h 1849891"/>
                  <a:gd name="connsiteX10" fmla="*/ 379877 w 1785983"/>
                  <a:gd name="connsiteY10" fmla="*/ 3722 h 1849891"/>
                  <a:gd name="connsiteX11" fmla="*/ 440819 w 1785983"/>
                  <a:gd name="connsiteY11" fmla="*/ 59 h 1849891"/>
                  <a:gd name="connsiteX0" fmla="*/ 440819 w 1785983"/>
                  <a:gd name="connsiteY0" fmla="*/ 59 h 1799739"/>
                  <a:gd name="connsiteX1" fmla="*/ 845918 w 1785983"/>
                  <a:gd name="connsiteY1" fmla="*/ 261596 h 1799739"/>
                  <a:gd name="connsiteX2" fmla="*/ 892992 w 1785983"/>
                  <a:gd name="connsiteY2" fmla="*/ 360758 h 1799739"/>
                  <a:gd name="connsiteX3" fmla="*/ 892992 w 1785983"/>
                  <a:gd name="connsiteY3" fmla="*/ 365372 h 1799739"/>
                  <a:gd name="connsiteX4" fmla="*/ 940065 w 1785983"/>
                  <a:gd name="connsiteY4" fmla="*/ 266212 h 1799739"/>
                  <a:gd name="connsiteX5" fmla="*/ 1406106 w 1785983"/>
                  <a:gd name="connsiteY5" fmla="*/ 8338 h 1799739"/>
                  <a:gd name="connsiteX6" fmla="*/ 1022901 w 1785983"/>
                  <a:gd name="connsiteY6" fmla="*/ 1699451 h 1799739"/>
                  <a:gd name="connsiteX7" fmla="*/ 892991 w 1785983"/>
                  <a:gd name="connsiteY7" fmla="*/ 1799739 h 1799739"/>
                  <a:gd name="connsiteX8" fmla="*/ 763082 w 1785983"/>
                  <a:gd name="connsiteY8" fmla="*/ 1694835 h 1799739"/>
                  <a:gd name="connsiteX9" fmla="*/ 379877 w 1785983"/>
                  <a:gd name="connsiteY9" fmla="*/ 3722 h 1799739"/>
                  <a:gd name="connsiteX10" fmla="*/ 440819 w 1785983"/>
                  <a:gd name="connsiteY10" fmla="*/ 59 h 1799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85983" h="1799739">
                    <a:moveTo>
                      <a:pt x="440819" y="59"/>
                    </a:moveTo>
                    <a:cubicBezTo>
                      <a:pt x="584367" y="2557"/>
                      <a:pt x="735105" y="83293"/>
                      <a:pt x="845918" y="261596"/>
                    </a:cubicBezTo>
                    <a:lnTo>
                      <a:pt x="892992" y="360758"/>
                    </a:lnTo>
                    <a:lnTo>
                      <a:pt x="892992" y="365372"/>
                    </a:lnTo>
                    <a:lnTo>
                      <a:pt x="940065" y="266212"/>
                    </a:lnTo>
                    <a:cubicBezTo>
                      <a:pt x="1066709" y="62437"/>
                      <a:pt x="1245499" y="-13903"/>
                      <a:pt x="1406106" y="8338"/>
                    </a:cubicBezTo>
                    <a:cubicBezTo>
                      <a:pt x="1827702" y="66720"/>
                      <a:pt x="2124001" y="804388"/>
                      <a:pt x="1022901" y="1699451"/>
                    </a:cubicBezTo>
                    <a:lnTo>
                      <a:pt x="892991" y="1799739"/>
                    </a:lnTo>
                    <a:lnTo>
                      <a:pt x="763082" y="1694835"/>
                    </a:lnTo>
                    <a:cubicBezTo>
                      <a:pt x="-338018" y="799772"/>
                      <a:pt x="-41719" y="62104"/>
                      <a:pt x="379877" y="3722"/>
                    </a:cubicBezTo>
                    <a:cubicBezTo>
                      <a:pt x="399953" y="942"/>
                      <a:pt x="420313" y="-298"/>
                      <a:pt x="440819" y="59"/>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latin typeface="Bell MT" panose="02020503060305020303" pitchFamily="18" charset="0"/>
                </a:endParaRPr>
              </a:p>
            </p:txBody>
          </p:sp>
          <p:sp>
            <p:nvSpPr>
              <p:cNvPr id="186" name="Rectangle 30">
                <a:extLst>
                  <a:ext uri="{FF2B5EF4-FFF2-40B4-BE49-F238E27FC236}">
                    <a16:creationId xmlns:a16="http://schemas.microsoft.com/office/drawing/2014/main" id="{E577B59B-3FF5-4CE3-B8CD-B37F6E4E4F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124232" y="5447997"/>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Rectangle 30">
                <a:extLst>
                  <a:ext uri="{FF2B5EF4-FFF2-40B4-BE49-F238E27FC236}">
                    <a16:creationId xmlns:a16="http://schemas.microsoft.com/office/drawing/2014/main" id="{912FC165-D3BB-433A-BEED-90223608AB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315029" y="5983110"/>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4" name="Group 163">
              <a:extLst>
                <a:ext uri="{FF2B5EF4-FFF2-40B4-BE49-F238E27FC236}">
                  <a16:creationId xmlns:a16="http://schemas.microsoft.com/office/drawing/2014/main" id="{609A7342-6944-4593-A8CB-2E56FC75E40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flipV="1">
              <a:off x="2226591" y="2385858"/>
              <a:ext cx="864005" cy="1032464"/>
              <a:chOff x="2207971" y="2384401"/>
              <a:chExt cx="864005" cy="1032464"/>
            </a:xfrm>
          </p:grpSpPr>
          <p:sp>
            <p:nvSpPr>
              <p:cNvPr id="178" name="Freeform: Shape 177">
                <a:extLst>
                  <a:ext uri="{FF2B5EF4-FFF2-40B4-BE49-F238E27FC236}">
                    <a16:creationId xmlns:a16="http://schemas.microsoft.com/office/drawing/2014/main" id="{4BBFA3E1-95AC-4B97-94E0-FA975C6A1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79" name="Freeform: Shape 178">
                <a:extLst>
                  <a:ext uri="{FF2B5EF4-FFF2-40B4-BE49-F238E27FC236}">
                    <a16:creationId xmlns:a16="http://schemas.microsoft.com/office/drawing/2014/main" id="{5F0692E3-CEC8-47C3-B77F-E9C8614F6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80" name="Group 179">
                <a:extLst>
                  <a:ext uri="{FF2B5EF4-FFF2-40B4-BE49-F238E27FC236}">
                    <a16:creationId xmlns:a16="http://schemas.microsoft.com/office/drawing/2014/main" id="{9B80E6A3-263D-4DD4-8C58-EA2BB38C5B9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40769" y="2384401"/>
                <a:ext cx="313009" cy="1032464"/>
                <a:chOff x="2440769" y="2384401"/>
                <a:chExt cx="313009" cy="1032464"/>
              </a:xfrm>
            </p:grpSpPr>
            <p:cxnSp>
              <p:nvCxnSpPr>
                <p:cNvPr id="181" name="Straight Connector 180">
                  <a:extLst>
                    <a:ext uri="{FF2B5EF4-FFF2-40B4-BE49-F238E27FC236}">
                      <a16:creationId xmlns:a16="http://schemas.microsoft.com/office/drawing/2014/main" id="{5AA2C02F-3722-4124-9F30-AB9D6F052A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8B6EC254-9786-4485-A07E-0F055DA958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65" name="Oval 164">
              <a:extLst>
                <a:ext uri="{FF2B5EF4-FFF2-40B4-BE49-F238E27FC236}">
                  <a16:creationId xmlns:a16="http://schemas.microsoft.com/office/drawing/2014/main" id="{5AB57BFA-A302-43AD-B2D6-EE3191DDD7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58529" y="5784159"/>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6" name="Oval 165">
              <a:extLst>
                <a:ext uri="{FF2B5EF4-FFF2-40B4-BE49-F238E27FC236}">
                  <a16:creationId xmlns:a16="http://schemas.microsoft.com/office/drawing/2014/main" id="{DEEABC33-1767-4B45-924F-3ECD00964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36934" y="834250"/>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167" name="Group 166">
              <a:extLst>
                <a:ext uri="{FF2B5EF4-FFF2-40B4-BE49-F238E27FC236}">
                  <a16:creationId xmlns:a16="http://schemas.microsoft.com/office/drawing/2014/main" id="{C0748559-962C-4EC9-A1EC-E5E55AFDFB0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a:off x="591286" y="1090043"/>
              <a:ext cx="901736" cy="2160000"/>
              <a:chOff x="8217770" y="397306"/>
              <a:chExt cx="901736" cy="2160000"/>
            </a:xfrm>
          </p:grpSpPr>
          <p:cxnSp>
            <p:nvCxnSpPr>
              <p:cNvPr id="174" name="Straight Connector 173">
                <a:extLst>
                  <a:ext uri="{FF2B5EF4-FFF2-40B4-BE49-F238E27FC236}">
                    <a16:creationId xmlns:a16="http://schemas.microsoft.com/office/drawing/2014/main" id="{CB099024-D74B-47AA-8E9C-40AF75B947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668638" y="397306"/>
                <a:ext cx="0" cy="216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5" name="Freeform: Shape 174">
                <a:extLst>
                  <a:ext uri="{FF2B5EF4-FFF2-40B4-BE49-F238E27FC236}">
                    <a16:creationId xmlns:a16="http://schemas.microsoft.com/office/drawing/2014/main" id="{34AC7ACA-BFE6-46A8-A8AA-78602ED708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8217770" y="397306"/>
                <a:ext cx="901736" cy="1868598"/>
              </a:xfrm>
              <a:custGeom>
                <a:avLst/>
                <a:gdLst>
                  <a:gd name="connsiteX0" fmla="*/ 450869 w 901736"/>
                  <a:gd name="connsiteY0" fmla="*/ 0 h 1868598"/>
                  <a:gd name="connsiteX1" fmla="*/ 450868 w 901736"/>
                  <a:gd name="connsiteY1" fmla="*/ 0 h 1868598"/>
                  <a:gd name="connsiteX2" fmla="*/ 450867 w 901736"/>
                  <a:gd name="connsiteY2" fmla="*/ 0 h 1868598"/>
                  <a:gd name="connsiteX3" fmla="*/ 409125 w 901736"/>
                  <a:gd name="connsiteY3" fmla="*/ 52638 h 1868598"/>
                  <a:gd name="connsiteX4" fmla="*/ 7089 w 901736"/>
                  <a:gd name="connsiteY4" fmla="*/ 1225278 h 1868598"/>
                  <a:gd name="connsiteX5" fmla="*/ 140 w 901736"/>
                  <a:gd name="connsiteY5" fmla="*/ 1416229 h 1868598"/>
                  <a:gd name="connsiteX6" fmla="*/ 141 w 901736"/>
                  <a:gd name="connsiteY6" fmla="*/ 1416229 h 1868598"/>
                  <a:gd name="connsiteX7" fmla="*/ 0 w 901736"/>
                  <a:gd name="connsiteY7" fmla="*/ 1420099 h 1868598"/>
                  <a:gd name="connsiteX8" fmla="*/ 9012 w 901736"/>
                  <a:gd name="connsiteY8" fmla="*/ 1509500 h 1868598"/>
                  <a:gd name="connsiteX9" fmla="*/ 449610 w 901736"/>
                  <a:gd name="connsiteY9" fmla="*/ 1868598 h 1868598"/>
                  <a:gd name="connsiteX10" fmla="*/ 450868 w 901736"/>
                  <a:gd name="connsiteY10" fmla="*/ 1868471 h 1868598"/>
                  <a:gd name="connsiteX11" fmla="*/ 452126 w 901736"/>
                  <a:gd name="connsiteY11" fmla="*/ 1868598 h 1868598"/>
                  <a:gd name="connsiteX12" fmla="*/ 892724 w 901736"/>
                  <a:gd name="connsiteY12" fmla="*/ 1509500 h 1868598"/>
                  <a:gd name="connsiteX13" fmla="*/ 901736 w 901736"/>
                  <a:gd name="connsiteY13" fmla="*/ 1420099 h 1868598"/>
                  <a:gd name="connsiteX14" fmla="*/ 901595 w 901736"/>
                  <a:gd name="connsiteY14" fmla="*/ 1416229 h 1868598"/>
                  <a:gd name="connsiteX15" fmla="*/ 901596 w 901736"/>
                  <a:gd name="connsiteY15" fmla="*/ 1416229 h 1868598"/>
                  <a:gd name="connsiteX16" fmla="*/ 894647 w 901736"/>
                  <a:gd name="connsiteY16" fmla="*/ 1225278 h 1868598"/>
                  <a:gd name="connsiteX17" fmla="*/ 492611 w 901736"/>
                  <a:gd name="connsiteY17" fmla="*/ 52638 h 186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01736" h="1868598">
                    <a:moveTo>
                      <a:pt x="450869" y="0"/>
                    </a:moveTo>
                    <a:lnTo>
                      <a:pt x="450868" y="0"/>
                    </a:lnTo>
                    <a:lnTo>
                      <a:pt x="450867" y="0"/>
                    </a:lnTo>
                    <a:lnTo>
                      <a:pt x="409125" y="52638"/>
                    </a:lnTo>
                    <a:cubicBezTo>
                      <a:pt x="187876" y="359618"/>
                      <a:pt x="40481" y="769067"/>
                      <a:pt x="7089" y="1225278"/>
                    </a:cubicBezTo>
                    <a:lnTo>
                      <a:pt x="140" y="1416229"/>
                    </a:lnTo>
                    <a:lnTo>
                      <a:pt x="141" y="1416229"/>
                    </a:lnTo>
                    <a:lnTo>
                      <a:pt x="0" y="1420099"/>
                    </a:lnTo>
                    <a:lnTo>
                      <a:pt x="9012" y="1509500"/>
                    </a:lnTo>
                    <a:cubicBezTo>
                      <a:pt x="50948" y="1714437"/>
                      <a:pt x="232276" y="1868598"/>
                      <a:pt x="449610" y="1868598"/>
                    </a:cubicBezTo>
                    <a:lnTo>
                      <a:pt x="450868" y="1868471"/>
                    </a:lnTo>
                    <a:lnTo>
                      <a:pt x="452126" y="1868598"/>
                    </a:lnTo>
                    <a:cubicBezTo>
                      <a:pt x="669460" y="1868598"/>
                      <a:pt x="850788" y="1714437"/>
                      <a:pt x="892724" y="1509500"/>
                    </a:cubicBezTo>
                    <a:lnTo>
                      <a:pt x="901736" y="1420099"/>
                    </a:lnTo>
                    <a:lnTo>
                      <a:pt x="901595" y="1416229"/>
                    </a:lnTo>
                    <a:lnTo>
                      <a:pt x="901596" y="1416229"/>
                    </a:lnTo>
                    <a:lnTo>
                      <a:pt x="894647" y="1225278"/>
                    </a:lnTo>
                    <a:cubicBezTo>
                      <a:pt x="861255" y="769067"/>
                      <a:pt x="713860" y="359618"/>
                      <a:pt x="492611" y="52638"/>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6" name="Rectangle 5">
                <a:extLst>
                  <a:ext uri="{FF2B5EF4-FFF2-40B4-BE49-F238E27FC236}">
                    <a16:creationId xmlns:a16="http://schemas.microsoft.com/office/drawing/2014/main" id="{D0946E2F-C083-48AF-9D1C-3754DE0E8B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370075" y="1136688"/>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Rectangle 5">
                <a:extLst>
                  <a:ext uri="{FF2B5EF4-FFF2-40B4-BE49-F238E27FC236}">
                    <a16:creationId xmlns:a16="http://schemas.microsoft.com/office/drawing/2014/main" id="{8F933FF1-7DAC-4751-B504-C8C68E5373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457521" y="720913"/>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8" name="Group 167">
              <a:extLst>
                <a:ext uri="{FF2B5EF4-FFF2-40B4-BE49-F238E27FC236}">
                  <a16:creationId xmlns:a16="http://schemas.microsoft.com/office/drawing/2014/main" id="{AED587E1-23B3-44EE-B0CA-84F46A8D5EC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a:off x="3365500" y="4918166"/>
              <a:ext cx="571820" cy="1620000"/>
              <a:chOff x="8482785" y="4330454"/>
              <a:chExt cx="571820" cy="1620000"/>
            </a:xfrm>
          </p:grpSpPr>
          <p:sp>
            <p:nvSpPr>
              <p:cNvPr id="172" name="Freeform: Shape 171">
                <a:extLst>
                  <a:ext uri="{FF2B5EF4-FFF2-40B4-BE49-F238E27FC236}">
                    <a16:creationId xmlns:a16="http://schemas.microsoft.com/office/drawing/2014/main" id="{C3EA330E-53DA-43C3-94DF-051C622C8C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73" name="Straight Connector 172">
                <a:extLst>
                  <a:ext uri="{FF2B5EF4-FFF2-40B4-BE49-F238E27FC236}">
                    <a16:creationId xmlns:a16="http://schemas.microsoft.com/office/drawing/2014/main" id="{7CF8DEE9-82BC-4F6D-9E7D-A61DE0391F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id="{477FE6E3-76CF-4BFE-A9BB-D2B04E547D6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3500000">
              <a:off x="622419" y="427549"/>
              <a:ext cx="464739" cy="900000"/>
              <a:chOff x="4511184" y="2651374"/>
              <a:chExt cx="464739" cy="900000"/>
            </a:xfrm>
          </p:grpSpPr>
          <p:sp>
            <p:nvSpPr>
              <p:cNvPr id="170" name="Freeform: Shape 169">
                <a:extLst>
                  <a:ext uri="{FF2B5EF4-FFF2-40B4-BE49-F238E27FC236}">
                    <a16:creationId xmlns:a16="http://schemas.microsoft.com/office/drawing/2014/main" id="{8B90047D-5FCF-4A72-98F9-4C5F3BE362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flipH="1" flipV="1">
                <a:off x="4511184" y="2990814"/>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171" name="Straight Connector 170">
                <a:extLst>
                  <a:ext uri="{FF2B5EF4-FFF2-40B4-BE49-F238E27FC236}">
                    <a16:creationId xmlns:a16="http://schemas.microsoft.com/office/drawing/2014/main" id="{5D6597A5-9B58-4515-A65F-776A599681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4743982" y="2651374"/>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97" name="Freeform: Shape 196">
            <a:extLst>
              <a:ext uri="{FF2B5EF4-FFF2-40B4-BE49-F238E27FC236}">
                <a16:creationId xmlns:a16="http://schemas.microsoft.com/office/drawing/2014/main" id="{716BED87-A484-418B-BFE2-B7AF165C5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9392603" y="2694497"/>
            <a:ext cx="2287608" cy="3232926"/>
          </a:xfrm>
          <a:custGeom>
            <a:avLst/>
            <a:gdLst>
              <a:gd name="connsiteX0" fmla="*/ 1143804 w 2287608"/>
              <a:gd name="connsiteY0" fmla="*/ 1916209 h 3232926"/>
              <a:gd name="connsiteX1" fmla="*/ 1140311 w 2287608"/>
              <a:gd name="connsiteY1" fmla="*/ 1919384 h 3232926"/>
              <a:gd name="connsiteX2" fmla="*/ 1136818 w 2287608"/>
              <a:gd name="connsiteY2" fmla="*/ 1916209 h 3232926"/>
              <a:gd name="connsiteX3" fmla="*/ 1136818 w 2287608"/>
              <a:gd name="connsiteY3" fmla="*/ 1922559 h 3232926"/>
              <a:gd name="connsiteX4" fmla="*/ 1117018 w 2287608"/>
              <a:gd name="connsiteY4" fmla="*/ 1940554 h 3232926"/>
              <a:gd name="connsiteX5" fmla="*/ 854401 w 2287608"/>
              <a:gd name="connsiteY5" fmla="*/ 2574568 h 3232926"/>
              <a:gd name="connsiteX6" fmla="*/ 1117018 w 2287608"/>
              <a:gd name="connsiteY6" fmla="*/ 3208581 h 3232926"/>
              <a:gd name="connsiteX7" fmla="*/ 1136818 w 2287608"/>
              <a:gd name="connsiteY7" fmla="*/ 3226577 h 3232926"/>
              <a:gd name="connsiteX8" fmla="*/ 1136818 w 2287608"/>
              <a:gd name="connsiteY8" fmla="*/ 3232926 h 3232926"/>
              <a:gd name="connsiteX9" fmla="*/ 1140311 w 2287608"/>
              <a:gd name="connsiteY9" fmla="*/ 3229751 h 3232926"/>
              <a:gd name="connsiteX10" fmla="*/ 1143804 w 2287608"/>
              <a:gd name="connsiteY10" fmla="*/ 3232926 h 3232926"/>
              <a:gd name="connsiteX11" fmla="*/ 1143804 w 2287608"/>
              <a:gd name="connsiteY11" fmla="*/ 3226577 h 3232926"/>
              <a:gd name="connsiteX12" fmla="*/ 1163604 w 2287608"/>
              <a:gd name="connsiteY12" fmla="*/ 3208581 h 3232926"/>
              <a:gd name="connsiteX13" fmla="*/ 1426221 w 2287608"/>
              <a:gd name="connsiteY13" fmla="*/ 2574567 h 3232926"/>
              <a:gd name="connsiteX14" fmla="*/ 1163604 w 2287608"/>
              <a:gd name="connsiteY14" fmla="*/ 1940554 h 3232926"/>
              <a:gd name="connsiteX15" fmla="*/ 1143804 w 2287608"/>
              <a:gd name="connsiteY15" fmla="*/ 1922558 h 3232926"/>
              <a:gd name="connsiteX16" fmla="*/ 1140312 w 2287608"/>
              <a:gd name="connsiteY16" fmla="*/ 1494239 h 3232926"/>
              <a:gd name="connsiteX17" fmla="*/ 1134813 w 2287608"/>
              <a:gd name="connsiteY17" fmla="*/ 1497413 h 3232926"/>
              <a:gd name="connsiteX18" fmla="*/ 1109328 w 2287608"/>
              <a:gd name="connsiteY18" fmla="*/ 1489264 h 3232926"/>
              <a:gd name="connsiteX19" fmla="*/ 428947 w 2287608"/>
              <a:gd name="connsiteY19" fmla="*/ 1578838 h 3232926"/>
              <a:gd name="connsiteX20" fmla="*/ 11185 w 2287608"/>
              <a:gd name="connsiteY20" fmla="*/ 2123278 h 3232926"/>
              <a:gd name="connsiteX21" fmla="*/ 5499 w 2287608"/>
              <a:gd name="connsiteY21" fmla="*/ 2149423 h 3232926"/>
              <a:gd name="connsiteX22" fmla="*/ 0 w 2287608"/>
              <a:gd name="connsiteY22" fmla="*/ 2152597 h 3232926"/>
              <a:gd name="connsiteX23" fmla="*/ 4497 w 2287608"/>
              <a:gd name="connsiteY23" fmla="*/ 2154035 h 3232926"/>
              <a:gd name="connsiteX24" fmla="*/ 3493 w 2287608"/>
              <a:gd name="connsiteY24" fmla="*/ 2158648 h 3232926"/>
              <a:gd name="connsiteX25" fmla="*/ 8992 w 2287608"/>
              <a:gd name="connsiteY25" fmla="*/ 2155473 h 3232926"/>
              <a:gd name="connsiteX26" fmla="*/ 34477 w 2287608"/>
              <a:gd name="connsiteY26" fmla="*/ 2163622 h 3232926"/>
              <a:gd name="connsiteX27" fmla="*/ 290620 w 2287608"/>
              <a:gd name="connsiteY27" fmla="*/ 2194022 h 3232926"/>
              <a:gd name="connsiteX28" fmla="*/ 714858 w 2287608"/>
              <a:gd name="connsiteY28" fmla="*/ 2074049 h 3232926"/>
              <a:gd name="connsiteX29" fmla="*/ 1132621 w 2287608"/>
              <a:gd name="connsiteY29" fmla="*/ 1529609 h 3232926"/>
              <a:gd name="connsiteX30" fmla="*/ 1138305 w 2287608"/>
              <a:gd name="connsiteY30" fmla="*/ 1503464 h 3232926"/>
              <a:gd name="connsiteX31" fmla="*/ 1143804 w 2287608"/>
              <a:gd name="connsiteY31" fmla="*/ 1500289 h 3232926"/>
              <a:gd name="connsiteX32" fmla="*/ 1139308 w 2287608"/>
              <a:gd name="connsiteY32" fmla="*/ 1498852 h 3232926"/>
              <a:gd name="connsiteX33" fmla="*/ 2069415 w 2287608"/>
              <a:gd name="connsiteY33" fmla="*/ 1747063 h 3232926"/>
              <a:gd name="connsiteX34" fmla="*/ 1858661 w 2287608"/>
              <a:gd name="connsiteY34" fmla="*/ 1578837 h 3232926"/>
              <a:gd name="connsiteX35" fmla="*/ 1178281 w 2287608"/>
              <a:gd name="connsiteY35" fmla="*/ 1489263 h 3232926"/>
              <a:gd name="connsiteX36" fmla="*/ 1152796 w 2287608"/>
              <a:gd name="connsiteY36" fmla="*/ 1497412 h 3232926"/>
              <a:gd name="connsiteX37" fmla="*/ 1147297 w 2287608"/>
              <a:gd name="connsiteY37" fmla="*/ 1494238 h 3232926"/>
              <a:gd name="connsiteX38" fmla="*/ 1148300 w 2287608"/>
              <a:gd name="connsiteY38" fmla="*/ 1498851 h 3232926"/>
              <a:gd name="connsiteX39" fmla="*/ 1143804 w 2287608"/>
              <a:gd name="connsiteY39" fmla="*/ 1500288 h 3232926"/>
              <a:gd name="connsiteX40" fmla="*/ 1149304 w 2287608"/>
              <a:gd name="connsiteY40" fmla="*/ 1503463 h 3232926"/>
              <a:gd name="connsiteX41" fmla="*/ 1154988 w 2287608"/>
              <a:gd name="connsiteY41" fmla="*/ 1529608 h 3232926"/>
              <a:gd name="connsiteX42" fmla="*/ 1572751 w 2287608"/>
              <a:gd name="connsiteY42" fmla="*/ 2074048 h 3232926"/>
              <a:gd name="connsiteX43" fmla="*/ 1996989 w 2287608"/>
              <a:gd name="connsiteY43" fmla="*/ 2194021 h 3232926"/>
              <a:gd name="connsiteX44" fmla="*/ 2253131 w 2287608"/>
              <a:gd name="connsiteY44" fmla="*/ 2163621 h 3232926"/>
              <a:gd name="connsiteX45" fmla="*/ 2278616 w 2287608"/>
              <a:gd name="connsiteY45" fmla="*/ 2155472 h 3232926"/>
              <a:gd name="connsiteX46" fmla="*/ 2284115 w 2287608"/>
              <a:gd name="connsiteY46" fmla="*/ 2158647 h 3232926"/>
              <a:gd name="connsiteX47" fmla="*/ 2283112 w 2287608"/>
              <a:gd name="connsiteY47" fmla="*/ 2154034 h 3232926"/>
              <a:gd name="connsiteX48" fmla="*/ 2287608 w 2287608"/>
              <a:gd name="connsiteY48" fmla="*/ 2152596 h 3232926"/>
              <a:gd name="connsiteX49" fmla="*/ 2282109 w 2287608"/>
              <a:gd name="connsiteY49" fmla="*/ 2149422 h 3232926"/>
              <a:gd name="connsiteX50" fmla="*/ 2276424 w 2287608"/>
              <a:gd name="connsiteY50" fmla="*/ 2123277 h 3232926"/>
              <a:gd name="connsiteX51" fmla="*/ 2069415 w 2287608"/>
              <a:gd name="connsiteY51" fmla="*/ 1747063 h 3232926"/>
              <a:gd name="connsiteX52" fmla="*/ 1140311 w 2287608"/>
              <a:gd name="connsiteY52" fmla="*/ 779689 h 3232926"/>
              <a:gd name="connsiteX53" fmla="*/ 1134812 w 2287608"/>
              <a:gd name="connsiteY53" fmla="*/ 782863 h 3232926"/>
              <a:gd name="connsiteX54" fmla="*/ 1109328 w 2287608"/>
              <a:gd name="connsiteY54" fmla="*/ 774714 h 3232926"/>
              <a:gd name="connsiteX55" fmla="*/ 428947 w 2287608"/>
              <a:gd name="connsiteY55" fmla="*/ 864288 h 3232926"/>
              <a:gd name="connsiteX56" fmla="*/ 11185 w 2287608"/>
              <a:gd name="connsiteY56" fmla="*/ 1408728 h 3232926"/>
              <a:gd name="connsiteX57" fmla="*/ 5499 w 2287608"/>
              <a:gd name="connsiteY57" fmla="*/ 1434873 h 3232926"/>
              <a:gd name="connsiteX58" fmla="*/ 0 w 2287608"/>
              <a:gd name="connsiteY58" fmla="*/ 1438047 h 3232926"/>
              <a:gd name="connsiteX59" fmla="*/ 4497 w 2287608"/>
              <a:gd name="connsiteY59" fmla="*/ 1439485 h 3232926"/>
              <a:gd name="connsiteX60" fmla="*/ 3493 w 2287608"/>
              <a:gd name="connsiteY60" fmla="*/ 1444098 h 3232926"/>
              <a:gd name="connsiteX61" fmla="*/ 8992 w 2287608"/>
              <a:gd name="connsiteY61" fmla="*/ 1440923 h 3232926"/>
              <a:gd name="connsiteX62" fmla="*/ 34477 w 2287608"/>
              <a:gd name="connsiteY62" fmla="*/ 1449072 h 3232926"/>
              <a:gd name="connsiteX63" fmla="*/ 290620 w 2287608"/>
              <a:gd name="connsiteY63" fmla="*/ 1479472 h 3232926"/>
              <a:gd name="connsiteX64" fmla="*/ 714858 w 2287608"/>
              <a:gd name="connsiteY64" fmla="*/ 1359499 h 3232926"/>
              <a:gd name="connsiteX65" fmla="*/ 1132621 w 2287608"/>
              <a:gd name="connsiteY65" fmla="*/ 815059 h 3232926"/>
              <a:gd name="connsiteX66" fmla="*/ 1138305 w 2287608"/>
              <a:gd name="connsiteY66" fmla="*/ 788914 h 3232926"/>
              <a:gd name="connsiteX67" fmla="*/ 1143805 w 2287608"/>
              <a:gd name="connsiteY67" fmla="*/ 785739 h 3232926"/>
              <a:gd name="connsiteX68" fmla="*/ 1139308 w 2287608"/>
              <a:gd name="connsiteY68" fmla="*/ 784302 h 3232926"/>
              <a:gd name="connsiteX69" fmla="*/ 2069415 w 2287608"/>
              <a:gd name="connsiteY69" fmla="*/ 1032514 h 3232926"/>
              <a:gd name="connsiteX70" fmla="*/ 1858661 w 2287608"/>
              <a:gd name="connsiteY70" fmla="*/ 864289 h 3232926"/>
              <a:gd name="connsiteX71" fmla="*/ 1178281 w 2287608"/>
              <a:gd name="connsiteY71" fmla="*/ 774715 h 3232926"/>
              <a:gd name="connsiteX72" fmla="*/ 1152796 w 2287608"/>
              <a:gd name="connsiteY72" fmla="*/ 782864 h 3232926"/>
              <a:gd name="connsiteX73" fmla="*/ 1147297 w 2287608"/>
              <a:gd name="connsiteY73" fmla="*/ 779690 h 3232926"/>
              <a:gd name="connsiteX74" fmla="*/ 1148300 w 2287608"/>
              <a:gd name="connsiteY74" fmla="*/ 784303 h 3232926"/>
              <a:gd name="connsiteX75" fmla="*/ 1143804 w 2287608"/>
              <a:gd name="connsiteY75" fmla="*/ 785740 h 3232926"/>
              <a:gd name="connsiteX76" fmla="*/ 1149304 w 2287608"/>
              <a:gd name="connsiteY76" fmla="*/ 788915 h 3232926"/>
              <a:gd name="connsiteX77" fmla="*/ 1154988 w 2287608"/>
              <a:gd name="connsiteY77" fmla="*/ 815060 h 3232926"/>
              <a:gd name="connsiteX78" fmla="*/ 1572751 w 2287608"/>
              <a:gd name="connsiteY78" fmla="*/ 1359500 h 3232926"/>
              <a:gd name="connsiteX79" fmla="*/ 1996989 w 2287608"/>
              <a:gd name="connsiteY79" fmla="*/ 1479473 h 3232926"/>
              <a:gd name="connsiteX80" fmla="*/ 2253131 w 2287608"/>
              <a:gd name="connsiteY80" fmla="*/ 1449073 h 3232926"/>
              <a:gd name="connsiteX81" fmla="*/ 2278616 w 2287608"/>
              <a:gd name="connsiteY81" fmla="*/ 1440924 h 3232926"/>
              <a:gd name="connsiteX82" fmla="*/ 2284115 w 2287608"/>
              <a:gd name="connsiteY82" fmla="*/ 1444099 h 3232926"/>
              <a:gd name="connsiteX83" fmla="*/ 2283112 w 2287608"/>
              <a:gd name="connsiteY83" fmla="*/ 1439486 h 3232926"/>
              <a:gd name="connsiteX84" fmla="*/ 2287608 w 2287608"/>
              <a:gd name="connsiteY84" fmla="*/ 1438048 h 3232926"/>
              <a:gd name="connsiteX85" fmla="*/ 2282109 w 2287608"/>
              <a:gd name="connsiteY85" fmla="*/ 1434874 h 3232926"/>
              <a:gd name="connsiteX86" fmla="*/ 2276424 w 2287608"/>
              <a:gd name="connsiteY86" fmla="*/ 1408729 h 3232926"/>
              <a:gd name="connsiteX87" fmla="*/ 2069415 w 2287608"/>
              <a:gd name="connsiteY87" fmla="*/ 1032514 h 3232926"/>
              <a:gd name="connsiteX88" fmla="*/ 1140311 w 2287608"/>
              <a:gd name="connsiteY88" fmla="*/ 35676 h 3232926"/>
              <a:gd name="connsiteX89" fmla="*/ 1134812 w 2287608"/>
              <a:gd name="connsiteY89" fmla="*/ 38850 h 3232926"/>
              <a:gd name="connsiteX90" fmla="*/ 1109328 w 2287608"/>
              <a:gd name="connsiteY90" fmla="*/ 30701 h 3232926"/>
              <a:gd name="connsiteX91" fmla="*/ 428948 w 2287608"/>
              <a:gd name="connsiteY91" fmla="*/ 120275 h 3232926"/>
              <a:gd name="connsiteX92" fmla="*/ 11185 w 2287608"/>
              <a:gd name="connsiteY92" fmla="*/ 664715 h 3232926"/>
              <a:gd name="connsiteX93" fmla="*/ 5499 w 2287608"/>
              <a:gd name="connsiteY93" fmla="*/ 690860 h 3232926"/>
              <a:gd name="connsiteX94" fmla="*/ 0 w 2287608"/>
              <a:gd name="connsiteY94" fmla="*/ 694034 h 3232926"/>
              <a:gd name="connsiteX95" fmla="*/ 4497 w 2287608"/>
              <a:gd name="connsiteY95" fmla="*/ 695472 h 3232926"/>
              <a:gd name="connsiteX96" fmla="*/ 3493 w 2287608"/>
              <a:gd name="connsiteY96" fmla="*/ 700085 h 3232926"/>
              <a:gd name="connsiteX97" fmla="*/ 8992 w 2287608"/>
              <a:gd name="connsiteY97" fmla="*/ 696910 h 3232926"/>
              <a:gd name="connsiteX98" fmla="*/ 34477 w 2287608"/>
              <a:gd name="connsiteY98" fmla="*/ 705059 h 3232926"/>
              <a:gd name="connsiteX99" fmla="*/ 290620 w 2287608"/>
              <a:gd name="connsiteY99" fmla="*/ 735459 h 3232926"/>
              <a:gd name="connsiteX100" fmla="*/ 714857 w 2287608"/>
              <a:gd name="connsiteY100" fmla="*/ 615486 h 3232926"/>
              <a:gd name="connsiteX101" fmla="*/ 1132621 w 2287608"/>
              <a:gd name="connsiteY101" fmla="*/ 71046 h 3232926"/>
              <a:gd name="connsiteX102" fmla="*/ 1138305 w 2287608"/>
              <a:gd name="connsiteY102" fmla="*/ 44901 h 3232926"/>
              <a:gd name="connsiteX103" fmla="*/ 1143805 w 2287608"/>
              <a:gd name="connsiteY103" fmla="*/ 41726 h 3232926"/>
              <a:gd name="connsiteX104" fmla="*/ 1139308 w 2287608"/>
              <a:gd name="connsiteY104" fmla="*/ 40289 h 3232926"/>
              <a:gd name="connsiteX105" fmla="*/ 2069415 w 2287608"/>
              <a:gd name="connsiteY105" fmla="*/ 288501 h 3232926"/>
              <a:gd name="connsiteX106" fmla="*/ 1858661 w 2287608"/>
              <a:gd name="connsiteY106" fmla="*/ 120276 h 3232926"/>
              <a:gd name="connsiteX107" fmla="*/ 1178281 w 2287608"/>
              <a:gd name="connsiteY107" fmla="*/ 30702 h 3232926"/>
              <a:gd name="connsiteX108" fmla="*/ 1152796 w 2287608"/>
              <a:gd name="connsiteY108" fmla="*/ 38850 h 3232926"/>
              <a:gd name="connsiteX109" fmla="*/ 1147297 w 2287608"/>
              <a:gd name="connsiteY109" fmla="*/ 35676 h 3232926"/>
              <a:gd name="connsiteX110" fmla="*/ 1148300 w 2287608"/>
              <a:gd name="connsiteY110" fmla="*/ 40290 h 3232926"/>
              <a:gd name="connsiteX111" fmla="*/ 1143804 w 2287608"/>
              <a:gd name="connsiteY111" fmla="*/ 41727 h 3232926"/>
              <a:gd name="connsiteX112" fmla="*/ 1149304 w 2287608"/>
              <a:gd name="connsiteY112" fmla="*/ 44901 h 3232926"/>
              <a:gd name="connsiteX113" fmla="*/ 1154988 w 2287608"/>
              <a:gd name="connsiteY113" fmla="*/ 71046 h 3232926"/>
              <a:gd name="connsiteX114" fmla="*/ 1572751 w 2287608"/>
              <a:gd name="connsiteY114" fmla="*/ 615486 h 3232926"/>
              <a:gd name="connsiteX115" fmla="*/ 1996989 w 2287608"/>
              <a:gd name="connsiteY115" fmla="*/ 735460 h 3232926"/>
              <a:gd name="connsiteX116" fmla="*/ 2253131 w 2287608"/>
              <a:gd name="connsiteY116" fmla="*/ 705060 h 3232926"/>
              <a:gd name="connsiteX117" fmla="*/ 2278616 w 2287608"/>
              <a:gd name="connsiteY117" fmla="*/ 696911 h 3232926"/>
              <a:gd name="connsiteX118" fmla="*/ 2284115 w 2287608"/>
              <a:gd name="connsiteY118" fmla="*/ 700086 h 3232926"/>
              <a:gd name="connsiteX119" fmla="*/ 2283112 w 2287608"/>
              <a:gd name="connsiteY119" fmla="*/ 695473 h 3232926"/>
              <a:gd name="connsiteX120" fmla="*/ 2287608 w 2287608"/>
              <a:gd name="connsiteY120" fmla="*/ 694035 h 3232926"/>
              <a:gd name="connsiteX121" fmla="*/ 2282109 w 2287608"/>
              <a:gd name="connsiteY121" fmla="*/ 690860 h 3232926"/>
              <a:gd name="connsiteX122" fmla="*/ 2276424 w 2287608"/>
              <a:gd name="connsiteY122" fmla="*/ 664716 h 3232926"/>
              <a:gd name="connsiteX123" fmla="*/ 2069415 w 2287608"/>
              <a:gd name="connsiteY123" fmla="*/ 288501 h 3232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2287608" h="3232926">
                <a:moveTo>
                  <a:pt x="1143804" y="1916209"/>
                </a:moveTo>
                <a:lnTo>
                  <a:pt x="1140311" y="1919384"/>
                </a:lnTo>
                <a:lnTo>
                  <a:pt x="1136818" y="1916209"/>
                </a:lnTo>
                <a:lnTo>
                  <a:pt x="1136818" y="1922559"/>
                </a:lnTo>
                <a:lnTo>
                  <a:pt x="1117018" y="1940554"/>
                </a:lnTo>
                <a:cubicBezTo>
                  <a:pt x="954760" y="2102813"/>
                  <a:pt x="854401" y="2326970"/>
                  <a:pt x="854401" y="2574568"/>
                </a:cubicBezTo>
                <a:cubicBezTo>
                  <a:pt x="854401" y="2822165"/>
                  <a:pt x="954760" y="3046323"/>
                  <a:pt x="1117018" y="3208581"/>
                </a:cubicBezTo>
                <a:lnTo>
                  <a:pt x="1136818" y="3226577"/>
                </a:lnTo>
                <a:lnTo>
                  <a:pt x="1136818" y="3232926"/>
                </a:lnTo>
                <a:lnTo>
                  <a:pt x="1140311" y="3229751"/>
                </a:lnTo>
                <a:lnTo>
                  <a:pt x="1143804" y="3232926"/>
                </a:lnTo>
                <a:lnTo>
                  <a:pt x="1143804" y="3226577"/>
                </a:lnTo>
                <a:lnTo>
                  <a:pt x="1163604" y="3208581"/>
                </a:lnTo>
                <a:cubicBezTo>
                  <a:pt x="1325862" y="3046323"/>
                  <a:pt x="1426221" y="2822165"/>
                  <a:pt x="1426221" y="2574567"/>
                </a:cubicBezTo>
                <a:cubicBezTo>
                  <a:pt x="1426221" y="2326970"/>
                  <a:pt x="1325862" y="2102812"/>
                  <a:pt x="1163604" y="1940554"/>
                </a:cubicBezTo>
                <a:lnTo>
                  <a:pt x="1143804" y="1922558"/>
                </a:lnTo>
                <a:close/>
                <a:moveTo>
                  <a:pt x="1140312" y="1494239"/>
                </a:moveTo>
                <a:lnTo>
                  <a:pt x="1134813" y="1497413"/>
                </a:lnTo>
                <a:lnTo>
                  <a:pt x="1109328" y="1489264"/>
                </a:lnTo>
                <a:cubicBezTo>
                  <a:pt x="887680" y="1429874"/>
                  <a:pt x="643374" y="1455039"/>
                  <a:pt x="428947" y="1578838"/>
                </a:cubicBezTo>
                <a:cubicBezTo>
                  <a:pt x="214522" y="1702637"/>
                  <a:pt x="70575" y="1901629"/>
                  <a:pt x="11185" y="2123278"/>
                </a:cubicBezTo>
                <a:lnTo>
                  <a:pt x="5499" y="2149423"/>
                </a:lnTo>
                <a:lnTo>
                  <a:pt x="0" y="2152597"/>
                </a:lnTo>
                <a:lnTo>
                  <a:pt x="4497" y="2154035"/>
                </a:lnTo>
                <a:lnTo>
                  <a:pt x="3493" y="2158648"/>
                </a:lnTo>
                <a:lnTo>
                  <a:pt x="8992" y="2155473"/>
                </a:lnTo>
                <a:lnTo>
                  <a:pt x="34477" y="2163622"/>
                </a:lnTo>
                <a:cubicBezTo>
                  <a:pt x="117596" y="2185894"/>
                  <a:pt x="203900" y="2196274"/>
                  <a:pt x="290620" y="2194022"/>
                </a:cubicBezTo>
                <a:cubicBezTo>
                  <a:pt x="435153" y="2190268"/>
                  <a:pt x="580841" y="2151423"/>
                  <a:pt x="714858" y="2074049"/>
                </a:cubicBezTo>
                <a:cubicBezTo>
                  <a:pt x="929283" y="1950250"/>
                  <a:pt x="1073230" y="1751258"/>
                  <a:pt x="1132621" y="1529609"/>
                </a:cubicBezTo>
                <a:lnTo>
                  <a:pt x="1138305" y="1503464"/>
                </a:lnTo>
                <a:lnTo>
                  <a:pt x="1143804" y="1500289"/>
                </a:lnTo>
                <a:lnTo>
                  <a:pt x="1139308" y="1498852"/>
                </a:lnTo>
                <a:close/>
                <a:moveTo>
                  <a:pt x="2069415" y="1747063"/>
                </a:moveTo>
                <a:cubicBezTo>
                  <a:pt x="2009570" y="1682261"/>
                  <a:pt x="1939071" y="1625262"/>
                  <a:pt x="1858661" y="1578837"/>
                </a:cubicBezTo>
                <a:cubicBezTo>
                  <a:pt x="1644235" y="1455038"/>
                  <a:pt x="1399929" y="1429873"/>
                  <a:pt x="1178281" y="1489263"/>
                </a:cubicBezTo>
                <a:lnTo>
                  <a:pt x="1152796" y="1497412"/>
                </a:lnTo>
                <a:lnTo>
                  <a:pt x="1147297" y="1494238"/>
                </a:lnTo>
                <a:lnTo>
                  <a:pt x="1148300" y="1498851"/>
                </a:lnTo>
                <a:lnTo>
                  <a:pt x="1143804" y="1500288"/>
                </a:lnTo>
                <a:lnTo>
                  <a:pt x="1149304" y="1503463"/>
                </a:lnTo>
                <a:lnTo>
                  <a:pt x="1154988" y="1529608"/>
                </a:lnTo>
                <a:cubicBezTo>
                  <a:pt x="1214379" y="1751257"/>
                  <a:pt x="1358325" y="1950249"/>
                  <a:pt x="1572751" y="2074048"/>
                </a:cubicBezTo>
                <a:cubicBezTo>
                  <a:pt x="1706767" y="2151422"/>
                  <a:pt x="1852455" y="2190267"/>
                  <a:pt x="1996989" y="2194021"/>
                </a:cubicBezTo>
                <a:cubicBezTo>
                  <a:pt x="2083709" y="2196273"/>
                  <a:pt x="2170013" y="2185893"/>
                  <a:pt x="2253131" y="2163621"/>
                </a:cubicBezTo>
                <a:lnTo>
                  <a:pt x="2278616" y="2155472"/>
                </a:lnTo>
                <a:lnTo>
                  <a:pt x="2284115" y="2158647"/>
                </a:lnTo>
                <a:lnTo>
                  <a:pt x="2283112" y="2154034"/>
                </a:lnTo>
                <a:lnTo>
                  <a:pt x="2287608" y="2152596"/>
                </a:lnTo>
                <a:lnTo>
                  <a:pt x="2282109" y="2149422"/>
                </a:lnTo>
                <a:lnTo>
                  <a:pt x="2276424" y="2123277"/>
                </a:lnTo>
                <a:cubicBezTo>
                  <a:pt x="2239306" y="1984747"/>
                  <a:pt x="2169157" y="1855067"/>
                  <a:pt x="2069415" y="1747063"/>
                </a:cubicBezTo>
                <a:close/>
                <a:moveTo>
                  <a:pt x="1140311" y="779689"/>
                </a:moveTo>
                <a:lnTo>
                  <a:pt x="1134812" y="782863"/>
                </a:lnTo>
                <a:lnTo>
                  <a:pt x="1109328" y="774714"/>
                </a:lnTo>
                <a:cubicBezTo>
                  <a:pt x="887679" y="715324"/>
                  <a:pt x="643374" y="740489"/>
                  <a:pt x="428947" y="864288"/>
                </a:cubicBezTo>
                <a:cubicBezTo>
                  <a:pt x="214522" y="988087"/>
                  <a:pt x="70575" y="1187079"/>
                  <a:pt x="11185" y="1408728"/>
                </a:cubicBezTo>
                <a:lnTo>
                  <a:pt x="5499" y="1434873"/>
                </a:lnTo>
                <a:lnTo>
                  <a:pt x="0" y="1438047"/>
                </a:lnTo>
                <a:lnTo>
                  <a:pt x="4497" y="1439485"/>
                </a:lnTo>
                <a:lnTo>
                  <a:pt x="3493" y="1444098"/>
                </a:lnTo>
                <a:lnTo>
                  <a:pt x="8992" y="1440923"/>
                </a:lnTo>
                <a:lnTo>
                  <a:pt x="34477" y="1449072"/>
                </a:lnTo>
                <a:cubicBezTo>
                  <a:pt x="117595" y="1471344"/>
                  <a:pt x="203900" y="1481724"/>
                  <a:pt x="290620" y="1479472"/>
                </a:cubicBezTo>
                <a:cubicBezTo>
                  <a:pt x="435154" y="1475718"/>
                  <a:pt x="580841" y="1436873"/>
                  <a:pt x="714858" y="1359499"/>
                </a:cubicBezTo>
                <a:cubicBezTo>
                  <a:pt x="929284" y="1235700"/>
                  <a:pt x="1073229" y="1036708"/>
                  <a:pt x="1132621" y="815059"/>
                </a:cubicBezTo>
                <a:lnTo>
                  <a:pt x="1138305" y="788914"/>
                </a:lnTo>
                <a:lnTo>
                  <a:pt x="1143805" y="785739"/>
                </a:lnTo>
                <a:lnTo>
                  <a:pt x="1139308" y="784302"/>
                </a:lnTo>
                <a:close/>
                <a:moveTo>
                  <a:pt x="2069415" y="1032514"/>
                </a:moveTo>
                <a:cubicBezTo>
                  <a:pt x="2009570" y="967712"/>
                  <a:pt x="1939071" y="910714"/>
                  <a:pt x="1858661" y="864289"/>
                </a:cubicBezTo>
                <a:cubicBezTo>
                  <a:pt x="1644235" y="740490"/>
                  <a:pt x="1399929" y="715325"/>
                  <a:pt x="1178281" y="774715"/>
                </a:cubicBezTo>
                <a:lnTo>
                  <a:pt x="1152796" y="782864"/>
                </a:lnTo>
                <a:lnTo>
                  <a:pt x="1147297" y="779690"/>
                </a:lnTo>
                <a:lnTo>
                  <a:pt x="1148300" y="784303"/>
                </a:lnTo>
                <a:lnTo>
                  <a:pt x="1143804" y="785740"/>
                </a:lnTo>
                <a:lnTo>
                  <a:pt x="1149304" y="788915"/>
                </a:lnTo>
                <a:lnTo>
                  <a:pt x="1154988" y="815060"/>
                </a:lnTo>
                <a:cubicBezTo>
                  <a:pt x="1214379" y="1036709"/>
                  <a:pt x="1358325" y="1235701"/>
                  <a:pt x="1572751" y="1359500"/>
                </a:cubicBezTo>
                <a:cubicBezTo>
                  <a:pt x="1706767" y="1436874"/>
                  <a:pt x="1852455" y="1475719"/>
                  <a:pt x="1996989" y="1479473"/>
                </a:cubicBezTo>
                <a:cubicBezTo>
                  <a:pt x="2083709" y="1481725"/>
                  <a:pt x="2170013" y="1471345"/>
                  <a:pt x="2253131" y="1449073"/>
                </a:cubicBezTo>
                <a:lnTo>
                  <a:pt x="2278616" y="1440924"/>
                </a:lnTo>
                <a:lnTo>
                  <a:pt x="2284115" y="1444099"/>
                </a:lnTo>
                <a:lnTo>
                  <a:pt x="2283112" y="1439486"/>
                </a:lnTo>
                <a:lnTo>
                  <a:pt x="2287608" y="1438048"/>
                </a:lnTo>
                <a:lnTo>
                  <a:pt x="2282109" y="1434874"/>
                </a:lnTo>
                <a:lnTo>
                  <a:pt x="2276424" y="1408729"/>
                </a:lnTo>
                <a:cubicBezTo>
                  <a:pt x="2239306" y="1270198"/>
                  <a:pt x="2169157" y="1140518"/>
                  <a:pt x="2069415" y="1032514"/>
                </a:cubicBezTo>
                <a:close/>
                <a:moveTo>
                  <a:pt x="1140311" y="35676"/>
                </a:moveTo>
                <a:lnTo>
                  <a:pt x="1134812" y="38850"/>
                </a:lnTo>
                <a:lnTo>
                  <a:pt x="1109328" y="30701"/>
                </a:lnTo>
                <a:cubicBezTo>
                  <a:pt x="887679" y="-28689"/>
                  <a:pt x="643374" y="-3524"/>
                  <a:pt x="428948" y="120275"/>
                </a:cubicBezTo>
                <a:cubicBezTo>
                  <a:pt x="214521" y="244074"/>
                  <a:pt x="70575" y="443066"/>
                  <a:pt x="11185" y="664715"/>
                </a:cubicBezTo>
                <a:lnTo>
                  <a:pt x="5499" y="690860"/>
                </a:lnTo>
                <a:lnTo>
                  <a:pt x="0" y="694034"/>
                </a:lnTo>
                <a:lnTo>
                  <a:pt x="4497" y="695472"/>
                </a:lnTo>
                <a:lnTo>
                  <a:pt x="3493" y="700085"/>
                </a:lnTo>
                <a:lnTo>
                  <a:pt x="8992" y="696910"/>
                </a:lnTo>
                <a:lnTo>
                  <a:pt x="34477" y="705059"/>
                </a:lnTo>
                <a:cubicBezTo>
                  <a:pt x="117595" y="727331"/>
                  <a:pt x="203900" y="737711"/>
                  <a:pt x="290620" y="735459"/>
                </a:cubicBezTo>
                <a:cubicBezTo>
                  <a:pt x="435154" y="731705"/>
                  <a:pt x="580841" y="692860"/>
                  <a:pt x="714857" y="615486"/>
                </a:cubicBezTo>
                <a:cubicBezTo>
                  <a:pt x="929284" y="491687"/>
                  <a:pt x="1073229" y="292695"/>
                  <a:pt x="1132621" y="71046"/>
                </a:cubicBezTo>
                <a:lnTo>
                  <a:pt x="1138305" y="44901"/>
                </a:lnTo>
                <a:lnTo>
                  <a:pt x="1143805" y="41726"/>
                </a:lnTo>
                <a:lnTo>
                  <a:pt x="1139308" y="40289"/>
                </a:lnTo>
                <a:close/>
                <a:moveTo>
                  <a:pt x="2069415" y="288501"/>
                </a:moveTo>
                <a:cubicBezTo>
                  <a:pt x="2009570" y="223699"/>
                  <a:pt x="1939071" y="166700"/>
                  <a:pt x="1858661" y="120276"/>
                </a:cubicBezTo>
                <a:cubicBezTo>
                  <a:pt x="1644235" y="-3523"/>
                  <a:pt x="1399929" y="-28688"/>
                  <a:pt x="1178281" y="30702"/>
                </a:cubicBezTo>
                <a:lnTo>
                  <a:pt x="1152796" y="38850"/>
                </a:lnTo>
                <a:lnTo>
                  <a:pt x="1147297" y="35676"/>
                </a:lnTo>
                <a:lnTo>
                  <a:pt x="1148300" y="40290"/>
                </a:lnTo>
                <a:lnTo>
                  <a:pt x="1143804" y="41727"/>
                </a:lnTo>
                <a:lnTo>
                  <a:pt x="1149304" y="44901"/>
                </a:lnTo>
                <a:lnTo>
                  <a:pt x="1154988" y="71046"/>
                </a:lnTo>
                <a:cubicBezTo>
                  <a:pt x="1214379" y="292695"/>
                  <a:pt x="1358325" y="491688"/>
                  <a:pt x="1572751" y="615486"/>
                </a:cubicBezTo>
                <a:cubicBezTo>
                  <a:pt x="1706767" y="692860"/>
                  <a:pt x="1852455" y="731705"/>
                  <a:pt x="1996989" y="735460"/>
                </a:cubicBezTo>
                <a:cubicBezTo>
                  <a:pt x="2083709" y="737712"/>
                  <a:pt x="2170013" y="727332"/>
                  <a:pt x="2253131" y="705060"/>
                </a:cubicBezTo>
                <a:lnTo>
                  <a:pt x="2278616" y="696911"/>
                </a:lnTo>
                <a:lnTo>
                  <a:pt x="2284115" y="700086"/>
                </a:lnTo>
                <a:lnTo>
                  <a:pt x="2283112" y="695473"/>
                </a:lnTo>
                <a:lnTo>
                  <a:pt x="2287608" y="694035"/>
                </a:lnTo>
                <a:lnTo>
                  <a:pt x="2282109" y="690860"/>
                </a:lnTo>
                <a:lnTo>
                  <a:pt x="2276424" y="664716"/>
                </a:lnTo>
                <a:cubicBezTo>
                  <a:pt x="2239306" y="526185"/>
                  <a:pt x="2169157" y="396505"/>
                  <a:pt x="2069415" y="288501"/>
                </a:cubicBezTo>
                <a:close/>
              </a:path>
            </a:pathLst>
          </a:cu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199" name="Freeform: Shape 198">
            <a:extLst>
              <a:ext uri="{FF2B5EF4-FFF2-40B4-BE49-F238E27FC236}">
                <a16:creationId xmlns:a16="http://schemas.microsoft.com/office/drawing/2014/main" id="{91DAC796-CA78-4ABE-BE2F-B8B4D60A6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8864022" y="796012"/>
            <a:ext cx="1785983" cy="1799739"/>
          </a:xfrm>
          <a:custGeom>
            <a:avLst/>
            <a:gdLst>
              <a:gd name="connsiteX0" fmla="*/ 440819 w 1785983"/>
              <a:gd name="connsiteY0" fmla="*/ 59 h 1799739"/>
              <a:gd name="connsiteX1" fmla="*/ 845918 w 1785983"/>
              <a:gd name="connsiteY1" fmla="*/ 261596 h 1799739"/>
              <a:gd name="connsiteX2" fmla="*/ 892992 w 1785983"/>
              <a:gd name="connsiteY2" fmla="*/ 360758 h 1799739"/>
              <a:gd name="connsiteX3" fmla="*/ 892992 w 1785983"/>
              <a:gd name="connsiteY3" fmla="*/ 365372 h 1799739"/>
              <a:gd name="connsiteX4" fmla="*/ 940065 w 1785983"/>
              <a:gd name="connsiteY4" fmla="*/ 266212 h 1799739"/>
              <a:gd name="connsiteX5" fmla="*/ 1406106 w 1785983"/>
              <a:gd name="connsiteY5" fmla="*/ 8338 h 1799739"/>
              <a:gd name="connsiteX6" fmla="*/ 1022901 w 1785983"/>
              <a:gd name="connsiteY6" fmla="*/ 1699451 h 1799739"/>
              <a:gd name="connsiteX7" fmla="*/ 892991 w 1785983"/>
              <a:gd name="connsiteY7" fmla="*/ 1799739 h 1799739"/>
              <a:gd name="connsiteX8" fmla="*/ 892991 w 1785983"/>
              <a:gd name="connsiteY8" fmla="*/ 1795123 h 1799739"/>
              <a:gd name="connsiteX9" fmla="*/ 763082 w 1785983"/>
              <a:gd name="connsiteY9" fmla="*/ 1694835 h 1799739"/>
              <a:gd name="connsiteX10" fmla="*/ 379877 w 1785983"/>
              <a:gd name="connsiteY10" fmla="*/ 3722 h 1799739"/>
              <a:gd name="connsiteX11" fmla="*/ 440819 w 1785983"/>
              <a:gd name="connsiteY11" fmla="*/ 59 h 1799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85983" h="1799739">
                <a:moveTo>
                  <a:pt x="440819" y="59"/>
                </a:moveTo>
                <a:cubicBezTo>
                  <a:pt x="584367" y="2557"/>
                  <a:pt x="735105" y="83293"/>
                  <a:pt x="845918" y="261596"/>
                </a:cubicBezTo>
                <a:lnTo>
                  <a:pt x="892992" y="360758"/>
                </a:lnTo>
                <a:lnTo>
                  <a:pt x="892992" y="365372"/>
                </a:lnTo>
                <a:lnTo>
                  <a:pt x="940065" y="266212"/>
                </a:lnTo>
                <a:cubicBezTo>
                  <a:pt x="1066709" y="62437"/>
                  <a:pt x="1245499" y="-13903"/>
                  <a:pt x="1406106" y="8338"/>
                </a:cubicBezTo>
                <a:cubicBezTo>
                  <a:pt x="1827702" y="66720"/>
                  <a:pt x="2124001" y="804388"/>
                  <a:pt x="1022901" y="1699451"/>
                </a:cubicBezTo>
                <a:lnTo>
                  <a:pt x="892991" y="1799739"/>
                </a:lnTo>
                <a:lnTo>
                  <a:pt x="892991" y="1795123"/>
                </a:lnTo>
                <a:lnTo>
                  <a:pt x="763082" y="1694835"/>
                </a:lnTo>
                <a:cubicBezTo>
                  <a:pt x="-338018" y="799772"/>
                  <a:pt x="-41719" y="62104"/>
                  <a:pt x="379877" y="3722"/>
                </a:cubicBezTo>
                <a:cubicBezTo>
                  <a:pt x="399953" y="942"/>
                  <a:pt x="420313" y="-298"/>
                  <a:pt x="440819" y="59"/>
                </a:cubicBezTo>
                <a:close/>
              </a:path>
            </a:pathLst>
          </a:custGeom>
          <a:solidFill>
            <a:schemeClr val="accent1">
              <a:alpha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Oval 200">
            <a:extLst>
              <a:ext uri="{FF2B5EF4-FFF2-40B4-BE49-F238E27FC236}">
                <a16:creationId xmlns:a16="http://schemas.microsoft.com/office/drawing/2014/main" id="{5DDA4212-2A25-49B5-912F-FE46DB634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0562642" y="882376"/>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03" name="Freeform: Shape 202">
            <a:extLst>
              <a:ext uri="{FF2B5EF4-FFF2-40B4-BE49-F238E27FC236}">
                <a16:creationId xmlns:a16="http://schemas.microsoft.com/office/drawing/2014/main" id="{5D44875A-5D91-4826-BEA8-3D8137697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11064180" y="604046"/>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nvGrpSpPr>
          <p:cNvPr id="205" name="Group 204">
            <a:extLst>
              <a:ext uri="{FF2B5EF4-FFF2-40B4-BE49-F238E27FC236}">
                <a16:creationId xmlns:a16="http://schemas.microsoft.com/office/drawing/2014/main" id="{76032A1D-6324-4525-B325-BA10F1B5AF1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3500000" flipH="1" flipV="1">
            <a:off x="9148098" y="2744140"/>
            <a:ext cx="865742" cy="628383"/>
            <a:chOff x="558167" y="958515"/>
            <a:chExt cx="865742" cy="628383"/>
          </a:xfrm>
          <a:solidFill>
            <a:schemeClr val="accent3"/>
          </a:solidFill>
        </p:grpSpPr>
        <p:sp>
          <p:nvSpPr>
            <p:cNvPr id="206" name="Freeform: Shape 205">
              <a:extLst>
                <a:ext uri="{FF2B5EF4-FFF2-40B4-BE49-F238E27FC236}">
                  <a16:creationId xmlns:a16="http://schemas.microsoft.com/office/drawing/2014/main" id="{29407EC8-983A-4905-9D84-F10F99A2B2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a:off x="558167" y="1122160"/>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7" name="Freeform: Shape 206">
              <a:extLst>
                <a:ext uri="{FF2B5EF4-FFF2-40B4-BE49-F238E27FC236}">
                  <a16:creationId xmlns:a16="http://schemas.microsoft.com/office/drawing/2014/main" id="{F6426968-9D35-4263-9721-5B13F9D29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959170" y="95851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209" name="Freeform: Shape 208">
            <a:extLst>
              <a:ext uri="{FF2B5EF4-FFF2-40B4-BE49-F238E27FC236}">
                <a16:creationId xmlns:a16="http://schemas.microsoft.com/office/drawing/2014/main" id="{3FD786AD-5715-4F40-BEE8-2D5F8F1EA7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0746969" y="1420178"/>
            <a:ext cx="901736" cy="1868598"/>
          </a:xfrm>
          <a:custGeom>
            <a:avLst/>
            <a:gdLst>
              <a:gd name="connsiteX0" fmla="*/ 450869 w 901736"/>
              <a:gd name="connsiteY0" fmla="*/ 0 h 1868598"/>
              <a:gd name="connsiteX1" fmla="*/ 492611 w 901736"/>
              <a:gd name="connsiteY1" fmla="*/ 52638 h 1868598"/>
              <a:gd name="connsiteX2" fmla="*/ 894647 w 901736"/>
              <a:gd name="connsiteY2" fmla="*/ 1225278 h 1868598"/>
              <a:gd name="connsiteX3" fmla="*/ 901596 w 901736"/>
              <a:gd name="connsiteY3" fmla="*/ 1416229 h 1868598"/>
              <a:gd name="connsiteX4" fmla="*/ 901595 w 901736"/>
              <a:gd name="connsiteY4" fmla="*/ 1416229 h 1868598"/>
              <a:gd name="connsiteX5" fmla="*/ 901736 w 901736"/>
              <a:gd name="connsiteY5" fmla="*/ 1420099 h 1868598"/>
              <a:gd name="connsiteX6" fmla="*/ 892724 w 901736"/>
              <a:gd name="connsiteY6" fmla="*/ 1509500 h 1868598"/>
              <a:gd name="connsiteX7" fmla="*/ 452126 w 901736"/>
              <a:gd name="connsiteY7" fmla="*/ 1868598 h 1868598"/>
              <a:gd name="connsiteX8" fmla="*/ 450868 w 901736"/>
              <a:gd name="connsiteY8" fmla="*/ 1868471 h 1868598"/>
              <a:gd name="connsiteX9" fmla="*/ 450868 w 901736"/>
              <a:gd name="connsiteY9" fmla="*/ 1346995 h 1868598"/>
              <a:gd name="connsiteX10" fmla="*/ 450868 w 901736"/>
              <a:gd name="connsiteY10" fmla="*/ 969255 h 1868598"/>
              <a:gd name="connsiteX11" fmla="*/ 450868 w 901736"/>
              <a:gd name="connsiteY11" fmla="*/ 664370 h 1868598"/>
              <a:gd name="connsiteX12" fmla="*/ 450869 w 901736"/>
              <a:gd name="connsiteY12" fmla="*/ 664370 h 1868598"/>
              <a:gd name="connsiteX13" fmla="*/ 450867 w 901736"/>
              <a:gd name="connsiteY13" fmla="*/ 0 h 1868598"/>
              <a:gd name="connsiteX14" fmla="*/ 450867 w 901736"/>
              <a:gd name="connsiteY14" fmla="*/ 664370 h 1868598"/>
              <a:gd name="connsiteX15" fmla="*/ 450868 w 901736"/>
              <a:gd name="connsiteY15" fmla="*/ 664370 h 1868598"/>
              <a:gd name="connsiteX16" fmla="*/ 450868 w 901736"/>
              <a:gd name="connsiteY16" fmla="*/ 969255 h 1868598"/>
              <a:gd name="connsiteX17" fmla="*/ 450868 w 901736"/>
              <a:gd name="connsiteY17" fmla="*/ 1346995 h 1868598"/>
              <a:gd name="connsiteX18" fmla="*/ 450868 w 901736"/>
              <a:gd name="connsiteY18" fmla="*/ 1868471 h 1868598"/>
              <a:gd name="connsiteX19" fmla="*/ 449610 w 901736"/>
              <a:gd name="connsiteY19" fmla="*/ 1868598 h 1868598"/>
              <a:gd name="connsiteX20" fmla="*/ 9012 w 901736"/>
              <a:gd name="connsiteY20" fmla="*/ 1509500 h 1868598"/>
              <a:gd name="connsiteX21" fmla="*/ 0 w 901736"/>
              <a:gd name="connsiteY21" fmla="*/ 1420099 h 1868598"/>
              <a:gd name="connsiteX22" fmla="*/ 141 w 901736"/>
              <a:gd name="connsiteY22" fmla="*/ 1416229 h 1868598"/>
              <a:gd name="connsiteX23" fmla="*/ 140 w 901736"/>
              <a:gd name="connsiteY23" fmla="*/ 1416229 h 1868598"/>
              <a:gd name="connsiteX24" fmla="*/ 7089 w 901736"/>
              <a:gd name="connsiteY24" fmla="*/ 1225278 h 1868598"/>
              <a:gd name="connsiteX25" fmla="*/ 409125 w 901736"/>
              <a:gd name="connsiteY25" fmla="*/ 52638 h 186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901736" h="1868598">
                <a:moveTo>
                  <a:pt x="450869" y="0"/>
                </a:moveTo>
                <a:lnTo>
                  <a:pt x="492611" y="52638"/>
                </a:lnTo>
                <a:cubicBezTo>
                  <a:pt x="713860" y="359618"/>
                  <a:pt x="861255" y="769067"/>
                  <a:pt x="894647" y="1225278"/>
                </a:cubicBezTo>
                <a:lnTo>
                  <a:pt x="901596" y="1416229"/>
                </a:lnTo>
                <a:lnTo>
                  <a:pt x="901595" y="1416229"/>
                </a:lnTo>
                <a:lnTo>
                  <a:pt x="901736" y="1420099"/>
                </a:lnTo>
                <a:lnTo>
                  <a:pt x="892724" y="1509500"/>
                </a:lnTo>
                <a:cubicBezTo>
                  <a:pt x="850788" y="1714437"/>
                  <a:pt x="669460" y="1868598"/>
                  <a:pt x="452126" y="1868598"/>
                </a:cubicBezTo>
                <a:lnTo>
                  <a:pt x="450868" y="1868471"/>
                </a:lnTo>
                <a:lnTo>
                  <a:pt x="450868" y="1346995"/>
                </a:lnTo>
                <a:lnTo>
                  <a:pt x="450868" y="969255"/>
                </a:lnTo>
                <a:lnTo>
                  <a:pt x="450868" y="664370"/>
                </a:lnTo>
                <a:lnTo>
                  <a:pt x="450869" y="664370"/>
                </a:lnTo>
                <a:close/>
                <a:moveTo>
                  <a:pt x="450867" y="0"/>
                </a:moveTo>
                <a:lnTo>
                  <a:pt x="450867" y="664370"/>
                </a:lnTo>
                <a:lnTo>
                  <a:pt x="450868" y="664370"/>
                </a:lnTo>
                <a:lnTo>
                  <a:pt x="450868" y="969255"/>
                </a:lnTo>
                <a:lnTo>
                  <a:pt x="450868" y="1346995"/>
                </a:lnTo>
                <a:lnTo>
                  <a:pt x="450868" y="1868471"/>
                </a:lnTo>
                <a:lnTo>
                  <a:pt x="449610" y="1868598"/>
                </a:lnTo>
                <a:cubicBezTo>
                  <a:pt x="232276" y="1868598"/>
                  <a:pt x="50948" y="1714437"/>
                  <a:pt x="9012" y="1509500"/>
                </a:cubicBezTo>
                <a:lnTo>
                  <a:pt x="0" y="1420099"/>
                </a:lnTo>
                <a:lnTo>
                  <a:pt x="141" y="1416229"/>
                </a:lnTo>
                <a:lnTo>
                  <a:pt x="140" y="1416229"/>
                </a:lnTo>
                <a:lnTo>
                  <a:pt x="7089" y="1225278"/>
                </a:lnTo>
                <a:cubicBezTo>
                  <a:pt x="40481" y="769067"/>
                  <a:pt x="187876" y="359618"/>
                  <a:pt x="409125" y="52638"/>
                </a:cubicBezTo>
                <a:close/>
              </a:path>
            </a:pathLst>
          </a:custGeom>
          <a:solidFill>
            <a:schemeClr val="accent4"/>
          </a:solid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accent4"/>
              </a:solidFill>
            </a:endParaRPr>
          </a:p>
        </p:txBody>
      </p:sp>
      <p:sp>
        <p:nvSpPr>
          <p:cNvPr id="211" name="Oval 210">
            <a:extLst>
              <a:ext uri="{FF2B5EF4-FFF2-40B4-BE49-F238E27FC236}">
                <a16:creationId xmlns:a16="http://schemas.microsoft.com/office/drawing/2014/main" id="{BFC9C289-1965-44D3-BE1F-87A992A40B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141047" y="5832285"/>
            <a:ext cx="340415" cy="340415"/>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13" name="Freeform: Shape 212">
            <a:extLst>
              <a:ext uri="{FF2B5EF4-FFF2-40B4-BE49-F238E27FC236}">
                <a16:creationId xmlns:a16="http://schemas.microsoft.com/office/drawing/2014/main" id="{0304243C-9A58-4B18-9670-1116282E76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flipH="1">
            <a:off x="8409898" y="5010707"/>
            <a:ext cx="571820" cy="1316717"/>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71820" h="1316717">
                <a:moveTo>
                  <a:pt x="282417" y="0"/>
                </a:moveTo>
                <a:lnTo>
                  <a:pt x="285910" y="3175"/>
                </a:lnTo>
                <a:lnTo>
                  <a:pt x="287393" y="1827"/>
                </a:lnTo>
                <a:lnTo>
                  <a:pt x="289403" y="0"/>
                </a:lnTo>
                <a:lnTo>
                  <a:pt x="289403" y="6349"/>
                </a:lnTo>
                <a:lnTo>
                  <a:pt x="309203" y="24345"/>
                </a:lnTo>
                <a:cubicBezTo>
                  <a:pt x="471461" y="186603"/>
                  <a:pt x="571820" y="410761"/>
                  <a:pt x="571820" y="658359"/>
                </a:cubicBezTo>
                <a:cubicBezTo>
                  <a:pt x="571820" y="905956"/>
                  <a:pt x="471461" y="1130114"/>
                  <a:pt x="309203" y="1292372"/>
                </a:cubicBezTo>
                <a:lnTo>
                  <a:pt x="289403" y="1310368"/>
                </a:lnTo>
                <a:lnTo>
                  <a:pt x="289403" y="1316717"/>
                </a:lnTo>
                <a:lnTo>
                  <a:pt x="287393" y="1314890"/>
                </a:lnTo>
                <a:lnTo>
                  <a:pt x="285910" y="1313542"/>
                </a:lnTo>
                <a:lnTo>
                  <a:pt x="282417" y="1316717"/>
                </a:lnTo>
                <a:lnTo>
                  <a:pt x="282417" y="1310367"/>
                </a:lnTo>
                <a:lnTo>
                  <a:pt x="262617" y="1292372"/>
                </a:lnTo>
                <a:cubicBezTo>
                  <a:pt x="100359" y="1130113"/>
                  <a:pt x="0" y="905956"/>
                  <a:pt x="0" y="658358"/>
                </a:cubicBezTo>
                <a:cubicBezTo>
                  <a:pt x="0" y="410761"/>
                  <a:pt x="100359" y="186603"/>
                  <a:pt x="262617" y="24345"/>
                </a:cubicBezTo>
                <a:lnTo>
                  <a:pt x="282417" y="6349"/>
                </a:lnTo>
                <a:close/>
              </a:path>
            </a:pathLst>
          </a:custGeom>
          <a:solidFill>
            <a:schemeClr val="accent4">
              <a:alpha val="4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5" name="Group 214">
            <a:extLst>
              <a:ext uri="{FF2B5EF4-FFF2-40B4-BE49-F238E27FC236}">
                <a16:creationId xmlns:a16="http://schemas.microsoft.com/office/drawing/2014/main" id="{1004F330-2685-43E8-93CC-3A72F1945B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30455" y="397061"/>
            <a:ext cx="3901630" cy="5923210"/>
            <a:chOff x="7730455" y="397061"/>
            <a:chExt cx="3901630" cy="5923210"/>
          </a:xfrm>
        </p:grpSpPr>
        <p:grpSp>
          <p:nvGrpSpPr>
            <p:cNvPr id="216" name="Group 215">
              <a:extLst>
                <a:ext uri="{FF2B5EF4-FFF2-40B4-BE49-F238E27FC236}">
                  <a16:creationId xmlns:a16="http://schemas.microsoft.com/office/drawing/2014/main" id="{7F540312-E657-4675-9FD0-822C4C18490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V="1">
              <a:off x="9344477" y="2646371"/>
              <a:ext cx="2287608" cy="3673900"/>
              <a:chOff x="-6080955" y="3437416"/>
              <a:chExt cx="2287608" cy="3673900"/>
            </a:xfrm>
          </p:grpSpPr>
          <p:cxnSp>
            <p:nvCxnSpPr>
              <p:cNvPr id="242" name="Straight Connector 241">
                <a:extLst>
                  <a:ext uri="{FF2B5EF4-FFF2-40B4-BE49-F238E27FC236}">
                    <a16:creationId xmlns:a16="http://schemas.microsoft.com/office/drawing/2014/main" id="{790162A5-9662-4AAC-B88A-5600029BF9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937151" y="4754133"/>
                <a:ext cx="0" cy="235718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Freeform: Shape 242">
                <a:extLst>
                  <a:ext uri="{FF2B5EF4-FFF2-40B4-BE49-F238E27FC236}">
                    <a16:creationId xmlns:a16="http://schemas.microsoft.com/office/drawing/2014/main" id="{C6945E98-0915-4965-B3A3-8446E1DF1E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5226554" y="3437416"/>
                <a:ext cx="571820" cy="1316717"/>
              </a:xfrm>
              <a:custGeom>
                <a:avLst/>
                <a:gdLst>
                  <a:gd name="connsiteX0" fmla="*/ 282417 w 571820"/>
                  <a:gd name="connsiteY0" fmla="*/ 1316717 h 1316717"/>
                  <a:gd name="connsiteX1" fmla="*/ 285910 w 571820"/>
                  <a:gd name="connsiteY1" fmla="*/ 1313542 h 1316717"/>
                  <a:gd name="connsiteX2" fmla="*/ 289403 w 571820"/>
                  <a:gd name="connsiteY2" fmla="*/ 1316717 h 1316717"/>
                  <a:gd name="connsiteX3" fmla="*/ 289403 w 571820"/>
                  <a:gd name="connsiteY3" fmla="*/ 1310368 h 1316717"/>
                  <a:gd name="connsiteX4" fmla="*/ 309203 w 571820"/>
                  <a:gd name="connsiteY4" fmla="*/ 1292372 h 1316717"/>
                  <a:gd name="connsiteX5" fmla="*/ 571820 w 571820"/>
                  <a:gd name="connsiteY5" fmla="*/ 658358 h 1316717"/>
                  <a:gd name="connsiteX6" fmla="*/ 309203 w 571820"/>
                  <a:gd name="connsiteY6" fmla="*/ 24345 h 1316717"/>
                  <a:gd name="connsiteX7" fmla="*/ 289403 w 571820"/>
                  <a:gd name="connsiteY7" fmla="*/ 6349 h 1316717"/>
                  <a:gd name="connsiteX8" fmla="*/ 289403 w 571820"/>
                  <a:gd name="connsiteY8" fmla="*/ 0 h 1316717"/>
                  <a:gd name="connsiteX9" fmla="*/ 285910 w 571820"/>
                  <a:gd name="connsiteY9" fmla="*/ 3175 h 1316717"/>
                  <a:gd name="connsiteX10" fmla="*/ 282417 w 571820"/>
                  <a:gd name="connsiteY10" fmla="*/ 0 h 1316717"/>
                  <a:gd name="connsiteX11" fmla="*/ 282417 w 571820"/>
                  <a:gd name="connsiteY11" fmla="*/ 6350 h 1316717"/>
                  <a:gd name="connsiteX12" fmla="*/ 262617 w 571820"/>
                  <a:gd name="connsiteY12" fmla="*/ 24345 h 1316717"/>
                  <a:gd name="connsiteX13" fmla="*/ 0 w 571820"/>
                  <a:gd name="connsiteY13" fmla="*/ 658359 h 1316717"/>
                  <a:gd name="connsiteX14" fmla="*/ 262617 w 571820"/>
                  <a:gd name="connsiteY14" fmla="*/ 1292372 h 1316717"/>
                  <a:gd name="connsiteX15" fmla="*/ 282417 w 571820"/>
                  <a:gd name="connsiteY15" fmla="*/ 1310368 h 1316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71820" h="1316717">
                    <a:moveTo>
                      <a:pt x="282417" y="1316717"/>
                    </a:moveTo>
                    <a:lnTo>
                      <a:pt x="285910" y="1313542"/>
                    </a:lnTo>
                    <a:lnTo>
                      <a:pt x="289403" y="1316717"/>
                    </a:lnTo>
                    <a:lnTo>
                      <a:pt x="289403" y="1310368"/>
                    </a:lnTo>
                    <a:lnTo>
                      <a:pt x="309203" y="1292372"/>
                    </a:lnTo>
                    <a:cubicBezTo>
                      <a:pt x="471461" y="1130114"/>
                      <a:pt x="571820" y="905956"/>
                      <a:pt x="571820" y="658358"/>
                    </a:cubicBezTo>
                    <a:cubicBezTo>
                      <a:pt x="571820" y="410761"/>
                      <a:pt x="471461" y="186603"/>
                      <a:pt x="309203" y="24345"/>
                    </a:cubicBezTo>
                    <a:lnTo>
                      <a:pt x="289403" y="6349"/>
                    </a:lnTo>
                    <a:lnTo>
                      <a:pt x="289403" y="0"/>
                    </a:lnTo>
                    <a:lnTo>
                      <a:pt x="285910" y="3175"/>
                    </a:lnTo>
                    <a:lnTo>
                      <a:pt x="282417" y="0"/>
                    </a:lnTo>
                    <a:lnTo>
                      <a:pt x="282417" y="6350"/>
                    </a:lnTo>
                    <a:lnTo>
                      <a:pt x="262617" y="24345"/>
                    </a:lnTo>
                    <a:cubicBezTo>
                      <a:pt x="100359" y="186604"/>
                      <a:pt x="0" y="410761"/>
                      <a:pt x="0" y="658359"/>
                    </a:cubicBezTo>
                    <a:cubicBezTo>
                      <a:pt x="0" y="905956"/>
                      <a:pt x="100359" y="1130114"/>
                      <a:pt x="262617" y="1292372"/>
                    </a:cubicBezTo>
                    <a:lnTo>
                      <a:pt x="282417" y="1310368"/>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4" name="Freeform: Shape 243">
                <a:extLst>
                  <a:ext uri="{FF2B5EF4-FFF2-40B4-BE49-F238E27FC236}">
                    <a16:creationId xmlns:a16="http://schemas.microsoft.com/office/drawing/2014/main" id="{8E8BDE04-7F31-4EEC-9104-C642A25CA9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955" y="4476018"/>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5" name="Freeform: Shape 244">
                <a:extLst>
                  <a:ext uri="{FF2B5EF4-FFF2-40B4-BE49-F238E27FC236}">
                    <a16:creationId xmlns:a16="http://schemas.microsoft.com/office/drawing/2014/main" id="{836D1EC2-2F56-400A-A1B4-86538216A8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4937151" y="4476018"/>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6" name="Freeform: Shape 245">
                <a:extLst>
                  <a:ext uri="{FF2B5EF4-FFF2-40B4-BE49-F238E27FC236}">
                    <a16:creationId xmlns:a16="http://schemas.microsoft.com/office/drawing/2014/main" id="{D1041CC3-7885-4E28-927C-FD13BA1703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955" y="5190567"/>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7" name="Freeform: Shape 246">
                <a:extLst>
                  <a:ext uri="{FF2B5EF4-FFF2-40B4-BE49-F238E27FC236}">
                    <a16:creationId xmlns:a16="http://schemas.microsoft.com/office/drawing/2014/main" id="{C31D4CE7-49CC-44F8-91C3-7356DDDB21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4937151" y="5190567"/>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8" name="Freeform: Shape 247">
                <a:extLst>
                  <a:ext uri="{FF2B5EF4-FFF2-40B4-BE49-F238E27FC236}">
                    <a16:creationId xmlns:a16="http://schemas.microsoft.com/office/drawing/2014/main" id="{1857FF28-CD46-45E4-AEAF-7318A74449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955" y="5934581"/>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9" name="Freeform: Shape 248">
                <a:extLst>
                  <a:ext uri="{FF2B5EF4-FFF2-40B4-BE49-F238E27FC236}">
                    <a16:creationId xmlns:a16="http://schemas.microsoft.com/office/drawing/2014/main" id="{EFF33D07-5387-4270-A0E6-7ED9E10B1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4937151" y="5934581"/>
                <a:ext cx="1143804" cy="735761"/>
              </a:xfrm>
              <a:custGeom>
                <a:avLst/>
                <a:gdLst>
                  <a:gd name="connsiteX0" fmla="*/ 290619 w 1143804"/>
                  <a:gd name="connsiteY0" fmla="*/ 302 h 735761"/>
                  <a:gd name="connsiteX1" fmla="*/ 714857 w 1143804"/>
                  <a:gd name="connsiteY1" fmla="*/ 120275 h 735761"/>
                  <a:gd name="connsiteX2" fmla="*/ 1132620 w 1143804"/>
                  <a:gd name="connsiteY2" fmla="*/ 664715 h 735761"/>
                  <a:gd name="connsiteX3" fmla="*/ 1138304 w 1143804"/>
                  <a:gd name="connsiteY3" fmla="*/ 690860 h 735761"/>
                  <a:gd name="connsiteX4" fmla="*/ 1143804 w 1143804"/>
                  <a:gd name="connsiteY4" fmla="*/ 694035 h 735761"/>
                  <a:gd name="connsiteX5" fmla="*/ 1139308 w 1143804"/>
                  <a:gd name="connsiteY5" fmla="*/ 695472 h 735761"/>
                  <a:gd name="connsiteX6" fmla="*/ 1140311 w 1143804"/>
                  <a:gd name="connsiteY6" fmla="*/ 700085 h 735761"/>
                  <a:gd name="connsiteX7" fmla="*/ 1134812 w 1143804"/>
                  <a:gd name="connsiteY7" fmla="*/ 696911 h 735761"/>
                  <a:gd name="connsiteX8" fmla="*/ 1109327 w 1143804"/>
                  <a:gd name="connsiteY8" fmla="*/ 705060 h 735761"/>
                  <a:gd name="connsiteX9" fmla="*/ 428947 w 1143804"/>
                  <a:gd name="connsiteY9" fmla="*/ 615486 h 735761"/>
                  <a:gd name="connsiteX10" fmla="*/ 11184 w 1143804"/>
                  <a:gd name="connsiteY10" fmla="*/ 71046 h 735761"/>
                  <a:gd name="connsiteX11" fmla="*/ 5499 w 1143804"/>
                  <a:gd name="connsiteY11" fmla="*/ 44901 h 735761"/>
                  <a:gd name="connsiteX12" fmla="*/ 0 w 1143804"/>
                  <a:gd name="connsiteY12" fmla="*/ 41727 h 735761"/>
                  <a:gd name="connsiteX13" fmla="*/ 4496 w 1143804"/>
                  <a:gd name="connsiteY13" fmla="*/ 40289 h 735761"/>
                  <a:gd name="connsiteX14" fmla="*/ 3493 w 1143804"/>
                  <a:gd name="connsiteY14" fmla="*/ 35676 h 735761"/>
                  <a:gd name="connsiteX15" fmla="*/ 8992 w 1143804"/>
                  <a:gd name="connsiteY15" fmla="*/ 38851 h 735761"/>
                  <a:gd name="connsiteX16" fmla="*/ 34477 w 1143804"/>
                  <a:gd name="connsiteY16" fmla="*/ 30702 h 735761"/>
                  <a:gd name="connsiteX17" fmla="*/ 290619 w 1143804"/>
                  <a:gd name="connsiteY17" fmla="*/ 302 h 735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43804" h="735761">
                    <a:moveTo>
                      <a:pt x="290619" y="302"/>
                    </a:moveTo>
                    <a:cubicBezTo>
                      <a:pt x="435153" y="4056"/>
                      <a:pt x="580841" y="42901"/>
                      <a:pt x="714857" y="120275"/>
                    </a:cubicBezTo>
                    <a:cubicBezTo>
                      <a:pt x="929283" y="244074"/>
                      <a:pt x="1073229" y="443066"/>
                      <a:pt x="1132620" y="664715"/>
                    </a:cubicBezTo>
                    <a:lnTo>
                      <a:pt x="1138304" y="690860"/>
                    </a:lnTo>
                    <a:lnTo>
                      <a:pt x="1143804" y="694035"/>
                    </a:lnTo>
                    <a:lnTo>
                      <a:pt x="1139308" y="695472"/>
                    </a:lnTo>
                    <a:lnTo>
                      <a:pt x="1140311" y="700085"/>
                    </a:lnTo>
                    <a:lnTo>
                      <a:pt x="1134812" y="696911"/>
                    </a:lnTo>
                    <a:lnTo>
                      <a:pt x="1109327" y="705060"/>
                    </a:lnTo>
                    <a:cubicBezTo>
                      <a:pt x="887679" y="764450"/>
                      <a:pt x="643373" y="739285"/>
                      <a:pt x="428947" y="615486"/>
                    </a:cubicBezTo>
                    <a:cubicBezTo>
                      <a:pt x="214521" y="491687"/>
                      <a:pt x="70574" y="292695"/>
                      <a:pt x="11184" y="71046"/>
                    </a:cubicBezTo>
                    <a:lnTo>
                      <a:pt x="5499" y="44901"/>
                    </a:lnTo>
                    <a:lnTo>
                      <a:pt x="0" y="41727"/>
                    </a:lnTo>
                    <a:lnTo>
                      <a:pt x="4496" y="40289"/>
                    </a:lnTo>
                    <a:lnTo>
                      <a:pt x="3493" y="35676"/>
                    </a:lnTo>
                    <a:lnTo>
                      <a:pt x="8992" y="38851"/>
                    </a:lnTo>
                    <a:lnTo>
                      <a:pt x="34477" y="30702"/>
                    </a:lnTo>
                    <a:cubicBezTo>
                      <a:pt x="117595" y="8430"/>
                      <a:pt x="203899" y="-1950"/>
                      <a:pt x="290619" y="302"/>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grpSp>
          <p:nvGrpSpPr>
            <p:cNvPr id="217" name="Group 216">
              <a:extLst>
                <a:ext uri="{FF2B5EF4-FFF2-40B4-BE49-F238E27FC236}">
                  <a16:creationId xmlns:a16="http://schemas.microsoft.com/office/drawing/2014/main" id="{1049F146-DADD-4A7F-B64A-C14385351C4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8669440" y="397061"/>
              <a:ext cx="1785983" cy="2208479"/>
              <a:chOff x="2725201" y="4453039"/>
              <a:chExt cx="1785983" cy="2208479"/>
            </a:xfrm>
          </p:grpSpPr>
          <p:cxnSp>
            <p:nvCxnSpPr>
              <p:cNvPr id="237" name="Straight Connector 236">
                <a:extLst>
                  <a:ext uri="{FF2B5EF4-FFF2-40B4-BE49-F238E27FC236}">
                    <a16:creationId xmlns:a16="http://schemas.microsoft.com/office/drawing/2014/main" id="{08208227-E6FD-4E62-A3E5-339B3116BF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3618192" y="4453039"/>
                <a:ext cx="0" cy="220847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EBE45BAE-1944-4D0F-8799-E631B489F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738439" y="5243393"/>
                <a:ext cx="176093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39" name="Freeform: Shape 238">
                <a:extLst>
                  <a:ext uri="{FF2B5EF4-FFF2-40B4-BE49-F238E27FC236}">
                    <a16:creationId xmlns:a16="http://schemas.microsoft.com/office/drawing/2014/main" id="{8B4E4D53-4C64-4FFC-9DEE-D23E84F95A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725201" y="4861779"/>
                <a:ext cx="1785983" cy="1799739"/>
              </a:xfrm>
              <a:custGeom>
                <a:avLst/>
                <a:gdLst>
                  <a:gd name="connsiteX0" fmla="*/ 440819 w 1785983"/>
                  <a:gd name="connsiteY0" fmla="*/ 59 h 1799739"/>
                  <a:gd name="connsiteX1" fmla="*/ 845918 w 1785983"/>
                  <a:gd name="connsiteY1" fmla="*/ 261596 h 1799739"/>
                  <a:gd name="connsiteX2" fmla="*/ 892992 w 1785983"/>
                  <a:gd name="connsiteY2" fmla="*/ 360758 h 1799739"/>
                  <a:gd name="connsiteX3" fmla="*/ 892992 w 1785983"/>
                  <a:gd name="connsiteY3" fmla="*/ 365372 h 1799739"/>
                  <a:gd name="connsiteX4" fmla="*/ 940065 w 1785983"/>
                  <a:gd name="connsiteY4" fmla="*/ 266212 h 1799739"/>
                  <a:gd name="connsiteX5" fmla="*/ 1406106 w 1785983"/>
                  <a:gd name="connsiteY5" fmla="*/ 8338 h 1799739"/>
                  <a:gd name="connsiteX6" fmla="*/ 1022901 w 1785983"/>
                  <a:gd name="connsiteY6" fmla="*/ 1699451 h 1799739"/>
                  <a:gd name="connsiteX7" fmla="*/ 892991 w 1785983"/>
                  <a:gd name="connsiteY7" fmla="*/ 1799739 h 1799739"/>
                  <a:gd name="connsiteX8" fmla="*/ 892991 w 1785983"/>
                  <a:gd name="connsiteY8" fmla="*/ 1795123 h 1799739"/>
                  <a:gd name="connsiteX9" fmla="*/ 763082 w 1785983"/>
                  <a:gd name="connsiteY9" fmla="*/ 1694835 h 1799739"/>
                  <a:gd name="connsiteX10" fmla="*/ 379877 w 1785983"/>
                  <a:gd name="connsiteY10" fmla="*/ 3722 h 1799739"/>
                  <a:gd name="connsiteX11" fmla="*/ 440819 w 1785983"/>
                  <a:gd name="connsiteY11" fmla="*/ 59 h 1799739"/>
                  <a:gd name="connsiteX0" fmla="*/ 440819 w 1785983"/>
                  <a:gd name="connsiteY0" fmla="*/ 59 h 1849891"/>
                  <a:gd name="connsiteX1" fmla="*/ 845918 w 1785983"/>
                  <a:gd name="connsiteY1" fmla="*/ 261596 h 1849891"/>
                  <a:gd name="connsiteX2" fmla="*/ 892992 w 1785983"/>
                  <a:gd name="connsiteY2" fmla="*/ 360758 h 1849891"/>
                  <a:gd name="connsiteX3" fmla="*/ 892992 w 1785983"/>
                  <a:gd name="connsiteY3" fmla="*/ 365372 h 1849891"/>
                  <a:gd name="connsiteX4" fmla="*/ 940065 w 1785983"/>
                  <a:gd name="connsiteY4" fmla="*/ 266212 h 1849891"/>
                  <a:gd name="connsiteX5" fmla="*/ 1406106 w 1785983"/>
                  <a:gd name="connsiteY5" fmla="*/ 8338 h 1849891"/>
                  <a:gd name="connsiteX6" fmla="*/ 1022901 w 1785983"/>
                  <a:gd name="connsiteY6" fmla="*/ 1699451 h 1849891"/>
                  <a:gd name="connsiteX7" fmla="*/ 892991 w 1785983"/>
                  <a:gd name="connsiteY7" fmla="*/ 1799739 h 1849891"/>
                  <a:gd name="connsiteX8" fmla="*/ 838223 w 1785983"/>
                  <a:gd name="connsiteY8" fmla="*/ 1849891 h 1849891"/>
                  <a:gd name="connsiteX9" fmla="*/ 763082 w 1785983"/>
                  <a:gd name="connsiteY9" fmla="*/ 1694835 h 1849891"/>
                  <a:gd name="connsiteX10" fmla="*/ 379877 w 1785983"/>
                  <a:gd name="connsiteY10" fmla="*/ 3722 h 1849891"/>
                  <a:gd name="connsiteX11" fmla="*/ 440819 w 1785983"/>
                  <a:gd name="connsiteY11" fmla="*/ 59 h 1849891"/>
                  <a:gd name="connsiteX0" fmla="*/ 440819 w 1785983"/>
                  <a:gd name="connsiteY0" fmla="*/ 59 h 1799739"/>
                  <a:gd name="connsiteX1" fmla="*/ 845918 w 1785983"/>
                  <a:gd name="connsiteY1" fmla="*/ 261596 h 1799739"/>
                  <a:gd name="connsiteX2" fmla="*/ 892992 w 1785983"/>
                  <a:gd name="connsiteY2" fmla="*/ 360758 h 1799739"/>
                  <a:gd name="connsiteX3" fmla="*/ 892992 w 1785983"/>
                  <a:gd name="connsiteY3" fmla="*/ 365372 h 1799739"/>
                  <a:gd name="connsiteX4" fmla="*/ 940065 w 1785983"/>
                  <a:gd name="connsiteY4" fmla="*/ 266212 h 1799739"/>
                  <a:gd name="connsiteX5" fmla="*/ 1406106 w 1785983"/>
                  <a:gd name="connsiteY5" fmla="*/ 8338 h 1799739"/>
                  <a:gd name="connsiteX6" fmla="*/ 1022901 w 1785983"/>
                  <a:gd name="connsiteY6" fmla="*/ 1699451 h 1799739"/>
                  <a:gd name="connsiteX7" fmla="*/ 892991 w 1785983"/>
                  <a:gd name="connsiteY7" fmla="*/ 1799739 h 1799739"/>
                  <a:gd name="connsiteX8" fmla="*/ 763082 w 1785983"/>
                  <a:gd name="connsiteY8" fmla="*/ 1694835 h 1799739"/>
                  <a:gd name="connsiteX9" fmla="*/ 379877 w 1785983"/>
                  <a:gd name="connsiteY9" fmla="*/ 3722 h 1799739"/>
                  <a:gd name="connsiteX10" fmla="*/ 440819 w 1785983"/>
                  <a:gd name="connsiteY10" fmla="*/ 59 h 1799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85983" h="1799739">
                    <a:moveTo>
                      <a:pt x="440819" y="59"/>
                    </a:moveTo>
                    <a:cubicBezTo>
                      <a:pt x="584367" y="2557"/>
                      <a:pt x="735105" y="83293"/>
                      <a:pt x="845918" y="261596"/>
                    </a:cubicBezTo>
                    <a:lnTo>
                      <a:pt x="892992" y="360758"/>
                    </a:lnTo>
                    <a:lnTo>
                      <a:pt x="892992" y="365372"/>
                    </a:lnTo>
                    <a:lnTo>
                      <a:pt x="940065" y="266212"/>
                    </a:lnTo>
                    <a:cubicBezTo>
                      <a:pt x="1066709" y="62437"/>
                      <a:pt x="1245499" y="-13903"/>
                      <a:pt x="1406106" y="8338"/>
                    </a:cubicBezTo>
                    <a:cubicBezTo>
                      <a:pt x="1827702" y="66720"/>
                      <a:pt x="2124001" y="804388"/>
                      <a:pt x="1022901" y="1699451"/>
                    </a:cubicBezTo>
                    <a:lnTo>
                      <a:pt x="892991" y="1799739"/>
                    </a:lnTo>
                    <a:lnTo>
                      <a:pt x="763082" y="1694835"/>
                    </a:lnTo>
                    <a:cubicBezTo>
                      <a:pt x="-338018" y="799772"/>
                      <a:pt x="-41719" y="62104"/>
                      <a:pt x="379877" y="3722"/>
                    </a:cubicBezTo>
                    <a:cubicBezTo>
                      <a:pt x="399953" y="942"/>
                      <a:pt x="420313" y="-298"/>
                      <a:pt x="440819" y="59"/>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latin typeface="Bell MT" panose="02020503060305020303" pitchFamily="18" charset="0"/>
                </a:endParaRPr>
              </a:p>
            </p:txBody>
          </p:sp>
          <p:sp>
            <p:nvSpPr>
              <p:cNvPr id="240" name="Rectangle 30">
                <a:extLst>
                  <a:ext uri="{FF2B5EF4-FFF2-40B4-BE49-F238E27FC236}">
                    <a16:creationId xmlns:a16="http://schemas.microsoft.com/office/drawing/2014/main" id="{1E469BE5-4D66-4EF4-8D95-9EE9B49E1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124232" y="5447997"/>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1" name="Rectangle 30">
                <a:extLst>
                  <a:ext uri="{FF2B5EF4-FFF2-40B4-BE49-F238E27FC236}">
                    <a16:creationId xmlns:a16="http://schemas.microsoft.com/office/drawing/2014/main" id="{97CC8B6D-C9C9-4420-B145-C479DBBFB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3315029" y="5983110"/>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8" name="Group 217">
              <a:extLst>
                <a:ext uri="{FF2B5EF4-FFF2-40B4-BE49-F238E27FC236}">
                  <a16:creationId xmlns:a16="http://schemas.microsoft.com/office/drawing/2014/main" id="{4C305DC7-D46C-40E8-B181-98D0417C317D}"/>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V="1">
              <a:off x="9101269" y="2385858"/>
              <a:ext cx="864005" cy="1032464"/>
              <a:chOff x="2207971" y="2384401"/>
              <a:chExt cx="864005" cy="1032464"/>
            </a:xfrm>
          </p:grpSpPr>
          <p:sp>
            <p:nvSpPr>
              <p:cNvPr id="232" name="Freeform: Shape 231">
                <a:extLst>
                  <a:ext uri="{FF2B5EF4-FFF2-40B4-BE49-F238E27FC236}">
                    <a16:creationId xmlns:a16="http://schemas.microsoft.com/office/drawing/2014/main" id="{874A907D-7F5B-49D1-99A2-2EE5CBE606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a:off x="2207971" y="2856305"/>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33" name="Freeform: Shape 232">
                <a:extLst>
                  <a:ext uri="{FF2B5EF4-FFF2-40B4-BE49-F238E27FC236}">
                    <a16:creationId xmlns:a16="http://schemas.microsoft.com/office/drawing/2014/main" id="{A2CB551E-1E4C-467D-A3D3-7BA52A2720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607238" y="2688467"/>
                <a:ext cx="464738" cy="464738"/>
              </a:xfrm>
              <a:custGeom>
                <a:avLst/>
                <a:gdLst>
                  <a:gd name="connsiteX0" fmla="*/ 446142 w 464738"/>
                  <a:gd name="connsiteY0" fmla="*/ 464738 h 464738"/>
                  <a:gd name="connsiteX1" fmla="*/ 130673 w 464738"/>
                  <a:gd name="connsiteY1" fmla="*/ 334066 h 464738"/>
                  <a:gd name="connsiteX2" fmla="*/ 0 w 464738"/>
                  <a:gd name="connsiteY2" fmla="*/ 18596 h 464738"/>
                  <a:gd name="connsiteX3" fmla="*/ 836 w 464738"/>
                  <a:gd name="connsiteY3" fmla="*/ 1089 h 464738"/>
                  <a:gd name="connsiteX4" fmla="*/ 606 w 464738"/>
                  <a:gd name="connsiteY4" fmla="*/ 859 h 464738"/>
                  <a:gd name="connsiteX5" fmla="*/ 848 w 464738"/>
                  <a:gd name="connsiteY5" fmla="*/ 848 h 464738"/>
                  <a:gd name="connsiteX6" fmla="*/ 859 w 464738"/>
                  <a:gd name="connsiteY6" fmla="*/ 606 h 464738"/>
                  <a:gd name="connsiteX7" fmla="*/ 1089 w 464738"/>
                  <a:gd name="connsiteY7" fmla="*/ 836 h 464738"/>
                  <a:gd name="connsiteX8" fmla="*/ 18596 w 464738"/>
                  <a:gd name="connsiteY8" fmla="*/ 0 h 464738"/>
                  <a:gd name="connsiteX9" fmla="*/ 334066 w 464738"/>
                  <a:gd name="connsiteY9" fmla="*/ 130672 h 464738"/>
                  <a:gd name="connsiteX10" fmla="*/ 464738 w 464738"/>
                  <a:gd name="connsiteY10" fmla="*/ 446142 h 464738"/>
                  <a:gd name="connsiteX11" fmla="*/ 463902 w 464738"/>
                  <a:gd name="connsiteY11" fmla="*/ 463650 h 464738"/>
                  <a:gd name="connsiteX12" fmla="*/ 464132 w 464738"/>
                  <a:gd name="connsiteY12" fmla="*/ 463880 h 464738"/>
                  <a:gd name="connsiteX13" fmla="*/ 463891 w 464738"/>
                  <a:gd name="connsiteY13" fmla="*/ 463892 h 464738"/>
                  <a:gd name="connsiteX14" fmla="*/ 463879 w 464738"/>
                  <a:gd name="connsiteY14" fmla="*/ 464132 h 464738"/>
                  <a:gd name="connsiteX15" fmla="*/ 463650 w 464738"/>
                  <a:gd name="connsiteY15" fmla="*/ 463903 h 46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8" h="464738">
                    <a:moveTo>
                      <a:pt x="446142" y="464738"/>
                    </a:moveTo>
                    <a:cubicBezTo>
                      <a:pt x="331965" y="464738"/>
                      <a:pt x="217787" y="421181"/>
                      <a:pt x="130673" y="334066"/>
                    </a:cubicBezTo>
                    <a:cubicBezTo>
                      <a:pt x="43558" y="246952"/>
                      <a:pt x="1" y="132774"/>
                      <a:pt x="0" y="18596"/>
                    </a:cubicBezTo>
                    <a:lnTo>
                      <a:pt x="836" y="1089"/>
                    </a:lnTo>
                    <a:lnTo>
                      <a:pt x="606" y="859"/>
                    </a:lnTo>
                    <a:lnTo>
                      <a:pt x="848" y="848"/>
                    </a:lnTo>
                    <a:lnTo>
                      <a:pt x="859" y="606"/>
                    </a:lnTo>
                    <a:lnTo>
                      <a:pt x="1089" y="836"/>
                    </a:lnTo>
                    <a:lnTo>
                      <a:pt x="18596" y="0"/>
                    </a:lnTo>
                    <a:cubicBezTo>
                      <a:pt x="132774" y="0"/>
                      <a:pt x="246951" y="43557"/>
                      <a:pt x="334066" y="130672"/>
                    </a:cubicBezTo>
                    <a:cubicBezTo>
                      <a:pt x="421181" y="217787"/>
                      <a:pt x="464738" y="331964"/>
                      <a:pt x="464738" y="446142"/>
                    </a:cubicBezTo>
                    <a:lnTo>
                      <a:pt x="463902" y="463650"/>
                    </a:lnTo>
                    <a:lnTo>
                      <a:pt x="464132" y="463880"/>
                    </a:lnTo>
                    <a:lnTo>
                      <a:pt x="463891" y="463892"/>
                    </a:lnTo>
                    <a:lnTo>
                      <a:pt x="463879" y="464132"/>
                    </a:lnTo>
                    <a:lnTo>
                      <a:pt x="463650" y="463903"/>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34" name="Group 233">
                <a:extLst>
                  <a:ext uri="{FF2B5EF4-FFF2-40B4-BE49-F238E27FC236}">
                    <a16:creationId xmlns:a16="http://schemas.microsoft.com/office/drawing/2014/main" id="{DFA76F48-9EFD-452A-B0B9-363207E9F3D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440769" y="2384401"/>
                <a:ext cx="313009" cy="1032464"/>
                <a:chOff x="2440769" y="2384401"/>
                <a:chExt cx="313009" cy="1032464"/>
              </a:xfrm>
            </p:grpSpPr>
            <p:cxnSp>
              <p:nvCxnSpPr>
                <p:cNvPr id="235" name="Straight Connector 234">
                  <a:extLst>
                    <a:ext uri="{FF2B5EF4-FFF2-40B4-BE49-F238E27FC236}">
                      <a16:creationId xmlns:a16="http://schemas.microsoft.com/office/drawing/2014/main" id="{FA58951F-7DDC-408C-A381-96773B5C04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2440769" y="2516865"/>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9844DEAE-03C1-47CA-AD25-A479916765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8100000" flipH="1">
                  <a:off x="2753778" y="2384401"/>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219" name="Oval 218">
              <a:extLst>
                <a:ext uri="{FF2B5EF4-FFF2-40B4-BE49-F238E27FC236}">
                  <a16:creationId xmlns:a16="http://schemas.microsoft.com/office/drawing/2014/main" id="{9DED8F11-2AB8-4BC3-90AA-2063E11996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9092921" y="5784159"/>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20" name="Oval 219">
              <a:extLst>
                <a:ext uri="{FF2B5EF4-FFF2-40B4-BE49-F238E27FC236}">
                  <a16:creationId xmlns:a16="http://schemas.microsoft.com/office/drawing/2014/main" id="{EFFC5F39-870E-4D66-853D-4F4EE1C513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10514516" y="834250"/>
              <a:ext cx="340415" cy="340415"/>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221" name="Group 220">
              <a:extLst>
                <a:ext uri="{FF2B5EF4-FFF2-40B4-BE49-F238E27FC236}">
                  <a16:creationId xmlns:a16="http://schemas.microsoft.com/office/drawing/2014/main" id="{C88C80A8-E095-4A4F-87E4-8AD7E7C57A3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a:off x="10698843" y="1090043"/>
              <a:ext cx="901736" cy="2160000"/>
              <a:chOff x="8217770" y="397306"/>
              <a:chExt cx="901736" cy="2160000"/>
            </a:xfrm>
          </p:grpSpPr>
          <p:cxnSp>
            <p:nvCxnSpPr>
              <p:cNvPr id="228" name="Straight Connector 227">
                <a:extLst>
                  <a:ext uri="{FF2B5EF4-FFF2-40B4-BE49-F238E27FC236}">
                    <a16:creationId xmlns:a16="http://schemas.microsoft.com/office/drawing/2014/main" id="{2ABDBCCB-5528-4B88-8E71-4594FA5300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668638" y="397306"/>
                <a:ext cx="0" cy="216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29" name="Freeform: Shape 228">
                <a:extLst>
                  <a:ext uri="{FF2B5EF4-FFF2-40B4-BE49-F238E27FC236}">
                    <a16:creationId xmlns:a16="http://schemas.microsoft.com/office/drawing/2014/main" id="{A72526B2-FC30-4028-887E-A0A9559FDB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8217770" y="397306"/>
                <a:ext cx="901736" cy="1868598"/>
              </a:xfrm>
              <a:custGeom>
                <a:avLst/>
                <a:gdLst>
                  <a:gd name="connsiteX0" fmla="*/ 450869 w 901736"/>
                  <a:gd name="connsiteY0" fmla="*/ 0 h 1868598"/>
                  <a:gd name="connsiteX1" fmla="*/ 450868 w 901736"/>
                  <a:gd name="connsiteY1" fmla="*/ 0 h 1868598"/>
                  <a:gd name="connsiteX2" fmla="*/ 450867 w 901736"/>
                  <a:gd name="connsiteY2" fmla="*/ 0 h 1868598"/>
                  <a:gd name="connsiteX3" fmla="*/ 409125 w 901736"/>
                  <a:gd name="connsiteY3" fmla="*/ 52638 h 1868598"/>
                  <a:gd name="connsiteX4" fmla="*/ 7089 w 901736"/>
                  <a:gd name="connsiteY4" fmla="*/ 1225278 h 1868598"/>
                  <a:gd name="connsiteX5" fmla="*/ 140 w 901736"/>
                  <a:gd name="connsiteY5" fmla="*/ 1416229 h 1868598"/>
                  <a:gd name="connsiteX6" fmla="*/ 141 w 901736"/>
                  <a:gd name="connsiteY6" fmla="*/ 1416229 h 1868598"/>
                  <a:gd name="connsiteX7" fmla="*/ 0 w 901736"/>
                  <a:gd name="connsiteY7" fmla="*/ 1420099 h 1868598"/>
                  <a:gd name="connsiteX8" fmla="*/ 9012 w 901736"/>
                  <a:gd name="connsiteY8" fmla="*/ 1509500 h 1868598"/>
                  <a:gd name="connsiteX9" fmla="*/ 449610 w 901736"/>
                  <a:gd name="connsiteY9" fmla="*/ 1868598 h 1868598"/>
                  <a:gd name="connsiteX10" fmla="*/ 450868 w 901736"/>
                  <a:gd name="connsiteY10" fmla="*/ 1868471 h 1868598"/>
                  <a:gd name="connsiteX11" fmla="*/ 452126 w 901736"/>
                  <a:gd name="connsiteY11" fmla="*/ 1868598 h 1868598"/>
                  <a:gd name="connsiteX12" fmla="*/ 892724 w 901736"/>
                  <a:gd name="connsiteY12" fmla="*/ 1509500 h 1868598"/>
                  <a:gd name="connsiteX13" fmla="*/ 901736 w 901736"/>
                  <a:gd name="connsiteY13" fmla="*/ 1420099 h 1868598"/>
                  <a:gd name="connsiteX14" fmla="*/ 901595 w 901736"/>
                  <a:gd name="connsiteY14" fmla="*/ 1416229 h 1868598"/>
                  <a:gd name="connsiteX15" fmla="*/ 901596 w 901736"/>
                  <a:gd name="connsiteY15" fmla="*/ 1416229 h 1868598"/>
                  <a:gd name="connsiteX16" fmla="*/ 894647 w 901736"/>
                  <a:gd name="connsiteY16" fmla="*/ 1225278 h 1868598"/>
                  <a:gd name="connsiteX17" fmla="*/ 492611 w 901736"/>
                  <a:gd name="connsiteY17" fmla="*/ 52638 h 1868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01736" h="1868598">
                    <a:moveTo>
                      <a:pt x="450869" y="0"/>
                    </a:moveTo>
                    <a:lnTo>
                      <a:pt x="450868" y="0"/>
                    </a:lnTo>
                    <a:lnTo>
                      <a:pt x="450867" y="0"/>
                    </a:lnTo>
                    <a:lnTo>
                      <a:pt x="409125" y="52638"/>
                    </a:lnTo>
                    <a:cubicBezTo>
                      <a:pt x="187876" y="359618"/>
                      <a:pt x="40481" y="769067"/>
                      <a:pt x="7089" y="1225278"/>
                    </a:cubicBezTo>
                    <a:lnTo>
                      <a:pt x="140" y="1416229"/>
                    </a:lnTo>
                    <a:lnTo>
                      <a:pt x="141" y="1416229"/>
                    </a:lnTo>
                    <a:lnTo>
                      <a:pt x="0" y="1420099"/>
                    </a:lnTo>
                    <a:lnTo>
                      <a:pt x="9012" y="1509500"/>
                    </a:lnTo>
                    <a:cubicBezTo>
                      <a:pt x="50948" y="1714437"/>
                      <a:pt x="232276" y="1868598"/>
                      <a:pt x="449610" y="1868598"/>
                    </a:cubicBezTo>
                    <a:lnTo>
                      <a:pt x="450868" y="1868471"/>
                    </a:lnTo>
                    <a:lnTo>
                      <a:pt x="452126" y="1868598"/>
                    </a:lnTo>
                    <a:cubicBezTo>
                      <a:pt x="669460" y="1868598"/>
                      <a:pt x="850788" y="1714437"/>
                      <a:pt x="892724" y="1509500"/>
                    </a:cubicBezTo>
                    <a:lnTo>
                      <a:pt x="901736" y="1420099"/>
                    </a:lnTo>
                    <a:lnTo>
                      <a:pt x="901595" y="1416229"/>
                    </a:lnTo>
                    <a:lnTo>
                      <a:pt x="901596" y="1416229"/>
                    </a:lnTo>
                    <a:lnTo>
                      <a:pt x="894647" y="1225278"/>
                    </a:lnTo>
                    <a:cubicBezTo>
                      <a:pt x="861255" y="769067"/>
                      <a:pt x="713860" y="359618"/>
                      <a:pt x="492611" y="52638"/>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0" name="Rectangle 5">
                <a:extLst>
                  <a:ext uri="{FF2B5EF4-FFF2-40B4-BE49-F238E27FC236}">
                    <a16:creationId xmlns:a16="http://schemas.microsoft.com/office/drawing/2014/main" id="{6F50CD0A-EB53-43E3-B229-56581B16DE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370075" y="1136688"/>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1" name="Rectangle 5">
                <a:extLst>
                  <a:ext uri="{FF2B5EF4-FFF2-40B4-BE49-F238E27FC236}">
                    <a16:creationId xmlns:a16="http://schemas.microsoft.com/office/drawing/2014/main" id="{07439A8C-E126-4EF8-9DDE-B12EEB6344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457521" y="720913"/>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22" name="Group 221">
              <a:extLst>
                <a:ext uri="{FF2B5EF4-FFF2-40B4-BE49-F238E27FC236}">
                  <a16:creationId xmlns:a16="http://schemas.microsoft.com/office/drawing/2014/main" id="{F971A352-3CE3-4D4E-89FF-4AC76D5628B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flipH="1">
              <a:off x="8254545" y="4918166"/>
              <a:ext cx="571820" cy="1620000"/>
              <a:chOff x="8482785" y="4330454"/>
              <a:chExt cx="571820" cy="1620000"/>
            </a:xfrm>
          </p:grpSpPr>
          <p:sp>
            <p:nvSpPr>
              <p:cNvPr id="226" name="Freeform: Shape 225">
                <a:extLst>
                  <a:ext uri="{FF2B5EF4-FFF2-40B4-BE49-F238E27FC236}">
                    <a16:creationId xmlns:a16="http://schemas.microsoft.com/office/drawing/2014/main" id="{1181DD3C-BB7E-4654-97CB-5EBA46737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82785" y="4333632"/>
                <a:ext cx="571820" cy="1311956"/>
              </a:xfrm>
              <a:custGeom>
                <a:avLst/>
                <a:gdLst>
                  <a:gd name="connsiteX0" fmla="*/ 282417 w 571820"/>
                  <a:gd name="connsiteY0" fmla="*/ 0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82417 w 571820"/>
                  <a:gd name="connsiteY0" fmla="*/ 6349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17" fmla="*/ 282417 w 571820"/>
                  <a:gd name="connsiteY17" fmla="*/ 6349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289403 w 571820"/>
                  <a:gd name="connsiteY4" fmla="*/ 6349 h 1316717"/>
                  <a:gd name="connsiteX5" fmla="*/ 309203 w 571820"/>
                  <a:gd name="connsiteY5" fmla="*/ 24345 h 1316717"/>
                  <a:gd name="connsiteX6" fmla="*/ 571820 w 571820"/>
                  <a:gd name="connsiteY6" fmla="*/ 658359 h 1316717"/>
                  <a:gd name="connsiteX7" fmla="*/ 309203 w 571820"/>
                  <a:gd name="connsiteY7" fmla="*/ 1292372 h 1316717"/>
                  <a:gd name="connsiteX8" fmla="*/ 289403 w 571820"/>
                  <a:gd name="connsiteY8" fmla="*/ 1310368 h 1316717"/>
                  <a:gd name="connsiteX9" fmla="*/ 289403 w 571820"/>
                  <a:gd name="connsiteY9" fmla="*/ 1316717 h 1316717"/>
                  <a:gd name="connsiteX10" fmla="*/ 287393 w 571820"/>
                  <a:gd name="connsiteY10" fmla="*/ 1314890 h 1316717"/>
                  <a:gd name="connsiteX11" fmla="*/ 285910 w 571820"/>
                  <a:gd name="connsiteY11" fmla="*/ 1313542 h 1316717"/>
                  <a:gd name="connsiteX12" fmla="*/ 282417 w 571820"/>
                  <a:gd name="connsiteY12" fmla="*/ 1316717 h 1316717"/>
                  <a:gd name="connsiteX13" fmla="*/ 282417 w 571820"/>
                  <a:gd name="connsiteY13" fmla="*/ 1310367 h 1316717"/>
                  <a:gd name="connsiteX14" fmla="*/ 262617 w 571820"/>
                  <a:gd name="connsiteY14" fmla="*/ 1292372 h 1316717"/>
                  <a:gd name="connsiteX15" fmla="*/ 0 w 571820"/>
                  <a:gd name="connsiteY15" fmla="*/ 658358 h 1316717"/>
                  <a:gd name="connsiteX16" fmla="*/ 262617 w 571820"/>
                  <a:gd name="connsiteY16" fmla="*/ 24345 h 1316717"/>
                  <a:gd name="connsiteX0" fmla="*/ 262617 w 571820"/>
                  <a:gd name="connsiteY0" fmla="*/ 24345 h 1316717"/>
                  <a:gd name="connsiteX1" fmla="*/ 285910 w 571820"/>
                  <a:gd name="connsiteY1" fmla="*/ 3175 h 1316717"/>
                  <a:gd name="connsiteX2" fmla="*/ 287393 w 571820"/>
                  <a:gd name="connsiteY2" fmla="*/ 1827 h 1316717"/>
                  <a:gd name="connsiteX3" fmla="*/ 289403 w 571820"/>
                  <a:gd name="connsiteY3" fmla="*/ 0 h 1316717"/>
                  <a:gd name="connsiteX4" fmla="*/ 309203 w 571820"/>
                  <a:gd name="connsiteY4" fmla="*/ 24345 h 1316717"/>
                  <a:gd name="connsiteX5" fmla="*/ 571820 w 571820"/>
                  <a:gd name="connsiteY5" fmla="*/ 658359 h 1316717"/>
                  <a:gd name="connsiteX6" fmla="*/ 309203 w 571820"/>
                  <a:gd name="connsiteY6" fmla="*/ 1292372 h 1316717"/>
                  <a:gd name="connsiteX7" fmla="*/ 289403 w 571820"/>
                  <a:gd name="connsiteY7" fmla="*/ 1310368 h 1316717"/>
                  <a:gd name="connsiteX8" fmla="*/ 289403 w 571820"/>
                  <a:gd name="connsiteY8" fmla="*/ 1316717 h 1316717"/>
                  <a:gd name="connsiteX9" fmla="*/ 287393 w 571820"/>
                  <a:gd name="connsiteY9" fmla="*/ 1314890 h 1316717"/>
                  <a:gd name="connsiteX10" fmla="*/ 285910 w 571820"/>
                  <a:gd name="connsiteY10" fmla="*/ 1313542 h 1316717"/>
                  <a:gd name="connsiteX11" fmla="*/ 282417 w 571820"/>
                  <a:gd name="connsiteY11" fmla="*/ 1316717 h 1316717"/>
                  <a:gd name="connsiteX12" fmla="*/ 282417 w 571820"/>
                  <a:gd name="connsiteY12" fmla="*/ 1310367 h 1316717"/>
                  <a:gd name="connsiteX13" fmla="*/ 262617 w 571820"/>
                  <a:gd name="connsiteY13" fmla="*/ 1292372 h 1316717"/>
                  <a:gd name="connsiteX14" fmla="*/ 0 w 571820"/>
                  <a:gd name="connsiteY14" fmla="*/ 658358 h 1316717"/>
                  <a:gd name="connsiteX15" fmla="*/ 262617 w 571820"/>
                  <a:gd name="connsiteY15" fmla="*/ 24345 h 1316717"/>
                  <a:gd name="connsiteX0" fmla="*/ 262617 w 571820"/>
                  <a:gd name="connsiteY0" fmla="*/ 22518 h 1314890"/>
                  <a:gd name="connsiteX1" fmla="*/ 285910 w 571820"/>
                  <a:gd name="connsiteY1" fmla="*/ 1348 h 1314890"/>
                  <a:gd name="connsiteX2" fmla="*/ 287393 w 571820"/>
                  <a:gd name="connsiteY2" fmla="*/ 0 h 1314890"/>
                  <a:gd name="connsiteX3" fmla="*/ 309203 w 571820"/>
                  <a:gd name="connsiteY3" fmla="*/ 22518 h 1314890"/>
                  <a:gd name="connsiteX4" fmla="*/ 571820 w 571820"/>
                  <a:gd name="connsiteY4" fmla="*/ 656532 h 1314890"/>
                  <a:gd name="connsiteX5" fmla="*/ 309203 w 571820"/>
                  <a:gd name="connsiteY5" fmla="*/ 1290545 h 1314890"/>
                  <a:gd name="connsiteX6" fmla="*/ 289403 w 571820"/>
                  <a:gd name="connsiteY6" fmla="*/ 1308541 h 1314890"/>
                  <a:gd name="connsiteX7" fmla="*/ 289403 w 571820"/>
                  <a:gd name="connsiteY7" fmla="*/ 1314890 h 1314890"/>
                  <a:gd name="connsiteX8" fmla="*/ 287393 w 571820"/>
                  <a:gd name="connsiteY8" fmla="*/ 1313063 h 1314890"/>
                  <a:gd name="connsiteX9" fmla="*/ 285910 w 571820"/>
                  <a:gd name="connsiteY9" fmla="*/ 1311715 h 1314890"/>
                  <a:gd name="connsiteX10" fmla="*/ 282417 w 571820"/>
                  <a:gd name="connsiteY10" fmla="*/ 1314890 h 1314890"/>
                  <a:gd name="connsiteX11" fmla="*/ 282417 w 571820"/>
                  <a:gd name="connsiteY11" fmla="*/ 1308540 h 1314890"/>
                  <a:gd name="connsiteX12" fmla="*/ 262617 w 571820"/>
                  <a:gd name="connsiteY12" fmla="*/ 1290545 h 1314890"/>
                  <a:gd name="connsiteX13" fmla="*/ 0 w 571820"/>
                  <a:gd name="connsiteY13" fmla="*/ 656531 h 1314890"/>
                  <a:gd name="connsiteX14" fmla="*/ 262617 w 571820"/>
                  <a:gd name="connsiteY14" fmla="*/ 22518 h 1314890"/>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82417 w 571820"/>
                  <a:gd name="connsiteY10" fmla="*/ 1307192 h 1313542"/>
                  <a:gd name="connsiteX11" fmla="*/ 262617 w 571820"/>
                  <a:gd name="connsiteY11" fmla="*/ 1289197 h 1313542"/>
                  <a:gd name="connsiteX12" fmla="*/ 0 w 571820"/>
                  <a:gd name="connsiteY12" fmla="*/ 655183 h 1313542"/>
                  <a:gd name="connsiteX13" fmla="*/ 262617 w 571820"/>
                  <a:gd name="connsiteY13"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82417 w 571820"/>
                  <a:gd name="connsiteY9" fmla="*/ 1313542 h 1313542"/>
                  <a:gd name="connsiteX10" fmla="*/ 262617 w 571820"/>
                  <a:gd name="connsiteY10" fmla="*/ 1289197 h 1313542"/>
                  <a:gd name="connsiteX11" fmla="*/ 0 w 571820"/>
                  <a:gd name="connsiteY11" fmla="*/ 655183 h 1313542"/>
                  <a:gd name="connsiteX12" fmla="*/ 262617 w 571820"/>
                  <a:gd name="connsiteY12"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85910 w 571820"/>
                  <a:gd name="connsiteY8" fmla="*/ 1310367 h 1313542"/>
                  <a:gd name="connsiteX9" fmla="*/ 262617 w 571820"/>
                  <a:gd name="connsiteY9" fmla="*/ 1289197 h 1313542"/>
                  <a:gd name="connsiteX10" fmla="*/ 0 w 571820"/>
                  <a:gd name="connsiteY10" fmla="*/ 655183 h 1313542"/>
                  <a:gd name="connsiteX11" fmla="*/ 262617 w 571820"/>
                  <a:gd name="connsiteY11"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87393 w 571820"/>
                  <a:gd name="connsiteY7" fmla="*/ 1311715 h 1313542"/>
                  <a:gd name="connsiteX8" fmla="*/ 262617 w 571820"/>
                  <a:gd name="connsiteY8" fmla="*/ 1289197 h 1313542"/>
                  <a:gd name="connsiteX9" fmla="*/ 0 w 571820"/>
                  <a:gd name="connsiteY9" fmla="*/ 655183 h 1313542"/>
                  <a:gd name="connsiteX10" fmla="*/ 262617 w 571820"/>
                  <a:gd name="connsiteY10" fmla="*/ 21170 h 1313542"/>
                  <a:gd name="connsiteX0" fmla="*/ 262617 w 571820"/>
                  <a:gd name="connsiteY0" fmla="*/ 21170 h 1313542"/>
                  <a:gd name="connsiteX1" fmla="*/ 285910 w 571820"/>
                  <a:gd name="connsiteY1" fmla="*/ 0 h 1313542"/>
                  <a:gd name="connsiteX2" fmla="*/ 309203 w 571820"/>
                  <a:gd name="connsiteY2" fmla="*/ 21170 h 1313542"/>
                  <a:gd name="connsiteX3" fmla="*/ 571820 w 571820"/>
                  <a:gd name="connsiteY3" fmla="*/ 655184 h 1313542"/>
                  <a:gd name="connsiteX4" fmla="*/ 309203 w 571820"/>
                  <a:gd name="connsiteY4" fmla="*/ 1289197 h 1313542"/>
                  <a:gd name="connsiteX5" fmla="*/ 289403 w 571820"/>
                  <a:gd name="connsiteY5" fmla="*/ 1307193 h 1313542"/>
                  <a:gd name="connsiteX6" fmla="*/ 289403 w 571820"/>
                  <a:gd name="connsiteY6" fmla="*/ 1313542 h 1313542"/>
                  <a:gd name="connsiteX7" fmla="*/ 262617 w 571820"/>
                  <a:gd name="connsiteY7" fmla="*/ 1289197 h 1313542"/>
                  <a:gd name="connsiteX8" fmla="*/ 0 w 571820"/>
                  <a:gd name="connsiteY8" fmla="*/ 655183 h 1313542"/>
                  <a:gd name="connsiteX9" fmla="*/ 262617 w 571820"/>
                  <a:gd name="connsiteY9" fmla="*/ 21170 h 1313542"/>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9403 w 571820"/>
                  <a:gd name="connsiteY5" fmla="*/ 1307193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64739"/>
                  <a:gd name="connsiteX1" fmla="*/ 285910 w 571820"/>
                  <a:gd name="connsiteY1" fmla="*/ 0 h 1364739"/>
                  <a:gd name="connsiteX2" fmla="*/ 309203 w 571820"/>
                  <a:gd name="connsiteY2" fmla="*/ 21170 h 1364739"/>
                  <a:gd name="connsiteX3" fmla="*/ 571820 w 571820"/>
                  <a:gd name="connsiteY3" fmla="*/ 655184 h 1364739"/>
                  <a:gd name="connsiteX4" fmla="*/ 309203 w 571820"/>
                  <a:gd name="connsiteY4" fmla="*/ 1289197 h 1364739"/>
                  <a:gd name="connsiteX5" fmla="*/ 285832 w 571820"/>
                  <a:gd name="connsiteY5" fmla="*/ 1311956 h 1364739"/>
                  <a:gd name="connsiteX6" fmla="*/ 177485 w 571820"/>
                  <a:gd name="connsiteY6" fmla="*/ 1364739 h 1364739"/>
                  <a:gd name="connsiteX7" fmla="*/ 262617 w 571820"/>
                  <a:gd name="connsiteY7" fmla="*/ 1289197 h 1364739"/>
                  <a:gd name="connsiteX8" fmla="*/ 0 w 571820"/>
                  <a:gd name="connsiteY8" fmla="*/ 655183 h 1364739"/>
                  <a:gd name="connsiteX9" fmla="*/ 262617 w 571820"/>
                  <a:gd name="connsiteY9" fmla="*/ 21170 h 1364739"/>
                  <a:gd name="connsiteX0" fmla="*/ 262617 w 571820"/>
                  <a:gd name="connsiteY0" fmla="*/ 21170 h 1311956"/>
                  <a:gd name="connsiteX1" fmla="*/ 285910 w 571820"/>
                  <a:gd name="connsiteY1" fmla="*/ 0 h 1311956"/>
                  <a:gd name="connsiteX2" fmla="*/ 309203 w 571820"/>
                  <a:gd name="connsiteY2" fmla="*/ 21170 h 1311956"/>
                  <a:gd name="connsiteX3" fmla="*/ 571820 w 571820"/>
                  <a:gd name="connsiteY3" fmla="*/ 655184 h 1311956"/>
                  <a:gd name="connsiteX4" fmla="*/ 309203 w 571820"/>
                  <a:gd name="connsiteY4" fmla="*/ 1289197 h 1311956"/>
                  <a:gd name="connsiteX5" fmla="*/ 285832 w 571820"/>
                  <a:gd name="connsiteY5" fmla="*/ 1311956 h 1311956"/>
                  <a:gd name="connsiteX6" fmla="*/ 262617 w 571820"/>
                  <a:gd name="connsiteY6" fmla="*/ 1289197 h 1311956"/>
                  <a:gd name="connsiteX7" fmla="*/ 0 w 571820"/>
                  <a:gd name="connsiteY7" fmla="*/ 655183 h 1311956"/>
                  <a:gd name="connsiteX8" fmla="*/ 262617 w 571820"/>
                  <a:gd name="connsiteY8" fmla="*/ 21170 h 1311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1820" h="1311956">
                    <a:moveTo>
                      <a:pt x="262617" y="21170"/>
                    </a:moveTo>
                    <a:lnTo>
                      <a:pt x="285910" y="0"/>
                    </a:lnTo>
                    <a:lnTo>
                      <a:pt x="309203" y="21170"/>
                    </a:lnTo>
                    <a:cubicBezTo>
                      <a:pt x="471461" y="183428"/>
                      <a:pt x="571820" y="407586"/>
                      <a:pt x="571820" y="655184"/>
                    </a:cubicBezTo>
                    <a:cubicBezTo>
                      <a:pt x="571820" y="902781"/>
                      <a:pt x="471461" y="1126939"/>
                      <a:pt x="309203" y="1289197"/>
                    </a:cubicBezTo>
                    <a:lnTo>
                      <a:pt x="285832" y="1311956"/>
                    </a:lnTo>
                    <a:lnTo>
                      <a:pt x="262617" y="1289197"/>
                    </a:lnTo>
                    <a:cubicBezTo>
                      <a:pt x="100359" y="1126938"/>
                      <a:pt x="0" y="902781"/>
                      <a:pt x="0" y="655183"/>
                    </a:cubicBezTo>
                    <a:cubicBezTo>
                      <a:pt x="0" y="407586"/>
                      <a:pt x="100359" y="183428"/>
                      <a:pt x="262617" y="21170"/>
                    </a:cubicBez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227" name="Straight Connector 226">
                <a:extLst>
                  <a:ext uri="{FF2B5EF4-FFF2-40B4-BE49-F238E27FC236}">
                    <a16:creationId xmlns:a16="http://schemas.microsoft.com/office/drawing/2014/main" id="{DBFDB5FE-621F-4885-8FE3-F32C80AB0D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68695" y="4330454"/>
                <a:ext cx="0" cy="162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23" name="Group 222">
              <a:extLst>
                <a:ext uri="{FF2B5EF4-FFF2-40B4-BE49-F238E27FC236}">
                  <a16:creationId xmlns:a16="http://schemas.microsoft.com/office/drawing/2014/main" id="{43C986CB-6F99-49CC-B770-5C631F665D0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8100000" flipH="1">
              <a:off x="11104707" y="427549"/>
              <a:ext cx="464739" cy="900000"/>
              <a:chOff x="4511184" y="2651374"/>
              <a:chExt cx="464739" cy="900000"/>
            </a:xfrm>
          </p:grpSpPr>
          <p:sp>
            <p:nvSpPr>
              <p:cNvPr id="224" name="Freeform: Shape 223">
                <a:extLst>
                  <a:ext uri="{FF2B5EF4-FFF2-40B4-BE49-F238E27FC236}">
                    <a16:creationId xmlns:a16="http://schemas.microsoft.com/office/drawing/2014/main" id="{AECC4036-7099-49F0-A624-8E4B788490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flipH="1" flipV="1">
                <a:off x="4511184" y="2990814"/>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25" name="Straight Connector 224">
                <a:extLst>
                  <a:ext uri="{FF2B5EF4-FFF2-40B4-BE49-F238E27FC236}">
                    <a16:creationId xmlns:a16="http://schemas.microsoft.com/office/drawing/2014/main" id="{2D9D2BC0-F00D-4508-B62B-4150C07B95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4743982" y="2651374"/>
                <a:ext cx="0" cy="90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 name="TextBox 2">
            <a:extLst>
              <a:ext uri="{FF2B5EF4-FFF2-40B4-BE49-F238E27FC236}">
                <a16:creationId xmlns:a16="http://schemas.microsoft.com/office/drawing/2014/main" id="{8140614E-E718-B748-9F33-7EBD6629B600}"/>
              </a:ext>
            </a:extLst>
          </p:cNvPr>
          <p:cNvSpPr txBox="1"/>
          <p:nvPr/>
        </p:nvSpPr>
        <p:spPr>
          <a:xfrm>
            <a:off x="5080000" y="3013884"/>
            <a:ext cx="1794933" cy="307777"/>
          </a:xfrm>
          <a:prstGeom prst="rect">
            <a:avLst/>
          </a:prstGeom>
          <a:noFill/>
        </p:spPr>
        <p:txBody>
          <a:bodyPr wrap="square" rtlCol="0">
            <a:spAutoFit/>
          </a:bodyPr>
          <a:lstStyle/>
          <a:p>
            <a:pPr algn="ctr"/>
            <a:r>
              <a:rPr lang="en-US" sz="1400" i="1" dirty="0"/>
              <a:t>(Walker, 2017)</a:t>
            </a:r>
          </a:p>
        </p:txBody>
      </p:sp>
      <p:pic>
        <p:nvPicPr>
          <p:cNvPr id="5" name="Picture 4" descr="A picture containing text, sky, sign, outdoor&#10;&#10;Description automatically generated">
            <a:extLst>
              <a:ext uri="{FF2B5EF4-FFF2-40B4-BE49-F238E27FC236}">
                <a16:creationId xmlns:a16="http://schemas.microsoft.com/office/drawing/2014/main" id="{4BB5AB2E-0648-0548-B594-9C615642EEEA}"/>
              </a:ext>
            </a:extLst>
          </p:cNvPr>
          <p:cNvPicPr>
            <a:picLocks noChangeAspect="1"/>
          </p:cNvPicPr>
          <p:nvPr/>
        </p:nvPicPr>
        <p:blipFill>
          <a:blip r:embed="rId5"/>
          <a:stretch>
            <a:fillRect/>
          </a:stretch>
        </p:blipFill>
        <p:spPr>
          <a:xfrm>
            <a:off x="4487991" y="4042719"/>
            <a:ext cx="3225420" cy="1685282"/>
          </a:xfrm>
          <a:prstGeom prst="rect">
            <a:avLst/>
          </a:prstGeom>
        </p:spPr>
      </p:pic>
      <p:pic>
        <p:nvPicPr>
          <p:cNvPr id="4" name="Audio 3">
            <a:hlinkClick r:id="" action="ppaction://media"/>
            <a:extLst>
              <a:ext uri="{FF2B5EF4-FFF2-40B4-BE49-F238E27FC236}">
                <a16:creationId xmlns:a16="http://schemas.microsoft.com/office/drawing/2014/main" id="{59CE88BC-7D8B-F145-81B5-D0AB786FE6A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454526580"/>
      </p:ext>
    </p:extLst>
  </p:cSld>
  <p:clrMapOvr>
    <a:masterClrMapping/>
  </p:clrMapOvr>
  <mc:AlternateContent xmlns:mc="http://schemas.openxmlformats.org/markup-compatibility/2006">
    <mc:Choice xmlns:p14="http://schemas.microsoft.com/office/powerpoint/2010/main" Requires="p14">
      <p:transition spd="slow" p14:dur="2000" advTm="105951"/>
    </mc:Choice>
    <mc:Fallback>
      <p:transition spd="slow" advTm="1059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par>
                                <p:cTn id="7" presetID="10" presetClass="entr" presetSubtype="0" fill="hold" grpId="0" nodeType="withEffect">
                                  <p:stCondLst>
                                    <p:cond delay="500"/>
                                  </p:stCondLst>
                                  <p:iterate type="wd">
                                    <p:tmPct val="15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0CE28-FA2D-9C4A-852E-EDCDA14A81B2}"/>
              </a:ext>
            </a:extLst>
          </p:cNvPr>
          <p:cNvSpPr>
            <a:spLocks noGrp="1"/>
          </p:cNvSpPr>
          <p:nvPr>
            <p:ph type="title"/>
          </p:nvPr>
        </p:nvSpPr>
        <p:spPr>
          <a:xfrm>
            <a:off x="1079500" y="554038"/>
            <a:ext cx="10026650" cy="655637"/>
          </a:xfrm>
        </p:spPr>
        <p:txBody>
          <a:bodyPr/>
          <a:lstStyle/>
          <a:p>
            <a:r>
              <a:rPr lang="en-US" u="sng" dirty="0"/>
              <a:t>References</a:t>
            </a:r>
          </a:p>
        </p:txBody>
      </p:sp>
      <p:sp>
        <p:nvSpPr>
          <p:cNvPr id="3" name="Content Placeholder 2">
            <a:extLst>
              <a:ext uri="{FF2B5EF4-FFF2-40B4-BE49-F238E27FC236}">
                <a16:creationId xmlns:a16="http://schemas.microsoft.com/office/drawing/2014/main" id="{3DC50472-9769-5E43-B315-DDC28A64D16E}"/>
              </a:ext>
            </a:extLst>
          </p:cNvPr>
          <p:cNvSpPr>
            <a:spLocks noGrp="1"/>
          </p:cNvSpPr>
          <p:nvPr>
            <p:ph idx="1"/>
          </p:nvPr>
        </p:nvSpPr>
        <p:spPr>
          <a:xfrm>
            <a:off x="1079500" y="1209675"/>
            <a:ext cx="10026650" cy="5094286"/>
          </a:xfrm>
        </p:spPr>
        <p:txBody>
          <a:bodyPr>
            <a:noAutofit/>
          </a:bodyPr>
          <a:lstStyle/>
          <a:p>
            <a:pPr>
              <a:lnSpc>
                <a:spcPct val="220000"/>
              </a:lnSpc>
            </a:pPr>
            <a:r>
              <a:rPr lang="en-GB" sz="1200" dirty="0">
                <a:latin typeface="Times New Roman" panose="02020603050405020304" pitchFamily="18" charset="0"/>
                <a:cs typeface="Times New Roman" panose="02020603050405020304" pitchFamily="18" charset="0"/>
              </a:rPr>
              <a:t>Auguste, J., 2013. Applying </a:t>
            </a:r>
            <a:r>
              <a:rPr lang="en-GB" sz="1200" dirty="0" err="1">
                <a:latin typeface="Times New Roman" panose="02020603050405020304" pitchFamily="18" charset="0"/>
                <a:cs typeface="Times New Roman" panose="02020603050405020304" pitchFamily="18" charset="0"/>
              </a:rPr>
              <a:t>Kotters</a:t>
            </a:r>
            <a:r>
              <a:rPr lang="en-GB" sz="1200" dirty="0">
                <a:latin typeface="Times New Roman" panose="02020603050405020304" pitchFamily="18" charset="0"/>
                <a:cs typeface="Times New Roman" panose="02020603050405020304" pitchFamily="18" charset="0"/>
              </a:rPr>
              <a:t> 8-Step Process for Leading Change to the Digital Transformation of an </a:t>
            </a:r>
            <a:r>
              <a:rPr lang="en-GB" sz="1200" dirty="0" err="1">
                <a:latin typeface="Times New Roman" panose="02020603050405020304" pitchFamily="18" charset="0"/>
                <a:cs typeface="Times New Roman" panose="02020603050405020304" pitchFamily="18" charset="0"/>
              </a:rPr>
              <a:t>Orthopedic</a:t>
            </a:r>
            <a:r>
              <a:rPr lang="en-GB" sz="1200" dirty="0">
                <a:latin typeface="Times New Roman" panose="02020603050405020304" pitchFamily="18" charset="0"/>
                <a:cs typeface="Times New Roman" panose="02020603050405020304" pitchFamily="18" charset="0"/>
              </a:rPr>
              <a:t> Surgical Practice Group in Toronto, Canada. </a:t>
            </a:r>
            <a:r>
              <a:rPr lang="en-GB" sz="1200" i="1" dirty="0">
                <a:latin typeface="Times New Roman" panose="02020603050405020304" pitchFamily="18" charset="0"/>
                <a:cs typeface="Times New Roman" panose="02020603050405020304" pitchFamily="18" charset="0"/>
              </a:rPr>
              <a:t>Journal of Health &amp;amp; Medical Informatics</a:t>
            </a:r>
            <a:r>
              <a:rPr lang="en-GB" sz="1200" dirty="0">
                <a:latin typeface="Times New Roman" panose="02020603050405020304" pitchFamily="18" charset="0"/>
                <a:cs typeface="Times New Roman" panose="02020603050405020304" pitchFamily="18" charset="0"/>
              </a:rPr>
              <a:t>, 04(03).</a:t>
            </a:r>
          </a:p>
          <a:p>
            <a:pPr>
              <a:lnSpc>
                <a:spcPct val="220000"/>
              </a:lnSpc>
            </a:pPr>
            <a:r>
              <a:rPr lang="en-GB" sz="1200" b="1" dirty="0">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Bamford, D. and Forrester, P., 2003. Managing planned and emergent change within an operations management environment. </a:t>
            </a:r>
            <a:r>
              <a:rPr lang="en-GB" sz="1200" i="1" dirty="0">
                <a:latin typeface="Times New Roman" panose="02020603050405020304" pitchFamily="18" charset="0"/>
                <a:cs typeface="Times New Roman" panose="02020603050405020304" pitchFamily="18" charset="0"/>
              </a:rPr>
              <a:t>International Journal of Operations &amp;amp; Production Management</a:t>
            </a:r>
            <a:r>
              <a:rPr lang="en-GB" sz="1200" dirty="0">
                <a:latin typeface="Times New Roman" panose="02020603050405020304" pitchFamily="18" charset="0"/>
                <a:cs typeface="Times New Roman" panose="02020603050405020304" pitchFamily="18" charset="0"/>
              </a:rPr>
              <a:t>, 23(5), pp.546-564.</a:t>
            </a:r>
          </a:p>
          <a:p>
            <a:pPr>
              <a:lnSpc>
                <a:spcPct val="220000"/>
              </a:lnSpc>
            </a:pPr>
            <a:r>
              <a:rPr lang="en-GB" sz="1200" dirty="0" err="1">
                <a:latin typeface="Times New Roman" panose="02020603050405020304" pitchFamily="18" charset="0"/>
                <a:cs typeface="Times New Roman" panose="02020603050405020304" pitchFamily="18" charset="0"/>
              </a:rPr>
              <a:t>Bdaiwi</a:t>
            </a:r>
            <a:r>
              <a:rPr lang="en-GB" sz="1200" dirty="0">
                <a:latin typeface="Times New Roman" panose="02020603050405020304" pitchFamily="18" charset="0"/>
                <a:cs typeface="Times New Roman" panose="02020603050405020304" pitchFamily="18" charset="0"/>
              </a:rPr>
              <a:t>, Y., 2017. </a:t>
            </a:r>
            <a:r>
              <a:rPr lang="en-GB" sz="1200" i="1" dirty="0">
                <a:latin typeface="Times New Roman" panose="02020603050405020304" pitchFamily="18" charset="0"/>
                <a:cs typeface="Times New Roman" panose="02020603050405020304" pitchFamily="18" charset="0"/>
              </a:rPr>
              <a:t>Stakeholder Analysis using the Power Interest Grid</a:t>
            </a:r>
            <a:r>
              <a:rPr lang="en-GB" sz="1200" dirty="0">
                <a:latin typeface="Times New Roman" panose="02020603050405020304" pitchFamily="18" charset="0"/>
                <a:cs typeface="Times New Roman" panose="02020603050405020304" pitchFamily="18" charset="0"/>
              </a:rPr>
              <a:t>. [online] https://</a:t>
            </a:r>
            <a:r>
              <a:rPr lang="en-GB" sz="1200" dirty="0" err="1">
                <a:latin typeface="Times New Roman" panose="02020603050405020304" pitchFamily="18" charset="0"/>
                <a:cs typeface="Times New Roman" panose="02020603050405020304" pitchFamily="18" charset="0"/>
              </a:rPr>
              <a:t>www.projectmanagement.com</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contentPages</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wiki.cfm?ID</a:t>
            </a:r>
            <a:r>
              <a:rPr lang="en-GB" sz="1200" dirty="0">
                <a:latin typeface="Times New Roman" panose="02020603050405020304" pitchFamily="18" charset="0"/>
                <a:cs typeface="Times New Roman" panose="02020603050405020304" pitchFamily="18" charset="0"/>
              </a:rPr>
              <a:t>=368897&amp;thisPageURL=/wikis/368897/Stakeholder-Analysis--using-the-Power-Interest-Grid. Available at: &lt;https://</a:t>
            </a:r>
            <a:r>
              <a:rPr lang="en-GB" sz="1200" dirty="0" err="1">
                <a:latin typeface="Times New Roman" panose="02020603050405020304" pitchFamily="18" charset="0"/>
                <a:cs typeface="Times New Roman" panose="02020603050405020304" pitchFamily="18" charset="0"/>
              </a:rPr>
              <a:t>www.projectmanagement.com</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contentPages</a:t>
            </a:r>
            <a:r>
              <a:rPr lang="en-GB" sz="1200"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wiki.cfm?ID</a:t>
            </a:r>
            <a:r>
              <a:rPr lang="en-GB" sz="1200" dirty="0">
                <a:latin typeface="Times New Roman" panose="02020603050405020304" pitchFamily="18" charset="0"/>
                <a:cs typeface="Times New Roman" panose="02020603050405020304" pitchFamily="18" charset="0"/>
              </a:rPr>
              <a:t>=368897&amp;thisPageURL=/wikis/368897/Stakeholder-Analysis--using-the-Power-Interest-Grid&gt; </a:t>
            </a:r>
          </a:p>
          <a:p>
            <a:pPr>
              <a:lnSpc>
                <a:spcPct val="220000"/>
              </a:lnSpc>
            </a:pPr>
            <a:r>
              <a:rPr lang="en-GB" sz="1200" dirty="0">
                <a:latin typeface="Times New Roman" panose="02020603050405020304" pitchFamily="18" charset="0"/>
                <a:cs typeface="Times New Roman" panose="02020603050405020304" pitchFamily="18" charset="0"/>
              </a:rPr>
              <a:t>Brower, T., 2021. </a:t>
            </a:r>
            <a:r>
              <a:rPr lang="en-GB" sz="1200" i="1" dirty="0">
                <a:latin typeface="Times New Roman" panose="02020603050405020304" pitchFamily="18" charset="0"/>
                <a:cs typeface="Times New Roman" panose="02020603050405020304" pitchFamily="18" charset="0"/>
              </a:rPr>
              <a:t>Leading Change: 10 Ways Great Leaders Make Change Happen</a:t>
            </a:r>
            <a:r>
              <a:rPr lang="en-GB" sz="1200" dirty="0">
                <a:latin typeface="Times New Roman" panose="02020603050405020304" pitchFamily="18" charset="0"/>
                <a:cs typeface="Times New Roman" panose="02020603050405020304" pitchFamily="18" charset="0"/>
              </a:rPr>
              <a:t>. [online] Forbes. Available at: </a:t>
            </a:r>
            <a:r>
              <a:rPr lang="en-GB" sz="1200" u="sng" dirty="0">
                <a:latin typeface="Times New Roman" panose="02020603050405020304" pitchFamily="18" charset="0"/>
                <a:cs typeface="Times New Roman" panose="02020603050405020304" pitchFamily="18" charset="0"/>
                <a:hlinkClick r:id="rId3"/>
              </a:rPr>
              <a:t>https://www.forbes.com/sites/tracybrower/2021/01/17/leading-change-10-ways-great-leaders-make-change-happen/?sh=142fe2ce4864</a:t>
            </a:r>
            <a:endParaRPr lang="en-GB" sz="1200" dirty="0">
              <a:latin typeface="Times New Roman" panose="02020603050405020304" pitchFamily="18" charset="0"/>
              <a:cs typeface="Times New Roman" panose="02020603050405020304" pitchFamily="18" charset="0"/>
            </a:endParaRPr>
          </a:p>
          <a:p>
            <a:pPr>
              <a:lnSpc>
                <a:spcPct val="220000"/>
              </a:lnSpc>
            </a:pPr>
            <a:r>
              <a:rPr lang="en-GB" sz="1200" dirty="0">
                <a:latin typeface="Times New Roman" panose="02020603050405020304" pitchFamily="18" charset="0"/>
                <a:cs typeface="Times New Roman" panose="02020603050405020304" pitchFamily="18" charset="0"/>
              </a:rPr>
              <a:t>Burnes, B. (2019). The Origins of Lewin’s Three-Step Model of Change. The Journal of Applied </a:t>
            </a:r>
            <a:r>
              <a:rPr lang="en-GB" sz="1200" dirty="0" err="1">
                <a:latin typeface="Times New Roman" panose="02020603050405020304" pitchFamily="18" charset="0"/>
                <a:cs typeface="Times New Roman" panose="02020603050405020304" pitchFamily="18" charset="0"/>
              </a:rPr>
              <a:t>Behavioral</a:t>
            </a:r>
            <a:r>
              <a:rPr lang="en-GB" sz="1200" dirty="0">
                <a:latin typeface="Times New Roman" panose="02020603050405020304" pitchFamily="18" charset="0"/>
                <a:cs typeface="Times New Roman" panose="02020603050405020304" pitchFamily="18" charset="0"/>
              </a:rPr>
              <a:t> Science, [online] 56(1), pp.32–59. doi:10.1177/0021886319892685. </a:t>
            </a:r>
          </a:p>
        </p:txBody>
      </p:sp>
    </p:spTree>
    <p:extLst>
      <p:ext uri="{BB962C8B-B14F-4D97-AF65-F5344CB8AC3E}">
        <p14:creationId xmlns:p14="http://schemas.microsoft.com/office/powerpoint/2010/main" val="4029035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D93949-7E81-B74B-A6F3-2DA8B5BB42B4}"/>
              </a:ext>
            </a:extLst>
          </p:cNvPr>
          <p:cNvSpPr>
            <a:spLocks noGrp="1"/>
          </p:cNvSpPr>
          <p:nvPr>
            <p:ph idx="1"/>
          </p:nvPr>
        </p:nvSpPr>
        <p:spPr>
          <a:xfrm>
            <a:off x="1083733" y="655782"/>
            <a:ext cx="10397067" cy="5546436"/>
          </a:xfrm>
        </p:spPr>
        <p:txBody>
          <a:bodyPr>
            <a:normAutofit/>
          </a:bodyPr>
          <a:lstStyle/>
          <a:p>
            <a:pPr>
              <a:lnSpc>
                <a:spcPct val="200000"/>
              </a:lnSpc>
            </a:pPr>
            <a:r>
              <a:rPr lang="en-GB" sz="1200" dirty="0">
                <a:latin typeface="Times New Roman" panose="02020603050405020304" pitchFamily="18" charset="0"/>
                <a:cs typeface="Times New Roman" panose="02020603050405020304" pitchFamily="18" charset="0"/>
              </a:rPr>
              <a:t>Coghlan, D. (2020). Edgar Schein on Change: Insights Into the Creation of a Model. The Journal of Applied </a:t>
            </a:r>
            <a:r>
              <a:rPr lang="en-GB" sz="1200" dirty="0" err="1">
                <a:latin typeface="Times New Roman" panose="02020603050405020304" pitchFamily="18" charset="0"/>
                <a:cs typeface="Times New Roman" panose="02020603050405020304" pitchFamily="18" charset="0"/>
              </a:rPr>
              <a:t>Behavioral</a:t>
            </a:r>
            <a:r>
              <a:rPr lang="en-GB" sz="1200" dirty="0">
                <a:latin typeface="Times New Roman" panose="02020603050405020304" pitchFamily="18" charset="0"/>
                <a:cs typeface="Times New Roman" panose="02020603050405020304" pitchFamily="18" charset="0"/>
              </a:rPr>
              <a:t> Science, p.002188632092402. doi:10.1177/0021886320924029.</a:t>
            </a:r>
          </a:p>
          <a:p>
            <a:pPr>
              <a:lnSpc>
                <a:spcPct val="200000"/>
              </a:lnSpc>
            </a:pPr>
            <a:r>
              <a:rPr lang="en-GB" sz="1200" dirty="0">
                <a:latin typeface="Times New Roman" panose="02020603050405020304" pitchFamily="18" charset="0"/>
                <a:cs typeface="Times New Roman" panose="02020603050405020304" pitchFamily="18" charset="0"/>
              </a:rPr>
              <a:t>Connelly, M., 2020. </a:t>
            </a:r>
            <a:r>
              <a:rPr lang="en-GB" sz="1200" i="1" dirty="0">
                <a:latin typeface="Times New Roman" panose="02020603050405020304" pitchFamily="18" charset="0"/>
                <a:cs typeface="Times New Roman" panose="02020603050405020304" pitchFamily="18" charset="0"/>
              </a:rPr>
              <a:t>Force Field Analysis - Kurt Lewin</a:t>
            </a:r>
            <a:r>
              <a:rPr lang="en-GB" sz="1200" dirty="0">
                <a:latin typeface="Times New Roman" panose="02020603050405020304" pitchFamily="18" charset="0"/>
                <a:cs typeface="Times New Roman" panose="02020603050405020304" pitchFamily="18" charset="0"/>
              </a:rPr>
              <a:t>. [online] Change-management-</a:t>
            </a:r>
            <a:r>
              <a:rPr lang="en-GB" sz="1200" dirty="0" err="1">
                <a:latin typeface="Times New Roman" panose="02020603050405020304" pitchFamily="18" charset="0"/>
                <a:cs typeface="Times New Roman" panose="02020603050405020304" pitchFamily="18" charset="0"/>
              </a:rPr>
              <a:t>coach.com</a:t>
            </a:r>
            <a:r>
              <a:rPr lang="en-GB" sz="1200" dirty="0">
                <a:latin typeface="Times New Roman" panose="02020603050405020304" pitchFamily="18" charset="0"/>
                <a:cs typeface="Times New Roman" panose="02020603050405020304" pitchFamily="18" charset="0"/>
              </a:rPr>
              <a:t>. Available at: &lt;https://</a:t>
            </a:r>
            <a:r>
              <a:rPr lang="en-GB" sz="1200" dirty="0" err="1">
                <a:latin typeface="Times New Roman" panose="02020603050405020304" pitchFamily="18" charset="0"/>
                <a:cs typeface="Times New Roman" panose="02020603050405020304" pitchFamily="18" charset="0"/>
              </a:rPr>
              <a:t>www.change</a:t>
            </a:r>
            <a:r>
              <a:rPr lang="en-GB" sz="1200" dirty="0">
                <a:latin typeface="Times New Roman" panose="02020603050405020304" pitchFamily="18" charset="0"/>
                <a:cs typeface="Times New Roman" panose="02020603050405020304" pitchFamily="18" charset="0"/>
              </a:rPr>
              <a:t>-management-</a:t>
            </a:r>
            <a:r>
              <a:rPr lang="en-GB" sz="1200" dirty="0" err="1">
                <a:latin typeface="Times New Roman" panose="02020603050405020304" pitchFamily="18" charset="0"/>
                <a:cs typeface="Times New Roman" panose="02020603050405020304" pitchFamily="18" charset="0"/>
              </a:rPr>
              <a:t>coach.com</a:t>
            </a:r>
            <a:r>
              <a:rPr lang="en-GB" sz="1200" dirty="0">
                <a:latin typeface="Times New Roman" panose="02020603050405020304" pitchFamily="18" charset="0"/>
                <a:cs typeface="Times New Roman" panose="02020603050405020304" pitchFamily="18" charset="0"/>
              </a:rPr>
              <a:t>/force-field-</a:t>
            </a:r>
            <a:r>
              <a:rPr lang="en-GB" sz="1200" dirty="0" err="1">
                <a:latin typeface="Times New Roman" panose="02020603050405020304" pitchFamily="18" charset="0"/>
                <a:cs typeface="Times New Roman" panose="02020603050405020304" pitchFamily="18" charset="0"/>
              </a:rPr>
              <a:t>analysis.html</a:t>
            </a:r>
            <a:r>
              <a:rPr lang="en-GB" sz="1200" dirty="0">
                <a:latin typeface="Times New Roman" panose="02020603050405020304" pitchFamily="18" charset="0"/>
                <a:cs typeface="Times New Roman" panose="02020603050405020304" pitchFamily="18" charset="0"/>
              </a:rPr>
              <a:t>&gt; </a:t>
            </a:r>
          </a:p>
          <a:p>
            <a:pPr>
              <a:lnSpc>
                <a:spcPct val="200000"/>
              </a:lnSpc>
            </a:pPr>
            <a:r>
              <a:rPr lang="en-GB" sz="1200" dirty="0">
                <a:latin typeface="Times New Roman" panose="02020603050405020304" pitchFamily="18" charset="0"/>
                <a:cs typeface="Times New Roman" panose="02020603050405020304" pitchFamily="18" charset="0"/>
              </a:rPr>
              <a:t>Falconer, J., 2002. Emergence Happens! Misguided Paradigms Regarding Organizational Change and the Role of Complexity and Patterns in the Change Landscape. </a:t>
            </a:r>
            <a:r>
              <a:rPr lang="en-GB" sz="1200" i="1" dirty="0">
                <a:latin typeface="Times New Roman" panose="02020603050405020304" pitchFamily="18" charset="0"/>
                <a:cs typeface="Times New Roman" panose="02020603050405020304" pitchFamily="18" charset="0"/>
              </a:rPr>
              <a:t>Emergence</a:t>
            </a:r>
            <a:r>
              <a:rPr lang="en-GB" sz="1200" dirty="0">
                <a:latin typeface="Times New Roman" panose="02020603050405020304" pitchFamily="18" charset="0"/>
                <a:cs typeface="Times New Roman" panose="02020603050405020304" pitchFamily="18" charset="0"/>
              </a:rPr>
              <a:t>, 4(1), pp.117-130.</a:t>
            </a:r>
          </a:p>
          <a:p>
            <a:pPr>
              <a:lnSpc>
                <a:spcPct val="200000"/>
              </a:lnSpc>
            </a:pPr>
            <a:r>
              <a:rPr lang="en-GB" sz="1200" dirty="0">
                <a:latin typeface="Times New Roman" panose="02020603050405020304" pitchFamily="18" charset="0"/>
                <a:cs typeface="Times New Roman" panose="02020603050405020304" pitchFamily="18" charset="0"/>
              </a:rPr>
              <a:t>Hussain, S T, (2018) Kurt Lewin's change model: A critical review of the role of leadership and employee involvement in organizational change, Journal of Innovation &amp; Knowledge (JIK), ISSN 2444-569X, Elsevier, Amsterdam, Vol. 3, Issue. 3, pp. 123-127, https://</a:t>
            </a:r>
            <a:r>
              <a:rPr lang="en-GB" sz="1200" dirty="0" err="1">
                <a:latin typeface="Times New Roman" panose="02020603050405020304" pitchFamily="18" charset="0"/>
                <a:cs typeface="Times New Roman" panose="02020603050405020304" pitchFamily="18" charset="0"/>
              </a:rPr>
              <a:t>doi.org</a:t>
            </a:r>
            <a:r>
              <a:rPr lang="en-GB" sz="1200" dirty="0">
                <a:latin typeface="Times New Roman" panose="02020603050405020304" pitchFamily="18" charset="0"/>
                <a:cs typeface="Times New Roman" panose="02020603050405020304" pitchFamily="18" charset="0"/>
              </a:rPr>
              <a:t>/10.1016/j.jik.2016.07.002 </a:t>
            </a:r>
          </a:p>
          <a:p>
            <a:pPr>
              <a:lnSpc>
                <a:spcPct val="200000"/>
              </a:lnSpc>
            </a:pPr>
            <a:r>
              <a:rPr lang="en-GB" sz="1200" dirty="0">
                <a:latin typeface="Times New Roman" panose="02020603050405020304" pitchFamily="18" charset="0"/>
                <a:cs typeface="Times New Roman" panose="02020603050405020304" pitchFamily="18" charset="0"/>
              </a:rPr>
              <a:t>Kaminski, J. (Winter, 2011). Theory applied to informatics – Lewin’s Change Theory. </a:t>
            </a:r>
            <a:r>
              <a:rPr lang="en-GB" sz="1200" i="1" dirty="0">
                <a:latin typeface="Times New Roman" panose="02020603050405020304" pitchFamily="18" charset="0"/>
                <a:cs typeface="Times New Roman" panose="02020603050405020304" pitchFamily="18" charset="0"/>
              </a:rPr>
              <a:t>CJNI: Canadian Journal of Nursing Informatics, 6</a:t>
            </a:r>
            <a:r>
              <a:rPr lang="en-GB" sz="1200" dirty="0">
                <a:latin typeface="Times New Roman" panose="02020603050405020304" pitchFamily="18" charset="0"/>
                <a:cs typeface="Times New Roman" panose="02020603050405020304" pitchFamily="18" charset="0"/>
              </a:rPr>
              <a:t> (1), Editorial. </a:t>
            </a:r>
            <a:r>
              <a:rPr lang="en-GB" sz="1200" u="sng" dirty="0">
                <a:latin typeface="Times New Roman" panose="02020603050405020304" pitchFamily="18" charset="0"/>
                <a:cs typeface="Times New Roman" panose="02020603050405020304" pitchFamily="18" charset="0"/>
                <a:hlinkClick r:id="rId3"/>
              </a:rPr>
              <a:t>https://cjni.net/journal/?p=1210</a:t>
            </a:r>
            <a:endParaRPr lang="en-GB" sz="1200" u="sng" dirty="0">
              <a:latin typeface="Times New Roman" panose="02020603050405020304" pitchFamily="18" charset="0"/>
              <a:cs typeface="Times New Roman" panose="02020603050405020304" pitchFamily="18" charset="0"/>
            </a:endParaRPr>
          </a:p>
          <a:p>
            <a:pPr>
              <a:lnSpc>
                <a:spcPct val="200000"/>
              </a:lnSpc>
            </a:pPr>
            <a:r>
              <a:rPr lang="en-GB" sz="1200" dirty="0">
                <a:latin typeface="Times New Roman" panose="02020603050405020304" pitchFamily="18" charset="0"/>
                <a:cs typeface="Times New Roman" panose="02020603050405020304" pitchFamily="18" charset="0"/>
              </a:rPr>
              <a:t>Kotter, John P. (1996). </a:t>
            </a:r>
            <a:r>
              <a:rPr lang="en-GB" sz="1200" u="sng" dirty="0">
                <a:latin typeface="Times New Roman" panose="02020603050405020304" pitchFamily="18" charset="0"/>
                <a:cs typeface="Times New Roman" panose="02020603050405020304" pitchFamily="18" charset="0"/>
                <a:hlinkClick r:id="rId4"/>
              </a:rPr>
              <a:t>Leading Change</a:t>
            </a:r>
            <a:r>
              <a:rPr lang="en-GB" sz="1200" dirty="0">
                <a:latin typeface="Times New Roman" panose="02020603050405020304" pitchFamily="18" charset="0"/>
                <a:cs typeface="Times New Roman" panose="02020603050405020304" pitchFamily="18" charset="0"/>
              </a:rPr>
              <a:t>. Boston, Mass.: Harvard Business School Press, 1996. Print</a:t>
            </a:r>
          </a:p>
          <a:p>
            <a:pPr>
              <a:lnSpc>
                <a:spcPct val="200000"/>
              </a:lnSpc>
            </a:pPr>
            <a:r>
              <a:rPr lang="en-GB" sz="1200" dirty="0">
                <a:latin typeface="Times New Roman" panose="02020603050405020304" pitchFamily="18" charset="0"/>
                <a:cs typeface="Times New Roman" panose="02020603050405020304" pitchFamily="18" charset="0"/>
              </a:rPr>
              <a:t>MindTools, 2022. </a:t>
            </a:r>
            <a:r>
              <a:rPr lang="en-GB" sz="1200" i="1" dirty="0">
                <a:latin typeface="Times New Roman" panose="02020603050405020304" pitchFamily="18" charset="0"/>
                <a:cs typeface="Times New Roman" panose="02020603050405020304" pitchFamily="18" charset="0"/>
              </a:rPr>
              <a:t>Force Field Analysis: </a:t>
            </a:r>
            <a:r>
              <a:rPr lang="en-GB" sz="1200" i="1" dirty="0" err="1">
                <a:latin typeface="Times New Roman" panose="02020603050405020304" pitchFamily="18" charset="0"/>
                <a:cs typeface="Times New Roman" panose="02020603050405020304" pitchFamily="18" charset="0"/>
              </a:rPr>
              <a:t>Analyzing</a:t>
            </a:r>
            <a:r>
              <a:rPr lang="en-GB" sz="1200" i="1" dirty="0">
                <a:latin typeface="Times New Roman" panose="02020603050405020304" pitchFamily="18" charset="0"/>
                <a:cs typeface="Times New Roman" panose="02020603050405020304" pitchFamily="18" charset="0"/>
              </a:rPr>
              <a:t> the Pressures For and Against Change</a:t>
            </a:r>
            <a:r>
              <a:rPr lang="en-GB" sz="1200" dirty="0">
                <a:latin typeface="Times New Roman" panose="02020603050405020304" pitchFamily="18" charset="0"/>
                <a:cs typeface="Times New Roman" panose="02020603050405020304" pitchFamily="18" charset="0"/>
              </a:rPr>
              <a:t>. [online] </a:t>
            </a:r>
            <a:r>
              <a:rPr lang="en-GB" sz="1200" dirty="0" err="1">
                <a:latin typeface="Times New Roman" panose="02020603050405020304" pitchFamily="18" charset="0"/>
                <a:cs typeface="Times New Roman" panose="02020603050405020304" pitchFamily="18" charset="0"/>
              </a:rPr>
              <a:t>Mindtools.com</a:t>
            </a:r>
            <a:r>
              <a:rPr lang="en-GB" sz="1200" dirty="0">
                <a:latin typeface="Times New Roman" panose="02020603050405020304" pitchFamily="18" charset="0"/>
                <a:cs typeface="Times New Roman" panose="02020603050405020304" pitchFamily="18" charset="0"/>
              </a:rPr>
              <a:t>. Available at: &lt;https://</a:t>
            </a:r>
            <a:r>
              <a:rPr lang="en-GB" sz="1200" dirty="0" err="1">
                <a:latin typeface="Times New Roman" panose="02020603050405020304" pitchFamily="18" charset="0"/>
                <a:cs typeface="Times New Roman" panose="02020603050405020304" pitchFamily="18" charset="0"/>
              </a:rPr>
              <a:t>www.mindtools.com</a:t>
            </a:r>
            <a:r>
              <a:rPr lang="en-GB" sz="1200" dirty="0">
                <a:latin typeface="Times New Roman" panose="02020603050405020304" pitchFamily="18" charset="0"/>
                <a:cs typeface="Times New Roman" panose="02020603050405020304" pitchFamily="18" charset="0"/>
              </a:rPr>
              <a:t>/pages/article/newTED_06.htm&gt;.</a:t>
            </a:r>
          </a:p>
          <a:p>
            <a:endParaRPr lang="en-GB" sz="1700" dirty="0"/>
          </a:p>
          <a:p>
            <a:pPr marL="0" indent="0">
              <a:buNone/>
            </a:pPr>
            <a:endParaRPr lang="en-GB" dirty="0"/>
          </a:p>
        </p:txBody>
      </p:sp>
    </p:spTree>
    <p:extLst>
      <p:ext uri="{BB962C8B-B14F-4D97-AF65-F5344CB8AC3E}">
        <p14:creationId xmlns:p14="http://schemas.microsoft.com/office/powerpoint/2010/main" val="791379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5BC02EC-421A-0349-8946-0C31783426B2}"/>
              </a:ext>
            </a:extLst>
          </p:cNvPr>
          <p:cNvSpPr>
            <a:spLocks noGrp="1"/>
          </p:cNvSpPr>
          <p:nvPr>
            <p:ph idx="1"/>
          </p:nvPr>
        </p:nvSpPr>
        <p:spPr>
          <a:xfrm>
            <a:off x="1082675" y="740833"/>
            <a:ext cx="10026650" cy="3978275"/>
          </a:xfrm>
        </p:spPr>
        <p:txBody>
          <a:bodyPr>
            <a:normAutofit fontScale="25000" lnSpcReduction="20000"/>
          </a:bodyPr>
          <a:lstStyle/>
          <a:p>
            <a:pPr>
              <a:lnSpc>
                <a:spcPct val="220000"/>
              </a:lnSpc>
            </a:pPr>
            <a:r>
              <a:rPr lang="en-GB" sz="4800" dirty="0">
                <a:latin typeface="Times New Roman" panose="02020603050405020304" pitchFamily="18" charset="0"/>
                <a:cs typeface="Times New Roman" panose="02020603050405020304" pitchFamily="18" charset="0"/>
              </a:rPr>
              <a:t>SHRM, n.d. </a:t>
            </a:r>
            <a:r>
              <a:rPr lang="en-GB" sz="4800" i="1" dirty="0">
                <a:latin typeface="Times New Roman" panose="02020603050405020304" pitchFamily="18" charset="0"/>
                <a:cs typeface="Times New Roman" panose="02020603050405020304" pitchFamily="18" charset="0"/>
              </a:rPr>
              <a:t>Understanding and Developing Organizational Culture</a:t>
            </a:r>
            <a:r>
              <a:rPr lang="en-GB" sz="4800" dirty="0">
                <a:latin typeface="Times New Roman" panose="02020603050405020304" pitchFamily="18" charset="0"/>
                <a:cs typeface="Times New Roman" panose="02020603050405020304" pitchFamily="18" charset="0"/>
              </a:rPr>
              <a:t>. [online] SHRM. Available at: &lt;https://</a:t>
            </a:r>
            <a:r>
              <a:rPr lang="en-GB" sz="4800" dirty="0" err="1">
                <a:latin typeface="Times New Roman" panose="02020603050405020304" pitchFamily="18" charset="0"/>
                <a:cs typeface="Times New Roman" panose="02020603050405020304" pitchFamily="18" charset="0"/>
              </a:rPr>
              <a:t>www.shrm.org</a:t>
            </a:r>
            <a:r>
              <a:rPr lang="en-GB" sz="4800" dirty="0">
                <a:latin typeface="Times New Roman" panose="02020603050405020304" pitchFamily="18" charset="0"/>
                <a:cs typeface="Times New Roman" panose="02020603050405020304" pitchFamily="18" charset="0"/>
              </a:rPr>
              <a:t>/</a:t>
            </a:r>
            <a:r>
              <a:rPr lang="en-GB" sz="4800" dirty="0" err="1">
                <a:latin typeface="Times New Roman" panose="02020603050405020304" pitchFamily="18" charset="0"/>
                <a:cs typeface="Times New Roman" panose="02020603050405020304" pitchFamily="18" charset="0"/>
              </a:rPr>
              <a:t>resourcesandtools</a:t>
            </a:r>
            <a:r>
              <a:rPr lang="en-GB" sz="4800" dirty="0">
                <a:latin typeface="Times New Roman" panose="02020603050405020304" pitchFamily="18" charset="0"/>
                <a:cs typeface="Times New Roman" panose="02020603050405020304" pitchFamily="18" charset="0"/>
              </a:rPr>
              <a:t>/tools-and-samples/toolkits/pages/</a:t>
            </a:r>
            <a:r>
              <a:rPr lang="en-GB" sz="4800" dirty="0" err="1">
                <a:latin typeface="Times New Roman" panose="02020603050405020304" pitchFamily="18" charset="0"/>
                <a:cs typeface="Times New Roman" panose="02020603050405020304" pitchFamily="18" charset="0"/>
              </a:rPr>
              <a:t>understandinganddevelopingorganizationalculture.aspx</a:t>
            </a:r>
            <a:r>
              <a:rPr lang="en-GB" sz="4800" dirty="0">
                <a:latin typeface="Times New Roman" panose="02020603050405020304" pitchFamily="18" charset="0"/>
                <a:cs typeface="Times New Roman" panose="02020603050405020304" pitchFamily="18" charset="0"/>
              </a:rPr>
              <a:t>&gt; </a:t>
            </a:r>
          </a:p>
          <a:p>
            <a:pPr>
              <a:lnSpc>
                <a:spcPct val="220000"/>
              </a:lnSpc>
            </a:pPr>
            <a:r>
              <a:rPr lang="en-GB" sz="4800" dirty="0" err="1">
                <a:latin typeface="Times New Roman" panose="02020603050405020304" pitchFamily="18" charset="0"/>
                <a:cs typeface="Times New Roman" panose="02020603050405020304" pitchFamily="18" charset="0"/>
              </a:rPr>
              <a:t>Savina</a:t>
            </a:r>
            <a:r>
              <a:rPr lang="en-GB" sz="4800" dirty="0">
                <a:latin typeface="Times New Roman" panose="02020603050405020304" pitchFamily="18" charset="0"/>
                <a:cs typeface="Times New Roman" panose="02020603050405020304" pitchFamily="18" charset="0"/>
              </a:rPr>
              <a:t>, A., 2022. </a:t>
            </a:r>
            <a:r>
              <a:rPr lang="en-GB" sz="4800" i="1" dirty="0">
                <a:latin typeface="Times New Roman" panose="02020603050405020304" pitchFamily="18" charset="0"/>
                <a:cs typeface="Times New Roman" panose="02020603050405020304" pitchFamily="18" charset="0"/>
              </a:rPr>
              <a:t>Complete Stakeholder Mapping Guide</a:t>
            </a:r>
            <a:r>
              <a:rPr lang="en-GB" sz="4800" dirty="0">
                <a:latin typeface="Times New Roman" panose="02020603050405020304" pitchFamily="18" charset="0"/>
                <a:cs typeface="Times New Roman" panose="02020603050405020304" pitchFamily="18" charset="0"/>
              </a:rPr>
              <a:t>. [online] Miro. Available at: &lt;https://</a:t>
            </a:r>
            <a:r>
              <a:rPr lang="en-GB" sz="4800" dirty="0" err="1">
                <a:latin typeface="Times New Roman" panose="02020603050405020304" pitchFamily="18" charset="0"/>
                <a:cs typeface="Times New Roman" panose="02020603050405020304" pitchFamily="18" charset="0"/>
              </a:rPr>
              <a:t>miro.com</a:t>
            </a:r>
            <a:r>
              <a:rPr lang="en-GB" sz="4800" dirty="0">
                <a:latin typeface="Times New Roman" panose="02020603050405020304" pitchFamily="18" charset="0"/>
                <a:cs typeface="Times New Roman" panose="02020603050405020304" pitchFamily="18" charset="0"/>
              </a:rPr>
              <a:t>/blog/stakeholder-mapping/&gt; [Accessed 1 July 2022].</a:t>
            </a:r>
          </a:p>
          <a:p>
            <a:pPr>
              <a:lnSpc>
                <a:spcPct val="220000"/>
              </a:lnSpc>
            </a:pPr>
            <a:r>
              <a:rPr lang="en-GB" sz="4800" dirty="0">
                <a:latin typeface="Times New Roman" panose="02020603050405020304" pitchFamily="18" charset="0"/>
                <a:cs typeface="Times New Roman" panose="02020603050405020304" pitchFamily="18" charset="0"/>
              </a:rPr>
              <a:t>Miller, D. &amp; Oliver, M. (2015). Engaging Stakeholders for Project Success. </a:t>
            </a:r>
            <a:r>
              <a:rPr lang="en-GB" sz="4800" i="1" dirty="0">
                <a:latin typeface="Times New Roman" panose="02020603050405020304" pitchFamily="18" charset="0"/>
                <a:cs typeface="Times New Roman" panose="02020603050405020304" pitchFamily="18" charset="0"/>
              </a:rPr>
              <a:t>PMI White Paper</a:t>
            </a:r>
            <a:endParaRPr lang="en-GB" sz="4800" dirty="0">
              <a:latin typeface="Times New Roman" panose="02020603050405020304" pitchFamily="18" charset="0"/>
              <a:cs typeface="Times New Roman" panose="02020603050405020304" pitchFamily="18" charset="0"/>
            </a:endParaRPr>
          </a:p>
          <a:p>
            <a:pPr>
              <a:lnSpc>
                <a:spcPct val="220000"/>
              </a:lnSpc>
            </a:pPr>
            <a:r>
              <a:rPr lang="en-GB" sz="4800" dirty="0">
                <a:latin typeface="Times New Roman" panose="02020603050405020304" pitchFamily="18" charset="0"/>
                <a:cs typeface="Times New Roman" panose="02020603050405020304" pitchFamily="18" charset="0"/>
              </a:rPr>
              <a:t>Smith, L. W. (2000). Stakeholder analysis: a pivotal practice of successful projects. Paper presented at Project Management Institute Annual Seminars &amp; Symposium, Houston, TX. Newtown Square, PA: Project Management Institute.</a:t>
            </a:r>
          </a:p>
          <a:p>
            <a:pPr>
              <a:lnSpc>
                <a:spcPct val="220000"/>
              </a:lnSpc>
            </a:pPr>
            <a:r>
              <a:rPr lang="en-GB" sz="4800" dirty="0">
                <a:latin typeface="Times New Roman" panose="02020603050405020304" pitchFamily="18" charset="0"/>
                <a:cs typeface="Times New Roman" panose="02020603050405020304" pitchFamily="18" charset="0"/>
              </a:rPr>
              <a:t>Walker, B., 2017. </a:t>
            </a:r>
            <a:r>
              <a:rPr lang="en-GB" sz="4800" i="1" dirty="0">
                <a:latin typeface="Times New Roman" panose="02020603050405020304" pitchFamily="18" charset="0"/>
                <a:cs typeface="Times New Roman" panose="02020603050405020304" pitchFamily="18" charset="0"/>
              </a:rPr>
              <a:t>Changing Company Culture Requires a Movement, Not a Mandate</a:t>
            </a:r>
            <a:r>
              <a:rPr lang="en-GB" sz="4800" dirty="0">
                <a:latin typeface="Times New Roman" panose="02020603050405020304" pitchFamily="18" charset="0"/>
                <a:cs typeface="Times New Roman" panose="02020603050405020304" pitchFamily="18" charset="0"/>
              </a:rPr>
              <a:t>. [online] Harvard Business Review. Available at: &lt;https://</a:t>
            </a:r>
            <a:r>
              <a:rPr lang="en-GB" sz="4800" dirty="0" err="1">
                <a:latin typeface="Times New Roman" panose="02020603050405020304" pitchFamily="18" charset="0"/>
                <a:cs typeface="Times New Roman" panose="02020603050405020304" pitchFamily="18" charset="0"/>
              </a:rPr>
              <a:t>hbr.org</a:t>
            </a:r>
            <a:r>
              <a:rPr lang="en-GB" sz="4800" dirty="0">
                <a:latin typeface="Times New Roman" panose="02020603050405020304" pitchFamily="18" charset="0"/>
                <a:cs typeface="Times New Roman" panose="02020603050405020304" pitchFamily="18" charset="0"/>
              </a:rPr>
              <a:t>/2017/06/changing-company-culture-requires-a-movement-not-a-mandate&gt; </a:t>
            </a:r>
          </a:p>
          <a:p>
            <a:endParaRPr lang="en-GB" sz="1700" dirty="0"/>
          </a:p>
          <a:p>
            <a:pPr marL="0" indent="0">
              <a:buNone/>
            </a:pPr>
            <a:endParaRPr lang="en-GB" dirty="0"/>
          </a:p>
        </p:txBody>
      </p:sp>
    </p:spTree>
    <p:extLst>
      <p:ext uri="{BB962C8B-B14F-4D97-AF65-F5344CB8AC3E}">
        <p14:creationId xmlns:p14="http://schemas.microsoft.com/office/powerpoint/2010/main" val="88525864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3.4|3.1|6.5"/>
</p:tagLst>
</file>

<file path=ppt/tags/tag2.xml><?xml version="1.0" encoding="utf-8"?>
<p:tagLst xmlns:a="http://schemas.openxmlformats.org/drawingml/2006/main" xmlns:r="http://schemas.openxmlformats.org/officeDocument/2006/relationships" xmlns:p="http://schemas.openxmlformats.org/presentationml/2006/main">
  <p:tag name="TIMING" val="|82.8"/>
</p:tagLst>
</file>

<file path=ppt/tags/tag3.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LeafVTI">
  <a:themeElements>
    <a:clrScheme name="AnalogousFromLightSeedRightStep">
      <a:dk1>
        <a:srgbClr val="000000"/>
      </a:dk1>
      <a:lt1>
        <a:srgbClr val="FFFFFF"/>
      </a:lt1>
      <a:dk2>
        <a:srgbClr val="213B38"/>
      </a:dk2>
      <a:lt2>
        <a:srgbClr val="E2E6E8"/>
      </a:lt2>
      <a:accent1>
        <a:srgbClr val="C79784"/>
      </a:accent1>
      <a:accent2>
        <a:srgbClr val="B39F6F"/>
      </a:accent2>
      <a:accent3>
        <a:srgbClr val="A2A876"/>
      </a:accent3>
      <a:accent4>
        <a:srgbClr val="89AC6B"/>
      </a:accent4>
      <a:accent5>
        <a:srgbClr val="7BAF79"/>
      </a:accent5>
      <a:accent6>
        <a:srgbClr val="6EB287"/>
      </a:accent6>
      <a:hlink>
        <a:srgbClr val="5E8A9B"/>
      </a:hlink>
      <a:folHlink>
        <a:srgbClr val="7F7F7F"/>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afVTI" id="{AD13D32C-3873-4EF1-A28C-5D0E64FF0913}" vid="{0D2E0FD0-9C17-4337-BD21-33917FC300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2413</TotalTime>
  <Words>2226</Words>
  <Application>Microsoft Macintosh PowerPoint</Application>
  <PresentationFormat>Widescreen</PresentationFormat>
  <Paragraphs>155</Paragraphs>
  <Slides>10</Slides>
  <Notes>10</Notes>
  <HiddenSlides>0</HiddenSlides>
  <MMClips>7</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Avenir Next LT Pro Light</vt:lpstr>
      <vt:lpstr>Bell MT</vt:lpstr>
      <vt:lpstr>Calibri</vt:lpstr>
      <vt:lpstr>Rockwell Nova Light</vt:lpstr>
      <vt:lpstr>Times New Roman</vt:lpstr>
      <vt:lpstr>Wingdings</vt:lpstr>
      <vt:lpstr>LeafVTI</vt:lpstr>
      <vt:lpstr>ORGANISATIONAL CHANGE CASE STUDY </vt:lpstr>
      <vt:lpstr>PowerPoint Presentation</vt:lpstr>
      <vt:lpstr>Change management</vt:lpstr>
      <vt:lpstr>Forcefield analysis </vt:lpstr>
      <vt:lpstr>Stakeholder analysis</vt:lpstr>
      <vt:lpstr>Stakeholder PI Grid  </vt:lpstr>
      <vt:lpstr>“Changing Company Culture Requires a Movement, Not a Mandate” </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ORGANISATIONAL CHANGE CASE STUDY </dc:title>
  <dc:creator>jade emery</dc:creator>
  <cp:lastModifiedBy>jade emery</cp:lastModifiedBy>
  <cp:revision>24</cp:revision>
  <dcterms:created xsi:type="dcterms:W3CDTF">2022-06-29T08:16:03Z</dcterms:created>
  <dcterms:modified xsi:type="dcterms:W3CDTF">2022-07-01T10:36:23Z</dcterms:modified>
</cp:coreProperties>
</file>