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handoutMasterIdLst>
    <p:handoutMasterId r:id="rId9"/>
  </p:handoutMasterIdLst>
  <p:sldIdLst>
    <p:sldId id="256" r:id="rId2"/>
    <p:sldId id="271" r:id="rId3"/>
    <p:sldId id="279" r:id="rId4"/>
    <p:sldId id="281" r:id="rId5"/>
    <p:sldId id="280" r:id="rId6"/>
    <p:sldId id="257"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Welcome" id="{E75E278A-FF0E-49A4-B170-79828D63BBAD}">
          <p14:sldIdLst>
            <p14:sldId id="256"/>
          </p14:sldIdLst>
        </p14:section>
        <p14:section name="Design, Morph, Annotate, Work Together, Tell Me" id="{B9B51309-D148-4332-87C2-07BE32FBCA3B}">
          <p14:sldIdLst>
            <p14:sldId id="271"/>
            <p14:sldId id="279"/>
            <p14:sldId id="281"/>
            <p14:sldId id="280"/>
            <p14:sldId id="257"/>
          </p14:sldIdLst>
        </p14:section>
        <p14:section name="Learn More" id="{2CC34DB2-6590-42C0-AD4B-A04C6060184E}">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24726"/>
    <a:srgbClr val="404040"/>
    <a:srgbClr val="FF9B45"/>
    <a:srgbClr val="DD462F"/>
    <a:srgbClr val="F8CFB6"/>
    <a:srgbClr val="F8CAB6"/>
    <a:srgbClr val="923922"/>
    <a:srgbClr val="F5F5F5"/>
    <a:srgbClr val="F2F2F2"/>
    <a:srgbClr val="D2B4A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9" autoAdjust="0"/>
    <p:restoredTop sz="94214" autoAdjust="0"/>
  </p:normalViewPr>
  <p:slideViewPr>
    <p:cSldViewPr snapToGrid="0">
      <p:cViewPr varScale="1">
        <p:scale>
          <a:sx n="83" d="100"/>
          <a:sy n="83" d="100"/>
        </p:scale>
        <p:origin x="372" y="7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9" d="100"/>
          <a:sy n="69" d="100"/>
        </p:scale>
        <p:origin x="2784" y="5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0680FBE-A8DF-4758-9AC4-3A9E1039168F}" type="datetimeFigureOut">
              <a:rPr lang="en-US" smtClean="0"/>
              <a:t>3/4/2020</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C679768-A2FC-4D08-91F6-8DCE6C566B36}" type="slidenum">
              <a:rPr lang="en-US" smtClean="0"/>
              <a:t>‹#›</a:t>
            </a:fld>
            <a:endParaRPr lang="en-US"/>
          </a:p>
        </p:txBody>
      </p:sp>
    </p:spTree>
    <p:extLst>
      <p:ext uri="{BB962C8B-B14F-4D97-AF65-F5344CB8AC3E}">
        <p14:creationId xmlns:p14="http://schemas.microsoft.com/office/powerpoint/2010/main" val="18302551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13577B-6902-467D-A26C-08A0DD5E4E03}" type="datetimeFigureOut">
              <a:rPr lang="en-US" smtClean="0"/>
              <a:t>3/4/2020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61EA0F-A667-4B49-8422-0062BC55E249}" type="slidenum">
              <a:rPr lang="en-US" smtClean="0"/>
              <a:t>‹#›</a:t>
            </a:fld>
            <a:endParaRPr lang="en-US"/>
          </a:p>
        </p:txBody>
      </p:sp>
    </p:spTree>
    <p:extLst>
      <p:ext uri="{BB962C8B-B14F-4D97-AF65-F5344CB8AC3E}">
        <p14:creationId xmlns:p14="http://schemas.microsoft.com/office/powerpoint/2010/main" val="33819102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1</a:t>
            </a:fld>
            <a:endParaRPr lang="en-US"/>
          </a:p>
        </p:txBody>
      </p:sp>
    </p:spTree>
    <p:extLst>
      <p:ext uri="{BB962C8B-B14F-4D97-AF65-F5344CB8AC3E}">
        <p14:creationId xmlns:p14="http://schemas.microsoft.com/office/powerpoint/2010/main" val="10117698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p:cNvSpPr/>
          <p:nvPr userDrawn="1"/>
        </p:nvSpPr>
        <p:spPr bwMode="blackWhite">
          <a:xfrm>
            <a:off x="254950" y="262784"/>
            <a:ext cx="11682101" cy="6332433"/>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718549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9" name="Rectangle 8"/>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cxnSp>
        <p:nvCxnSpPr>
          <p:cNvPr id="12" name="Straight Connector 11"/>
          <p:cNvCxnSpPr/>
          <p:nvPr userDrawn="1"/>
        </p:nvCxnSpPr>
        <p:spPr>
          <a:xfrm>
            <a:off x="604434" y="1196392"/>
            <a:ext cx="10983132"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
        <p:nvSpPr>
          <p:cNvPr id="4" name="Title 3"/>
          <p:cNvSpPr>
            <a:spLocks noGrp="1"/>
          </p:cNvSpPr>
          <p:nvPr>
            <p:ph type="title"/>
          </p:nvPr>
        </p:nvSpPr>
        <p:spPr>
          <a:xfrm>
            <a:off x="521207" y="448056"/>
            <a:ext cx="6877119" cy="640080"/>
          </a:xfrm>
        </p:spPr>
        <p:txBody>
          <a:bodyPr anchor="b" anchorCtr="0">
            <a:normAutofit/>
          </a:bodyPr>
          <a:lstStyle>
            <a:lvl1pPr>
              <a:defRPr sz="2800">
                <a:solidFill>
                  <a:schemeClr val="bg2">
                    <a:lumMod val="25000"/>
                  </a:schemeClr>
                </a:solidFill>
              </a:defRPr>
            </a:lvl1pPr>
          </a:lstStyle>
          <a:p>
            <a:r>
              <a:rPr lang="en-US"/>
              <a:t>Click to edit Master title style</a:t>
            </a:r>
            <a:endParaRPr lang="en-US" dirty="0"/>
          </a:p>
        </p:txBody>
      </p:sp>
      <p:sp>
        <p:nvSpPr>
          <p:cNvPr id="3" name="Content Placeholder 2"/>
          <p:cNvSpPr>
            <a:spLocks noGrp="1"/>
          </p:cNvSpPr>
          <p:nvPr>
            <p:ph sz="quarter" idx="10"/>
          </p:nvPr>
        </p:nvSpPr>
        <p:spPr>
          <a:xfrm>
            <a:off x="539496" y="1435608"/>
            <a:ext cx="4416552" cy="3977640"/>
          </a:xfrm>
        </p:spPr>
        <p:txBody>
          <a:bodyPr vert="horz" lIns="91440" tIns="45720" rIns="91440" bIns="45720" rtlCol="0">
            <a:normAutofit/>
          </a:bodyPr>
          <a:lstStyle>
            <a:lvl1pPr>
              <a:defRPr lang="en-US" sz="1200" smtClean="0">
                <a:solidFill>
                  <a:schemeClr val="tx1">
                    <a:lumMod val="75000"/>
                    <a:lumOff val="25000"/>
                  </a:schemeClr>
                </a:solidFill>
              </a:defRPr>
            </a:lvl1pPr>
            <a:lvl2pPr>
              <a:defRPr lang="en-US" sz="1200" smtClean="0">
                <a:solidFill>
                  <a:schemeClr val="tx1">
                    <a:lumMod val="75000"/>
                    <a:lumOff val="25000"/>
                  </a:schemeClr>
                </a:solidFill>
              </a:defRPr>
            </a:lvl2pPr>
            <a:lvl3pPr>
              <a:defRPr lang="en-US" sz="1200" smtClean="0">
                <a:solidFill>
                  <a:schemeClr val="tx1">
                    <a:lumMod val="75000"/>
                    <a:lumOff val="25000"/>
                  </a:schemeClr>
                </a:solidFill>
              </a:defRPr>
            </a:lvl3pPr>
            <a:lvl4pPr>
              <a:defRPr lang="en-US" sz="1200" smtClean="0">
                <a:solidFill>
                  <a:schemeClr val="tx1">
                    <a:lumMod val="75000"/>
                    <a:lumOff val="25000"/>
                  </a:schemeClr>
                </a:solidFill>
              </a:defRPr>
            </a:lvl4pPr>
            <a:lvl5pPr>
              <a:defRPr lang="en-US" sz="1200">
                <a:solidFill>
                  <a:schemeClr val="tx1">
                    <a:lumMod val="75000"/>
                    <a:lumOff val="25000"/>
                  </a:schemeClr>
                </a:solidFill>
              </a:defRPr>
            </a:lvl5pPr>
          </a:lstStyle>
          <a:p>
            <a:pPr marL="0" lvl="0" indent="0">
              <a:lnSpc>
                <a:spcPct val="150000"/>
              </a:lnSpc>
              <a:spcBef>
                <a:spcPts val="1000"/>
              </a:spcBef>
              <a:spcAft>
                <a:spcPts val="1200"/>
              </a:spcAft>
              <a:buNone/>
            </a:pPr>
            <a:r>
              <a:rPr lang="en-US"/>
              <a:t>Click to edit Master text styles</a:t>
            </a:r>
          </a:p>
          <a:p>
            <a:pPr marL="0" lvl="1" indent="0">
              <a:lnSpc>
                <a:spcPct val="150000"/>
              </a:lnSpc>
              <a:spcBef>
                <a:spcPts val="1000"/>
              </a:spcBef>
              <a:spcAft>
                <a:spcPts val="1200"/>
              </a:spcAft>
              <a:buNone/>
            </a:pPr>
            <a:r>
              <a:rPr lang="en-US"/>
              <a:t>Second level</a:t>
            </a:r>
          </a:p>
          <a:p>
            <a:pPr marL="0" lvl="2" indent="0">
              <a:lnSpc>
                <a:spcPct val="150000"/>
              </a:lnSpc>
              <a:spcBef>
                <a:spcPts val="1000"/>
              </a:spcBef>
              <a:spcAft>
                <a:spcPts val="1200"/>
              </a:spcAft>
              <a:buNone/>
            </a:pPr>
            <a:r>
              <a:rPr lang="en-US"/>
              <a:t>Third level</a:t>
            </a:r>
          </a:p>
          <a:p>
            <a:pPr marL="0" lvl="3" indent="0">
              <a:lnSpc>
                <a:spcPct val="150000"/>
              </a:lnSpc>
              <a:spcBef>
                <a:spcPts val="1000"/>
              </a:spcBef>
              <a:spcAft>
                <a:spcPts val="1200"/>
              </a:spcAft>
              <a:buNone/>
            </a:pPr>
            <a:r>
              <a:rPr lang="en-US"/>
              <a:t>Fourth level</a:t>
            </a:r>
          </a:p>
          <a:p>
            <a:pPr marL="0" lvl="4" indent="0">
              <a:lnSpc>
                <a:spcPct val="150000"/>
              </a:lnSpc>
              <a:spcBef>
                <a:spcPts val="1000"/>
              </a:spcBef>
              <a:spcAft>
                <a:spcPts val="1200"/>
              </a:spcAft>
              <a:buNone/>
            </a:pPr>
            <a:r>
              <a:rPr lang="en-US"/>
              <a:t>Fifth level</a:t>
            </a:r>
            <a:endParaRPr lang="en-US" dirty="0"/>
          </a:p>
        </p:txBody>
      </p:sp>
      <p:sp>
        <p:nvSpPr>
          <p:cNvPr id="6" name="Date Placeholder 3"/>
          <p:cNvSpPr>
            <a:spLocks noGrp="1"/>
          </p:cNvSpPr>
          <p:nvPr>
            <p:ph type="dt" sz="half" idx="2"/>
          </p:nvPr>
        </p:nvSpPr>
        <p:spPr>
          <a:xfrm>
            <a:off x="539496" y="6203952"/>
            <a:ext cx="3276600" cy="365125"/>
          </a:xfrm>
          <a:prstGeom prst="rect">
            <a:avLst/>
          </a:prstGeom>
        </p:spPr>
        <p:txBody>
          <a:bodyPr vert="horz" lIns="91440" tIns="45720" rIns="91440" bIns="45720" rtlCol="0" anchor="ctr"/>
          <a:lstStyle>
            <a:lvl1pPr algn="l">
              <a:defRPr sz="1200" baseline="0">
                <a:solidFill>
                  <a:schemeClr val="tx1">
                    <a:lumMod val="65000"/>
                    <a:lumOff val="35000"/>
                  </a:schemeClr>
                </a:solidFill>
              </a:defRPr>
            </a:lvl1pPr>
          </a:lstStyle>
          <a:p>
            <a:fld id="{8BEEBAAA-29B5-4AF5-BC5F-7E580C29002D}" type="datetimeFigureOut">
              <a:rPr lang="en-US" smtClean="0"/>
              <a:pPr/>
              <a:t>3/4/2020</a:t>
            </a:fld>
            <a:endParaRPr lang="en-US" dirty="0"/>
          </a:p>
        </p:txBody>
      </p:sp>
      <p:sp>
        <p:nvSpPr>
          <p:cNvPr id="7" name="Footer Placeholder 4"/>
          <p:cNvSpPr>
            <a:spLocks noGrp="1"/>
          </p:cNvSpPr>
          <p:nvPr>
            <p:ph type="ftr" sz="quarter" idx="3"/>
          </p:nvPr>
        </p:nvSpPr>
        <p:spPr>
          <a:xfrm>
            <a:off x="4648200" y="6203952"/>
            <a:ext cx="2895600" cy="365125"/>
          </a:xfrm>
          <a:prstGeom prst="rect">
            <a:avLst/>
          </a:prstGeom>
        </p:spPr>
        <p:txBody>
          <a:bodyPr vert="horz" lIns="91440" tIns="45720" rIns="91440" bIns="45720" rtlCol="0" anchor="ctr"/>
          <a:lstStyle>
            <a:lvl1pPr algn="ctr">
              <a:defRPr sz="1200" baseline="0">
                <a:solidFill>
                  <a:schemeClr val="tx1">
                    <a:lumMod val="65000"/>
                    <a:lumOff val="35000"/>
                  </a:schemeClr>
                </a:solidFill>
              </a:defRPr>
            </a:lvl1pPr>
          </a:lstStyle>
          <a:p>
            <a:endParaRPr lang="en-US"/>
          </a:p>
        </p:txBody>
      </p:sp>
      <p:sp>
        <p:nvSpPr>
          <p:cNvPr id="8" name="Slide Number Placeholder 5"/>
          <p:cNvSpPr>
            <a:spLocks noGrp="1"/>
          </p:cNvSpPr>
          <p:nvPr>
            <p:ph type="sldNum" sz="quarter" idx="4"/>
          </p:nvPr>
        </p:nvSpPr>
        <p:spPr>
          <a:xfrm>
            <a:off x="8371926" y="6203952"/>
            <a:ext cx="3276600" cy="365125"/>
          </a:xfrm>
          <a:prstGeom prst="rect">
            <a:avLst/>
          </a:prstGeom>
        </p:spPr>
        <p:txBody>
          <a:bodyPr vert="horz" lIns="91440" tIns="45720" rIns="91440" bIns="45720" rtlCol="0" anchor="ctr"/>
          <a:lstStyle>
            <a:lvl1pPr algn="r">
              <a:defRPr sz="1200" baseline="0">
                <a:solidFill>
                  <a:schemeClr val="tx1">
                    <a:lumMod val="65000"/>
                    <a:lumOff val="35000"/>
                  </a:schemeClr>
                </a:solidFill>
              </a:defRPr>
            </a:lvl1p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2185836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9" name="Rectangle 8"/>
          <p:cNvSpPr/>
          <p:nvPr userDrawn="1"/>
        </p:nvSpPr>
        <p:spPr>
          <a:xfrm>
            <a:off x="254951" y="262784"/>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0" name="Rectangle 9"/>
          <p:cNvSpPr/>
          <p:nvPr userDrawn="1"/>
        </p:nvSpPr>
        <p:spPr bwMode="blackWhite">
          <a:xfrm>
            <a:off x="254950" y="262784"/>
            <a:ext cx="11682101" cy="2072643"/>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521208" y="1536192"/>
            <a:ext cx="6876288" cy="640080"/>
          </a:xfrm>
        </p:spPr>
        <p:txBody>
          <a:bodyPr>
            <a:normAutofit/>
          </a:bodyPr>
          <a:lstStyle>
            <a:lvl1pPr>
              <a:defRPr sz="3600">
                <a:solidFill>
                  <a:schemeClr val="bg1"/>
                </a:solidFill>
              </a:defRPr>
            </a:lvl1pPr>
          </a:lstStyle>
          <a:p>
            <a:r>
              <a:rPr lang="en-US"/>
              <a:t>Click to edit Master title style</a:t>
            </a:r>
            <a:endParaRPr lang="en-US" dirty="0"/>
          </a:p>
        </p:txBody>
      </p:sp>
      <p:sp>
        <p:nvSpPr>
          <p:cNvPr id="7" name="Content Placeholder 6"/>
          <p:cNvSpPr>
            <a:spLocks noGrp="1"/>
          </p:cNvSpPr>
          <p:nvPr>
            <p:ph sz="quarter" idx="13"/>
          </p:nvPr>
        </p:nvSpPr>
        <p:spPr>
          <a:xfrm>
            <a:off x="539496" y="2560320"/>
            <a:ext cx="9445752" cy="3977640"/>
          </a:xfrm>
        </p:spPr>
        <p:txBody>
          <a:bodyPr vert="horz" lIns="91440" tIns="45720" rIns="91440" bIns="45720" rtlCol="0">
            <a:normAutofit/>
          </a:bodyPr>
          <a:lstStyle>
            <a:lvl1pPr>
              <a:defRPr lang="en-US" sz="2400" smtClean="0">
                <a:solidFill>
                  <a:schemeClr val="tx1">
                    <a:lumMod val="75000"/>
                    <a:lumOff val="25000"/>
                  </a:schemeClr>
                </a:solidFill>
                <a:latin typeface="+mj-lt"/>
              </a:defRPr>
            </a:lvl1pPr>
            <a:lvl2pPr>
              <a:defRPr lang="en-US" sz="1200" dirty="0" smtClean="0">
                <a:solidFill>
                  <a:schemeClr val="tx1">
                    <a:lumMod val="75000"/>
                    <a:lumOff val="25000"/>
                  </a:schemeClr>
                </a:solidFill>
              </a:defRPr>
            </a:lvl2pPr>
            <a:lvl3pPr>
              <a:defRPr lang="en-US" sz="1200" dirty="0" smtClean="0">
                <a:solidFill>
                  <a:schemeClr val="tx1">
                    <a:lumMod val="75000"/>
                    <a:lumOff val="25000"/>
                  </a:schemeClr>
                </a:solidFill>
              </a:defRPr>
            </a:lvl3pPr>
            <a:lvl4pPr>
              <a:defRPr lang="en-US" sz="1200" dirty="0" smtClean="0">
                <a:solidFill>
                  <a:schemeClr val="tx1">
                    <a:lumMod val="75000"/>
                    <a:lumOff val="25000"/>
                  </a:schemeClr>
                </a:solidFill>
              </a:defRPr>
            </a:lvl4pPr>
            <a:lvl5pPr>
              <a:defRPr lang="en-US" sz="1200" dirty="0">
                <a:solidFill>
                  <a:schemeClr val="tx1">
                    <a:lumMod val="75000"/>
                    <a:lumOff val="25000"/>
                  </a:schemeClr>
                </a:solidFill>
              </a:defRPr>
            </a:lvl5pPr>
          </a:lstStyle>
          <a:p>
            <a:pPr marL="0" lvl="0" indent="0">
              <a:lnSpc>
                <a:spcPct val="150000"/>
              </a:lnSpc>
              <a:spcBef>
                <a:spcPts val="1000"/>
              </a:spcBef>
              <a:spcAft>
                <a:spcPts val="1200"/>
              </a:spcAft>
              <a:buNone/>
            </a:pPr>
            <a:r>
              <a:rPr lang="en-US"/>
              <a:t>Click to edit Master text styles</a:t>
            </a:r>
          </a:p>
          <a:p>
            <a:pPr marL="0" lvl="1" indent="0">
              <a:lnSpc>
                <a:spcPct val="150000"/>
              </a:lnSpc>
              <a:spcBef>
                <a:spcPts val="1000"/>
              </a:spcBef>
              <a:spcAft>
                <a:spcPts val="1200"/>
              </a:spcAft>
              <a:buNone/>
            </a:pPr>
            <a:r>
              <a:rPr lang="en-US"/>
              <a:t>Second level</a:t>
            </a:r>
          </a:p>
          <a:p>
            <a:pPr marL="0" lvl="2" indent="0">
              <a:lnSpc>
                <a:spcPct val="150000"/>
              </a:lnSpc>
              <a:spcBef>
                <a:spcPts val="1000"/>
              </a:spcBef>
              <a:spcAft>
                <a:spcPts val="1200"/>
              </a:spcAft>
              <a:buNone/>
            </a:pPr>
            <a:r>
              <a:rPr lang="en-US"/>
              <a:t>Third level</a:t>
            </a:r>
          </a:p>
          <a:p>
            <a:pPr marL="0" lvl="3" indent="0">
              <a:lnSpc>
                <a:spcPct val="150000"/>
              </a:lnSpc>
              <a:spcBef>
                <a:spcPts val="1000"/>
              </a:spcBef>
              <a:spcAft>
                <a:spcPts val="1200"/>
              </a:spcAft>
              <a:buNone/>
            </a:pPr>
            <a:r>
              <a:rPr lang="en-US"/>
              <a:t>Fourth level</a:t>
            </a:r>
          </a:p>
          <a:p>
            <a:pPr marL="0" lvl="4" indent="0">
              <a:lnSpc>
                <a:spcPct val="150000"/>
              </a:lnSpc>
              <a:spcBef>
                <a:spcPts val="1000"/>
              </a:spcBef>
              <a:spcAft>
                <a:spcPts val="1200"/>
              </a:spcAft>
              <a:buNone/>
            </a:pPr>
            <a:r>
              <a:rPr lang="en-US"/>
              <a:t>Fifth level</a:t>
            </a:r>
            <a:endParaRPr lang="en-US" dirty="0"/>
          </a:p>
        </p:txBody>
      </p:sp>
    </p:spTree>
    <p:extLst>
      <p:ext uri="{BB962C8B-B14F-4D97-AF65-F5344CB8AC3E}">
        <p14:creationId xmlns:p14="http://schemas.microsoft.com/office/powerpoint/2010/main" val="133565553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sp>
        <p:nvSpPr>
          <p:cNvPr id="2" name="Title Placeholder 1"/>
          <p:cNvSpPr>
            <a:spLocks noGrp="1"/>
          </p:cNvSpPr>
          <p:nvPr>
            <p:ph type="title"/>
          </p:nvPr>
        </p:nvSpPr>
        <p:spPr>
          <a:xfrm>
            <a:off x="521208" y="448056"/>
            <a:ext cx="6876288" cy="640080"/>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p:cNvSpPr>
            <a:spLocks noGrp="1"/>
          </p:cNvSpPr>
          <p:nvPr>
            <p:ph type="body" idx="1"/>
          </p:nvPr>
        </p:nvSpPr>
        <p:spPr>
          <a:xfrm>
            <a:off x="539496" y="1435608"/>
            <a:ext cx="4416552" cy="39776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39496" y="6203952"/>
            <a:ext cx="3276600" cy="365125"/>
          </a:xfrm>
          <a:prstGeom prst="rect">
            <a:avLst/>
          </a:prstGeom>
        </p:spPr>
        <p:txBody>
          <a:bodyPr vert="horz" lIns="91440" tIns="45720" rIns="91440" bIns="45720" rtlCol="0" anchor="ctr"/>
          <a:lstStyle>
            <a:lvl1pPr algn="l">
              <a:defRPr sz="1200" baseline="0">
                <a:solidFill>
                  <a:schemeClr val="tx1">
                    <a:lumMod val="65000"/>
                    <a:lumOff val="35000"/>
                  </a:schemeClr>
                </a:solidFill>
              </a:defRPr>
            </a:lvl1pPr>
          </a:lstStyle>
          <a:p>
            <a:fld id="{8BEEBAAA-29B5-4AF5-BC5F-7E580C29002D}" type="datetimeFigureOut">
              <a:rPr lang="en-US" smtClean="0"/>
              <a:pPr/>
              <a:t>3/4/2020</a:t>
            </a:fld>
            <a:endParaRPr lang="en-US" dirty="0"/>
          </a:p>
        </p:txBody>
      </p:sp>
      <p:sp>
        <p:nvSpPr>
          <p:cNvPr id="5" name="Footer Placeholder 4"/>
          <p:cNvSpPr>
            <a:spLocks noGrp="1"/>
          </p:cNvSpPr>
          <p:nvPr>
            <p:ph type="ftr" sz="quarter" idx="3"/>
          </p:nvPr>
        </p:nvSpPr>
        <p:spPr>
          <a:xfrm>
            <a:off x="4648200" y="6203952"/>
            <a:ext cx="2895600" cy="365125"/>
          </a:xfrm>
          <a:prstGeom prst="rect">
            <a:avLst/>
          </a:prstGeom>
        </p:spPr>
        <p:txBody>
          <a:bodyPr vert="horz" lIns="91440" tIns="45720" rIns="91440" bIns="45720" rtlCol="0" anchor="ctr"/>
          <a:lstStyle>
            <a:lvl1pPr algn="ctr">
              <a:defRPr sz="1200" baseline="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375904" y="6203952"/>
            <a:ext cx="3276600" cy="365125"/>
          </a:xfrm>
          <a:prstGeom prst="rect">
            <a:avLst/>
          </a:prstGeom>
        </p:spPr>
        <p:txBody>
          <a:bodyPr vert="horz" lIns="91440" tIns="45720" rIns="91440" bIns="45720" rtlCol="0" anchor="ctr"/>
          <a:lstStyle>
            <a:lvl1pPr algn="r">
              <a:defRPr sz="1200" baseline="0">
                <a:solidFill>
                  <a:schemeClr val="tx1">
                    <a:lumMod val="65000"/>
                    <a:lumOff val="35000"/>
                  </a:schemeClr>
                </a:solidFill>
              </a:defRPr>
            </a:lvl1pPr>
          </a:lstStyle>
          <a:p>
            <a:fld id="{9860EDB8-5305-433F-BE41-D7A86D811DB3}" type="slidenum">
              <a:rPr lang="en-US" smtClean="0"/>
              <a:pPr/>
              <a:t>‹#›</a:t>
            </a:fld>
            <a:endParaRPr lang="en-US"/>
          </a:p>
        </p:txBody>
      </p:sp>
      <p:cxnSp>
        <p:nvCxnSpPr>
          <p:cNvPr id="8" name="Straight Connector 7"/>
          <p:cNvCxnSpPr/>
          <p:nvPr userDrawn="1"/>
        </p:nvCxnSpPr>
        <p:spPr>
          <a:xfrm>
            <a:off x="604434" y="1196392"/>
            <a:ext cx="10983132"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7549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spcBef>
          <a:spcPct val="0"/>
        </a:spcBef>
        <a:buNone/>
        <a:defRPr sz="2800" kern="1200">
          <a:solidFill>
            <a:schemeClr val="tx1"/>
          </a:solidFill>
          <a:latin typeface="+mj-lt"/>
          <a:ea typeface="+mj-ea"/>
          <a:cs typeface="+mj-cs"/>
        </a:defRPr>
      </a:lvl1pPr>
    </p:titleStyle>
    <p:body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4294967295"/>
          </p:nvPr>
        </p:nvSpPr>
        <p:spPr>
          <a:xfrm flipV="1">
            <a:off x="1241778" y="6762043"/>
            <a:ext cx="10950222" cy="428978"/>
          </a:xfrm>
        </p:spPr>
        <p:txBody>
          <a:bodyPr>
            <a:normAutofit fontScale="77500" lnSpcReduction="20000"/>
          </a:bodyPr>
          <a:lstStyle/>
          <a:p>
            <a:pPr marL="0" indent="0">
              <a:buNone/>
            </a:pPr>
            <a:endParaRPr lang="en-US" sz="2400" dirty="0">
              <a:solidFill>
                <a:schemeClr val="bg1"/>
              </a:solidFill>
              <a:latin typeface="+mj-lt"/>
            </a:endParaRPr>
          </a:p>
        </p:txBody>
      </p:sp>
      <p:pic>
        <p:nvPicPr>
          <p:cNvPr id="4" name="Picture 3">
            <a:extLst>
              <a:ext uri="{FF2B5EF4-FFF2-40B4-BE49-F238E27FC236}">
                <a16:creationId xmlns:a16="http://schemas.microsoft.com/office/drawing/2014/main" id="{7E51B5A2-8DFE-4597-8937-EB54A7AA5A86}"/>
              </a:ext>
            </a:extLst>
          </p:cNvPr>
          <p:cNvPicPr>
            <a:picLocks noChangeAspect="1"/>
          </p:cNvPicPr>
          <p:nvPr/>
        </p:nvPicPr>
        <p:blipFill>
          <a:blip r:embed="rId3"/>
          <a:stretch>
            <a:fillRect/>
          </a:stretch>
        </p:blipFill>
        <p:spPr>
          <a:xfrm>
            <a:off x="3009900" y="0"/>
            <a:ext cx="6172200" cy="6858000"/>
          </a:xfrm>
          <a:prstGeom prst="rect">
            <a:avLst/>
          </a:prstGeom>
        </p:spPr>
      </p:pic>
    </p:spTree>
    <p:extLst>
      <p:ext uri="{BB962C8B-B14F-4D97-AF65-F5344CB8AC3E}">
        <p14:creationId xmlns:p14="http://schemas.microsoft.com/office/powerpoint/2010/main" val="24718077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1035005" y="-412043"/>
            <a:ext cx="12914489" cy="7270043"/>
          </a:xfrm>
        </p:spPr>
        <p:txBody>
          <a:bodyPr>
            <a:noAutofit/>
          </a:bodyPr>
          <a:lstStyle/>
          <a:p>
            <a:r>
              <a:rPr lang="en-US" dirty="0">
                <a:latin typeface="Segoe UI Light" panose="020B0502040204020203" pitchFamily="34" charset="0"/>
                <a:cs typeface="Segoe UI Light" panose="020B0502040204020203" pitchFamily="34" charset="0"/>
              </a:rPr>
              <a:t>Designer helps you get your point across</a:t>
            </a:r>
          </a:p>
        </p:txBody>
      </p:sp>
      <p:sp>
        <p:nvSpPr>
          <p:cNvPr id="38" name="Content Placeholder 17"/>
          <p:cNvSpPr txBox="1">
            <a:spLocks/>
          </p:cNvSpPr>
          <p:nvPr/>
        </p:nvSpPr>
        <p:spPr>
          <a:xfrm>
            <a:off x="541610" y="1524708"/>
            <a:ext cx="4321704" cy="3871518"/>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a:spcAft>
                <a:spcPts val="600"/>
              </a:spcAft>
              <a:buNone/>
              <a:defRPr/>
            </a:pPr>
            <a:endParaRPr lang="en-US" dirty="0">
              <a:latin typeface="Segoe UI" panose="020B0502040204020203" pitchFamily="34" charset="0"/>
              <a:cs typeface="Segoe UI" panose="020B0502040204020203" pitchFamily="34" charset="0"/>
            </a:endParaRPr>
          </a:p>
        </p:txBody>
      </p:sp>
      <p:pic>
        <p:nvPicPr>
          <p:cNvPr id="4" name="Picture 3">
            <a:extLst>
              <a:ext uri="{FF2B5EF4-FFF2-40B4-BE49-F238E27FC236}">
                <a16:creationId xmlns:a16="http://schemas.microsoft.com/office/drawing/2014/main" id="{E2712F4A-8E5E-47E3-AB9E-FA1C3C8C1543}"/>
              </a:ext>
            </a:extLst>
          </p:cNvPr>
          <p:cNvPicPr>
            <a:picLocks noChangeAspect="1"/>
          </p:cNvPicPr>
          <p:nvPr/>
        </p:nvPicPr>
        <p:blipFill>
          <a:blip r:embed="rId2"/>
          <a:stretch>
            <a:fillRect/>
          </a:stretch>
        </p:blipFill>
        <p:spPr>
          <a:xfrm>
            <a:off x="2025570" y="552037"/>
            <a:ext cx="8264324" cy="5743353"/>
          </a:xfrm>
          <a:prstGeom prst="rect">
            <a:avLst/>
          </a:prstGeom>
        </p:spPr>
      </p:pic>
    </p:spTree>
    <p:extLst>
      <p:ext uri="{BB962C8B-B14F-4D97-AF65-F5344CB8AC3E}">
        <p14:creationId xmlns:p14="http://schemas.microsoft.com/office/powerpoint/2010/main" val="34576161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CF2F7C1-1435-4AAF-ABA7-F40D7BEE83A0}"/>
              </a:ext>
            </a:extLst>
          </p:cNvPr>
          <p:cNvPicPr>
            <a:picLocks noChangeAspect="1"/>
          </p:cNvPicPr>
          <p:nvPr/>
        </p:nvPicPr>
        <p:blipFill>
          <a:blip r:embed="rId2"/>
          <a:stretch>
            <a:fillRect/>
          </a:stretch>
        </p:blipFill>
        <p:spPr>
          <a:xfrm>
            <a:off x="1056513" y="695960"/>
            <a:ext cx="7907147" cy="5466080"/>
          </a:xfrm>
          <a:prstGeom prst="rect">
            <a:avLst/>
          </a:prstGeom>
        </p:spPr>
      </p:pic>
      <p:sp>
        <p:nvSpPr>
          <p:cNvPr id="4" name="Title 3"/>
          <p:cNvSpPr>
            <a:spLocks noGrp="1"/>
          </p:cNvSpPr>
          <p:nvPr>
            <p:ph type="title"/>
          </p:nvPr>
        </p:nvSpPr>
        <p:spPr>
          <a:xfrm>
            <a:off x="-507999" y="0"/>
            <a:ext cx="12700000" cy="6858000"/>
          </a:xfrm>
        </p:spPr>
        <p:txBody>
          <a:bodyPr/>
          <a:lstStyle/>
          <a:p>
            <a:endParaRPr lang="en-US" dirty="0">
              <a:latin typeface="Segoe UI Light" panose="020B0502040204020203" pitchFamily="34" charset="0"/>
              <a:cs typeface="Segoe UI Light" panose="020B0502040204020203" pitchFamily="34" charset="0"/>
            </a:endParaRPr>
          </a:p>
        </p:txBody>
      </p:sp>
      <p:sp>
        <p:nvSpPr>
          <p:cNvPr id="25" name="Content Placeholder 17"/>
          <p:cNvSpPr txBox="1">
            <a:spLocks/>
          </p:cNvSpPr>
          <p:nvPr/>
        </p:nvSpPr>
        <p:spPr>
          <a:xfrm>
            <a:off x="541609" y="1455491"/>
            <a:ext cx="5110161" cy="471149"/>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endParaRPr lang="en-US" dirty="0">
              <a:latin typeface="Segoe UI" panose="020B0502040204020203" pitchFamily="34" charset="0"/>
              <a:cs typeface="Segoe UI" panose="020B0502040204020203" pitchFamily="34" charset="0"/>
            </a:endParaRPr>
          </a:p>
        </p:txBody>
      </p:sp>
      <p:sp>
        <p:nvSpPr>
          <p:cNvPr id="21" name="Content Placeholder 17"/>
          <p:cNvSpPr txBox="1">
            <a:spLocks/>
          </p:cNvSpPr>
          <p:nvPr/>
        </p:nvSpPr>
        <p:spPr>
          <a:xfrm>
            <a:off x="1056513" y="1958189"/>
            <a:ext cx="4585731" cy="596551"/>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a:spcAft>
                <a:spcPts val="600"/>
              </a:spcAft>
              <a:buNone/>
              <a:defRPr/>
            </a:pPr>
            <a:endParaRPr lang="en-US" dirty="0">
              <a:solidFill>
                <a:prstClr val="black">
                  <a:lumMod val="75000"/>
                  <a:lumOff val="25000"/>
                </a:prstClr>
              </a:solidFill>
              <a:cs typeface="Segoe UI"/>
            </a:endParaRPr>
          </a:p>
        </p:txBody>
      </p:sp>
      <p:sp>
        <p:nvSpPr>
          <p:cNvPr id="36" name="Content Placeholder 17"/>
          <p:cNvSpPr txBox="1">
            <a:spLocks/>
          </p:cNvSpPr>
          <p:nvPr/>
        </p:nvSpPr>
        <p:spPr>
          <a:xfrm>
            <a:off x="1056513" y="2844450"/>
            <a:ext cx="4504252" cy="1065817"/>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a:spcAft>
                <a:spcPts val="2000"/>
              </a:spcAft>
              <a:buNone/>
              <a:defRPr/>
            </a:pPr>
            <a:endParaRPr lang="en-US" dirty="0">
              <a:solidFill>
                <a:prstClr val="black">
                  <a:lumMod val="75000"/>
                  <a:lumOff val="25000"/>
                </a:prstClr>
              </a:solidFill>
              <a:latin typeface="Segoe UI" panose="020B0502040204020203" pitchFamily="34" charset="0"/>
              <a:cs typeface="Segoe UI" panose="020B0502040204020203" pitchFamily="34" charset="0"/>
            </a:endParaRPr>
          </a:p>
        </p:txBody>
      </p:sp>
      <p:sp>
        <p:nvSpPr>
          <p:cNvPr id="32" name="Content Placeholder 17"/>
          <p:cNvSpPr txBox="1">
            <a:spLocks/>
          </p:cNvSpPr>
          <p:nvPr/>
        </p:nvSpPr>
        <p:spPr>
          <a:xfrm>
            <a:off x="1056513" y="4236460"/>
            <a:ext cx="4504252" cy="761144"/>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a:spcAft>
                <a:spcPts val="600"/>
              </a:spcAft>
              <a:buNone/>
              <a:defRPr/>
            </a:pPr>
            <a:endParaRPr lang="en-US" dirty="0">
              <a:solidFill>
                <a:prstClr val="black">
                  <a:lumMod val="75000"/>
                  <a:lumOff val="25000"/>
                </a:prstClr>
              </a:solidFill>
              <a:cs typeface="Segoe UI"/>
            </a:endParaRPr>
          </a:p>
        </p:txBody>
      </p:sp>
      <p:sp>
        <p:nvSpPr>
          <p:cNvPr id="40" name="Content Placeholder 17"/>
          <p:cNvSpPr txBox="1">
            <a:spLocks/>
          </p:cNvSpPr>
          <p:nvPr/>
        </p:nvSpPr>
        <p:spPr>
          <a:xfrm>
            <a:off x="1137992" y="5308480"/>
            <a:ext cx="4504252" cy="563538"/>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a:spcAft>
                <a:spcPts val="2000"/>
              </a:spcAft>
              <a:buNone/>
              <a:defRPr/>
            </a:pPr>
            <a:endParaRPr lang="en-US" dirty="0">
              <a:solidFill>
                <a:prstClr val="black">
                  <a:lumMod val="75000"/>
                  <a:lumOff val="25000"/>
                </a:prstClr>
              </a:solidFill>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11070017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0E81A57-668E-4E8E-8B90-441BD9EE97BC}"/>
              </a:ext>
            </a:extLst>
          </p:cNvPr>
          <p:cNvPicPr>
            <a:picLocks noChangeAspect="1"/>
          </p:cNvPicPr>
          <p:nvPr/>
        </p:nvPicPr>
        <p:blipFill>
          <a:blip r:embed="rId2"/>
          <a:stretch>
            <a:fillRect/>
          </a:stretch>
        </p:blipFill>
        <p:spPr>
          <a:xfrm>
            <a:off x="1354238" y="439838"/>
            <a:ext cx="7609422" cy="4630002"/>
          </a:xfrm>
          <a:prstGeom prst="rect">
            <a:avLst/>
          </a:prstGeom>
        </p:spPr>
      </p:pic>
    </p:spTree>
    <p:extLst>
      <p:ext uri="{BB962C8B-B14F-4D97-AF65-F5344CB8AC3E}">
        <p14:creationId xmlns:p14="http://schemas.microsoft.com/office/powerpoint/2010/main" val="9580368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Content Placeholder 17"/>
          <p:cNvSpPr txBox="1">
            <a:spLocks/>
          </p:cNvSpPr>
          <p:nvPr/>
        </p:nvSpPr>
        <p:spPr>
          <a:xfrm>
            <a:off x="541609" y="1455491"/>
            <a:ext cx="5110161" cy="471149"/>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endParaRPr lang="en-US" dirty="0"/>
          </a:p>
        </p:txBody>
      </p:sp>
      <p:sp>
        <p:nvSpPr>
          <p:cNvPr id="16" name="Content Placeholder 17"/>
          <p:cNvSpPr txBox="1">
            <a:spLocks/>
          </p:cNvSpPr>
          <p:nvPr/>
        </p:nvSpPr>
        <p:spPr>
          <a:xfrm>
            <a:off x="1066040" y="1958189"/>
            <a:ext cx="2486328" cy="913994"/>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endParaRPr lang="en-US" dirty="0">
              <a:solidFill>
                <a:prstClr val="black">
                  <a:lumMod val="75000"/>
                  <a:lumOff val="25000"/>
                </a:prstClr>
              </a:solidFill>
              <a:latin typeface="Segoe UI" panose="020B0502040204020203" pitchFamily="34" charset="0"/>
              <a:cs typeface="Segoe UI" panose="020B0502040204020203" pitchFamily="34" charset="0"/>
            </a:endParaRPr>
          </a:p>
        </p:txBody>
      </p:sp>
      <p:sp>
        <p:nvSpPr>
          <p:cNvPr id="25" name="Content Placeholder 17"/>
          <p:cNvSpPr txBox="1">
            <a:spLocks/>
          </p:cNvSpPr>
          <p:nvPr/>
        </p:nvSpPr>
        <p:spPr>
          <a:xfrm>
            <a:off x="1066038" y="2936927"/>
            <a:ext cx="2651153" cy="1456101"/>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endParaRPr lang="en-US" dirty="0">
              <a:solidFill>
                <a:prstClr val="black">
                  <a:lumMod val="75000"/>
                  <a:lumOff val="25000"/>
                </a:prstClr>
              </a:solidFill>
              <a:latin typeface="Segoe UI" panose="020B0502040204020203" pitchFamily="34" charset="0"/>
              <a:cs typeface="Segoe UI" panose="020B0502040204020203" pitchFamily="34" charset="0"/>
            </a:endParaRPr>
          </a:p>
        </p:txBody>
      </p:sp>
      <p:sp>
        <p:nvSpPr>
          <p:cNvPr id="29" name="Content Placeholder 17"/>
          <p:cNvSpPr txBox="1">
            <a:spLocks/>
          </p:cNvSpPr>
          <p:nvPr/>
        </p:nvSpPr>
        <p:spPr>
          <a:xfrm>
            <a:off x="1076799" y="4360521"/>
            <a:ext cx="2784602" cy="1110671"/>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endParaRPr lang="en-US" dirty="0">
              <a:solidFill>
                <a:prstClr val="black">
                  <a:lumMod val="75000"/>
                  <a:lumOff val="25000"/>
                </a:prstClr>
              </a:solidFill>
              <a:latin typeface="Segoe UI" panose="020B0502040204020203" pitchFamily="34" charset="0"/>
              <a:cs typeface="Segoe UI" panose="020B0502040204020203" pitchFamily="34" charset="0"/>
            </a:endParaRPr>
          </a:p>
        </p:txBody>
      </p:sp>
      <p:sp>
        <p:nvSpPr>
          <p:cNvPr id="17" name="Content Placeholder 17"/>
          <p:cNvSpPr txBox="1">
            <a:spLocks/>
          </p:cNvSpPr>
          <p:nvPr/>
        </p:nvSpPr>
        <p:spPr>
          <a:xfrm>
            <a:off x="628962" y="5832234"/>
            <a:ext cx="3449878" cy="692907"/>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endParaRPr lang="en-US" dirty="0">
              <a:solidFill>
                <a:prstClr val="black">
                  <a:lumMod val="75000"/>
                  <a:lumOff val="25000"/>
                </a:prstClr>
              </a:solidFill>
            </a:endParaRPr>
          </a:p>
        </p:txBody>
      </p:sp>
      <p:pic>
        <p:nvPicPr>
          <p:cNvPr id="2" name="Picture 1">
            <a:extLst>
              <a:ext uri="{FF2B5EF4-FFF2-40B4-BE49-F238E27FC236}">
                <a16:creationId xmlns:a16="http://schemas.microsoft.com/office/drawing/2014/main" id="{B9DC6F58-35C6-4E53-86E5-3DE710D8236C}"/>
              </a:ext>
            </a:extLst>
          </p:cNvPr>
          <p:cNvPicPr>
            <a:picLocks noChangeAspect="1"/>
          </p:cNvPicPr>
          <p:nvPr/>
        </p:nvPicPr>
        <p:blipFill>
          <a:blip r:embed="rId2"/>
          <a:stretch>
            <a:fillRect/>
          </a:stretch>
        </p:blipFill>
        <p:spPr>
          <a:xfrm>
            <a:off x="1851949" y="671829"/>
            <a:ext cx="8981955" cy="5853311"/>
          </a:xfrm>
          <a:prstGeom prst="rect">
            <a:avLst/>
          </a:prstGeom>
        </p:spPr>
      </p:pic>
    </p:spTree>
    <p:extLst>
      <p:ext uri="{BB962C8B-B14F-4D97-AF65-F5344CB8AC3E}">
        <p14:creationId xmlns:p14="http://schemas.microsoft.com/office/powerpoint/2010/main" val="2596833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0C149DC-976D-4378-BDB5-94C2E7A05467}"/>
              </a:ext>
            </a:extLst>
          </p:cNvPr>
          <p:cNvSpPr/>
          <p:nvPr/>
        </p:nvSpPr>
        <p:spPr>
          <a:xfrm>
            <a:off x="756356" y="428979"/>
            <a:ext cx="9685866" cy="3542958"/>
          </a:xfrm>
          <a:prstGeom prst="rect">
            <a:avLst/>
          </a:prstGeom>
        </p:spPr>
        <p:txBody>
          <a:bodyPr wrap="square">
            <a:spAutoFit/>
          </a:bodyPr>
          <a:lstStyle/>
          <a:p>
            <a:pPr>
              <a:lnSpc>
                <a:spcPct val="107000"/>
              </a:lnSpc>
              <a:spcAft>
                <a:spcPts val="800"/>
              </a:spcAft>
            </a:pPr>
            <a:r>
              <a:rPr lang="en-US" sz="2400" b="1" dirty="0">
                <a:latin typeface="Calibri" panose="020F0502020204030204" pitchFamily="34" charset="0"/>
                <a:ea typeface="Calibri" panose="020F0502020204030204" pitchFamily="34" charset="0"/>
                <a:cs typeface="Times New Roman" panose="02020603050405020304" pitchFamily="18" charset="0"/>
              </a:rPr>
              <a:t>Side 5- conclusion- what is it me hope the project will enable you find out- so it is just a short overview of what you are intending to do?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400" b="1" dirty="0">
                <a:latin typeface="Calibri" panose="020F0502020204030204" pitchFamily="34" charset="0"/>
                <a:ea typeface="Calibri" panose="020F0502020204030204" pitchFamily="34" charset="0"/>
                <a:cs typeface="Times New Roman" panose="02020603050405020304" pitchFamily="18" charset="0"/>
              </a:rPr>
              <a:t>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The factors binding the aspects of organisational change are quite succinct. It is clear that the management of an organisation must take that bold step, against all the odds to make sure that value and sufficiency are obtained at the point of implementing the change process in the company. In this review, it has been noted that there are issues affecting the Coca Cola product in the market leading to the need for an organisational change. In view of this literature findings, it has been noted that the main change was happening in the North American market where there was a change to the management practices within the country and within the industrial system.</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286760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theme/theme1.xml><?xml version="1.0" encoding="utf-8"?>
<a:theme xmlns:a="http://schemas.openxmlformats.org/drawingml/2006/main" name="WelcomeDoc">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Segoe UI">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Welcome to PowerPoint_Win32_new.potx" id="{95F22252-1276-4CE0-B5B2-7173AC23E7C1}" vid="{5251F4FC-9BFF-4FAA-9D53-CA332557379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Welcome to PowerPoint</Template>
  <TotalTime>165</TotalTime>
  <Words>160</Words>
  <Application>Microsoft Office PowerPoint</Application>
  <PresentationFormat>Widescreen</PresentationFormat>
  <Paragraphs>5</Paragraphs>
  <Slides>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Segoe UI</vt:lpstr>
      <vt:lpstr>Segoe UI Light</vt:lpstr>
      <vt:lpstr>Times New Roman</vt:lpstr>
      <vt:lpstr>WelcomeDoc</vt:lpstr>
      <vt:lpstr>PowerPoint Presentation</vt:lpstr>
      <vt:lpstr>Designer helps you get your point across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Acer User</dc:creator>
  <cp:keywords/>
  <cp:lastModifiedBy>Acer User</cp:lastModifiedBy>
  <cp:revision>23</cp:revision>
  <dcterms:created xsi:type="dcterms:W3CDTF">2020-02-25T19:47:57Z</dcterms:created>
  <dcterms:modified xsi:type="dcterms:W3CDTF">2020-03-04T09:39:18Z</dcterms:modified>
  <cp:version/>
</cp:coreProperties>
</file>