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3.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4.xml" ContentType="application/vnd.openxmlformats-officedocument.theme+xml"/>
  <Override PartName="/ppt/slideLayouts/slideLayout52.xml" ContentType="application/vnd.openxmlformats-officedocument.presentationml.slideLayout+xml"/>
  <Override PartName="/ppt/theme/theme5.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theme/themeOverride1.xml" ContentType="application/vnd.openxmlformats-officedocument.themeOverr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media/image16.jpg" ContentType="image/png"/>
  <Override PartName="/ppt/theme/themeOverride2.xml" ContentType="application/vnd.openxmlformats-officedocument.themeOverr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8" r:id="rId4"/>
    <p:sldMasterId id="2147483923" r:id="rId5"/>
    <p:sldMasterId id="2147483938" r:id="rId6"/>
    <p:sldMasterId id="2147483950" r:id="rId7"/>
    <p:sldMasterId id="2147483963" r:id="rId8"/>
    <p:sldMasterId id="2147483965" r:id="rId9"/>
  </p:sldMasterIdLst>
  <p:notesMasterIdLst>
    <p:notesMasterId r:id="rId53"/>
  </p:notesMasterIdLst>
  <p:sldIdLst>
    <p:sldId id="1217" r:id="rId10"/>
    <p:sldId id="1275" r:id="rId11"/>
    <p:sldId id="495" r:id="rId12"/>
    <p:sldId id="496" r:id="rId13"/>
    <p:sldId id="402" r:id="rId14"/>
    <p:sldId id="449" r:id="rId15"/>
    <p:sldId id="1218" r:id="rId16"/>
    <p:sldId id="1224" r:id="rId17"/>
    <p:sldId id="499" r:id="rId18"/>
    <p:sldId id="1144" r:id="rId19"/>
    <p:sldId id="1267" r:id="rId20"/>
    <p:sldId id="1271" r:id="rId21"/>
    <p:sldId id="1185" r:id="rId22"/>
    <p:sldId id="1268" r:id="rId23"/>
    <p:sldId id="1269" r:id="rId24"/>
    <p:sldId id="963" r:id="rId25"/>
    <p:sldId id="1270" r:id="rId26"/>
    <p:sldId id="965" r:id="rId27"/>
    <p:sldId id="966" r:id="rId28"/>
    <p:sldId id="967" r:id="rId29"/>
    <p:sldId id="968" r:id="rId30"/>
    <p:sldId id="969" r:id="rId31"/>
    <p:sldId id="267" r:id="rId32"/>
    <p:sldId id="1277" r:id="rId33"/>
    <p:sldId id="494" r:id="rId34"/>
    <p:sldId id="975" r:id="rId35"/>
    <p:sldId id="791" r:id="rId36"/>
    <p:sldId id="1278" r:id="rId37"/>
    <p:sldId id="323" r:id="rId38"/>
    <p:sldId id="1219" r:id="rId39"/>
    <p:sldId id="1077" r:id="rId40"/>
    <p:sldId id="1226" r:id="rId41"/>
    <p:sldId id="998" r:id="rId42"/>
    <p:sldId id="1028" r:id="rId43"/>
    <p:sldId id="964" r:id="rId44"/>
    <p:sldId id="1221" r:id="rId45"/>
    <p:sldId id="274" r:id="rId46"/>
    <p:sldId id="1272" r:id="rId47"/>
    <p:sldId id="1198" r:id="rId48"/>
    <p:sldId id="1159" r:id="rId49"/>
    <p:sldId id="983" r:id="rId50"/>
    <p:sldId id="1273" r:id="rId51"/>
    <p:sldId id="1274" r:id="rId5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279FB8-6132-4937-AC5D-9798E15A06F4}" v="8" dt="2025-10-21T17:51:49.4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5229" autoAdjust="0"/>
    <p:restoredTop sz="94811"/>
  </p:normalViewPr>
  <p:slideViewPr>
    <p:cSldViewPr snapToGrid="0" snapToObjects="1">
      <p:cViewPr varScale="1">
        <p:scale>
          <a:sx n="67" d="100"/>
          <a:sy n="67" d="100"/>
        </p:scale>
        <p:origin x="62" y="187"/>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1033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 Target="slides/slide10.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42.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microsoft.com/office/2015/10/relationships/revisionInfo" Target="revisionInfo.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tableStyles" Target="tableStyles.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il Dyer" userId="f48cccbf-306c-476d-ac12-27135fb93a1f" providerId="ADAL" clId="{DE279FB8-6132-4937-AC5D-9798E15A06F4}"/>
    <pc:docChg chg="addSld delSld modSld">
      <pc:chgData name="Neil Dyer" userId="f48cccbf-306c-476d-ac12-27135fb93a1f" providerId="ADAL" clId="{DE279FB8-6132-4937-AC5D-9798E15A06F4}" dt="2025-10-20T13:18:34.055" v="19" actId="47"/>
      <pc:docMkLst>
        <pc:docMk/>
      </pc:docMkLst>
      <pc:sldChg chg="del">
        <pc:chgData name="Neil Dyer" userId="f48cccbf-306c-476d-ac12-27135fb93a1f" providerId="ADAL" clId="{DE279FB8-6132-4937-AC5D-9798E15A06F4}" dt="2025-10-20T12:57:01.804" v="2" actId="47"/>
        <pc:sldMkLst>
          <pc:docMk/>
          <pc:sldMk cId="1131935523" sldId="288"/>
        </pc:sldMkLst>
      </pc:sldChg>
      <pc:sldChg chg="del">
        <pc:chgData name="Neil Dyer" userId="f48cccbf-306c-476d-ac12-27135fb93a1f" providerId="ADAL" clId="{DE279FB8-6132-4937-AC5D-9798E15A06F4}" dt="2025-10-20T13:09:04.728" v="11" actId="2696"/>
        <pc:sldMkLst>
          <pc:docMk/>
          <pc:sldMk cId="573689465" sldId="963"/>
        </pc:sldMkLst>
      </pc:sldChg>
      <pc:sldChg chg="add mod modShow">
        <pc:chgData name="Neil Dyer" userId="f48cccbf-306c-476d-ac12-27135fb93a1f" providerId="ADAL" clId="{DE279FB8-6132-4937-AC5D-9798E15A06F4}" dt="2025-10-20T13:10:22.916" v="17" actId="729"/>
        <pc:sldMkLst>
          <pc:docMk/>
          <pc:sldMk cId="4058389869" sldId="963"/>
        </pc:sldMkLst>
      </pc:sldChg>
      <pc:sldChg chg="add mod modShow">
        <pc:chgData name="Neil Dyer" userId="f48cccbf-306c-476d-ac12-27135fb93a1f" providerId="ADAL" clId="{DE279FB8-6132-4937-AC5D-9798E15A06F4}" dt="2025-10-20T13:10:22.916" v="17" actId="729"/>
        <pc:sldMkLst>
          <pc:docMk/>
          <pc:sldMk cId="836171452" sldId="965"/>
        </pc:sldMkLst>
      </pc:sldChg>
      <pc:sldChg chg="del">
        <pc:chgData name="Neil Dyer" userId="f48cccbf-306c-476d-ac12-27135fb93a1f" providerId="ADAL" clId="{DE279FB8-6132-4937-AC5D-9798E15A06F4}" dt="2025-10-20T13:09:04.728" v="11" actId="2696"/>
        <pc:sldMkLst>
          <pc:docMk/>
          <pc:sldMk cId="2223829420" sldId="965"/>
        </pc:sldMkLst>
      </pc:sldChg>
      <pc:sldChg chg="add mod modShow">
        <pc:chgData name="Neil Dyer" userId="f48cccbf-306c-476d-ac12-27135fb93a1f" providerId="ADAL" clId="{DE279FB8-6132-4937-AC5D-9798E15A06F4}" dt="2025-10-20T13:10:22.916" v="17" actId="729"/>
        <pc:sldMkLst>
          <pc:docMk/>
          <pc:sldMk cId="1976266473" sldId="966"/>
        </pc:sldMkLst>
      </pc:sldChg>
      <pc:sldChg chg="del">
        <pc:chgData name="Neil Dyer" userId="f48cccbf-306c-476d-ac12-27135fb93a1f" providerId="ADAL" clId="{DE279FB8-6132-4937-AC5D-9798E15A06F4}" dt="2025-10-20T13:09:04.728" v="11" actId="2696"/>
        <pc:sldMkLst>
          <pc:docMk/>
          <pc:sldMk cId="3477827399" sldId="966"/>
        </pc:sldMkLst>
      </pc:sldChg>
      <pc:sldChg chg="del">
        <pc:chgData name="Neil Dyer" userId="f48cccbf-306c-476d-ac12-27135fb93a1f" providerId="ADAL" clId="{DE279FB8-6132-4937-AC5D-9798E15A06F4}" dt="2025-10-20T13:09:04.728" v="11" actId="2696"/>
        <pc:sldMkLst>
          <pc:docMk/>
          <pc:sldMk cId="51837834" sldId="967"/>
        </pc:sldMkLst>
      </pc:sldChg>
      <pc:sldChg chg="add mod modShow">
        <pc:chgData name="Neil Dyer" userId="f48cccbf-306c-476d-ac12-27135fb93a1f" providerId="ADAL" clId="{DE279FB8-6132-4937-AC5D-9798E15A06F4}" dt="2025-10-20T13:10:22.916" v="17" actId="729"/>
        <pc:sldMkLst>
          <pc:docMk/>
          <pc:sldMk cId="1541907719" sldId="967"/>
        </pc:sldMkLst>
      </pc:sldChg>
      <pc:sldChg chg="del">
        <pc:chgData name="Neil Dyer" userId="f48cccbf-306c-476d-ac12-27135fb93a1f" providerId="ADAL" clId="{DE279FB8-6132-4937-AC5D-9798E15A06F4}" dt="2025-10-20T13:09:04.728" v="11" actId="2696"/>
        <pc:sldMkLst>
          <pc:docMk/>
          <pc:sldMk cId="99956095" sldId="968"/>
        </pc:sldMkLst>
      </pc:sldChg>
      <pc:sldChg chg="add mod modShow">
        <pc:chgData name="Neil Dyer" userId="f48cccbf-306c-476d-ac12-27135fb93a1f" providerId="ADAL" clId="{DE279FB8-6132-4937-AC5D-9798E15A06F4}" dt="2025-10-20T13:10:22.916" v="17" actId="729"/>
        <pc:sldMkLst>
          <pc:docMk/>
          <pc:sldMk cId="1747544765" sldId="968"/>
        </pc:sldMkLst>
      </pc:sldChg>
      <pc:sldChg chg="add mod modShow">
        <pc:chgData name="Neil Dyer" userId="f48cccbf-306c-476d-ac12-27135fb93a1f" providerId="ADAL" clId="{DE279FB8-6132-4937-AC5D-9798E15A06F4}" dt="2025-10-20T13:10:22.916" v="17" actId="729"/>
        <pc:sldMkLst>
          <pc:docMk/>
          <pc:sldMk cId="2826131717" sldId="969"/>
        </pc:sldMkLst>
      </pc:sldChg>
      <pc:sldChg chg="del">
        <pc:chgData name="Neil Dyer" userId="f48cccbf-306c-476d-ac12-27135fb93a1f" providerId="ADAL" clId="{DE279FB8-6132-4937-AC5D-9798E15A06F4}" dt="2025-10-20T13:09:04.728" v="11" actId="2696"/>
        <pc:sldMkLst>
          <pc:docMk/>
          <pc:sldMk cId="3449356067" sldId="969"/>
        </pc:sldMkLst>
      </pc:sldChg>
      <pc:sldChg chg="add">
        <pc:chgData name="Neil Dyer" userId="f48cccbf-306c-476d-ac12-27135fb93a1f" providerId="ADAL" clId="{DE279FB8-6132-4937-AC5D-9798E15A06F4}" dt="2025-10-20T12:56:23.236" v="0"/>
        <pc:sldMkLst>
          <pc:docMk/>
          <pc:sldMk cId="226186833" sldId="983"/>
        </pc:sldMkLst>
      </pc:sldChg>
      <pc:sldChg chg="add">
        <pc:chgData name="Neil Dyer" userId="f48cccbf-306c-476d-ac12-27135fb93a1f" providerId="ADAL" clId="{DE279FB8-6132-4937-AC5D-9798E15A06F4}" dt="2025-10-20T12:56:23.236" v="0"/>
        <pc:sldMkLst>
          <pc:docMk/>
          <pc:sldMk cId="2366974668" sldId="1225"/>
        </pc:sldMkLst>
      </pc:sldChg>
      <pc:sldChg chg="modSp del mod">
        <pc:chgData name="Neil Dyer" userId="f48cccbf-306c-476d-ac12-27135fb93a1f" providerId="ADAL" clId="{DE279FB8-6132-4937-AC5D-9798E15A06F4}" dt="2025-10-20T13:09:47.662" v="13" actId="2696"/>
        <pc:sldMkLst>
          <pc:docMk/>
          <pc:sldMk cId="1531516142" sldId="1268"/>
        </pc:sldMkLst>
        <pc:spChg chg="mod">
          <ac:chgData name="Neil Dyer" userId="f48cccbf-306c-476d-ac12-27135fb93a1f" providerId="ADAL" clId="{DE279FB8-6132-4937-AC5D-9798E15A06F4}" dt="2025-10-20T13:00:02.515" v="6" actId="20577"/>
          <ac:spMkLst>
            <pc:docMk/>
            <pc:sldMk cId="1531516142" sldId="1268"/>
            <ac:spMk id="2" creationId="{522C9EA7-3F10-7167-AD65-97E26D59D035}"/>
          </ac:spMkLst>
        </pc:spChg>
      </pc:sldChg>
      <pc:sldChg chg="add">
        <pc:chgData name="Neil Dyer" userId="f48cccbf-306c-476d-ac12-27135fb93a1f" providerId="ADAL" clId="{DE279FB8-6132-4937-AC5D-9798E15A06F4}" dt="2025-10-20T13:09:54.955" v="14"/>
        <pc:sldMkLst>
          <pc:docMk/>
          <pc:sldMk cId="2306929157" sldId="1268"/>
        </pc:sldMkLst>
      </pc:sldChg>
      <pc:sldChg chg="modSp del mod">
        <pc:chgData name="Neil Dyer" userId="f48cccbf-306c-476d-ac12-27135fb93a1f" providerId="ADAL" clId="{DE279FB8-6132-4937-AC5D-9798E15A06F4}" dt="2025-10-20T13:09:47.662" v="13" actId="2696"/>
        <pc:sldMkLst>
          <pc:docMk/>
          <pc:sldMk cId="3307113331" sldId="1269"/>
        </pc:sldMkLst>
        <pc:spChg chg="mod">
          <ac:chgData name="Neil Dyer" userId="f48cccbf-306c-476d-ac12-27135fb93a1f" providerId="ADAL" clId="{DE279FB8-6132-4937-AC5D-9798E15A06F4}" dt="2025-10-20T13:00:08.647" v="8" actId="20577"/>
          <ac:spMkLst>
            <pc:docMk/>
            <pc:sldMk cId="3307113331" sldId="1269"/>
            <ac:spMk id="2" creationId="{D8D880C5-5F8E-7D62-4FBB-9D677F041CB7}"/>
          </ac:spMkLst>
        </pc:spChg>
      </pc:sldChg>
      <pc:sldChg chg="add">
        <pc:chgData name="Neil Dyer" userId="f48cccbf-306c-476d-ac12-27135fb93a1f" providerId="ADAL" clId="{DE279FB8-6132-4937-AC5D-9798E15A06F4}" dt="2025-10-20T13:09:54.955" v="14"/>
        <pc:sldMkLst>
          <pc:docMk/>
          <pc:sldMk cId="3402460647" sldId="1269"/>
        </pc:sldMkLst>
      </pc:sldChg>
      <pc:sldChg chg="del">
        <pc:chgData name="Neil Dyer" userId="f48cccbf-306c-476d-ac12-27135fb93a1f" providerId="ADAL" clId="{DE279FB8-6132-4937-AC5D-9798E15A06F4}" dt="2025-10-20T13:09:04.728" v="11" actId="2696"/>
        <pc:sldMkLst>
          <pc:docMk/>
          <pc:sldMk cId="1282051552" sldId="1270"/>
        </pc:sldMkLst>
      </pc:sldChg>
      <pc:sldChg chg="add mod modShow">
        <pc:chgData name="Neil Dyer" userId="f48cccbf-306c-476d-ac12-27135fb93a1f" providerId="ADAL" clId="{DE279FB8-6132-4937-AC5D-9798E15A06F4}" dt="2025-10-20T13:10:22.916" v="17" actId="729"/>
        <pc:sldMkLst>
          <pc:docMk/>
          <pc:sldMk cId="2232411924" sldId="1270"/>
        </pc:sldMkLst>
      </pc:sldChg>
      <pc:sldChg chg="modSp mod">
        <pc:chgData name="Neil Dyer" userId="f48cccbf-306c-476d-ac12-27135fb93a1f" providerId="ADAL" clId="{DE279FB8-6132-4937-AC5D-9798E15A06F4}" dt="2025-10-20T13:06:32.030" v="10" actId="20577"/>
        <pc:sldMkLst>
          <pc:docMk/>
          <pc:sldMk cId="1753036145" sldId="1272"/>
        </pc:sldMkLst>
        <pc:spChg chg="mod">
          <ac:chgData name="Neil Dyer" userId="f48cccbf-306c-476d-ac12-27135fb93a1f" providerId="ADAL" clId="{DE279FB8-6132-4937-AC5D-9798E15A06F4}" dt="2025-10-20T13:06:32.030" v="10" actId="20577"/>
          <ac:spMkLst>
            <pc:docMk/>
            <pc:sldMk cId="1753036145" sldId="1272"/>
            <ac:spMk id="2" creationId="{D8D880C5-5F8E-7D62-4FBB-9D677F041CB7}"/>
          </ac:spMkLst>
        </pc:spChg>
      </pc:sldChg>
      <pc:sldChg chg="add">
        <pc:chgData name="Neil Dyer" userId="f48cccbf-306c-476d-ac12-27135fb93a1f" providerId="ADAL" clId="{DE279FB8-6132-4937-AC5D-9798E15A06F4}" dt="2025-10-20T12:56:23.236" v="0"/>
        <pc:sldMkLst>
          <pc:docMk/>
          <pc:sldMk cId="1951881153" sldId="1273"/>
        </pc:sldMkLst>
      </pc:sldChg>
      <pc:sldChg chg="add">
        <pc:chgData name="Neil Dyer" userId="f48cccbf-306c-476d-ac12-27135fb93a1f" providerId="ADAL" clId="{DE279FB8-6132-4937-AC5D-9798E15A06F4}" dt="2025-10-20T12:56:23.236" v="0"/>
        <pc:sldMkLst>
          <pc:docMk/>
          <pc:sldMk cId="3898568077" sldId="1274"/>
        </pc:sldMkLst>
      </pc:sldChg>
      <pc:sldChg chg="add">
        <pc:chgData name="Neil Dyer" userId="f48cccbf-306c-476d-ac12-27135fb93a1f" providerId="ADAL" clId="{DE279FB8-6132-4937-AC5D-9798E15A06F4}" dt="2025-10-20T12:56:58.535" v="1"/>
        <pc:sldMkLst>
          <pc:docMk/>
          <pc:sldMk cId="245802074" sldId="1275"/>
        </pc:sldMkLst>
      </pc:sldChg>
      <pc:sldChg chg="add del mod modShow">
        <pc:chgData name="Neil Dyer" userId="f48cccbf-306c-476d-ac12-27135fb93a1f" providerId="ADAL" clId="{DE279FB8-6132-4937-AC5D-9798E15A06F4}" dt="2025-10-20T13:18:34.055" v="19" actId="47"/>
        <pc:sldMkLst>
          <pc:docMk/>
          <pc:sldMk cId="1233166999" sldId="1276"/>
        </pc:sldMkLst>
      </pc:sldChg>
      <pc:sldChg chg="add">
        <pc:chgData name="Neil Dyer" userId="f48cccbf-306c-476d-ac12-27135fb93a1f" providerId="ADAL" clId="{DE279FB8-6132-4937-AC5D-9798E15A06F4}" dt="2025-10-20T13:18:31.105" v="18"/>
        <pc:sldMkLst>
          <pc:docMk/>
          <pc:sldMk cId="3407260455" sldId="1277"/>
        </pc:sldMkLst>
      </pc:sldChg>
    </pc:docChg>
  </pc:docChgLst>
  <pc:docChgLst>
    <pc:chgData name="Neil Dyer" userId="f48cccbf-306c-476d-ac12-27135fb93a1f" providerId="ADAL" clId="{A1C99E7A-97E2-4C3C-A289-C9142A8A9377}"/>
    <pc:docChg chg="undo custSel addSld delSld modSld sldOrd">
      <pc:chgData name="Neil Dyer" userId="f48cccbf-306c-476d-ac12-27135fb93a1f" providerId="ADAL" clId="{A1C99E7A-97E2-4C3C-A289-C9142A8A9377}" dt="2024-10-22T14:28:26.326" v="420" actId="207"/>
      <pc:docMkLst>
        <pc:docMk/>
      </pc:docMkLst>
      <pc:sldChg chg="modSp mod">
        <pc:chgData name="Neil Dyer" userId="f48cccbf-306c-476d-ac12-27135fb93a1f" providerId="ADAL" clId="{A1C99E7A-97E2-4C3C-A289-C9142A8A9377}" dt="2024-10-22T13:50:13.793" v="28" actId="20577"/>
        <pc:sldMkLst>
          <pc:docMk/>
          <pc:sldMk cId="1741800378" sldId="267"/>
        </pc:sldMkLst>
      </pc:sldChg>
      <pc:sldChg chg="delSp modSp mod delAnim modAnim">
        <pc:chgData name="Neil Dyer" userId="f48cccbf-306c-476d-ac12-27135fb93a1f" providerId="ADAL" clId="{A1C99E7A-97E2-4C3C-A289-C9142A8A9377}" dt="2024-10-22T14:21:47.985" v="406" actId="20577"/>
        <pc:sldMkLst>
          <pc:docMk/>
          <pc:sldMk cId="3683498262" sldId="274"/>
        </pc:sldMkLst>
      </pc:sldChg>
      <pc:sldChg chg="ord">
        <pc:chgData name="Neil Dyer" userId="f48cccbf-306c-476d-ac12-27135fb93a1f" providerId="ADAL" clId="{A1C99E7A-97E2-4C3C-A289-C9142A8A9377}" dt="2024-10-22T13:45:38.369" v="11"/>
        <pc:sldMkLst>
          <pc:docMk/>
          <pc:sldMk cId="1131935523" sldId="288"/>
        </pc:sldMkLst>
      </pc:sldChg>
      <pc:sldChg chg="del">
        <pc:chgData name="Neil Dyer" userId="f48cccbf-306c-476d-ac12-27135fb93a1f" providerId="ADAL" clId="{A1C99E7A-97E2-4C3C-A289-C9142A8A9377}" dt="2024-10-22T13:59:30.803" v="51" actId="47"/>
        <pc:sldMkLst>
          <pc:docMk/>
          <pc:sldMk cId="2271998256" sldId="397"/>
        </pc:sldMkLst>
      </pc:sldChg>
      <pc:sldChg chg="del">
        <pc:chgData name="Neil Dyer" userId="f48cccbf-306c-476d-ac12-27135fb93a1f" providerId="ADAL" clId="{A1C99E7A-97E2-4C3C-A289-C9142A8A9377}" dt="2024-10-22T13:14:30.975" v="2" actId="47"/>
        <pc:sldMkLst>
          <pc:docMk/>
          <pc:sldMk cId="3254629911" sldId="399"/>
        </pc:sldMkLst>
      </pc:sldChg>
      <pc:sldChg chg="modSp">
        <pc:chgData name="Neil Dyer" userId="f48cccbf-306c-476d-ac12-27135fb93a1f" providerId="ADAL" clId="{A1C99E7A-97E2-4C3C-A289-C9142A8A9377}" dt="2024-10-22T14:28:10.195" v="418" actId="403"/>
        <pc:sldMkLst>
          <pc:docMk/>
          <pc:sldMk cId="1071983741" sldId="449"/>
        </pc:sldMkLst>
      </pc:sldChg>
      <pc:sldChg chg="del ord">
        <pc:chgData name="Neil Dyer" userId="f48cccbf-306c-476d-ac12-27135fb93a1f" providerId="ADAL" clId="{A1C99E7A-97E2-4C3C-A289-C9142A8A9377}" dt="2024-10-22T14:02:22.366" v="75" actId="2696"/>
        <pc:sldMkLst>
          <pc:docMk/>
          <pc:sldMk cId="1351684609" sldId="494"/>
        </pc:sldMkLst>
      </pc:sldChg>
      <pc:sldChg chg="add">
        <pc:chgData name="Neil Dyer" userId="f48cccbf-306c-476d-ac12-27135fb93a1f" providerId="ADAL" clId="{A1C99E7A-97E2-4C3C-A289-C9142A8A9377}" dt="2024-10-22T14:02:32.894" v="76"/>
        <pc:sldMkLst>
          <pc:docMk/>
          <pc:sldMk cId="1745168411" sldId="494"/>
        </pc:sldMkLst>
      </pc:sldChg>
      <pc:sldChg chg="modAnim">
        <pc:chgData name="Neil Dyer" userId="f48cccbf-306c-476d-ac12-27135fb93a1f" providerId="ADAL" clId="{A1C99E7A-97E2-4C3C-A289-C9142A8A9377}" dt="2024-10-22T14:27:12.207" v="409"/>
        <pc:sldMkLst>
          <pc:docMk/>
          <pc:sldMk cId="4197146417" sldId="495"/>
        </pc:sldMkLst>
      </pc:sldChg>
      <pc:sldChg chg="modSp mod">
        <pc:chgData name="Neil Dyer" userId="f48cccbf-306c-476d-ac12-27135fb93a1f" providerId="ADAL" clId="{A1C99E7A-97E2-4C3C-A289-C9142A8A9377}" dt="2024-10-22T14:28:26.326" v="420" actId="207"/>
        <pc:sldMkLst>
          <pc:docMk/>
          <pc:sldMk cId="0" sldId="499"/>
        </pc:sldMkLst>
      </pc:sldChg>
      <pc:sldChg chg="del">
        <pc:chgData name="Neil Dyer" userId="f48cccbf-306c-476d-ac12-27135fb93a1f" providerId="ADAL" clId="{A1C99E7A-97E2-4C3C-A289-C9142A8A9377}" dt="2024-10-22T13:49:12.888" v="18" actId="47"/>
        <pc:sldMkLst>
          <pc:docMk/>
          <pc:sldMk cId="2867661535" sldId="799"/>
        </pc:sldMkLst>
      </pc:sldChg>
      <pc:sldChg chg="add del">
        <pc:chgData name="Neil Dyer" userId="f48cccbf-306c-476d-ac12-27135fb93a1f" providerId="ADAL" clId="{A1C99E7A-97E2-4C3C-A289-C9142A8A9377}" dt="2024-10-22T14:02:43.781" v="77" actId="47"/>
        <pc:sldMkLst>
          <pc:docMk/>
          <pc:sldMk cId="206621755" sldId="936"/>
        </pc:sldMkLst>
      </pc:sldChg>
      <pc:sldChg chg="del">
        <pc:chgData name="Neil Dyer" userId="f48cccbf-306c-476d-ac12-27135fb93a1f" providerId="ADAL" clId="{A1C99E7A-97E2-4C3C-A289-C9142A8A9377}" dt="2024-10-22T14:02:22.366" v="75" actId="2696"/>
        <pc:sldMkLst>
          <pc:docMk/>
          <pc:sldMk cId="4292098374" sldId="936"/>
        </pc:sldMkLst>
      </pc:sldChg>
      <pc:sldChg chg="add del mod ord setBg modShow">
        <pc:chgData name="Neil Dyer" userId="f48cccbf-306c-476d-ac12-27135fb93a1f" providerId="ADAL" clId="{A1C99E7A-97E2-4C3C-A289-C9142A8A9377}" dt="2024-10-22T14:10:24.242" v="84"/>
        <pc:sldMkLst>
          <pc:docMk/>
          <pc:sldMk cId="573689465" sldId="963"/>
        </pc:sldMkLst>
      </pc:sldChg>
      <pc:sldChg chg="del">
        <pc:chgData name="Neil Dyer" userId="f48cccbf-306c-476d-ac12-27135fb93a1f" providerId="ADAL" clId="{A1C99E7A-97E2-4C3C-A289-C9142A8A9377}" dt="2024-10-22T14:02:22.366" v="75" actId="2696"/>
        <pc:sldMkLst>
          <pc:docMk/>
          <pc:sldMk cId="1111625582" sldId="963"/>
        </pc:sldMkLst>
      </pc:sldChg>
      <pc:sldChg chg="modSp add del mod ord setBg">
        <pc:chgData name="Neil Dyer" userId="f48cccbf-306c-476d-ac12-27135fb93a1f" providerId="ADAL" clId="{A1C99E7A-97E2-4C3C-A289-C9142A8A9377}" dt="2024-10-22T14:13:19.699" v="139" actId="207"/>
        <pc:sldMkLst>
          <pc:docMk/>
          <pc:sldMk cId="2777488916" sldId="964"/>
        </pc:sldMkLst>
      </pc:sldChg>
      <pc:sldChg chg="del">
        <pc:chgData name="Neil Dyer" userId="f48cccbf-306c-476d-ac12-27135fb93a1f" providerId="ADAL" clId="{A1C99E7A-97E2-4C3C-A289-C9142A8A9377}" dt="2024-10-22T14:02:22.366" v="75" actId="2696"/>
        <pc:sldMkLst>
          <pc:docMk/>
          <pc:sldMk cId="3341728130" sldId="964"/>
        </pc:sldMkLst>
      </pc:sldChg>
      <pc:sldChg chg="add del mod ord modShow">
        <pc:chgData name="Neil Dyer" userId="f48cccbf-306c-476d-ac12-27135fb93a1f" providerId="ADAL" clId="{A1C99E7A-97E2-4C3C-A289-C9142A8A9377}" dt="2024-10-22T14:10:24.242" v="84"/>
        <pc:sldMkLst>
          <pc:docMk/>
          <pc:sldMk cId="2223829420" sldId="965"/>
        </pc:sldMkLst>
      </pc:sldChg>
      <pc:sldChg chg="del">
        <pc:chgData name="Neil Dyer" userId="f48cccbf-306c-476d-ac12-27135fb93a1f" providerId="ADAL" clId="{A1C99E7A-97E2-4C3C-A289-C9142A8A9377}" dt="2024-10-22T14:02:22.366" v="75" actId="2696"/>
        <pc:sldMkLst>
          <pc:docMk/>
          <pc:sldMk cId="4256611780" sldId="965"/>
        </pc:sldMkLst>
      </pc:sldChg>
      <pc:sldChg chg="del">
        <pc:chgData name="Neil Dyer" userId="f48cccbf-306c-476d-ac12-27135fb93a1f" providerId="ADAL" clId="{A1C99E7A-97E2-4C3C-A289-C9142A8A9377}" dt="2024-10-22T14:02:22.366" v="75" actId="2696"/>
        <pc:sldMkLst>
          <pc:docMk/>
          <pc:sldMk cId="1327935624" sldId="966"/>
        </pc:sldMkLst>
      </pc:sldChg>
      <pc:sldChg chg="add del mod ord setBg modShow">
        <pc:chgData name="Neil Dyer" userId="f48cccbf-306c-476d-ac12-27135fb93a1f" providerId="ADAL" clId="{A1C99E7A-97E2-4C3C-A289-C9142A8A9377}" dt="2024-10-22T14:10:24.242" v="84"/>
        <pc:sldMkLst>
          <pc:docMk/>
          <pc:sldMk cId="3477827399" sldId="966"/>
        </pc:sldMkLst>
      </pc:sldChg>
      <pc:sldChg chg="add del mod ord setBg modShow">
        <pc:chgData name="Neil Dyer" userId="f48cccbf-306c-476d-ac12-27135fb93a1f" providerId="ADAL" clId="{A1C99E7A-97E2-4C3C-A289-C9142A8A9377}" dt="2024-10-22T14:10:24.242" v="84"/>
        <pc:sldMkLst>
          <pc:docMk/>
          <pc:sldMk cId="51837834" sldId="967"/>
        </pc:sldMkLst>
      </pc:sldChg>
      <pc:sldChg chg="del">
        <pc:chgData name="Neil Dyer" userId="f48cccbf-306c-476d-ac12-27135fb93a1f" providerId="ADAL" clId="{A1C99E7A-97E2-4C3C-A289-C9142A8A9377}" dt="2024-10-22T14:02:22.366" v="75" actId="2696"/>
        <pc:sldMkLst>
          <pc:docMk/>
          <pc:sldMk cId="1120398189" sldId="967"/>
        </pc:sldMkLst>
      </pc:sldChg>
      <pc:sldChg chg="add del mod ord modShow">
        <pc:chgData name="Neil Dyer" userId="f48cccbf-306c-476d-ac12-27135fb93a1f" providerId="ADAL" clId="{A1C99E7A-97E2-4C3C-A289-C9142A8A9377}" dt="2024-10-22T14:10:24.242" v="84"/>
        <pc:sldMkLst>
          <pc:docMk/>
          <pc:sldMk cId="99956095" sldId="968"/>
        </pc:sldMkLst>
      </pc:sldChg>
      <pc:sldChg chg="del">
        <pc:chgData name="Neil Dyer" userId="f48cccbf-306c-476d-ac12-27135fb93a1f" providerId="ADAL" clId="{A1C99E7A-97E2-4C3C-A289-C9142A8A9377}" dt="2024-10-22T14:02:22.366" v="75" actId="2696"/>
        <pc:sldMkLst>
          <pc:docMk/>
          <pc:sldMk cId="1602849920" sldId="968"/>
        </pc:sldMkLst>
      </pc:sldChg>
      <pc:sldChg chg="del">
        <pc:chgData name="Neil Dyer" userId="f48cccbf-306c-476d-ac12-27135fb93a1f" providerId="ADAL" clId="{A1C99E7A-97E2-4C3C-A289-C9142A8A9377}" dt="2024-10-22T14:02:22.366" v="75" actId="2696"/>
        <pc:sldMkLst>
          <pc:docMk/>
          <pc:sldMk cId="388153661" sldId="969"/>
        </pc:sldMkLst>
      </pc:sldChg>
      <pc:sldChg chg="add del mod ord modShow">
        <pc:chgData name="Neil Dyer" userId="f48cccbf-306c-476d-ac12-27135fb93a1f" providerId="ADAL" clId="{A1C99E7A-97E2-4C3C-A289-C9142A8A9377}" dt="2024-10-22T14:10:24.242" v="84"/>
        <pc:sldMkLst>
          <pc:docMk/>
          <pc:sldMk cId="3449356067" sldId="969"/>
        </pc:sldMkLst>
      </pc:sldChg>
      <pc:sldChg chg="del">
        <pc:chgData name="Neil Dyer" userId="f48cccbf-306c-476d-ac12-27135fb93a1f" providerId="ADAL" clId="{A1C99E7A-97E2-4C3C-A289-C9142A8A9377}" dt="2024-10-22T13:46:25.118" v="17" actId="47"/>
        <pc:sldMkLst>
          <pc:docMk/>
          <pc:sldMk cId="35510011" sldId="970"/>
        </pc:sldMkLst>
      </pc:sldChg>
      <pc:sldChg chg="del">
        <pc:chgData name="Neil Dyer" userId="f48cccbf-306c-476d-ac12-27135fb93a1f" providerId="ADAL" clId="{A1C99E7A-97E2-4C3C-A289-C9142A8A9377}" dt="2024-10-22T14:01:32.153" v="72" actId="47"/>
        <pc:sldMkLst>
          <pc:docMk/>
          <pc:sldMk cId="2811938533" sldId="973"/>
        </pc:sldMkLst>
      </pc:sldChg>
      <pc:sldChg chg="del">
        <pc:chgData name="Neil Dyer" userId="f48cccbf-306c-476d-ac12-27135fb93a1f" providerId="ADAL" clId="{A1C99E7A-97E2-4C3C-A289-C9142A8A9377}" dt="2024-10-22T14:01:32.153" v="72" actId="47"/>
        <pc:sldMkLst>
          <pc:docMk/>
          <pc:sldMk cId="3344460028" sldId="974"/>
        </pc:sldMkLst>
      </pc:sldChg>
      <pc:sldChg chg="del">
        <pc:chgData name="Neil Dyer" userId="f48cccbf-306c-476d-ac12-27135fb93a1f" providerId="ADAL" clId="{A1C99E7A-97E2-4C3C-A289-C9142A8A9377}" dt="2024-10-22T13:14:28.089" v="1" actId="47"/>
        <pc:sldMkLst>
          <pc:docMk/>
          <pc:sldMk cId="4284558051" sldId="989"/>
        </pc:sldMkLst>
      </pc:sldChg>
      <pc:sldChg chg="ord">
        <pc:chgData name="Neil Dyer" userId="f48cccbf-306c-476d-ac12-27135fb93a1f" providerId="ADAL" clId="{A1C99E7A-97E2-4C3C-A289-C9142A8A9377}" dt="2024-10-22T14:12:19.062" v="136"/>
        <pc:sldMkLst>
          <pc:docMk/>
          <pc:sldMk cId="3431965563" sldId="1077"/>
        </pc:sldMkLst>
      </pc:sldChg>
      <pc:sldChg chg="del">
        <pc:chgData name="Neil Dyer" userId="f48cccbf-306c-476d-ac12-27135fb93a1f" providerId="ADAL" clId="{A1C99E7A-97E2-4C3C-A289-C9142A8A9377}" dt="2024-10-22T14:01:34.578" v="73" actId="47"/>
        <pc:sldMkLst>
          <pc:docMk/>
          <pc:sldMk cId="1719136857" sldId="1142"/>
        </pc:sldMkLst>
      </pc:sldChg>
      <pc:sldChg chg="del">
        <pc:chgData name="Neil Dyer" userId="f48cccbf-306c-476d-ac12-27135fb93a1f" providerId="ADAL" clId="{A1C99E7A-97E2-4C3C-A289-C9142A8A9377}" dt="2024-10-22T13:49:12.888" v="18" actId="47"/>
        <pc:sldMkLst>
          <pc:docMk/>
          <pc:sldMk cId="1432750258" sldId="1145"/>
        </pc:sldMkLst>
      </pc:sldChg>
      <pc:sldChg chg="del">
        <pc:chgData name="Neil Dyer" userId="f48cccbf-306c-476d-ac12-27135fb93a1f" providerId="ADAL" clId="{A1C99E7A-97E2-4C3C-A289-C9142A8A9377}" dt="2024-10-22T13:14:27.554" v="0" actId="47"/>
        <pc:sldMkLst>
          <pc:docMk/>
          <pc:sldMk cId="1346962504" sldId="1146"/>
        </pc:sldMkLst>
      </pc:sldChg>
      <pc:sldChg chg="del">
        <pc:chgData name="Neil Dyer" userId="f48cccbf-306c-476d-ac12-27135fb93a1f" providerId="ADAL" clId="{A1C99E7A-97E2-4C3C-A289-C9142A8A9377}" dt="2024-10-22T14:01:32.153" v="72" actId="47"/>
        <pc:sldMkLst>
          <pc:docMk/>
          <pc:sldMk cId="2471886881" sldId="1161"/>
        </pc:sldMkLst>
      </pc:sldChg>
      <pc:sldChg chg="del">
        <pc:chgData name="Neil Dyer" userId="f48cccbf-306c-476d-ac12-27135fb93a1f" providerId="ADAL" clId="{A1C99E7A-97E2-4C3C-A289-C9142A8A9377}" dt="2024-10-22T14:01:32.153" v="72" actId="47"/>
        <pc:sldMkLst>
          <pc:docMk/>
          <pc:sldMk cId="2199139004" sldId="1167"/>
        </pc:sldMkLst>
      </pc:sldChg>
      <pc:sldChg chg="ord">
        <pc:chgData name="Neil Dyer" userId="f48cccbf-306c-476d-ac12-27135fb93a1f" providerId="ADAL" clId="{A1C99E7A-97E2-4C3C-A289-C9142A8A9377}" dt="2024-10-22T13:59:11.073" v="50"/>
        <pc:sldMkLst>
          <pc:docMk/>
          <pc:sldMk cId="1544464684" sldId="1185"/>
        </pc:sldMkLst>
      </pc:sldChg>
      <pc:sldChg chg="del">
        <pc:chgData name="Neil Dyer" userId="f48cccbf-306c-476d-ac12-27135fb93a1f" providerId="ADAL" clId="{A1C99E7A-97E2-4C3C-A289-C9142A8A9377}" dt="2024-10-22T14:01:36.787" v="74" actId="47"/>
        <pc:sldMkLst>
          <pc:docMk/>
          <pc:sldMk cId="1788339609" sldId="1188"/>
        </pc:sldMkLst>
      </pc:sldChg>
      <pc:sldChg chg="del">
        <pc:chgData name="Neil Dyer" userId="f48cccbf-306c-476d-ac12-27135fb93a1f" providerId="ADAL" clId="{A1C99E7A-97E2-4C3C-A289-C9142A8A9377}" dt="2024-10-22T14:01:32.153" v="72" actId="47"/>
        <pc:sldMkLst>
          <pc:docMk/>
          <pc:sldMk cId="45131798" sldId="1189"/>
        </pc:sldMkLst>
      </pc:sldChg>
      <pc:sldChg chg="del">
        <pc:chgData name="Neil Dyer" userId="f48cccbf-306c-476d-ac12-27135fb93a1f" providerId="ADAL" clId="{A1C99E7A-97E2-4C3C-A289-C9142A8A9377}" dt="2024-10-22T14:01:32.153" v="72" actId="47"/>
        <pc:sldMkLst>
          <pc:docMk/>
          <pc:sldMk cId="238526868" sldId="1190"/>
        </pc:sldMkLst>
      </pc:sldChg>
      <pc:sldChg chg="del">
        <pc:chgData name="Neil Dyer" userId="f48cccbf-306c-476d-ac12-27135fb93a1f" providerId="ADAL" clId="{A1C99E7A-97E2-4C3C-A289-C9142A8A9377}" dt="2024-10-22T14:01:32.153" v="72" actId="47"/>
        <pc:sldMkLst>
          <pc:docMk/>
          <pc:sldMk cId="1413144476" sldId="1191"/>
        </pc:sldMkLst>
      </pc:sldChg>
      <pc:sldChg chg="del">
        <pc:chgData name="Neil Dyer" userId="f48cccbf-306c-476d-ac12-27135fb93a1f" providerId="ADAL" clId="{A1C99E7A-97E2-4C3C-A289-C9142A8A9377}" dt="2024-10-22T14:01:32.153" v="72" actId="47"/>
        <pc:sldMkLst>
          <pc:docMk/>
          <pc:sldMk cId="243474558" sldId="1192"/>
        </pc:sldMkLst>
      </pc:sldChg>
      <pc:sldChg chg="del">
        <pc:chgData name="Neil Dyer" userId="f48cccbf-306c-476d-ac12-27135fb93a1f" providerId="ADAL" clId="{A1C99E7A-97E2-4C3C-A289-C9142A8A9377}" dt="2024-10-22T14:01:32.153" v="72" actId="47"/>
        <pc:sldMkLst>
          <pc:docMk/>
          <pc:sldMk cId="3963973992" sldId="1193"/>
        </pc:sldMkLst>
      </pc:sldChg>
      <pc:sldChg chg="del">
        <pc:chgData name="Neil Dyer" userId="f48cccbf-306c-476d-ac12-27135fb93a1f" providerId="ADAL" clId="{A1C99E7A-97E2-4C3C-A289-C9142A8A9377}" dt="2024-10-22T13:46:13.419" v="16" actId="47"/>
        <pc:sldMkLst>
          <pc:docMk/>
          <pc:sldMk cId="4274245111" sldId="1203"/>
        </pc:sldMkLst>
      </pc:sldChg>
      <pc:sldChg chg="del">
        <pc:chgData name="Neil Dyer" userId="f48cccbf-306c-476d-ac12-27135fb93a1f" providerId="ADAL" clId="{A1C99E7A-97E2-4C3C-A289-C9142A8A9377}" dt="2024-10-22T13:46:13.419" v="16" actId="47"/>
        <pc:sldMkLst>
          <pc:docMk/>
          <pc:sldMk cId="1436501150" sldId="1214"/>
        </pc:sldMkLst>
      </pc:sldChg>
      <pc:sldChg chg="modSp mod">
        <pc:chgData name="Neil Dyer" userId="f48cccbf-306c-476d-ac12-27135fb93a1f" providerId="ADAL" clId="{A1C99E7A-97E2-4C3C-A289-C9142A8A9377}" dt="2024-10-22T14:10:47.781" v="134" actId="20577"/>
        <pc:sldMkLst>
          <pc:docMk/>
          <pc:sldMk cId="1422932293" sldId="1217"/>
        </pc:sldMkLst>
      </pc:sldChg>
      <pc:sldChg chg="del">
        <pc:chgData name="Neil Dyer" userId="f48cccbf-306c-476d-ac12-27135fb93a1f" providerId="ADAL" clId="{A1C99E7A-97E2-4C3C-A289-C9142A8A9377}" dt="2024-10-22T13:49:12.888" v="18" actId="47"/>
        <pc:sldMkLst>
          <pc:docMk/>
          <pc:sldMk cId="1359672939" sldId="1220"/>
        </pc:sldMkLst>
      </pc:sldChg>
      <pc:sldChg chg="delSp modSp mod ord">
        <pc:chgData name="Neil Dyer" userId="f48cccbf-306c-476d-ac12-27135fb93a1f" providerId="ADAL" clId="{A1C99E7A-97E2-4C3C-A289-C9142A8A9377}" dt="2024-10-22T14:16:50.230" v="259" actId="27636"/>
        <pc:sldMkLst>
          <pc:docMk/>
          <pc:sldMk cId="3488329873" sldId="1221"/>
        </pc:sldMkLst>
      </pc:sldChg>
      <pc:sldChg chg="del">
        <pc:chgData name="Neil Dyer" userId="f48cccbf-306c-476d-ac12-27135fb93a1f" providerId="ADAL" clId="{A1C99E7A-97E2-4C3C-A289-C9142A8A9377}" dt="2024-10-22T13:14:31.614" v="3" actId="47"/>
        <pc:sldMkLst>
          <pc:docMk/>
          <pc:sldMk cId="3862602177" sldId="1222"/>
        </pc:sldMkLst>
      </pc:sldChg>
      <pc:sldChg chg="del">
        <pc:chgData name="Neil Dyer" userId="f48cccbf-306c-476d-ac12-27135fb93a1f" providerId="ADAL" clId="{A1C99E7A-97E2-4C3C-A289-C9142A8A9377}" dt="2024-10-22T13:14:32.331" v="4" actId="47"/>
        <pc:sldMkLst>
          <pc:docMk/>
          <pc:sldMk cId="4242059509" sldId="1223"/>
        </pc:sldMkLst>
      </pc:sldChg>
      <pc:sldChg chg="modSp">
        <pc:chgData name="Neil Dyer" userId="f48cccbf-306c-476d-ac12-27135fb93a1f" providerId="ADAL" clId="{A1C99E7A-97E2-4C3C-A289-C9142A8A9377}" dt="2024-10-22T14:28:02.771" v="416" actId="14100"/>
        <pc:sldMkLst>
          <pc:docMk/>
          <pc:sldMk cId="3199189786" sldId="1224"/>
        </pc:sldMkLst>
      </pc:sldChg>
      <pc:sldChg chg="del">
        <pc:chgData name="Neil Dyer" userId="f48cccbf-306c-476d-ac12-27135fb93a1f" providerId="ADAL" clId="{A1C99E7A-97E2-4C3C-A289-C9142A8A9377}" dt="2024-10-22T13:49:19.171" v="19" actId="47"/>
        <pc:sldMkLst>
          <pc:docMk/>
          <pc:sldMk cId="2366974668" sldId="1225"/>
        </pc:sldMkLst>
      </pc:sldChg>
      <pc:sldChg chg="add del">
        <pc:chgData name="Neil Dyer" userId="f48cccbf-306c-476d-ac12-27135fb93a1f" providerId="ADAL" clId="{A1C99E7A-97E2-4C3C-A289-C9142A8A9377}" dt="2024-10-22T14:03:20.298" v="79" actId="2696"/>
        <pc:sldMkLst>
          <pc:docMk/>
          <pc:sldMk cId="1531516142" sldId="1268"/>
        </pc:sldMkLst>
      </pc:sldChg>
      <pc:sldChg chg="del ord">
        <pc:chgData name="Neil Dyer" userId="f48cccbf-306c-476d-ac12-27135fb93a1f" providerId="ADAL" clId="{A1C99E7A-97E2-4C3C-A289-C9142A8A9377}" dt="2024-10-22T14:02:22.366" v="75" actId="2696"/>
        <pc:sldMkLst>
          <pc:docMk/>
          <pc:sldMk cId="2041149514" sldId="1268"/>
        </pc:sldMkLst>
      </pc:sldChg>
      <pc:sldChg chg="del ord">
        <pc:chgData name="Neil Dyer" userId="f48cccbf-306c-476d-ac12-27135fb93a1f" providerId="ADAL" clId="{A1C99E7A-97E2-4C3C-A289-C9142A8A9377}" dt="2024-10-22T14:02:22.366" v="75" actId="2696"/>
        <pc:sldMkLst>
          <pc:docMk/>
          <pc:sldMk cId="1960352678" sldId="1269"/>
        </pc:sldMkLst>
      </pc:sldChg>
      <pc:sldChg chg="add del">
        <pc:chgData name="Neil Dyer" userId="f48cccbf-306c-476d-ac12-27135fb93a1f" providerId="ADAL" clId="{A1C99E7A-97E2-4C3C-A289-C9142A8A9377}" dt="2024-10-22T14:03:20.298" v="79" actId="2696"/>
        <pc:sldMkLst>
          <pc:docMk/>
          <pc:sldMk cId="3307113331" sldId="1269"/>
        </pc:sldMkLst>
      </pc:sldChg>
      <pc:sldChg chg="mod ord modShow">
        <pc:chgData name="Neil Dyer" userId="f48cccbf-306c-476d-ac12-27135fb93a1f" providerId="ADAL" clId="{A1C99E7A-97E2-4C3C-A289-C9142A8A9377}" dt="2024-10-22T14:10:24.242" v="84"/>
        <pc:sldMkLst>
          <pc:docMk/>
          <pc:sldMk cId="1282051552" sldId="1270"/>
        </pc:sldMkLst>
      </pc:sldChg>
      <pc:sldChg chg="del">
        <pc:chgData name="Neil Dyer" userId="f48cccbf-306c-476d-ac12-27135fb93a1f" providerId="ADAL" clId="{A1C99E7A-97E2-4C3C-A289-C9142A8A9377}" dt="2024-10-22T13:45:15.829" v="5"/>
        <pc:sldMkLst>
          <pc:docMk/>
          <pc:sldMk cId="1370127773" sldId="1270"/>
        </pc:sldMkLst>
      </pc:sldChg>
      <pc:sldChg chg="add del setBg">
        <pc:chgData name="Neil Dyer" userId="f48cccbf-306c-476d-ac12-27135fb93a1f" providerId="ADAL" clId="{A1C99E7A-97E2-4C3C-A289-C9142A8A9377}" dt="2024-10-22T14:03:45.802" v="81" actId="47"/>
        <pc:sldMkLst>
          <pc:docMk/>
          <pc:sldMk cId="2803477254" sldId="1270"/>
        </pc:sldMkLst>
      </pc:sldChg>
      <pc:sldChg chg="add">
        <pc:chgData name="Neil Dyer" userId="f48cccbf-306c-476d-ac12-27135fb93a1f" providerId="ADAL" clId="{A1C99E7A-97E2-4C3C-A289-C9142A8A9377}" dt="2024-10-22T14:00:30.672" v="53"/>
        <pc:sldMkLst>
          <pc:docMk/>
          <pc:sldMk cId="665840459" sldId="1271"/>
        </pc:sldMkLst>
      </pc:sldChg>
      <pc:sldChg chg="del">
        <pc:chgData name="Neil Dyer" userId="f48cccbf-306c-476d-ac12-27135fb93a1f" providerId="ADAL" clId="{A1C99E7A-97E2-4C3C-A289-C9142A8A9377}" dt="2024-10-22T13:45:15.829" v="5"/>
        <pc:sldMkLst>
          <pc:docMk/>
          <pc:sldMk cId="2159815475" sldId="1271"/>
        </pc:sldMkLst>
      </pc:sldChg>
      <pc:sldChg chg="mod ord modShow">
        <pc:chgData name="Neil Dyer" userId="f48cccbf-306c-476d-ac12-27135fb93a1f" providerId="ADAL" clId="{A1C99E7A-97E2-4C3C-A289-C9142A8A9377}" dt="2024-10-22T14:10:24.242" v="84"/>
        <pc:sldMkLst>
          <pc:docMk/>
          <pc:sldMk cId="1753036145" sldId="1272"/>
        </pc:sldMkLst>
      </pc:sldChg>
      <pc:sldChg chg="del">
        <pc:chgData name="Neil Dyer" userId="f48cccbf-306c-476d-ac12-27135fb93a1f" providerId="ADAL" clId="{A1C99E7A-97E2-4C3C-A289-C9142A8A9377}" dt="2024-10-22T13:45:15.829" v="5"/>
        <pc:sldMkLst>
          <pc:docMk/>
          <pc:sldMk cId="3442382854" sldId="1272"/>
        </pc:sldMkLst>
      </pc:sldChg>
      <pc:sldChg chg="del">
        <pc:chgData name="Neil Dyer" userId="f48cccbf-306c-476d-ac12-27135fb93a1f" providerId="ADAL" clId="{A1C99E7A-97E2-4C3C-A289-C9142A8A9377}" dt="2024-10-22T13:45:15.829" v="5"/>
        <pc:sldMkLst>
          <pc:docMk/>
          <pc:sldMk cId="513914144" sldId="1273"/>
        </pc:sldMkLst>
      </pc:sldChg>
      <pc:sldMasterChg chg="delSldLayout">
        <pc:chgData name="Neil Dyer" userId="f48cccbf-306c-476d-ac12-27135fb93a1f" providerId="ADAL" clId="{A1C99E7A-97E2-4C3C-A289-C9142A8A9377}" dt="2024-10-22T14:02:22.366" v="75" actId="2696"/>
        <pc:sldMasterMkLst>
          <pc:docMk/>
          <pc:sldMasterMk cId="1067674076" sldId="2147483908"/>
        </pc:sldMasterMkLst>
        <pc:sldLayoutChg chg="del">
          <pc:chgData name="Neil Dyer" userId="f48cccbf-306c-476d-ac12-27135fb93a1f" providerId="ADAL" clId="{A1C99E7A-97E2-4C3C-A289-C9142A8A9377}" dt="2024-10-22T14:02:22.366" v="75" actId="2696"/>
          <pc:sldLayoutMkLst>
            <pc:docMk/>
            <pc:sldMasterMk cId="1067674076" sldId="2147483908"/>
            <pc:sldLayoutMk cId="2741402938" sldId="2147483894"/>
          </pc:sldLayoutMkLst>
        </pc:sldLayoutChg>
      </pc:sldMasterChg>
    </pc:docChg>
  </pc:docChgLst>
  <pc:docChgLst>
    <pc:chgData name="Neil Dyer" userId="f48cccbf-306c-476d-ac12-27135fb93a1f" providerId="ADAL" clId="{7ECDE436-8190-4D3A-A012-ED99DB08CA68}"/>
    <pc:docChg chg="addSld delSld modSld">
      <pc:chgData name="Neil Dyer" userId="f48cccbf-306c-476d-ac12-27135fb93a1f" providerId="ADAL" clId="{7ECDE436-8190-4D3A-A012-ED99DB08CA68}" dt="2025-10-21T17:52:38.825" v="3" actId="47"/>
      <pc:docMkLst>
        <pc:docMk/>
      </pc:docMkLst>
      <pc:sldChg chg="del">
        <pc:chgData name="Neil Dyer" userId="f48cccbf-306c-476d-ac12-27135fb93a1f" providerId="ADAL" clId="{7ECDE436-8190-4D3A-A012-ED99DB08CA68}" dt="2025-10-21T17:52:38.825" v="3" actId="47"/>
        <pc:sldMkLst>
          <pc:docMk/>
          <pc:sldMk cId="2366974668" sldId="1225"/>
        </pc:sldMkLst>
      </pc:sldChg>
      <pc:sldChg chg="add del">
        <pc:chgData name="Neil Dyer" userId="f48cccbf-306c-476d-ac12-27135fb93a1f" providerId="ADAL" clId="{7ECDE436-8190-4D3A-A012-ED99DB08CA68}" dt="2025-10-21T17:51:40.561" v="1" actId="2696"/>
        <pc:sldMkLst>
          <pc:docMk/>
          <pc:sldMk cId="63793231" sldId="1278"/>
        </pc:sldMkLst>
      </pc:sldChg>
      <pc:sldChg chg="add">
        <pc:chgData name="Neil Dyer" userId="f48cccbf-306c-476d-ac12-27135fb93a1f" providerId="ADAL" clId="{7ECDE436-8190-4D3A-A012-ED99DB08CA68}" dt="2025-10-21T17:51:49.444" v="2"/>
        <pc:sldMkLst>
          <pc:docMk/>
          <pc:sldMk cId="1703918164" sldId="1278"/>
        </pc:sldMkLst>
      </pc:sldChg>
    </pc:docChg>
  </pc:docChgLst>
  <pc:docChgLst>
    <pc:chgData name="Neil Dyer" userId="f48cccbf-306c-476d-ac12-27135fb93a1f" providerId="ADAL" clId="{3049AAE6-6856-408B-B996-D7E05C93B229}"/>
    <pc:docChg chg="undo redo custSel addSld delSld modSld sldOrd">
      <pc:chgData name="Neil Dyer" userId="f48cccbf-306c-476d-ac12-27135fb93a1f" providerId="ADAL" clId="{3049AAE6-6856-408B-B996-D7E05C93B229}" dt="2024-05-08T09:58:32.941" v="6379" actId="20577"/>
      <pc:docMkLst>
        <pc:docMk/>
      </pc:docMkLst>
      <pc:sldChg chg="add del">
        <pc:chgData name="Neil Dyer" userId="f48cccbf-306c-476d-ac12-27135fb93a1f" providerId="ADAL" clId="{3049AAE6-6856-408B-B996-D7E05C93B229}" dt="2024-04-30T13:30:42.111" v="3605" actId="2696"/>
        <pc:sldMkLst>
          <pc:docMk/>
          <pc:sldMk cId="0" sldId="264"/>
        </pc:sldMkLst>
      </pc:sldChg>
      <pc:sldChg chg="modSp del mod ord">
        <pc:chgData name="Neil Dyer" userId="f48cccbf-306c-476d-ac12-27135fb93a1f" providerId="ADAL" clId="{3049AAE6-6856-408B-B996-D7E05C93B229}" dt="2024-04-30T17:35:45.348" v="5002" actId="47"/>
        <pc:sldMkLst>
          <pc:docMk/>
          <pc:sldMk cId="1916273970" sldId="264"/>
        </pc:sldMkLst>
      </pc:sldChg>
      <pc:sldChg chg="addSp del delDesignElem">
        <pc:chgData name="Neil Dyer" userId="f48cccbf-306c-476d-ac12-27135fb93a1f" providerId="ADAL" clId="{3049AAE6-6856-408B-B996-D7E05C93B229}" dt="2024-04-30T12:19:52.261" v="372" actId="47"/>
        <pc:sldMkLst>
          <pc:docMk/>
          <pc:sldMk cId="412908461" sldId="266"/>
        </pc:sldMkLst>
      </pc:sldChg>
      <pc:sldChg chg="addSp modSp del mod ord modAnim delDesignElem modShow">
        <pc:chgData name="Neil Dyer" userId="f48cccbf-306c-476d-ac12-27135fb93a1f" providerId="ADAL" clId="{3049AAE6-6856-408B-B996-D7E05C93B229}" dt="2024-05-08T08:04:21.122" v="6361" actId="20577"/>
        <pc:sldMkLst>
          <pc:docMk/>
          <pc:sldMk cId="1741800378" sldId="267"/>
        </pc:sldMkLst>
      </pc:sldChg>
      <pc:sldChg chg="addSp modSp del mod ord delDesignElem modShow">
        <pc:chgData name="Neil Dyer" userId="f48cccbf-306c-476d-ac12-27135fb93a1f" providerId="ADAL" clId="{3049AAE6-6856-408B-B996-D7E05C93B229}" dt="2024-04-30T13:04:54.124" v="3517" actId="47"/>
        <pc:sldMkLst>
          <pc:docMk/>
          <pc:sldMk cId="2672230201" sldId="273"/>
        </pc:sldMkLst>
      </pc:sldChg>
      <pc:sldChg chg="addSp modSp del mod modAnim delDesignElem">
        <pc:chgData name="Neil Dyer" userId="f48cccbf-306c-476d-ac12-27135fb93a1f" providerId="ADAL" clId="{3049AAE6-6856-408B-B996-D7E05C93B229}" dt="2024-04-30T12:54:50.317" v="3374" actId="1076"/>
        <pc:sldMkLst>
          <pc:docMk/>
          <pc:sldMk cId="3683498262" sldId="274"/>
        </pc:sldMkLst>
      </pc:sldChg>
      <pc:sldChg chg="del">
        <pc:chgData name="Neil Dyer" userId="f48cccbf-306c-476d-ac12-27135fb93a1f" providerId="ADAL" clId="{3049AAE6-6856-408B-B996-D7E05C93B229}" dt="2024-04-24T13:29:59.664" v="1" actId="47"/>
        <pc:sldMkLst>
          <pc:docMk/>
          <pc:sldMk cId="0" sldId="276"/>
        </pc:sldMkLst>
      </pc:sldChg>
      <pc:sldChg chg="modSp add del mod">
        <pc:chgData name="Neil Dyer" userId="f48cccbf-306c-476d-ac12-27135fb93a1f" providerId="ADAL" clId="{3049AAE6-6856-408B-B996-D7E05C93B229}" dt="2024-04-30T17:25:50.434" v="4444" actId="47"/>
        <pc:sldMkLst>
          <pc:docMk/>
          <pc:sldMk cId="167947690" sldId="288"/>
        </pc:sldMkLst>
      </pc:sldChg>
      <pc:sldChg chg="addSp delSp modSp del mod ord setBg setClrOvrMap delDesignElem">
        <pc:chgData name="Neil Dyer" userId="f48cccbf-306c-476d-ac12-27135fb93a1f" providerId="ADAL" clId="{3049AAE6-6856-408B-B996-D7E05C93B229}" dt="2024-04-30T20:24:01.694" v="5451" actId="113"/>
        <pc:sldMkLst>
          <pc:docMk/>
          <pc:sldMk cId="517840074" sldId="323"/>
        </pc:sldMkLst>
      </pc:sldChg>
      <pc:sldChg chg="del">
        <pc:chgData name="Neil Dyer" userId="f48cccbf-306c-476d-ac12-27135fb93a1f" providerId="ADAL" clId="{3049AAE6-6856-408B-B996-D7E05C93B229}" dt="2024-04-30T13:10:49.815" v="3547" actId="47"/>
        <pc:sldMkLst>
          <pc:docMk/>
          <pc:sldMk cId="2623217061" sldId="336"/>
        </pc:sldMkLst>
      </pc:sldChg>
      <pc:sldChg chg="modSp del mod">
        <pc:chgData name="Neil Dyer" userId="f48cccbf-306c-476d-ac12-27135fb93a1f" providerId="ADAL" clId="{3049AAE6-6856-408B-B996-D7E05C93B229}" dt="2024-05-01T21:58:47.318" v="6342" actId="14100"/>
        <pc:sldMkLst>
          <pc:docMk/>
          <pc:sldMk cId="2271998256" sldId="397"/>
        </pc:sldMkLst>
      </pc:sldChg>
      <pc:sldChg chg="addSp delSp modSp mod delAnim modAnim">
        <pc:chgData name="Neil Dyer" userId="f48cccbf-306c-476d-ac12-27135fb93a1f" providerId="ADAL" clId="{3049AAE6-6856-408B-B996-D7E05C93B229}" dt="2024-05-01T21:50:31.818" v="6309"/>
        <pc:sldMkLst>
          <pc:docMk/>
          <pc:sldMk cId="3254629911" sldId="399"/>
        </pc:sldMkLst>
      </pc:sldChg>
      <pc:sldChg chg="addSp modSp del mod modAnim delDesignElem">
        <pc:chgData name="Neil Dyer" userId="f48cccbf-306c-476d-ac12-27135fb93a1f" providerId="ADAL" clId="{3049AAE6-6856-408B-B996-D7E05C93B229}" dt="2024-05-01T21:54:41.647" v="6328" actId="14100"/>
        <pc:sldMkLst>
          <pc:docMk/>
          <pc:sldMk cId="3885561072" sldId="402"/>
        </pc:sldMkLst>
      </pc:sldChg>
      <pc:sldChg chg="del">
        <pc:chgData name="Neil Dyer" userId="f48cccbf-306c-476d-ac12-27135fb93a1f" providerId="ADAL" clId="{3049AAE6-6856-408B-B996-D7E05C93B229}" dt="2024-04-30T10:17:21.819" v="105" actId="47"/>
        <pc:sldMkLst>
          <pc:docMk/>
          <pc:sldMk cId="0" sldId="406"/>
        </pc:sldMkLst>
      </pc:sldChg>
      <pc:sldChg chg="addSp del delDesignElem">
        <pc:chgData name="Neil Dyer" userId="f48cccbf-306c-476d-ac12-27135fb93a1f" providerId="ADAL" clId="{3049AAE6-6856-408B-B996-D7E05C93B229}" dt="2024-04-30T12:20:22.289" v="376" actId="47"/>
        <pc:sldMkLst>
          <pc:docMk/>
          <pc:sldMk cId="2369299294" sldId="444"/>
        </pc:sldMkLst>
      </pc:sldChg>
      <pc:sldChg chg="del">
        <pc:chgData name="Neil Dyer" userId="f48cccbf-306c-476d-ac12-27135fb93a1f" providerId="ADAL" clId="{3049AAE6-6856-408B-B996-D7E05C93B229}" dt="2024-04-30T13:01:48.084" v="3516" actId="47"/>
        <pc:sldMkLst>
          <pc:docMk/>
          <pc:sldMk cId="528361137" sldId="448"/>
        </pc:sldMkLst>
      </pc:sldChg>
      <pc:sldChg chg="addSp delSp modSp del mod ord setBg modAnim delDesignElem">
        <pc:chgData name="Neil Dyer" userId="f48cccbf-306c-476d-ac12-27135fb93a1f" providerId="ADAL" clId="{3049AAE6-6856-408B-B996-D7E05C93B229}" dt="2024-05-01T21:55:51.516" v="6329"/>
        <pc:sldMkLst>
          <pc:docMk/>
          <pc:sldMk cId="1071983741" sldId="449"/>
        </pc:sldMkLst>
      </pc:sldChg>
      <pc:sldChg chg="del">
        <pc:chgData name="Neil Dyer" userId="f48cccbf-306c-476d-ac12-27135fb93a1f" providerId="ADAL" clId="{3049AAE6-6856-408B-B996-D7E05C93B229}" dt="2024-04-30T13:05:24.644" v="3522" actId="47"/>
        <pc:sldMkLst>
          <pc:docMk/>
          <pc:sldMk cId="3196325702" sldId="450"/>
        </pc:sldMkLst>
      </pc:sldChg>
      <pc:sldChg chg="del">
        <pc:chgData name="Neil Dyer" userId="f48cccbf-306c-476d-ac12-27135fb93a1f" providerId="ADAL" clId="{3049AAE6-6856-408B-B996-D7E05C93B229}" dt="2024-04-30T13:06:01.584" v="3524" actId="47"/>
        <pc:sldMkLst>
          <pc:docMk/>
          <pc:sldMk cId="2455965161" sldId="451"/>
        </pc:sldMkLst>
      </pc:sldChg>
      <pc:sldChg chg="del">
        <pc:chgData name="Neil Dyer" userId="f48cccbf-306c-476d-ac12-27135fb93a1f" providerId="ADAL" clId="{3049AAE6-6856-408B-B996-D7E05C93B229}" dt="2024-04-30T13:06:01.584" v="3524" actId="47"/>
        <pc:sldMkLst>
          <pc:docMk/>
          <pc:sldMk cId="569452179" sldId="452"/>
        </pc:sldMkLst>
      </pc:sldChg>
      <pc:sldChg chg="del">
        <pc:chgData name="Neil Dyer" userId="f48cccbf-306c-476d-ac12-27135fb93a1f" providerId="ADAL" clId="{3049AAE6-6856-408B-B996-D7E05C93B229}" dt="2024-04-30T13:06:01.584" v="3524" actId="47"/>
        <pc:sldMkLst>
          <pc:docMk/>
          <pc:sldMk cId="1251751795" sldId="453"/>
        </pc:sldMkLst>
      </pc:sldChg>
      <pc:sldChg chg="del">
        <pc:chgData name="Neil Dyer" userId="f48cccbf-306c-476d-ac12-27135fb93a1f" providerId="ADAL" clId="{3049AAE6-6856-408B-B996-D7E05C93B229}" dt="2024-04-30T13:06:33.063" v="3527" actId="2696"/>
        <pc:sldMkLst>
          <pc:docMk/>
          <pc:sldMk cId="1001816373" sldId="454"/>
        </pc:sldMkLst>
      </pc:sldChg>
      <pc:sldChg chg="add del">
        <pc:chgData name="Neil Dyer" userId="f48cccbf-306c-476d-ac12-27135fb93a1f" providerId="ADAL" clId="{3049AAE6-6856-408B-B996-D7E05C93B229}" dt="2024-04-30T16:14:54.738" v="4173" actId="47"/>
        <pc:sldMkLst>
          <pc:docMk/>
          <pc:sldMk cId="2546140006" sldId="454"/>
        </pc:sldMkLst>
      </pc:sldChg>
      <pc:sldChg chg="del">
        <pc:chgData name="Neil Dyer" userId="f48cccbf-306c-476d-ac12-27135fb93a1f" providerId="ADAL" clId="{3049AAE6-6856-408B-B996-D7E05C93B229}" dt="2024-04-30T13:06:24.444" v="3526" actId="47"/>
        <pc:sldMkLst>
          <pc:docMk/>
          <pc:sldMk cId="2388786260" sldId="455"/>
        </pc:sldMkLst>
      </pc:sldChg>
      <pc:sldChg chg="del">
        <pc:chgData name="Neil Dyer" userId="f48cccbf-306c-476d-ac12-27135fb93a1f" providerId="ADAL" clId="{3049AAE6-6856-408B-B996-D7E05C93B229}" dt="2024-04-24T13:29:59.664" v="1" actId="47"/>
        <pc:sldMkLst>
          <pc:docMk/>
          <pc:sldMk cId="3788713538" sldId="463"/>
        </pc:sldMkLst>
      </pc:sldChg>
      <pc:sldChg chg="del">
        <pc:chgData name="Neil Dyer" userId="f48cccbf-306c-476d-ac12-27135fb93a1f" providerId="ADAL" clId="{3049AAE6-6856-408B-B996-D7E05C93B229}" dt="2024-04-30T10:17:21.819" v="105" actId="47"/>
        <pc:sldMkLst>
          <pc:docMk/>
          <pc:sldMk cId="0" sldId="470"/>
        </pc:sldMkLst>
      </pc:sldChg>
      <pc:sldChg chg="del">
        <pc:chgData name="Neil Dyer" userId="f48cccbf-306c-476d-ac12-27135fb93a1f" providerId="ADAL" clId="{3049AAE6-6856-408B-B996-D7E05C93B229}" dt="2024-04-24T13:29:59.664" v="1" actId="47"/>
        <pc:sldMkLst>
          <pc:docMk/>
          <pc:sldMk cId="4293959730" sldId="474"/>
        </pc:sldMkLst>
      </pc:sldChg>
      <pc:sldChg chg="modSp add del mod ord">
        <pc:chgData name="Neil Dyer" userId="f48cccbf-306c-476d-ac12-27135fb93a1f" providerId="ADAL" clId="{3049AAE6-6856-408B-B996-D7E05C93B229}" dt="2024-04-30T20:49:16.571" v="5627" actId="47"/>
        <pc:sldMkLst>
          <pc:docMk/>
          <pc:sldMk cId="2037496043" sldId="483"/>
        </pc:sldMkLst>
      </pc:sldChg>
      <pc:sldChg chg="addSp modSp del mod delDesignElem modShow">
        <pc:chgData name="Neil Dyer" userId="f48cccbf-306c-476d-ac12-27135fb93a1f" providerId="ADAL" clId="{3049AAE6-6856-408B-B996-D7E05C93B229}" dt="2024-04-30T13:30:52.592" v="3606" actId="47"/>
        <pc:sldMkLst>
          <pc:docMk/>
          <pc:sldMk cId="1351684609" sldId="494"/>
        </pc:sldMkLst>
      </pc:sldChg>
      <pc:sldChg chg="modSp del mod modAnim">
        <pc:chgData name="Neil Dyer" userId="f48cccbf-306c-476d-ac12-27135fb93a1f" providerId="ADAL" clId="{3049AAE6-6856-408B-B996-D7E05C93B229}" dt="2024-05-01T21:52:58.876" v="6314"/>
        <pc:sldMkLst>
          <pc:docMk/>
          <pc:sldMk cId="4197146417" sldId="495"/>
        </pc:sldMkLst>
      </pc:sldChg>
      <pc:sldChg chg="modSp del mod">
        <pc:chgData name="Neil Dyer" userId="f48cccbf-306c-476d-ac12-27135fb93a1f" providerId="ADAL" clId="{3049AAE6-6856-408B-B996-D7E05C93B229}" dt="2024-04-30T12:14:22.353" v="219" actId="1038"/>
        <pc:sldMkLst>
          <pc:docMk/>
          <pc:sldMk cId="964798589" sldId="496"/>
        </pc:sldMkLst>
      </pc:sldChg>
      <pc:sldChg chg="addSp modSp del mod modAnim delDesignElem">
        <pc:chgData name="Neil Dyer" userId="f48cccbf-306c-476d-ac12-27135fb93a1f" providerId="ADAL" clId="{3049AAE6-6856-408B-B996-D7E05C93B229}" dt="2024-05-01T21:56:12.806" v="6331"/>
        <pc:sldMkLst>
          <pc:docMk/>
          <pc:sldMk cId="0" sldId="499"/>
        </pc:sldMkLst>
      </pc:sldChg>
      <pc:sldChg chg="del">
        <pc:chgData name="Neil Dyer" userId="f48cccbf-306c-476d-ac12-27135fb93a1f" providerId="ADAL" clId="{3049AAE6-6856-408B-B996-D7E05C93B229}" dt="2024-04-30T12:20:21.110" v="375" actId="47"/>
        <pc:sldMkLst>
          <pc:docMk/>
          <pc:sldMk cId="447683419" sldId="502"/>
        </pc:sldMkLst>
      </pc:sldChg>
      <pc:sldChg chg="del">
        <pc:chgData name="Neil Dyer" userId="f48cccbf-306c-476d-ac12-27135fb93a1f" providerId="ADAL" clId="{3049AAE6-6856-408B-B996-D7E05C93B229}" dt="2024-04-30T10:17:34.762" v="106" actId="47"/>
        <pc:sldMkLst>
          <pc:docMk/>
          <pc:sldMk cId="3475730057" sldId="502"/>
        </pc:sldMkLst>
      </pc:sldChg>
      <pc:sldChg chg="del">
        <pc:chgData name="Neil Dyer" userId="f48cccbf-306c-476d-ac12-27135fb93a1f" providerId="ADAL" clId="{3049AAE6-6856-408B-B996-D7E05C93B229}" dt="2024-04-24T13:29:09.430" v="0" actId="47"/>
        <pc:sldMkLst>
          <pc:docMk/>
          <pc:sldMk cId="4279857039" sldId="510"/>
        </pc:sldMkLst>
      </pc:sldChg>
      <pc:sldChg chg="del">
        <pc:chgData name="Neil Dyer" userId="f48cccbf-306c-476d-ac12-27135fb93a1f" providerId="ADAL" clId="{3049AAE6-6856-408B-B996-D7E05C93B229}" dt="2024-04-24T13:29:59.664" v="1" actId="47"/>
        <pc:sldMkLst>
          <pc:docMk/>
          <pc:sldMk cId="3997004687" sldId="511"/>
        </pc:sldMkLst>
      </pc:sldChg>
      <pc:sldChg chg="del">
        <pc:chgData name="Neil Dyer" userId="f48cccbf-306c-476d-ac12-27135fb93a1f" providerId="ADAL" clId="{3049AAE6-6856-408B-B996-D7E05C93B229}" dt="2024-04-24T13:29:59.664" v="1" actId="47"/>
        <pc:sldMkLst>
          <pc:docMk/>
          <pc:sldMk cId="0" sldId="548"/>
        </pc:sldMkLst>
      </pc:sldChg>
      <pc:sldChg chg="del">
        <pc:chgData name="Neil Dyer" userId="f48cccbf-306c-476d-ac12-27135fb93a1f" providerId="ADAL" clId="{3049AAE6-6856-408B-B996-D7E05C93B229}" dt="2024-04-30T10:17:34.762" v="106" actId="47"/>
        <pc:sldMkLst>
          <pc:docMk/>
          <pc:sldMk cId="0" sldId="550"/>
        </pc:sldMkLst>
      </pc:sldChg>
      <pc:sldChg chg="del">
        <pc:chgData name="Neil Dyer" userId="f48cccbf-306c-476d-ac12-27135fb93a1f" providerId="ADAL" clId="{3049AAE6-6856-408B-B996-D7E05C93B229}" dt="2024-04-30T13:06:16.254" v="3525" actId="47"/>
        <pc:sldMkLst>
          <pc:docMk/>
          <pc:sldMk cId="1229393930" sldId="565"/>
        </pc:sldMkLst>
      </pc:sldChg>
      <pc:sldChg chg="del">
        <pc:chgData name="Neil Dyer" userId="f48cccbf-306c-476d-ac12-27135fb93a1f" providerId="ADAL" clId="{3049AAE6-6856-408B-B996-D7E05C93B229}" dt="2024-04-30T13:06:01.584" v="3524" actId="47"/>
        <pc:sldMkLst>
          <pc:docMk/>
          <pc:sldMk cId="3294537851" sldId="569"/>
        </pc:sldMkLst>
      </pc:sldChg>
      <pc:sldChg chg="del">
        <pc:chgData name="Neil Dyer" userId="f48cccbf-306c-476d-ac12-27135fb93a1f" providerId="ADAL" clId="{3049AAE6-6856-408B-B996-D7E05C93B229}" dt="2024-04-30T13:06:01.584" v="3524" actId="47"/>
        <pc:sldMkLst>
          <pc:docMk/>
          <pc:sldMk cId="1714264568" sldId="576"/>
        </pc:sldMkLst>
      </pc:sldChg>
      <pc:sldChg chg="del">
        <pc:chgData name="Neil Dyer" userId="f48cccbf-306c-476d-ac12-27135fb93a1f" providerId="ADAL" clId="{3049AAE6-6856-408B-B996-D7E05C93B229}" dt="2024-04-30T13:06:16.254" v="3525" actId="47"/>
        <pc:sldMkLst>
          <pc:docMk/>
          <pc:sldMk cId="2414511841" sldId="577"/>
        </pc:sldMkLst>
      </pc:sldChg>
      <pc:sldChg chg="del">
        <pc:chgData name="Neil Dyer" userId="f48cccbf-306c-476d-ac12-27135fb93a1f" providerId="ADAL" clId="{3049AAE6-6856-408B-B996-D7E05C93B229}" dt="2024-04-30T13:10:49.815" v="3547" actId="47"/>
        <pc:sldMkLst>
          <pc:docMk/>
          <pc:sldMk cId="563721191" sldId="591"/>
        </pc:sldMkLst>
      </pc:sldChg>
      <pc:sldChg chg="modSp del mod">
        <pc:chgData name="Neil Dyer" userId="f48cccbf-306c-476d-ac12-27135fb93a1f" providerId="ADAL" clId="{3049AAE6-6856-408B-B996-D7E05C93B229}" dt="2024-04-30T13:16:45.752" v="3601" actId="47"/>
        <pc:sldMkLst>
          <pc:docMk/>
          <pc:sldMk cId="1351875717" sldId="592"/>
        </pc:sldMkLst>
      </pc:sldChg>
      <pc:sldChg chg="del">
        <pc:chgData name="Neil Dyer" userId="f48cccbf-306c-476d-ac12-27135fb93a1f" providerId="ADAL" clId="{3049AAE6-6856-408B-B996-D7E05C93B229}" dt="2024-04-30T13:16:45.752" v="3601" actId="47"/>
        <pc:sldMkLst>
          <pc:docMk/>
          <pc:sldMk cId="1243138249" sldId="593"/>
        </pc:sldMkLst>
      </pc:sldChg>
      <pc:sldChg chg="del">
        <pc:chgData name="Neil Dyer" userId="f48cccbf-306c-476d-ac12-27135fb93a1f" providerId="ADAL" clId="{3049AAE6-6856-408B-B996-D7E05C93B229}" dt="2024-04-30T13:16:45.752" v="3601" actId="47"/>
        <pc:sldMkLst>
          <pc:docMk/>
          <pc:sldMk cId="586385265" sldId="594"/>
        </pc:sldMkLst>
      </pc:sldChg>
      <pc:sldChg chg="del">
        <pc:chgData name="Neil Dyer" userId="f48cccbf-306c-476d-ac12-27135fb93a1f" providerId="ADAL" clId="{3049AAE6-6856-408B-B996-D7E05C93B229}" dt="2024-04-30T13:16:45.752" v="3601" actId="47"/>
        <pc:sldMkLst>
          <pc:docMk/>
          <pc:sldMk cId="2567732937" sldId="595"/>
        </pc:sldMkLst>
      </pc:sldChg>
      <pc:sldChg chg="del ord">
        <pc:chgData name="Neil Dyer" userId="f48cccbf-306c-476d-ac12-27135fb93a1f" providerId="ADAL" clId="{3049AAE6-6856-408B-B996-D7E05C93B229}" dt="2024-04-30T17:39:21.298" v="5101" actId="47"/>
        <pc:sldMkLst>
          <pc:docMk/>
          <pc:sldMk cId="278993955" sldId="723"/>
        </pc:sldMkLst>
      </pc:sldChg>
      <pc:sldChg chg="add del">
        <pc:chgData name="Neil Dyer" userId="f48cccbf-306c-476d-ac12-27135fb93a1f" providerId="ADAL" clId="{3049AAE6-6856-408B-B996-D7E05C93B229}" dt="2024-04-30T13:30:42.111" v="3605" actId="2696"/>
        <pc:sldMkLst>
          <pc:docMk/>
          <pc:sldMk cId="3876213624" sldId="723"/>
        </pc:sldMkLst>
      </pc:sldChg>
      <pc:sldChg chg="addSp delSp modSp del mod delDesignElem">
        <pc:chgData name="Neil Dyer" userId="f48cccbf-306c-476d-ac12-27135fb93a1f" providerId="ADAL" clId="{3049AAE6-6856-408B-B996-D7E05C93B229}" dt="2024-04-30T20:19:48.687" v="5361" actId="47"/>
        <pc:sldMkLst>
          <pc:docMk/>
          <pc:sldMk cId="1571931077" sldId="732"/>
        </pc:sldMkLst>
      </pc:sldChg>
      <pc:sldChg chg="modSp del mod">
        <pc:chgData name="Neil Dyer" userId="f48cccbf-306c-476d-ac12-27135fb93a1f" providerId="ADAL" clId="{3049AAE6-6856-408B-B996-D7E05C93B229}" dt="2024-04-30T13:04:55.004" v="3518" actId="47"/>
        <pc:sldMkLst>
          <pc:docMk/>
          <pc:sldMk cId="3160846832" sldId="773"/>
        </pc:sldMkLst>
      </pc:sldChg>
      <pc:sldChg chg="addSp modSp del mod ord">
        <pc:chgData name="Neil Dyer" userId="f48cccbf-306c-476d-ac12-27135fb93a1f" providerId="ADAL" clId="{3049AAE6-6856-408B-B996-D7E05C93B229}" dt="2024-05-01T20:21:01.844" v="5628" actId="47"/>
        <pc:sldMkLst>
          <pc:docMk/>
          <pc:sldMk cId="0" sldId="789"/>
        </pc:sldMkLst>
      </pc:sldChg>
      <pc:sldChg chg="addSp delSp modSp del mod ord modAnim">
        <pc:chgData name="Neil Dyer" userId="f48cccbf-306c-476d-ac12-27135fb93a1f" providerId="ADAL" clId="{3049AAE6-6856-408B-B996-D7E05C93B229}" dt="2024-04-30T20:32:18.919" v="5616" actId="1076"/>
        <pc:sldMkLst>
          <pc:docMk/>
          <pc:sldMk cId="0" sldId="791"/>
        </pc:sldMkLst>
      </pc:sldChg>
      <pc:sldChg chg="del ord">
        <pc:chgData name="Neil Dyer" userId="f48cccbf-306c-476d-ac12-27135fb93a1f" providerId="ADAL" clId="{3049AAE6-6856-408B-B996-D7E05C93B229}" dt="2024-04-30T20:25:24.405" v="5459" actId="47"/>
        <pc:sldMkLst>
          <pc:docMk/>
          <pc:sldMk cId="0" sldId="793"/>
        </pc:sldMkLst>
      </pc:sldChg>
      <pc:sldChg chg="addSp delSp modSp del mod delAnim modAnim">
        <pc:chgData name="Neil Dyer" userId="f48cccbf-306c-476d-ac12-27135fb93a1f" providerId="ADAL" clId="{3049AAE6-6856-408B-B996-D7E05C93B229}" dt="2024-04-30T13:10:20.256" v="3545" actId="2696"/>
        <pc:sldMkLst>
          <pc:docMk/>
          <pc:sldMk cId="272107196" sldId="799"/>
        </pc:sldMkLst>
      </pc:sldChg>
      <pc:sldChg chg="add">
        <pc:chgData name="Neil Dyer" userId="f48cccbf-306c-476d-ac12-27135fb93a1f" providerId="ADAL" clId="{3049AAE6-6856-408B-B996-D7E05C93B229}" dt="2024-04-30T13:10:30.065" v="3546"/>
        <pc:sldMkLst>
          <pc:docMk/>
          <pc:sldMk cId="2867661535" sldId="799"/>
        </pc:sldMkLst>
      </pc:sldChg>
      <pc:sldChg chg="addSp delSp modSp add del mod addAnim delAnim">
        <pc:chgData name="Neil Dyer" userId="f48cccbf-306c-476d-ac12-27135fb93a1f" providerId="ADAL" clId="{3049AAE6-6856-408B-B996-D7E05C93B229}" dt="2024-04-30T13:10:49.815" v="3547" actId="47"/>
        <pc:sldMkLst>
          <pc:docMk/>
          <pc:sldMk cId="3571032411" sldId="800"/>
        </pc:sldMkLst>
      </pc:sldChg>
      <pc:sldChg chg="del">
        <pc:chgData name="Neil Dyer" userId="f48cccbf-306c-476d-ac12-27135fb93a1f" providerId="ADAL" clId="{3049AAE6-6856-408B-B996-D7E05C93B229}" dt="2024-04-30T13:00:10.781" v="3507" actId="47"/>
        <pc:sldMkLst>
          <pc:docMk/>
          <pc:sldMk cId="0" sldId="802"/>
        </pc:sldMkLst>
      </pc:sldChg>
      <pc:sldChg chg="del ord">
        <pc:chgData name="Neil Dyer" userId="f48cccbf-306c-476d-ac12-27135fb93a1f" providerId="ADAL" clId="{3049AAE6-6856-408B-B996-D7E05C93B229}" dt="2024-04-30T10:16:22.021" v="90" actId="2696"/>
        <pc:sldMkLst>
          <pc:docMk/>
          <pc:sldMk cId="439293769" sldId="936"/>
        </pc:sldMkLst>
      </pc:sldChg>
      <pc:sldChg chg="modSp mod">
        <pc:chgData name="Neil Dyer" userId="f48cccbf-306c-476d-ac12-27135fb93a1f" providerId="ADAL" clId="{3049AAE6-6856-408B-B996-D7E05C93B229}" dt="2024-04-30T10:16:45.088" v="101" actId="207"/>
        <pc:sldMkLst>
          <pc:docMk/>
          <pc:sldMk cId="4292098374" sldId="936"/>
        </pc:sldMkLst>
      </pc:sldChg>
      <pc:sldChg chg="del">
        <pc:chgData name="Neil Dyer" userId="f48cccbf-306c-476d-ac12-27135fb93a1f" providerId="ADAL" clId="{3049AAE6-6856-408B-B996-D7E05C93B229}" dt="2024-04-30T13:13:36.549" v="3598" actId="47"/>
        <pc:sldMkLst>
          <pc:docMk/>
          <pc:sldMk cId="1864461301" sldId="938"/>
        </pc:sldMkLst>
      </pc:sldChg>
      <pc:sldChg chg="del">
        <pc:chgData name="Neil Dyer" userId="f48cccbf-306c-476d-ac12-27135fb93a1f" providerId="ADAL" clId="{3049AAE6-6856-408B-B996-D7E05C93B229}" dt="2024-04-30T10:16:56.694" v="102" actId="47"/>
        <pc:sldMkLst>
          <pc:docMk/>
          <pc:sldMk cId="3084749223" sldId="938"/>
        </pc:sldMkLst>
      </pc:sldChg>
      <pc:sldChg chg="del">
        <pc:chgData name="Neil Dyer" userId="f48cccbf-306c-476d-ac12-27135fb93a1f" providerId="ADAL" clId="{3049AAE6-6856-408B-B996-D7E05C93B229}" dt="2024-04-24T13:29:59.664" v="1" actId="47"/>
        <pc:sldMkLst>
          <pc:docMk/>
          <pc:sldMk cId="3063209627" sldId="961"/>
        </pc:sldMkLst>
      </pc:sldChg>
      <pc:sldChg chg="del">
        <pc:chgData name="Neil Dyer" userId="f48cccbf-306c-476d-ac12-27135fb93a1f" providerId="ADAL" clId="{3049AAE6-6856-408B-B996-D7E05C93B229}" dt="2024-04-24T13:29:59.664" v="1" actId="47"/>
        <pc:sldMkLst>
          <pc:docMk/>
          <pc:sldMk cId="3220918360" sldId="962"/>
        </pc:sldMkLst>
      </pc:sldChg>
      <pc:sldChg chg="addSp delSp modSp del mod setBg delDesignElem modShow">
        <pc:chgData name="Neil Dyer" userId="f48cccbf-306c-476d-ac12-27135fb93a1f" providerId="ADAL" clId="{3049AAE6-6856-408B-B996-D7E05C93B229}" dt="2024-05-01T21:04:56.791" v="5880" actId="114"/>
        <pc:sldMkLst>
          <pc:docMk/>
          <pc:sldMk cId="1111625582" sldId="963"/>
        </pc:sldMkLst>
      </pc:sldChg>
      <pc:sldChg chg="addSp delSp modSp del mod setBg modShow">
        <pc:chgData name="Neil Dyer" userId="f48cccbf-306c-476d-ac12-27135fb93a1f" providerId="ADAL" clId="{3049AAE6-6856-408B-B996-D7E05C93B229}" dt="2024-05-01T21:09:04.993" v="5911" actId="115"/>
        <pc:sldMkLst>
          <pc:docMk/>
          <pc:sldMk cId="3341728130" sldId="964"/>
        </pc:sldMkLst>
      </pc:sldChg>
      <pc:sldChg chg="addSp delSp modSp del mod modShow">
        <pc:chgData name="Neil Dyer" userId="f48cccbf-306c-476d-ac12-27135fb93a1f" providerId="ADAL" clId="{3049AAE6-6856-408B-B996-D7E05C93B229}" dt="2024-05-01T21:13:51.766" v="6013" actId="1076"/>
        <pc:sldMkLst>
          <pc:docMk/>
          <pc:sldMk cId="4256611780" sldId="965"/>
        </pc:sldMkLst>
      </pc:sldChg>
      <pc:sldChg chg="addSp delSp modSp del mod setBg modShow">
        <pc:chgData name="Neil Dyer" userId="f48cccbf-306c-476d-ac12-27135fb93a1f" providerId="ADAL" clId="{3049AAE6-6856-408B-B996-D7E05C93B229}" dt="2024-05-01T21:19:26.752" v="6056" actId="1076"/>
        <pc:sldMkLst>
          <pc:docMk/>
          <pc:sldMk cId="1327935624" sldId="966"/>
        </pc:sldMkLst>
      </pc:sldChg>
      <pc:sldChg chg="addSp delSp modSp del mod setBg modShow">
        <pc:chgData name="Neil Dyer" userId="f48cccbf-306c-476d-ac12-27135fb93a1f" providerId="ADAL" clId="{3049AAE6-6856-408B-B996-D7E05C93B229}" dt="2024-05-01T21:29:02.947" v="6106" actId="1076"/>
        <pc:sldMkLst>
          <pc:docMk/>
          <pc:sldMk cId="1120398189" sldId="967"/>
        </pc:sldMkLst>
      </pc:sldChg>
      <pc:sldChg chg="addSp delSp modSp del mod modShow">
        <pc:chgData name="Neil Dyer" userId="f48cccbf-306c-476d-ac12-27135fb93a1f" providerId="ADAL" clId="{3049AAE6-6856-408B-B996-D7E05C93B229}" dt="2024-05-01T21:34:24.346" v="6196" actId="1035"/>
        <pc:sldMkLst>
          <pc:docMk/>
          <pc:sldMk cId="1602849920" sldId="968"/>
        </pc:sldMkLst>
      </pc:sldChg>
      <pc:sldChg chg="addSp delSp modSp del mod modShow">
        <pc:chgData name="Neil Dyer" userId="f48cccbf-306c-476d-ac12-27135fb93a1f" providerId="ADAL" clId="{3049AAE6-6856-408B-B996-D7E05C93B229}" dt="2024-05-01T21:40:25.721" v="6302" actId="20577"/>
        <pc:sldMkLst>
          <pc:docMk/>
          <pc:sldMk cId="388153661" sldId="969"/>
        </pc:sldMkLst>
      </pc:sldChg>
      <pc:sldChg chg="addSp delSp modSp del mod modShow">
        <pc:chgData name="Neil Dyer" userId="f48cccbf-306c-476d-ac12-27135fb93a1f" providerId="ADAL" clId="{3049AAE6-6856-408B-B996-D7E05C93B229}" dt="2024-05-01T21:43:07.842" v="6308" actId="1076"/>
        <pc:sldMkLst>
          <pc:docMk/>
          <pc:sldMk cId="35510011" sldId="970"/>
        </pc:sldMkLst>
      </pc:sldChg>
      <pc:sldChg chg="addSp delSp modSp del mod">
        <pc:chgData name="Neil Dyer" userId="f48cccbf-306c-476d-ac12-27135fb93a1f" providerId="ADAL" clId="{3049AAE6-6856-408B-B996-D7E05C93B229}" dt="2024-04-30T10:31:34.750" v="158" actId="20577"/>
        <pc:sldMkLst>
          <pc:docMk/>
          <pc:sldMk cId="2811938533" sldId="973"/>
        </pc:sldMkLst>
      </pc:sldChg>
      <pc:sldChg chg="addSp delSp modSp del mod">
        <pc:chgData name="Neil Dyer" userId="f48cccbf-306c-476d-ac12-27135fb93a1f" providerId="ADAL" clId="{3049AAE6-6856-408B-B996-D7E05C93B229}" dt="2024-04-30T10:18:33.336" v="111" actId="1076"/>
        <pc:sldMkLst>
          <pc:docMk/>
          <pc:sldMk cId="3344460028" sldId="974"/>
        </pc:sldMkLst>
      </pc:sldChg>
      <pc:sldChg chg="addSp delSp modSp del mod ord setBg delDesignElem">
        <pc:chgData name="Neil Dyer" userId="f48cccbf-306c-476d-ac12-27135fb93a1f" providerId="ADAL" clId="{3049AAE6-6856-408B-B996-D7E05C93B229}" dt="2024-04-30T20:16:26.267" v="5341" actId="20577"/>
        <pc:sldMkLst>
          <pc:docMk/>
          <pc:sldMk cId="3547120689" sldId="975"/>
        </pc:sldMkLst>
      </pc:sldChg>
      <pc:sldChg chg="del">
        <pc:chgData name="Neil Dyer" userId="f48cccbf-306c-476d-ac12-27135fb93a1f" providerId="ADAL" clId="{3049AAE6-6856-408B-B996-D7E05C93B229}" dt="2024-04-24T13:29:09.430" v="0" actId="47"/>
        <pc:sldMkLst>
          <pc:docMk/>
          <pc:sldMk cId="4211024968" sldId="975"/>
        </pc:sldMkLst>
      </pc:sldChg>
      <pc:sldChg chg="del">
        <pc:chgData name="Neil Dyer" userId="f48cccbf-306c-476d-ac12-27135fb93a1f" providerId="ADAL" clId="{3049AAE6-6856-408B-B996-D7E05C93B229}" dt="2024-04-24T13:29:09.430" v="0" actId="47"/>
        <pc:sldMkLst>
          <pc:docMk/>
          <pc:sldMk cId="3599034339" sldId="976"/>
        </pc:sldMkLst>
      </pc:sldChg>
      <pc:sldChg chg="del">
        <pc:chgData name="Neil Dyer" userId="f48cccbf-306c-476d-ac12-27135fb93a1f" providerId="ADAL" clId="{3049AAE6-6856-408B-B996-D7E05C93B229}" dt="2024-04-30T13:00:04.497" v="3505" actId="47"/>
        <pc:sldMkLst>
          <pc:docMk/>
          <pc:sldMk cId="4291798911" sldId="977"/>
        </pc:sldMkLst>
      </pc:sldChg>
      <pc:sldChg chg="del">
        <pc:chgData name="Neil Dyer" userId="f48cccbf-306c-476d-ac12-27135fb93a1f" providerId="ADAL" clId="{3049AAE6-6856-408B-B996-D7E05C93B229}" dt="2024-04-30T13:05:22.603" v="3521" actId="47"/>
        <pc:sldMkLst>
          <pc:docMk/>
          <pc:sldMk cId="2204528812" sldId="979"/>
        </pc:sldMkLst>
      </pc:sldChg>
      <pc:sldChg chg="del">
        <pc:chgData name="Neil Dyer" userId="f48cccbf-306c-476d-ac12-27135fb93a1f" providerId="ADAL" clId="{3049AAE6-6856-408B-B996-D7E05C93B229}" dt="2024-04-30T13:05:25.979" v="3523" actId="47"/>
        <pc:sldMkLst>
          <pc:docMk/>
          <pc:sldMk cId="4140600212" sldId="980"/>
        </pc:sldMkLst>
      </pc:sldChg>
      <pc:sldChg chg="del">
        <pc:chgData name="Neil Dyer" userId="f48cccbf-306c-476d-ac12-27135fb93a1f" providerId="ADAL" clId="{3049AAE6-6856-408B-B996-D7E05C93B229}" dt="2024-04-30T13:10:52.661" v="3548" actId="47"/>
        <pc:sldMkLst>
          <pc:docMk/>
          <pc:sldMk cId="1195101234" sldId="981"/>
        </pc:sldMkLst>
      </pc:sldChg>
      <pc:sldChg chg="delSp del mod">
        <pc:chgData name="Neil Dyer" userId="f48cccbf-306c-476d-ac12-27135fb93a1f" providerId="ADAL" clId="{3049AAE6-6856-408B-B996-D7E05C93B229}" dt="2024-04-30T10:18:35.634" v="112" actId="47"/>
        <pc:sldMkLst>
          <pc:docMk/>
          <pc:sldMk cId="809171044" sldId="984"/>
        </pc:sldMkLst>
      </pc:sldChg>
      <pc:sldChg chg="del">
        <pc:chgData name="Neil Dyer" userId="f48cccbf-306c-476d-ac12-27135fb93a1f" providerId="ADAL" clId="{3049AAE6-6856-408B-B996-D7E05C93B229}" dt="2024-04-30T13:12:17.791" v="3553" actId="47"/>
        <pc:sldMkLst>
          <pc:docMk/>
          <pc:sldMk cId="3090355435" sldId="985"/>
        </pc:sldMkLst>
      </pc:sldChg>
      <pc:sldChg chg="modSp mod">
        <pc:chgData name="Neil Dyer" userId="f48cccbf-306c-476d-ac12-27135fb93a1f" providerId="ADAL" clId="{3049AAE6-6856-408B-B996-D7E05C93B229}" dt="2024-04-30T10:14:30.083" v="84" actId="1076"/>
        <pc:sldMkLst>
          <pc:docMk/>
          <pc:sldMk cId="4284558051" sldId="989"/>
        </pc:sldMkLst>
      </pc:sldChg>
      <pc:sldChg chg="del">
        <pc:chgData name="Neil Dyer" userId="f48cccbf-306c-476d-ac12-27135fb93a1f" providerId="ADAL" clId="{3049AAE6-6856-408B-B996-D7E05C93B229}" dt="2024-04-24T13:29:59.664" v="1" actId="47"/>
        <pc:sldMkLst>
          <pc:docMk/>
          <pc:sldMk cId="102328475" sldId="997"/>
        </pc:sldMkLst>
      </pc:sldChg>
      <pc:sldChg chg="addSp modSp del mod delDesignElem">
        <pc:chgData name="Neil Dyer" userId="f48cccbf-306c-476d-ac12-27135fb93a1f" providerId="ADAL" clId="{3049AAE6-6856-408B-B996-D7E05C93B229}" dt="2024-04-30T19:58:51.245" v="5118" actId="1076"/>
        <pc:sldMkLst>
          <pc:docMk/>
          <pc:sldMk cId="1780776099" sldId="998"/>
        </pc:sldMkLst>
      </pc:sldChg>
      <pc:sldChg chg="addSp modSp del mod delDesignElem">
        <pc:chgData name="Neil Dyer" userId="f48cccbf-306c-476d-ac12-27135fb93a1f" providerId="ADAL" clId="{3049AAE6-6856-408B-B996-D7E05C93B229}" dt="2024-04-30T19:59:04.411" v="5120" actId="1076"/>
        <pc:sldMkLst>
          <pc:docMk/>
          <pc:sldMk cId="1257043829" sldId="1028"/>
        </pc:sldMkLst>
      </pc:sldChg>
      <pc:sldChg chg="addSp del delDesignElem">
        <pc:chgData name="Neil Dyer" userId="f48cccbf-306c-476d-ac12-27135fb93a1f" providerId="ADAL" clId="{3049AAE6-6856-408B-B996-D7E05C93B229}" dt="2024-04-30T12:20:24.880" v="377" actId="47"/>
        <pc:sldMkLst>
          <pc:docMk/>
          <pc:sldMk cId="2983938005" sldId="1029"/>
        </pc:sldMkLst>
      </pc:sldChg>
      <pc:sldChg chg="add del">
        <pc:chgData name="Neil Dyer" userId="f48cccbf-306c-476d-ac12-27135fb93a1f" providerId="ADAL" clId="{3049AAE6-6856-408B-B996-D7E05C93B229}" dt="2024-04-30T13:00:00.542" v="3504" actId="47"/>
        <pc:sldMkLst>
          <pc:docMk/>
          <pc:sldMk cId="760019697" sldId="1030"/>
        </pc:sldMkLst>
      </pc:sldChg>
      <pc:sldChg chg="modSp del mod">
        <pc:chgData name="Neil Dyer" userId="f48cccbf-306c-476d-ac12-27135fb93a1f" providerId="ADAL" clId="{3049AAE6-6856-408B-B996-D7E05C93B229}" dt="2024-04-30T12:46:22.444" v="2551" actId="2696"/>
        <pc:sldMkLst>
          <pc:docMk/>
          <pc:sldMk cId="4109323299" sldId="1030"/>
        </pc:sldMkLst>
      </pc:sldChg>
      <pc:sldChg chg="addSp delSp modSp del mod delDesignElem">
        <pc:chgData name="Neil Dyer" userId="f48cccbf-306c-476d-ac12-27135fb93a1f" providerId="ADAL" clId="{3049AAE6-6856-408B-B996-D7E05C93B229}" dt="2024-04-30T12:45:19.676" v="2523" actId="1076"/>
        <pc:sldMkLst>
          <pc:docMk/>
          <pc:sldMk cId="3431965563" sldId="1077"/>
        </pc:sldMkLst>
      </pc:sldChg>
      <pc:sldChg chg="addSp del delDesignElem">
        <pc:chgData name="Neil Dyer" userId="f48cccbf-306c-476d-ac12-27135fb93a1f" providerId="ADAL" clId="{3049AAE6-6856-408B-B996-D7E05C93B229}" dt="2024-04-30T12:20:25.759" v="378" actId="47"/>
        <pc:sldMkLst>
          <pc:docMk/>
          <pc:sldMk cId="2427878917" sldId="1143"/>
        </pc:sldMkLst>
      </pc:sldChg>
      <pc:sldChg chg="modSp del mod modAnim">
        <pc:chgData name="Neil Dyer" userId="f48cccbf-306c-476d-ac12-27135fb93a1f" providerId="ADAL" clId="{3049AAE6-6856-408B-B996-D7E05C93B229}" dt="2024-04-30T12:17:01.692" v="243" actId="47"/>
        <pc:sldMkLst>
          <pc:docMk/>
          <pc:sldMk cId="662118227" sldId="1144"/>
        </pc:sldMkLst>
      </pc:sldChg>
      <pc:sldChg chg="modSp del mod">
        <pc:chgData name="Neil Dyer" userId="f48cccbf-306c-476d-ac12-27135fb93a1f" providerId="ADAL" clId="{3049AAE6-6856-408B-B996-D7E05C93B229}" dt="2024-04-30T12:19:41.769" v="371" actId="1076"/>
        <pc:sldMkLst>
          <pc:docMk/>
          <pc:sldMk cId="1432750258" sldId="1145"/>
        </pc:sldMkLst>
      </pc:sldChg>
      <pc:sldChg chg="modAnim">
        <pc:chgData name="Neil Dyer" userId="f48cccbf-306c-476d-ac12-27135fb93a1f" providerId="ADAL" clId="{3049AAE6-6856-408B-B996-D7E05C93B229}" dt="2024-05-01T22:02:19.194" v="6343"/>
        <pc:sldMkLst>
          <pc:docMk/>
          <pc:sldMk cId="1346962504" sldId="1146"/>
        </pc:sldMkLst>
      </pc:sldChg>
      <pc:sldChg chg="del">
        <pc:chgData name="Neil Dyer" userId="f48cccbf-306c-476d-ac12-27135fb93a1f" providerId="ADAL" clId="{3049AAE6-6856-408B-B996-D7E05C93B229}" dt="2024-04-24T13:29:09.430" v="0" actId="47"/>
        <pc:sldMkLst>
          <pc:docMk/>
          <pc:sldMk cId="2620288268" sldId="1154"/>
        </pc:sldMkLst>
      </pc:sldChg>
      <pc:sldChg chg="del">
        <pc:chgData name="Neil Dyer" userId="f48cccbf-306c-476d-ac12-27135fb93a1f" providerId="ADAL" clId="{3049AAE6-6856-408B-B996-D7E05C93B229}" dt="2024-04-24T13:29:09.430" v="0" actId="47"/>
        <pc:sldMkLst>
          <pc:docMk/>
          <pc:sldMk cId="3861870761" sldId="1170"/>
        </pc:sldMkLst>
      </pc:sldChg>
      <pc:sldChg chg="del">
        <pc:chgData name="Neil Dyer" userId="f48cccbf-306c-476d-ac12-27135fb93a1f" providerId="ADAL" clId="{3049AAE6-6856-408B-B996-D7E05C93B229}" dt="2024-04-24T13:29:09.430" v="0" actId="47"/>
        <pc:sldMkLst>
          <pc:docMk/>
          <pc:sldMk cId="3454847980" sldId="1171"/>
        </pc:sldMkLst>
      </pc:sldChg>
      <pc:sldChg chg="del">
        <pc:chgData name="Neil Dyer" userId="f48cccbf-306c-476d-ac12-27135fb93a1f" providerId="ADAL" clId="{3049AAE6-6856-408B-B996-D7E05C93B229}" dt="2024-04-24T13:29:09.430" v="0" actId="47"/>
        <pc:sldMkLst>
          <pc:docMk/>
          <pc:sldMk cId="3329821973" sldId="1173"/>
        </pc:sldMkLst>
      </pc:sldChg>
      <pc:sldChg chg="del">
        <pc:chgData name="Neil Dyer" userId="f48cccbf-306c-476d-ac12-27135fb93a1f" providerId="ADAL" clId="{3049AAE6-6856-408B-B996-D7E05C93B229}" dt="2024-04-24T13:29:09.430" v="0" actId="47"/>
        <pc:sldMkLst>
          <pc:docMk/>
          <pc:sldMk cId="2284536307" sldId="1174"/>
        </pc:sldMkLst>
      </pc:sldChg>
      <pc:sldChg chg="del">
        <pc:chgData name="Neil Dyer" userId="f48cccbf-306c-476d-ac12-27135fb93a1f" providerId="ADAL" clId="{3049AAE6-6856-408B-B996-D7E05C93B229}" dt="2024-04-24T13:29:09.430" v="0" actId="47"/>
        <pc:sldMkLst>
          <pc:docMk/>
          <pc:sldMk cId="1535128130" sldId="1175"/>
        </pc:sldMkLst>
      </pc:sldChg>
      <pc:sldChg chg="del">
        <pc:chgData name="Neil Dyer" userId="f48cccbf-306c-476d-ac12-27135fb93a1f" providerId="ADAL" clId="{3049AAE6-6856-408B-B996-D7E05C93B229}" dt="2024-04-24T13:29:09.430" v="0" actId="47"/>
        <pc:sldMkLst>
          <pc:docMk/>
          <pc:sldMk cId="1799561863" sldId="1176"/>
        </pc:sldMkLst>
      </pc:sldChg>
      <pc:sldChg chg="del">
        <pc:chgData name="Neil Dyer" userId="f48cccbf-306c-476d-ac12-27135fb93a1f" providerId="ADAL" clId="{3049AAE6-6856-408B-B996-D7E05C93B229}" dt="2024-04-24T13:29:09.430" v="0" actId="47"/>
        <pc:sldMkLst>
          <pc:docMk/>
          <pc:sldMk cId="2106496677" sldId="1178"/>
        </pc:sldMkLst>
      </pc:sldChg>
      <pc:sldChg chg="del">
        <pc:chgData name="Neil Dyer" userId="f48cccbf-306c-476d-ac12-27135fb93a1f" providerId="ADAL" clId="{3049AAE6-6856-408B-B996-D7E05C93B229}" dt="2024-04-24T13:29:09.430" v="0" actId="47"/>
        <pc:sldMkLst>
          <pc:docMk/>
          <pc:sldMk cId="2066600623" sldId="1179"/>
        </pc:sldMkLst>
      </pc:sldChg>
      <pc:sldChg chg="del">
        <pc:chgData name="Neil Dyer" userId="f48cccbf-306c-476d-ac12-27135fb93a1f" providerId="ADAL" clId="{3049AAE6-6856-408B-B996-D7E05C93B229}" dt="2024-04-24T13:29:09.430" v="0" actId="47"/>
        <pc:sldMkLst>
          <pc:docMk/>
          <pc:sldMk cId="3635968201" sldId="1180"/>
        </pc:sldMkLst>
      </pc:sldChg>
      <pc:sldChg chg="del">
        <pc:chgData name="Neil Dyer" userId="f48cccbf-306c-476d-ac12-27135fb93a1f" providerId="ADAL" clId="{3049AAE6-6856-408B-B996-D7E05C93B229}" dt="2024-04-24T13:29:09.430" v="0" actId="47"/>
        <pc:sldMkLst>
          <pc:docMk/>
          <pc:sldMk cId="4195536555" sldId="1181"/>
        </pc:sldMkLst>
      </pc:sldChg>
      <pc:sldChg chg="del">
        <pc:chgData name="Neil Dyer" userId="f48cccbf-306c-476d-ac12-27135fb93a1f" providerId="ADAL" clId="{3049AAE6-6856-408B-B996-D7E05C93B229}" dt="2024-04-24T13:29:09.430" v="0" actId="47"/>
        <pc:sldMkLst>
          <pc:docMk/>
          <pc:sldMk cId="0" sldId="1182"/>
        </pc:sldMkLst>
      </pc:sldChg>
      <pc:sldChg chg="del">
        <pc:chgData name="Neil Dyer" userId="f48cccbf-306c-476d-ac12-27135fb93a1f" providerId="ADAL" clId="{3049AAE6-6856-408B-B996-D7E05C93B229}" dt="2024-04-24T13:29:09.430" v="0" actId="47"/>
        <pc:sldMkLst>
          <pc:docMk/>
          <pc:sldMk cId="1750622862" sldId="1183"/>
        </pc:sldMkLst>
      </pc:sldChg>
      <pc:sldChg chg="ord">
        <pc:chgData name="Neil Dyer" userId="f48cccbf-306c-476d-ac12-27135fb93a1f" providerId="ADAL" clId="{3049AAE6-6856-408B-B996-D7E05C93B229}" dt="2024-04-30T13:32:32.487" v="3611"/>
        <pc:sldMkLst>
          <pc:docMk/>
          <pc:sldMk cId="1544464684" sldId="1185"/>
        </pc:sldMkLst>
      </pc:sldChg>
      <pc:sldChg chg="del">
        <pc:chgData name="Neil Dyer" userId="f48cccbf-306c-476d-ac12-27135fb93a1f" providerId="ADAL" clId="{3049AAE6-6856-408B-B996-D7E05C93B229}" dt="2024-04-24T13:29:09.430" v="0" actId="47"/>
        <pc:sldMkLst>
          <pc:docMk/>
          <pc:sldMk cId="3431240968" sldId="1186"/>
        </pc:sldMkLst>
      </pc:sldChg>
      <pc:sldChg chg="ord">
        <pc:chgData name="Neil Dyer" userId="f48cccbf-306c-476d-ac12-27135fb93a1f" providerId="ADAL" clId="{3049AAE6-6856-408B-B996-D7E05C93B229}" dt="2024-05-08T09:38:34.824" v="6363"/>
        <pc:sldMkLst>
          <pc:docMk/>
          <pc:sldMk cId="1788339609" sldId="1188"/>
        </pc:sldMkLst>
      </pc:sldChg>
      <pc:sldChg chg="del">
        <pc:chgData name="Neil Dyer" userId="f48cccbf-306c-476d-ac12-27135fb93a1f" providerId="ADAL" clId="{3049AAE6-6856-408B-B996-D7E05C93B229}" dt="2024-04-24T13:29:09.430" v="0" actId="47"/>
        <pc:sldMkLst>
          <pc:docMk/>
          <pc:sldMk cId="3185462620" sldId="1194"/>
        </pc:sldMkLst>
      </pc:sldChg>
      <pc:sldChg chg="del">
        <pc:chgData name="Neil Dyer" userId="f48cccbf-306c-476d-ac12-27135fb93a1f" providerId="ADAL" clId="{3049AAE6-6856-408B-B996-D7E05C93B229}" dt="2024-04-24T13:29:09.430" v="0" actId="47"/>
        <pc:sldMkLst>
          <pc:docMk/>
          <pc:sldMk cId="1999160137" sldId="1196"/>
        </pc:sldMkLst>
      </pc:sldChg>
      <pc:sldChg chg="add del setBg">
        <pc:chgData name="Neil Dyer" userId="f48cccbf-306c-476d-ac12-27135fb93a1f" providerId="ADAL" clId="{3049AAE6-6856-408B-B996-D7E05C93B229}" dt="2024-05-01T20:27:28.024" v="5629" actId="2696"/>
        <pc:sldMkLst>
          <pc:docMk/>
          <pc:sldMk cId="199532834" sldId="1197"/>
        </pc:sldMkLst>
      </pc:sldChg>
      <pc:sldChg chg="del">
        <pc:chgData name="Neil Dyer" userId="f48cccbf-306c-476d-ac12-27135fb93a1f" providerId="ADAL" clId="{3049AAE6-6856-408B-B996-D7E05C93B229}" dt="2024-04-30T10:17:00.741" v="103" actId="2696"/>
        <pc:sldMkLst>
          <pc:docMk/>
          <pc:sldMk cId="2843756154" sldId="1197"/>
        </pc:sldMkLst>
      </pc:sldChg>
      <pc:sldChg chg="del">
        <pc:chgData name="Neil Dyer" userId="f48cccbf-306c-476d-ac12-27135fb93a1f" providerId="ADAL" clId="{3049AAE6-6856-408B-B996-D7E05C93B229}" dt="2024-04-24T13:29:59.664" v="1" actId="47"/>
        <pc:sldMkLst>
          <pc:docMk/>
          <pc:sldMk cId="1234698433" sldId="1199"/>
        </pc:sldMkLst>
      </pc:sldChg>
      <pc:sldChg chg="del">
        <pc:chgData name="Neil Dyer" userId="f48cccbf-306c-476d-ac12-27135fb93a1f" providerId="ADAL" clId="{3049AAE6-6856-408B-B996-D7E05C93B229}" dt="2024-04-24T13:29:59.664" v="1" actId="47"/>
        <pc:sldMkLst>
          <pc:docMk/>
          <pc:sldMk cId="3012738764" sldId="1200"/>
        </pc:sldMkLst>
      </pc:sldChg>
      <pc:sldChg chg="del">
        <pc:chgData name="Neil Dyer" userId="f48cccbf-306c-476d-ac12-27135fb93a1f" providerId="ADAL" clId="{3049AAE6-6856-408B-B996-D7E05C93B229}" dt="2024-04-24T13:29:59.664" v="1" actId="47"/>
        <pc:sldMkLst>
          <pc:docMk/>
          <pc:sldMk cId="0" sldId="1201"/>
        </pc:sldMkLst>
      </pc:sldChg>
      <pc:sldChg chg="del">
        <pc:chgData name="Neil Dyer" userId="f48cccbf-306c-476d-ac12-27135fb93a1f" providerId="ADAL" clId="{3049AAE6-6856-408B-B996-D7E05C93B229}" dt="2024-04-30T10:17:00.741" v="103" actId="2696"/>
        <pc:sldMkLst>
          <pc:docMk/>
          <pc:sldMk cId="732143293" sldId="1202"/>
        </pc:sldMkLst>
      </pc:sldChg>
      <pc:sldChg chg="add del">
        <pc:chgData name="Neil Dyer" userId="f48cccbf-306c-476d-ac12-27135fb93a1f" providerId="ADAL" clId="{3049AAE6-6856-408B-B996-D7E05C93B229}" dt="2024-05-01T20:27:28.024" v="5629" actId="2696"/>
        <pc:sldMkLst>
          <pc:docMk/>
          <pc:sldMk cId="3030367123" sldId="1202"/>
        </pc:sldMkLst>
      </pc:sldChg>
      <pc:sldChg chg="modAnim">
        <pc:chgData name="Neil Dyer" userId="f48cccbf-306c-476d-ac12-27135fb93a1f" providerId="ADAL" clId="{3049AAE6-6856-408B-B996-D7E05C93B229}" dt="2024-05-01T21:50:57.734" v="6312"/>
        <pc:sldMkLst>
          <pc:docMk/>
          <pc:sldMk cId="4274245111" sldId="1203"/>
        </pc:sldMkLst>
      </pc:sldChg>
      <pc:sldChg chg="del">
        <pc:chgData name="Neil Dyer" userId="f48cccbf-306c-476d-ac12-27135fb93a1f" providerId="ADAL" clId="{3049AAE6-6856-408B-B996-D7E05C93B229}" dt="2024-04-30T10:16:56.694" v="102" actId="47"/>
        <pc:sldMkLst>
          <pc:docMk/>
          <pc:sldMk cId="1682942899" sldId="1205"/>
        </pc:sldMkLst>
      </pc:sldChg>
      <pc:sldChg chg="del">
        <pc:chgData name="Neil Dyer" userId="f48cccbf-306c-476d-ac12-27135fb93a1f" providerId="ADAL" clId="{3049AAE6-6856-408B-B996-D7E05C93B229}" dt="2024-04-30T10:16:56.694" v="102" actId="47"/>
        <pc:sldMkLst>
          <pc:docMk/>
          <pc:sldMk cId="4256585985" sldId="1206"/>
        </pc:sldMkLst>
      </pc:sldChg>
      <pc:sldChg chg="del">
        <pc:chgData name="Neil Dyer" userId="f48cccbf-306c-476d-ac12-27135fb93a1f" providerId="ADAL" clId="{3049AAE6-6856-408B-B996-D7E05C93B229}" dt="2024-04-30T10:17:21.819" v="105" actId="47"/>
        <pc:sldMkLst>
          <pc:docMk/>
          <pc:sldMk cId="2716832873" sldId="1207"/>
        </pc:sldMkLst>
      </pc:sldChg>
      <pc:sldChg chg="del">
        <pc:chgData name="Neil Dyer" userId="f48cccbf-306c-476d-ac12-27135fb93a1f" providerId="ADAL" clId="{3049AAE6-6856-408B-B996-D7E05C93B229}" dt="2024-04-30T10:17:21.819" v="105" actId="47"/>
        <pc:sldMkLst>
          <pc:docMk/>
          <pc:sldMk cId="241326726" sldId="1208"/>
        </pc:sldMkLst>
      </pc:sldChg>
      <pc:sldChg chg="del">
        <pc:chgData name="Neil Dyer" userId="f48cccbf-306c-476d-ac12-27135fb93a1f" providerId="ADAL" clId="{3049AAE6-6856-408B-B996-D7E05C93B229}" dt="2024-04-30T10:17:21.819" v="105" actId="47"/>
        <pc:sldMkLst>
          <pc:docMk/>
          <pc:sldMk cId="1266812573" sldId="1209"/>
        </pc:sldMkLst>
      </pc:sldChg>
      <pc:sldChg chg="del">
        <pc:chgData name="Neil Dyer" userId="f48cccbf-306c-476d-ac12-27135fb93a1f" providerId="ADAL" clId="{3049AAE6-6856-408B-B996-D7E05C93B229}" dt="2024-04-30T10:17:21.819" v="105" actId="47"/>
        <pc:sldMkLst>
          <pc:docMk/>
          <pc:sldMk cId="1943720340" sldId="1210"/>
        </pc:sldMkLst>
      </pc:sldChg>
      <pc:sldChg chg="del">
        <pc:chgData name="Neil Dyer" userId="f48cccbf-306c-476d-ac12-27135fb93a1f" providerId="ADAL" clId="{3049AAE6-6856-408B-B996-D7E05C93B229}" dt="2024-04-30T10:17:21.819" v="105" actId="47"/>
        <pc:sldMkLst>
          <pc:docMk/>
          <pc:sldMk cId="242324854" sldId="1211"/>
        </pc:sldMkLst>
      </pc:sldChg>
      <pc:sldChg chg="del">
        <pc:chgData name="Neil Dyer" userId="f48cccbf-306c-476d-ac12-27135fb93a1f" providerId="ADAL" clId="{3049AAE6-6856-408B-B996-D7E05C93B229}" dt="2024-04-30T10:17:21.819" v="105" actId="47"/>
        <pc:sldMkLst>
          <pc:docMk/>
          <pc:sldMk cId="3431975748" sldId="1212"/>
        </pc:sldMkLst>
      </pc:sldChg>
      <pc:sldChg chg="del">
        <pc:chgData name="Neil Dyer" userId="f48cccbf-306c-476d-ac12-27135fb93a1f" providerId="ADAL" clId="{3049AAE6-6856-408B-B996-D7E05C93B229}" dt="2024-04-30T10:17:21.819" v="105" actId="47"/>
        <pc:sldMkLst>
          <pc:docMk/>
          <pc:sldMk cId="887543866" sldId="1213"/>
        </pc:sldMkLst>
      </pc:sldChg>
      <pc:sldChg chg="mod modAnim modShow">
        <pc:chgData name="Neil Dyer" userId="f48cccbf-306c-476d-ac12-27135fb93a1f" providerId="ADAL" clId="{3049AAE6-6856-408B-B996-D7E05C93B229}" dt="2024-05-01T21:51:03.733" v="6313"/>
        <pc:sldMkLst>
          <pc:docMk/>
          <pc:sldMk cId="1436501150" sldId="1214"/>
        </pc:sldMkLst>
      </pc:sldChg>
      <pc:sldChg chg="modSp del mod">
        <pc:chgData name="Neil Dyer" userId="f48cccbf-306c-476d-ac12-27135fb93a1f" providerId="ADAL" clId="{3049AAE6-6856-408B-B996-D7E05C93B229}" dt="2024-04-30T13:00:09.839" v="3506" actId="47"/>
        <pc:sldMkLst>
          <pc:docMk/>
          <pc:sldMk cId="3645709895" sldId="1215"/>
        </pc:sldMkLst>
      </pc:sldChg>
      <pc:sldChg chg="del">
        <pc:chgData name="Neil Dyer" userId="f48cccbf-306c-476d-ac12-27135fb93a1f" providerId="ADAL" clId="{3049AAE6-6856-408B-B996-D7E05C93B229}" dt="2024-04-30T13:01:26.530" v="3515" actId="47"/>
        <pc:sldMkLst>
          <pc:docMk/>
          <pc:sldMk cId="1122943793" sldId="1216"/>
        </pc:sldMkLst>
      </pc:sldChg>
      <pc:sldChg chg="del">
        <pc:chgData name="Neil Dyer" userId="f48cccbf-306c-476d-ac12-27135fb93a1f" providerId="ADAL" clId="{3049AAE6-6856-408B-B996-D7E05C93B229}" dt="2024-04-30T13:12:17.791" v="3553" actId="47"/>
        <pc:sldMkLst>
          <pc:docMk/>
          <pc:sldMk cId="3884809308" sldId="1217"/>
        </pc:sldMkLst>
      </pc:sldChg>
      <pc:sldChg chg="modSp mod ord delDesignElem">
        <pc:chgData name="Neil Dyer" userId="f48cccbf-306c-476d-ac12-27135fb93a1f" providerId="ADAL" clId="{3049AAE6-6856-408B-B996-D7E05C93B229}" dt="2024-04-30T16:15:05.930" v="4175"/>
        <pc:sldMkLst>
          <pc:docMk/>
          <pc:sldMk cId="341728955" sldId="1218"/>
        </pc:sldMkLst>
      </pc:sldChg>
      <pc:sldChg chg="addSp del delDesignElem">
        <pc:chgData name="Neil Dyer" userId="f48cccbf-306c-476d-ac12-27135fb93a1f" providerId="ADAL" clId="{3049AAE6-6856-408B-B996-D7E05C93B229}" dt="2024-04-30T12:13:51.951" v="180"/>
        <pc:sldMkLst>
          <pc:docMk/>
          <pc:sldMk cId="3941642709" sldId="1218"/>
        </pc:sldMkLst>
      </pc:sldChg>
      <pc:sldChg chg="addSp delSp modSp del mod ord delDesignElem">
        <pc:chgData name="Neil Dyer" userId="f48cccbf-306c-476d-ac12-27135fb93a1f" providerId="ADAL" clId="{3049AAE6-6856-408B-B996-D7E05C93B229}" dt="2024-04-30T20:24:24.162" v="5453" actId="113"/>
        <pc:sldMkLst>
          <pc:docMk/>
          <pc:sldMk cId="3320879714" sldId="1219"/>
        </pc:sldMkLst>
      </pc:sldChg>
      <pc:sldChg chg="addSp delSp modSp add mod delAnim modAnim">
        <pc:chgData name="Neil Dyer" userId="f48cccbf-306c-476d-ac12-27135fb93a1f" providerId="ADAL" clId="{3049AAE6-6856-408B-B996-D7E05C93B229}" dt="2024-04-30T17:25:00.263" v="4441"/>
        <pc:sldMkLst>
          <pc:docMk/>
          <pc:sldMk cId="1359672939" sldId="1220"/>
        </pc:sldMkLst>
      </pc:sldChg>
      <pc:sldChg chg="addSp modSp add mod modAnim">
        <pc:chgData name="Neil Dyer" userId="f48cccbf-306c-476d-ac12-27135fb93a1f" providerId="ADAL" clId="{3049AAE6-6856-408B-B996-D7E05C93B229}" dt="2024-05-08T09:58:32.941" v="6379" actId="20577"/>
        <pc:sldMkLst>
          <pc:docMk/>
          <pc:sldMk cId="3488329873" sldId="1221"/>
        </pc:sldMkLst>
      </pc:sldChg>
      <pc:sldChg chg="modSp add del mod">
        <pc:chgData name="Neil Dyer" userId="f48cccbf-306c-476d-ac12-27135fb93a1f" providerId="ADAL" clId="{3049AAE6-6856-408B-B996-D7E05C93B229}" dt="2024-04-30T12:18:56.957" v="356" actId="47"/>
        <pc:sldMkLst>
          <pc:docMk/>
          <pc:sldMk cId="4215313808" sldId="1221"/>
        </pc:sldMkLst>
      </pc:sldChg>
      <pc:sldChg chg="add del">
        <pc:chgData name="Neil Dyer" userId="f48cccbf-306c-476d-ac12-27135fb93a1f" providerId="ADAL" clId="{3049AAE6-6856-408B-B996-D7E05C93B229}" dt="2024-04-30T13:09:34.335" v="3539"/>
        <pc:sldMkLst>
          <pc:docMk/>
          <pc:sldMk cId="271263339" sldId="1222"/>
        </pc:sldMkLst>
      </pc:sldChg>
      <pc:sldChg chg="modSp add del mod modAnim">
        <pc:chgData name="Neil Dyer" userId="f48cccbf-306c-476d-ac12-27135fb93a1f" providerId="ADAL" clId="{3049AAE6-6856-408B-B996-D7E05C93B229}" dt="2024-04-30T12:59:58.311" v="3503" actId="47"/>
        <pc:sldMkLst>
          <pc:docMk/>
          <pc:sldMk cId="1755110289" sldId="1222"/>
        </pc:sldMkLst>
      </pc:sldChg>
      <pc:sldChg chg="addSp delSp modSp add mod setBg delAnim modAnim">
        <pc:chgData name="Neil Dyer" userId="f48cccbf-306c-476d-ac12-27135fb93a1f" providerId="ADAL" clId="{3049AAE6-6856-408B-B996-D7E05C93B229}" dt="2024-05-01T21:50:38.727" v="6310"/>
        <pc:sldMkLst>
          <pc:docMk/>
          <pc:sldMk cId="3862602177" sldId="1222"/>
        </pc:sldMkLst>
      </pc:sldChg>
      <pc:sldChg chg="addSp delSp modSp add del mod modAnim">
        <pc:chgData name="Neil Dyer" userId="f48cccbf-306c-476d-ac12-27135fb93a1f" providerId="ADAL" clId="{3049AAE6-6856-408B-B996-D7E05C93B229}" dt="2024-04-30T13:04:54.124" v="3517" actId="47"/>
        <pc:sldMkLst>
          <pc:docMk/>
          <pc:sldMk cId="3338076098" sldId="1223"/>
        </pc:sldMkLst>
      </pc:sldChg>
      <pc:sldChg chg="addSp delSp modSp add mod delAnim modAnim">
        <pc:chgData name="Neil Dyer" userId="f48cccbf-306c-476d-ac12-27135fb93a1f" providerId="ADAL" clId="{3049AAE6-6856-408B-B996-D7E05C93B229}" dt="2024-05-01T21:50:46.051" v="6311"/>
        <pc:sldMkLst>
          <pc:docMk/>
          <pc:sldMk cId="4242059509" sldId="1223"/>
        </pc:sldMkLst>
      </pc:sldChg>
      <pc:sldChg chg="addSp delSp modSp add mod setBg modAnim">
        <pc:chgData name="Neil Dyer" userId="f48cccbf-306c-476d-ac12-27135fb93a1f" providerId="ADAL" clId="{3049AAE6-6856-408B-B996-D7E05C93B229}" dt="2024-05-01T21:56:03.978" v="6330"/>
        <pc:sldMkLst>
          <pc:docMk/>
          <pc:sldMk cId="3199189786" sldId="1224"/>
        </pc:sldMkLst>
      </pc:sldChg>
      <pc:sldChg chg="addSp modSp add mod">
        <pc:chgData name="Neil Dyer" userId="f48cccbf-306c-476d-ac12-27135fb93a1f" providerId="ADAL" clId="{3049AAE6-6856-408B-B996-D7E05C93B229}" dt="2024-04-30T17:35:41.997" v="5001" actId="1076"/>
        <pc:sldMkLst>
          <pc:docMk/>
          <pc:sldMk cId="2366974668" sldId="1225"/>
        </pc:sldMkLst>
      </pc:sldChg>
      <pc:sldChg chg="addSp modSp add mod setBg">
        <pc:chgData name="Neil Dyer" userId="f48cccbf-306c-476d-ac12-27135fb93a1f" providerId="ADAL" clId="{3049AAE6-6856-408B-B996-D7E05C93B229}" dt="2024-04-30T20:19:42.994" v="5360" actId="403"/>
        <pc:sldMkLst>
          <pc:docMk/>
          <pc:sldMk cId="2714906578" sldId="1226"/>
        </pc:sldMkLst>
      </pc:sldChg>
      <pc:sldChg chg="del">
        <pc:chgData name="Neil Dyer" userId="f48cccbf-306c-476d-ac12-27135fb93a1f" providerId="ADAL" clId="{3049AAE6-6856-408B-B996-D7E05C93B229}" dt="2024-05-08T08:03:38.463" v="6344" actId="47"/>
        <pc:sldMkLst>
          <pc:docMk/>
          <pc:sldMk cId="65034725" sldId="1227"/>
        </pc:sldMkLst>
      </pc:sldChg>
      <pc:sldMasterChg chg="delSldLayout">
        <pc:chgData name="Neil Dyer" userId="f48cccbf-306c-476d-ac12-27135fb93a1f" providerId="ADAL" clId="{3049AAE6-6856-408B-B996-D7E05C93B229}" dt="2024-05-01T20:27:28.024" v="5629" actId="2696"/>
        <pc:sldMasterMkLst>
          <pc:docMk/>
          <pc:sldMasterMk cId="2433269787" sldId="2147483923"/>
        </pc:sldMasterMkLst>
        <pc:sldLayoutChg chg="del">
          <pc:chgData name="Neil Dyer" userId="f48cccbf-306c-476d-ac12-27135fb93a1f" providerId="ADAL" clId="{3049AAE6-6856-408B-B996-D7E05C93B229}" dt="2024-05-01T20:27:28.024" v="5629" actId="2696"/>
          <pc:sldLayoutMkLst>
            <pc:docMk/>
            <pc:sldMasterMk cId="2433269787" sldId="2147483923"/>
            <pc:sldLayoutMk cId="1988930064" sldId="2147483968"/>
          </pc:sldLayoutMkLst>
        </pc:sldLayoutChg>
        <pc:sldLayoutChg chg="del">
          <pc:chgData name="Neil Dyer" userId="f48cccbf-306c-476d-ac12-27135fb93a1f" providerId="ADAL" clId="{3049AAE6-6856-408B-B996-D7E05C93B229}" dt="2024-04-24T13:29:59.664" v="1" actId="47"/>
          <pc:sldLayoutMkLst>
            <pc:docMk/>
            <pc:sldMasterMk cId="2433269787" sldId="2147483923"/>
            <pc:sldLayoutMk cId="3730621875" sldId="2147483968"/>
          </pc:sldLayoutMkLst>
        </pc:sldLayoutChg>
      </pc:sldMasterChg>
    </pc:docChg>
  </pc:docChgLst>
  <pc:docChgLst>
    <pc:chgData name="Neil Dyer" userId="f48cccbf-306c-476d-ac12-27135fb93a1f" providerId="ADAL" clId="{85DE7740-DE65-4145-A6EB-7FCB6E26CFD9}"/>
    <pc:docChg chg="custSel addSld delSld modSld">
      <pc:chgData name="Neil Dyer" userId="f48cccbf-306c-476d-ac12-27135fb93a1f" providerId="ADAL" clId="{85DE7740-DE65-4145-A6EB-7FCB6E26CFD9}" dt="2024-04-18T13:13:29.755" v="213" actId="20577"/>
      <pc:docMkLst>
        <pc:docMk/>
      </pc:docMkLst>
      <pc:sldChg chg="del">
        <pc:chgData name="Neil Dyer" userId="f48cccbf-306c-476d-ac12-27135fb93a1f" providerId="ADAL" clId="{85DE7740-DE65-4145-A6EB-7FCB6E26CFD9}" dt="2024-04-17T11:56:15.569" v="0" actId="47"/>
        <pc:sldMkLst>
          <pc:docMk/>
          <pc:sldMk cId="2785245189" sldId="266"/>
        </pc:sldMkLst>
      </pc:sldChg>
      <pc:sldChg chg="del">
        <pc:chgData name="Neil Dyer" userId="f48cccbf-306c-476d-ac12-27135fb93a1f" providerId="ADAL" clId="{85DE7740-DE65-4145-A6EB-7FCB6E26CFD9}" dt="2024-04-17T11:56:15.569" v="0" actId="47"/>
        <pc:sldMkLst>
          <pc:docMk/>
          <pc:sldMk cId="620206584" sldId="267"/>
        </pc:sldMkLst>
      </pc:sldChg>
      <pc:sldChg chg="del">
        <pc:chgData name="Neil Dyer" userId="f48cccbf-306c-476d-ac12-27135fb93a1f" providerId="ADAL" clId="{85DE7740-DE65-4145-A6EB-7FCB6E26CFD9}" dt="2024-04-17T11:56:15.569" v="0" actId="47"/>
        <pc:sldMkLst>
          <pc:docMk/>
          <pc:sldMk cId="68281042" sldId="268"/>
        </pc:sldMkLst>
      </pc:sldChg>
      <pc:sldChg chg="del">
        <pc:chgData name="Neil Dyer" userId="f48cccbf-306c-476d-ac12-27135fb93a1f" providerId="ADAL" clId="{85DE7740-DE65-4145-A6EB-7FCB6E26CFD9}" dt="2024-04-17T11:56:15.569" v="0" actId="47"/>
        <pc:sldMkLst>
          <pc:docMk/>
          <pc:sldMk cId="2176470278" sldId="269"/>
        </pc:sldMkLst>
      </pc:sldChg>
      <pc:sldChg chg="del">
        <pc:chgData name="Neil Dyer" userId="f48cccbf-306c-476d-ac12-27135fb93a1f" providerId="ADAL" clId="{85DE7740-DE65-4145-A6EB-7FCB6E26CFD9}" dt="2024-04-17T11:56:15.569" v="0" actId="47"/>
        <pc:sldMkLst>
          <pc:docMk/>
          <pc:sldMk cId="3783026950" sldId="270"/>
        </pc:sldMkLst>
      </pc:sldChg>
      <pc:sldChg chg="del">
        <pc:chgData name="Neil Dyer" userId="f48cccbf-306c-476d-ac12-27135fb93a1f" providerId="ADAL" clId="{85DE7740-DE65-4145-A6EB-7FCB6E26CFD9}" dt="2024-04-17T11:56:15.569" v="0" actId="47"/>
        <pc:sldMkLst>
          <pc:docMk/>
          <pc:sldMk cId="3343703980" sldId="278"/>
        </pc:sldMkLst>
      </pc:sldChg>
      <pc:sldChg chg="add del setBg">
        <pc:chgData name="Neil Dyer" userId="f48cccbf-306c-476d-ac12-27135fb93a1f" providerId="ADAL" clId="{85DE7740-DE65-4145-A6EB-7FCB6E26CFD9}" dt="2024-04-17T11:57:08.368" v="5"/>
        <pc:sldMkLst>
          <pc:docMk/>
          <pc:sldMk cId="1131935523" sldId="288"/>
        </pc:sldMkLst>
      </pc:sldChg>
      <pc:sldChg chg="del">
        <pc:chgData name="Neil Dyer" userId="f48cccbf-306c-476d-ac12-27135fb93a1f" providerId="ADAL" clId="{85DE7740-DE65-4145-A6EB-7FCB6E26CFD9}" dt="2024-04-17T11:58:54.384" v="25" actId="47"/>
        <pc:sldMkLst>
          <pc:docMk/>
          <pc:sldMk cId="2324898838" sldId="293"/>
        </pc:sldMkLst>
      </pc:sldChg>
      <pc:sldChg chg="del">
        <pc:chgData name="Neil Dyer" userId="f48cccbf-306c-476d-ac12-27135fb93a1f" providerId="ADAL" clId="{85DE7740-DE65-4145-A6EB-7FCB6E26CFD9}" dt="2024-04-17T11:56:15.569" v="0" actId="47"/>
        <pc:sldMkLst>
          <pc:docMk/>
          <pc:sldMk cId="0" sldId="296"/>
        </pc:sldMkLst>
      </pc:sldChg>
      <pc:sldChg chg="del">
        <pc:chgData name="Neil Dyer" userId="f48cccbf-306c-476d-ac12-27135fb93a1f" providerId="ADAL" clId="{85DE7740-DE65-4145-A6EB-7FCB6E26CFD9}" dt="2024-04-17T11:57:20.585" v="6" actId="2696"/>
        <pc:sldMkLst>
          <pc:docMk/>
          <pc:sldMk cId="3853314016" sldId="322"/>
        </pc:sldMkLst>
      </pc:sldChg>
      <pc:sldChg chg="del">
        <pc:chgData name="Neil Dyer" userId="f48cccbf-306c-476d-ac12-27135fb93a1f" providerId="ADAL" clId="{85DE7740-DE65-4145-A6EB-7FCB6E26CFD9}" dt="2024-04-17T11:56:15.569" v="0" actId="47"/>
        <pc:sldMkLst>
          <pc:docMk/>
          <pc:sldMk cId="1427095342" sldId="366"/>
        </pc:sldMkLst>
      </pc:sldChg>
      <pc:sldChg chg="del">
        <pc:chgData name="Neil Dyer" userId="f48cccbf-306c-476d-ac12-27135fb93a1f" providerId="ADAL" clId="{85DE7740-DE65-4145-A6EB-7FCB6E26CFD9}" dt="2024-04-17T11:57:05.945" v="4" actId="47"/>
        <pc:sldMkLst>
          <pc:docMk/>
          <pc:sldMk cId="3254629911" sldId="399"/>
        </pc:sldMkLst>
      </pc:sldChg>
      <pc:sldChg chg="del">
        <pc:chgData name="Neil Dyer" userId="f48cccbf-306c-476d-ac12-27135fb93a1f" providerId="ADAL" clId="{85DE7740-DE65-4145-A6EB-7FCB6E26CFD9}" dt="2024-04-17T11:58:54.384" v="25" actId="47"/>
        <pc:sldMkLst>
          <pc:docMk/>
          <pc:sldMk cId="1886793149" sldId="400"/>
        </pc:sldMkLst>
      </pc:sldChg>
      <pc:sldChg chg="del">
        <pc:chgData name="Neil Dyer" userId="f48cccbf-306c-476d-ac12-27135fb93a1f" providerId="ADAL" clId="{85DE7740-DE65-4145-A6EB-7FCB6E26CFD9}" dt="2024-04-17T11:58:54.384" v="25" actId="47"/>
        <pc:sldMkLst>
          <pc:docMk/>
          <pc:sldMk cId="738195673" sldId="401"/>
        </pc:sldMkLst>
      </pc:sldChg>
      <pc:sldChg chg="del">
        <pc:chgData name="Neil Dyer" userId="f48cccbf-306c-476d-ac12-27135fb93a1f" providerId="ADAL" clId="{85DE7740-DE65-4145-A6EB-7FCB6E26CFD9}" dt="2024-04-17T11:58:54.384" v="25" actId="47"/>
        <pc:sldMkLst>
          <pc:docMk/>
          <pc:sldMk cId="3802966882" sldId="402"/>
        </pc:sldMkLst>
      </pc:sldChg>
      <pc:sldChg chg="del">
        <pc:chgData name="Neil Dyer" userId="f48cccbf-306c-476d-ac12-27135fb93a1f" providerId="ADAL" clId="{85DE7740-DE65-4145-A6EB-7FCB6E26CFD9}" dt="2024-04-17T11:56:15.569" v="0" actId="47"/>
        <pc:sldMkLst>
          <pc:docMk/>
          <pc:sldMk cId="3584823459" sldId="403"/>
        </pc:sldMkLst>
      </pc:sldChg>
      <pc:sldChg chg="del">
        <pc:chgData name="Neil Dyer" userId="f48cccbf-306c-476d-ac12-27135fb93a1f" providerId="ADAL" clId="{85DE7740-DE65-4145-A6EB-7FCB6E26CFD9}" dt="2024-04-17T11:58:54.384" v="25" actId="47"/>
        <pc:sldMkLst>
          <pc:docMk/>
          <pc:sldMk cId="1361505981" sldId="706"/>
        </pc:sldMkLst>
      </pc:sldChg>
      <pc:sldChg chg="del">
        <pc:chgData name="Neil Dyer" userId="f48cccbf-306c-476d-ac12-27135fb93a1f" providerId="ADAL" clId="{85DE7740-DE65-4145-A6EB-7FCB6E26CFD9}" dt="2024-04-17T11:58:54.384" v="25" actId="47"/>
        <pc:sldMkLst>
          <pc:docMk/>
          <pc:sldMk cId="3179316314" sldId="709"/>
        </pc:sldMkLst>
      </pc:sldChg>
      <pc:sldChg chg="del">
        <pc:chgData name="Neil Dyer" userId="f48cccbf-306c-476d-ac12-27135fb93a1f" providerId="ADAL" clId="{85DE7740-DE65-4145-A6EB-7FCB6E26CFD9}" dt="2024-04-17T11:58:54.384" v="25" actId="47"/>
        <pc:sldMkLst>
          <pc:docMk/>
          <pc:sldMk cId="1366451126" sldId="717"/>
        </pc:sldMkLst>
      </pc:sldChg>
      <pc:sldChg chg="addSp delSp modSp mod">
        <pc:chgData name="Neil Dyer" userId="f48cccbf-306c-476d-ac12-27135fb93a1f" providerId="ADAL" clId="{85DE7740-DE65-4145-A6EB-7FCB6E26CFD9}" dt="2024-04-17T12:00:35.373" v="43" actId="1076"/>
        <pc:sldMkLst>
          <pc:docMk/>
          <pc:sldMk cId="3714674911" sldId="718"/>
        </pc:sldMkLst>
      </pc:sldChg>
      <pc:sldChg chg="addSp delSp modSp mod setBg addAnim modAnim setClrOvrMap delDesignElem">
        <pc:chgData name="Neil Dyer" userId="f48cccbf-306c-476d-ac12-27135fb93a1f" providerId="ADAL" clId="{85DE7740-DE65-4145-A6EB-7FCB6E26CFD9}" dt="2024-04-17T12:02:32.964" v="103" actId="14100"/>
        <pc:sldMkLst>
          <pc:docMk/>
          <pc:sldMk cId="2054210656" sldId="720"/>
        </pc:sldMkLst>
      </pc:sldChg>
      <pc:sldChg chg="addSp delSp modSp del mod modAnim">
        <pc:chgData name="Neil Dyer" userId="f48cccbf-306c-476d-ac12-27135fb93a1f" providerId="ADAL" clId="{85DE7740-DE65-4145-A6EB-7FCB6E26CFD9}" dt="2024-04-17T12:02:35.715" v="104" actId="47"/>
        <pc:sldMkLst>
          <pc:docMk/>
          <pc:sldMk cId="1398461182" sldId="722"/>
        </pc:sldMkLst>
      </pc:sldChg>
      <pc:sldChg chg="modSp mod">
        <pc:chgData name="Neil Dyer" userId="f48cccbf-306c-476d-ac12-27135fb93a1f" providerId="ADAL" clId="{85DE7740-DE65-4145-A6EB-7FCB6E26CFD9}" dt="2024-04-17T12:00:05.224" v="40" actId="1076"/>
        <pc:sldMkLst>
          <pc:docMk/>
          <pc:sldMk cId="1439818506" sldId="723"/>
        </pc:sldMkLst>
      </pc:sldChg>
      <pc:sldChg chg="del">
        <pc:chgData name="Neil Dyer" userId="f48cccbf-306c-476d-ac12-27135fb93a1f" providerId="ADAL" clId="{85DE7740-DE65-4145-A6EB-7FCB6E26CFD9}" dt="2024-04-17T11:56:15.569" v="0" actId="47"/>
        <pc:sldMkLst>
          <pc:docMk/>
          <pc:sldMk cId="226186833" sldId="983"/>
        </pc:sldMkLst>
      </pc:sldChg>
      <pc:sldChg chg="del">
        <pc:chgData name="Neil Dyer" userId="f48cccbf-306c-476d-ac12-27135fb93a1f" providerId="ADAL" clId="{85DE7740-DE65-4145-A6EB-7FCB6E26CFD9}" dt="2024-04-17T11:56:32.055" v="2" actId="47"/>
        <pc:sldMkLst>
          <pc:docMk/>
          <pc:sldMk cId="2387387371" sldId="988"/>
        </pc:sldMkLst>
      </pc:sldChg>
      <pc:sldChg chg="modSp mod">
        <pc:chgData name="Neil Dyer" userId="f48cccbf-306c-476d-ac12-27135fb93a1f" providerId="ADAL" clId="{85DE7740-DE65-4145-A6EB-7FCB6E26CFD9}" dt="2024-04-17T11:58:22.318" v="24" actId="6549"/>
        <pc:sldMkLst>
          <pc:docMk/>
          <pc:sldMk cId="184015732" sldId="989"/>
        </pc:sldMkLst>
      </pc:sldChg>
      <pc:sldChg chg="del">
        <pc:chgData name="Neil Dyer" userId="f48cccbf-306c-476d-ac12-27135fb93a1f" providerId="ADAL" clId="{85DE7740-DE65-4145-A6EB-7FCB6E26CFD9}" dt="2024-04-17T11:57:20.585" v="6" actId="2696"/>
        <pc:sldMkLst>
          <pc:docMk/>
          <pc:sldMk cId="2673367771" sldId="1142"/>
        </pc:sldMkLst>
      </pc:sldChg>
      <pc:sldChg chg="del">
        <pc:chgData name="Neil Dyer" userId="f48cccbf-306c-476d-ac12-27135fb93a1f" providerId="ADAL" clId="{85DE7740-DE65-4145-A6EB-7FCB6E26CFD9}" dt="2024-04-17T11:58:54.384" v="25" actId="47"/>
        <pc:sldMkLst>
          <pc:docMk/>
          <pc:sldMk cId="2981080174" sldId="1143"/>
        </pc:sldMkLst>
      </pc:sldChg>
      <pc:sldChg chg="del">
        <pc:chgData name="Neil Dyer" userId="f48cccbf-306c-476d-ac12-27135fb93a1f" providerId="ADAL" clId="{85DE7740-DE65-4145-A6EB-7FCB6E26CFD9}" dt="2024-04-17T11:57:20.585" v="6" actId="2696"/>
        <pc:sldMkLst>
          <pc:docMk/>
          <pc:sldMk cId="3893764751" sldId="1144"/>
        </pc:sldMkLst>
      </pc:sldChg>
      <pc:sldChg chg="del">
        <pc:chgData name="Neil Dyer" userId="f48cccbf-306c-476d-ac12-27135fb93a1f" providerId="ADAL" clId="{85DE7740-DE65-4145-A6EB-7FCB6E26CFD9}" dt="2024-04-17T11:58:54.384" v="25" actId="47"/>
        <pc:sldMkLst>
          <pc:docMk/>
          <pc:sldMk cId="1875062380" sldId="1145"/>
        </pc:sldMkLst>
      </pc:sldChg>
      <pc:sldChg chg="add setBg">
        <pc:chgData name="Neil Dyer" userId="f48cccbf-306c-476d-ac12-27135fb93a1f" providerId="ADAL" clId="{85DE7740-DE65-4145-A6EB-7FCB6E26CFD9}" dt="2024-04-17T11:56:19.354" v="1"/>
        <pc:sldMkLst>
          <pc:docMk/>
          <pc:sldMk cId="552070488" sldId="1146"/>
        </pc:sldMkLst>
      </pc:sldChg>
      <pc:sldChg chg="modSp mod">
        <pc:chgData name="Neil Dyer" userId="f48cccbf-306c-476d-ac12-27135fb93a1f" providerId="ADAL" clId="{85DE7740-DE65-4145-A6EB-7FCB6E26CFD9}" dt="2024-04-18T13:13:29.755" v="213" actId="20577"/>
        <pc:sldMkLst>
          <pc:docMk/>
          <pc:sldMk cId="3431240968" sldId="118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10/21/2025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8415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639156A-02D3-412D-A453-8109EC340DB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285184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639156A-02D3-412D-A453-8109EC340DB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30532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E3B68D-FDA5-8E74-C9FD-2F7706C642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93591E5-E9F0-1623-A38A-4239153C08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7803DAC-5BA1-7048-A4DE-84DF940F95D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A1D94CE-5E80-A882-F05C-4F4D058557A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39748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0461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CB343E-04A8-389B-5290-40B807079C80}"/>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8" name="Footer Placeholder 7">
            <a:extLst>
              <a:ext uri="{FF2B5EF4-FFF2-40B4-BE49-F238E27FC236}">
                <a16:creationId xmlns:a16="http://schemas.microsoft.com/office/drawing/2014/main" id="{2DC2D04E-2323-66E8-A802-DBD0B57917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A74D7D-0FD5-1F90-04E7-1A0A1455B5E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259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86837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32332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96422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5511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76525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60893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6413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13447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20057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190225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80417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757410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4267391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4166341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385035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979832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035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631571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65784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738453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972616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781229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013140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993270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21/10/2025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5472175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2067421554"/>
      </p:ext>
    </p:extLst>
  </p:cSld>
  <p:clrMapOvr>
    <a:masterClrMapping/>
  </p:clrMapOvr>
  <p:transition>
    <p:dissolve/>
  </p:transition>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9689513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10/21/2025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4945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10/21/2025</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1650293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10/21/2025</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2630641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10/21/2025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1688279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10/21/2025</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81164278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10/21/2025</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2520353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10/21/2025</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6046100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10/21/2025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54874810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10/21/2025</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6016286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10/21/2025</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7634471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838200" y="6356351"/>
            <a:ext cx="2743200" cy="365125"/>
          </a:xfrm>
          <a:prstGeom prst="rect">
            <a:avLst/>
          </a:prstGeom>
        </p:spPr>
        <p:txBody>
          <a:bodyPr/>
          <a:lstStyle/>
          <a:p>
            <a:fld id="{1F5A4D6D-2A90-B940-A687-1FDBE254A839}" type="datetimeFigureOut">
              <a:rPr lang="en-US" smtClean="0"/>
              <a:t>10/21/2025</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8610600" y="6356351"/>
            <a:ext cx="27432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80244738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10/21/2025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0275160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8679013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10/21/2025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8333187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10/21/2025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7403594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10/21/2025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7959113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10/21/2025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8234411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10/21/2025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0675854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10/21/2025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6890991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10/21/2025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5221918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10/21/2025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4325857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10/21/2025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28620801"/>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8337100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230755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6864" y="228600"/>
            <a:ext cx="108712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pPr>
              <a:defRPr/>
            </a:pPr>
            <a:fld id="{E7728C56-A700-42D5-9636-0B2B03B88053}" type="datetimeFigureOut">
              <a:rPr lang="en-US" smtClean="0"/>
              <a:pPr>
                <a:defRPr/>
              </a:pPr>
              <a:t>10/21/2025</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D9806F36-EC1D-4F3D-AF0A-E18899F058CC}" type="slidenum">
              <a:rPr lang="en-GB" smtClean="0"/>
              <a:pPr>
                <a:defRPr/>
              </a:pPr>
              <a:t>‹#›</a:t>
            </a:fld>
            <a:endParaRPr lang="en-GB"/>
          </a:p>
        </p:txBody>
      </p:sp>
      <p:sp>
        <p:nvSpPr>
          <p:cNvPr id="8" name="Content Placeholder 7"/>
          <p:cNvSpPr>
            <a:spLocks noGrp="1"/>
          </p:cNvSpPr>
          <p:nvPr>
            <p:ph sz="quarter" idx="1"/>
          </p:nvPr>
        </p:nvSpPr>
        <p:spPr>
          <a:xfrm>
            <a:off x="816864" y="1600200"/>
            <a:ext cx="108712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5140021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image" Target="../media/image1.jpg"/><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7.xml"/><Relationship Id="rId13" Type="http://schemas.openxmlformats.org/officeDocument/2006/relationships/image" Target="../media/image2.png"/><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theme" Target="../theme/theme3.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8.xml"/><Relationship Id="rId13" Type="http://schemas.openxmlformats.org/officeDocument/2006/relationships/image" Target="../media/image3.png"/><Relationship Id="rId3" Type="http://schemas.openxmlformats.org/officeDocument/2006/relationships/slideLayout" Target="../slideLayouts/slideLayout43.xml"/><Relationship Id="rId7" Type="http://schemas.openxmlformats.org/officeDocument/2006/relationships/slideLayout" Target="../slideLayouts/slideLayout47.xml"/><Relationship Id="rId12" Type="http://schemas.openxmlformats.org/officeDocument/2006/relationships/theme" Target="../theme/theme4.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11" Type="http://schemas.openxmlformats.org/officeDocument/2006/relationships/slideLayout" Target="../slideLayouts/slideLayout51.xml"/><Relationship Id="rId5" Type="http://schemas.openxmlformats.org/officeDocument/2006/relationships/slideLayout" Target="../slideLayouts/slideLayout45.xml"/><Relationship Id="rId10" Type="http://schemas.openxmlformats.org/officeDocument/2006/relationships/slideLayout" Target="../slideLayouts/slideLayout50.xml"/><Relationship Id="rId4" Type="http://schemas.openxmlformats.org/officeDocument/2006/relationships/slideLayout" Target="../slideLayouts/slideLayout44.xml"/><Relationship Id="rId9" Type="http://schemas.openxmlformats.org/officeDocument/2006/relationships/slideLayout" Target="../slideLayouts/slideLayout4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5.xml"/><Relationship Id="rId1" Type="http://schemas.openxmlformats.org/officeDocument/2006/relationships/slideLayout" Target="../slideLayouts/slideLayout52.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54.xml"/><Relationship Id="rId1" Type="http://schemas.openxmlformats.org/officeDocument/2006/relationships/slideLayout" Target="../slideLayouts/slideLayout53.xml"/><Relationship Id="rId4"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21/10/2025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067674076"/>
      </p:ext>
    </p:extLst>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921" r:id="rId12"/>
    <p:sldLayoutId id="2147483806" r:id="rId13"/>
    <p:sldLayoutId id="2147483881" r:id="rId14"/>
    <p:sldLayoutId id="2147483819" r:id="rId15"/>
    <p:sldLayoutId id="2147483856" r:id="rId16"/>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21/10/2025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433269787"/>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 id="2147483936" r:id="rId12"/>
    <p:sldLayoutId id="2147483968"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503438195"/>
      </p:ext>
    </p:extLst>
  </p:cSld>
  <p:clrMap bg1="lt1" tx1="dk1" bg2="lt2" tx2="dk2" accent1="accent1" accent2="accent2" accent3="accent3" accent4="accent4" accent5="accent5" accent6="accent6" hlink="hlink" folHlink="folHlink"/>
  <p:sldLayoutIdLst>
    <p:sldLayoutId id="2147483939" r:id="rId1"/>
    <p:sldLayoutId id="2147483940" r:id="rId2"/>
    <p:sldLayoutId id="2147483941" r:id="rId3"/>
    <p:sldLayoutId id="2147483942" r:id="rId4"/>
    <p:sldLayoutId id="2147483943" r:id="rId5"/>
    <p:sldLayoutId id="2147483944" r:id="rId6"/>
    <p:sldLayoutId id="2147483945" r:id="rId7"/>
    <p:sldLayoutId id="2147483946" r:id="rId8"/>
    <p:sldLayoutId id="2147483947" r:id="rId9"/>
    <p:sldLayoutId id="2147483948" r:id="rId10"/>
    <p:sldLayoutId id="21474839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866390015"/>
      </p:ext>
    </p:extLst>
  </p:cSld>
  <p:clrMap bg1="lt1" tx1="dk1" bg2="lt2" tx2="dk2" accent1="accent1" accent2="accent2" accent3="accent3" accent4="accent4" accent5="accent5" accent6="accent6" hlink="hlink" folHlink="folHlink"/>
  <p:sldLayoutIdLst>
    <p:sldLayoutId id="2147483951" r:id="rId1"/>
    <p:sldLayoutId id="2147483952" r:id="rId2"/>
    <p:sldLayoutId id="2147483953" r:id="rId3"/>
    <p:sldLayoutId id="2147483954" r:id="rId4"/>
    <p:sldLayoutId id="2147483955" r:id="rId5"/>
    <p:sldLayoutId id="2147483956" r:id="rId6"/>
    <p:sldLayoutId id="2147483957" r:id="rId7"/>
    <p:sldLayoutId id="2147483958" r:id="rId8"/>
    <p:sldLayoutId id="2147483959" r:id="rId9"/>
    <p:sldLayoutId id="2147483960" r:id="rId10"/>
    <p:sldLayoutId id="214748396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53741414"/>
      </p:ext>
    </p:extLst>
  </p:cSld>
  <p:clrMap bg1="lt1" tx1="dk1" bg2="lt2" tx2="dk2" accent1="accent1" accent2="accent2" accent3="accent3" accent4="accent4" accent5="accent5" accent6="accent6" hlink="hlink" folHlink="folHlink"/>
  <p:sldLayoutIdLst>
    <p:sldLayoutId id="214748396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529248639"/>
      </p:ext>
    </p:extLst>
  </p:cSld>
  <p:clrMap bg1="lt1" tx1="dk1" bg2="lt2" tx2="dk2" accent1="accent1" accent2="accent2" accent3="accent3" accent4="accent4" accent5="accent5" accent6="accent6" hlink="hlink" folHlink="folHlink"/>
  <p:sldLayoutIdLst>
    <p:sldLayoutId id="2147483966" r:id="rId1"/>
    <p:sldLayoutId id="214748396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hyperlink" Target="https://apicciano.commons.gc.cuny.edu/2021/02/19/national-education-equity-lab-elite-college-program-for-disadvantaged-teens/" TargetMode="External"/><Relationship Id="rId2" Type="http://schemas.openxmlformats.org/officeDocument/2006/relationships/image" Target="../media/image7.jpg"/><Relationship Id="rId1" Type="http://schemas.openxmlformats.org/officeDocument/2006/relationships/slideLayout" Target="../slideLayouts/slideLayout12.xml"/><Relationship Id="rId5" Type="http://schemas.openxmlformats.org/officeDocument/2006/relationships/image" Target="../media/image8.png"/><Relationship Id="rId4" Type="http://schemas.openxmlformats.org/officeDocument/2006/relationships/hyperlink" Target="https://creativecommons.org/licenses/by-nc-sa/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mtn31hh6kU4?feature=oembed"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6.xml"/><Relationship Id="rId1" Type="http://schemas.openxmlformats.org/officeDocument/2006/relationships/themeOverride" Target="../theme/themeOverride1.xml"/><Relationship Id="rId5" Type="http://schemas.openxmlformats.org/officeDocument/2006/relationships/image" Target="../media/image12.jpeg"/><Relationship Id="rId4" Type="http://schemas.openxmlformats.org/officeDocument/2006/relationships/image" Target="../media/image1.jpg"/></Relationships>
</file>

<file path=ppt/slides/_rels/slide7.xml.rels><?xml version="1.0" encoding="UTF-8" standalone="yes"?>
<Relationships xmlns="http://schemas.openxmlformats.org/package/2006/relationships"><Relationship Id="rId3" Type="http://schemas.openxmlformats.org/officeDocument/2006/relationships/hyperlink" Target="http://www.trendhunter.com/photos/20277/related/1/1" TargetMode="External"/><Relationship Id="rId7" Type="http://schemas.openxmlformats.org/officeDocument/2006/relationships/hyperlink" Target="https://creativecommons.org/licenses/by/3.0/" TargetMode="Externa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hyperlink" Target="https://pogogi.com/why-are-watermelons-japan-square-shaped" TargetMode="External"/><Relationship Id="rId5" Type="http://schemas.openxmlformats.org/officeDocument/2006/relationships/image" Target="../media/image15.jp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3.xml"/><Relationship Id="rId1" Type="http://schemas.openxmlformats.org/officeDocument/2006/relationships/slideLayout" Target="../slideLayouts/slideLayout6.xml"/><Relationship Id="rId5" Type="http://schemas.openxmlformats.org/officeDocument/2006/relationships/hyperlink" Target="https://creativecommons.org/licenses/by/3.0/" TargetMode="External"/><Relationship Id="rId4" Type="http://schemas.openxmlformats.org/officeDocument/2006/relationships/hyperlink" Target="http://www.dontfeedtheblog.com/2016/08/dont-be-machine.html"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pngall.com/pyramid-png/download/10566" TargetMode="External"/><Relationship Id="rId7" Type="http://schemas.openxmlformats.org/officeDocument/2006/relationships/hyperlink" Target="https://tynerblain.com/blog/2008/12/30/stakeholders-in-a-barrel/" TargetMode="External"/><Relationship Id="rId2" Type="http://schemas.openxmlformats.org/officeDocument/2006/relationships/image" Target="../media/image20.png"/><Relationship Id="rId1" Type="http://schemas.openxmlformats.org/officeDocument/2006/relationships/slideLayout" Target="../slideLayouts/slideLayout2.xml"/><Relationship Id="rId6" Type="http://schemas.openxmlformats.org/officeDocument/2006/relationships/image" Target="../media/image22.gif"/><Relationship Id="rId5" Type="http://schemas.openxmlformats.org/officeDocument/2006/relationships/hyperlink" Target="https://pixabay.com/en/clock-roman-roman-numerals-3-00-1135685/" TargetMode="External"/><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8.jpeg"/><Relationship Id="rId1" Type="http://schemas.openxmlformats.org/officeDocument/2006/relationships/slideLayout" Target="../slideLayouts/slideLayout2.xml"/><Relationship Id="rId5" Type="http://schemas.openxmlformats.org/officeDocument/2006/relationships/hyperlink" Target="http://www.mindmaps.app/" TargetMode="External"/><Relationship Id="rId4" Type="http://schemas.openxmlformats.org/officeDocument/2006/relationships/image" Target="../media/image24.svg"/></Relationships>
</file>

<file path=ppt/slides/_rels/slide13.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hyperlink" Target="https://www.picpedia.org/chalkboard/b/business-plan.html" TargetMode="External"/><Relationship Id="rId2" Type="http://schemas.openxmlformats.org/officeDocument/2006/relationships/image" Target="../media/image26.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8.jpeg"/><Relationship Id="rId1" Type="http://schemas.openxmlformats.org/officeDocument/2006/relationships/slideLayout" Target="../slideLayouts/slideLayout2.xml"/><Relationship Id="rId5" Type="http://schemas.openxmlformats.org/officeDocument/2006/relationships/hyperlink" Target="http://www.mindmaps.app/" TargetMode="External"/><Relationship Id="rId4" Type="http://schemas.openxmlformats.org/officeDocument/2006/relationships/image" Target="../media/image24.sv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slideLayout" Target="../slideLayouts/slideLayout12.xml"/><Relationship Id="rId1" Type="http://schemas.openxmlformats.org/officeDocument/2006/relationships/themeOverride" Target="../theme/themeOverride2.xml"/><Relationship Id="rId5" Type="http://schemas.openxmlformats.org/officeDocument/2006/relationships/hyperlink" Target="https://www.publicdomainpictures.net/en/view-image.php?image=11968&amp;picture=unique-concept" TargetMode="External"/><Relationship Id="rId4" Type="http://schemas.openxmlformats.org/officeDocument/2006/relationships/image" Target="../media/image28.jpg"/></Relationships>
</file>

<file path=ppt/slides/_rels/slide2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1.wmf"/><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17.xml"/><Relationship Id="rId4" Type="http://schemas.openxmlformats.org/officeDocument/2006/relationships/hyperlink" Target="mailto:n.dyer@uwtsd.ac.uk"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3" Type="http://schemas.openxmlformats.org/officeDocument/2006/relationships/hyperlink" Target="https://apicciano.commons.gc.cuny.edu/2021/02/19/national-education-equity-lab-elite-college-program-for-disadvantaged-teens/" TargetMode="External"/><Relationship Id="rId2" Type="http://schemas.openxmlformats.org/officeDocument/2006/relationships/image" Target="../media/image7.jpg"/><Relationship Id="rId1" Type="http://schemas.openxmlformats.org/officeDocument/2006/relationships/slideLayout" Target="../slideLayouts/slideLayout29.xml"/><Relationship Id="rId5" Type="http://schemas.openxmlformats.org/officeDocument/2006/relationships/image" Target="../media/image8.png"/><Relationship Id="rId4" Type="http://schemas.openxmlformats.org/officeDocument/2006/relationships/hyperlink" Target="https://creativecommons.org/licenses/by-nc-sa/3.0/" TargetMode="External"/></Relationships>
</file>

<file path=ppt/slides/_rels/slide43.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784690"/>
            <a:ext cx="345479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BMIH5012</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634872"/>
            <a:ext cx="549381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Entrepreneurship</a:t>
            </a:r>
          </a:p>
        </p:txBody>
      </p:sp>
      <p:sp>
        <p:nvSpPr>
          <p:cNvPr id="6" name="TextBox 5">
            <a:extLst>
              <a:ext uri="{FF2B5EF4-FFF2-40B4-BE49-F238E27FC236}">
                <a16:creationId xmlns:a16="http://schemas.microsoft.com/office/drawing/2014/main" id="{2DDBD4A8-0007-5EFA-628C-3A9FCA50BB6B}"/>
              </a:ext>
            </a:extLst>
          </p:cNvPr>
          <p:cNvSpPr txBox="1"/>
          <p:nvPr/>
        </p:nvSpPr>
        <p:spPr>
          <a:xfrm>
            <a:off x="330691" y="3391231"/>
            <a:ext cx="6404064"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The Business Idea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solidFill>
                <a:prstClr val="white"/>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Competitive Advantage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4229322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C39545-C4F7-FB7D-CCAE-8FC38BF759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2C5C08-CBFB-90F3-B933-A7A2271537C3}"/>
              </a:ext>
            </a:extLst>
          </p:cNvPr>
          <p:cNvSpPr>
            <a:spLocks noGrp="1"/>
          </p:cNvSpPr>
          <p:nvPr>
            <p:ph type="title"/>
          </p:nvPr>
        </p:nvSpPr>
        <p:spPr>
          <a:xfrm>
            <a:off x="4743534" y="217941"/>
            <a:ext cx="6251110" cy="1450862"/>
          </a:xfrm>
        </p:spPr>
        <p:txBody>
          <a:bodyPr vert="horz" lIns="91440" tIns="45720" rIns="91440" bIns="45720" rtlCol="0" anchor="b">
            <a:normAutofit fontScale="90000"/>
          </a:bodyPr>
          <a:lstStyle/>
          <a:p>
            <a:pPr defTabSz="914400" fontAlgn="t">
              <a:spcAft>
                <a:spcPts val="600"/>
              </a:spcAft>
            </a:pPr>
            <a:r>
              <a:rPr lang="en-US" sz="3800" b="1" u="sng" dirty="0">
                <a:solidFill>
                  <a:srgbClr val="002060"/>
                </a:solidFill>
                <a:latin typeface="+mn-lt"/>
                <a:cs typeface="+mj-cs"/>
              </a:rPr>
              <a:t>Assessment 1</a:t>
            </a:r>
            <a:br>
              <a:rPr lang="en-US" sz="3800" b="1" u="sng" dirty="0">
                <a:solidFill>
                  <a:srgbClr val="002060"/>
                </a:solidFill>
                <a:latin typeface="+mn-lt"/>
                <a:cs typeface="+mj-cs"/>
              </a:rPr>
            </a:br>
            <a:r>
              <a:rPr lang="en-US" sz="1800" b="1" u="sng" dirty="0">
                <a:solidFill>
                  <a:srgbClr val="002060"/>
                </a:solidFill>
                <a:latin typeface="+mn-lt"/>
                <a:cs typeface="+mj-cs"/>
              </a:rPr>
              <a:t> </a:t>
            </a:r>
            <a:br>
              <a:rPr lang="en-US" sz="3800" b="1" u="sng" dirty="0">
                <a:solidFill>
                  <a:srgbClr val="002060"/>
                </a:solidFill>
                <a:latin typeface="+mn-lt"/>
                <a:cs typeface="+mj-cs"/>
              </a:rPr>
            </a:br>
            <a:r>
              <a:rPr lang="en-US" sz="2800" b="1" dirty="0">
                <a:solidFill>
                  <a:schemeClr val="accent2">
                    <a:lumMod val="75000"/>
                  </a:schemeClr>
                </a:solidFill>
                <a:latin typeface="+mn-lt"/>
                <a:cs typeface="+mj-cs"/>
              </a:rPr>
              <a:t>DEADLINE: Mon 1</a:t>
            </a:r>
            <a:r>
              <a:rPr lang="en-US" sz="2800" b="1" baseline="30000" dirty="0">
                <a:solidFill>
                  <a:schemeClr val="accent2">
                    <a:lumMod val="75000"/>
                  </a:schemeClr>
                </a:solidFill>
                <a:latin typeface="+mn-lt"/>
                <a:cs typeface="+mj-cs"/>
              </a:rPr>
              <a:t>st</a:t>
            </a:r>
            <a:r>
              <a:rPr lang="en-US" sz="2800" b="1" dirty="0">
                <a:solidFill>
                  <a:schemeClr val="accent2">
                    <a:lumMod val="75000"/>
                  </a:schemeClr>
                </a:solidFill>
                <a:latin typeface="+mn-lt"/>
                <a:cs typeface="+mj-cs"/>
              </a:rPr>
              <a:t> December (23:59pm)</a:t>
            </a:r>
            <a:br>
              <a:rPr lang="en-US" sz="2800" b="1" dirty="0">
                <a:solidFill>
                  <a:srgbClr val="002060"/>
                </a:solidFill>
                <a:highlight>
                  <a:srgbClr val="FFFF00"/>
                </a:highlight>
                <a:latin typeface="+mn-lt"/>
                <a:cs typeface="+mj-cs"/>
              </a:rPr>
            </a:br>
            <a:r>
              <a:rPr lang="en-US" sz="2800" b="1" dirty="0">
                <a:solidFill>
                  <a:srgbClr val="002060"/>
                </a:solidFill>
                <a:latin typeface="+mn-lt"/>
                <a:cs typeface="+mj-cs"/>
              </a:rPr>
              <a:t>2000 word report </a:t>
            </a:r>
          </a:p>
        </p:txBody>
      </p:sp>
      <p:pic>
        <p:nvPicPr>
          <p:cNvPr id="6" name="Picture 5" descr="A person typing on a computer&#10;&#10;Description automatically generated">
            <a:extLst>
              <a:ext uri="{FF2B5EF4-FFF2-40B4-BE49-F238E27FC236}">
                <a16:creationId xmlns:a16="http://schemas.microsoft.com/office/drawing/2014/main" id="{573ED8EC-F615-3B53-9520-503F4AD2AB5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666" r="31002" b="-1"/>
          <a:stretch/>
        </p:blipFill>
        <p:spPr>
          <a:xfrm>
            <a:off x="1" y="10"/>
            <a:ext cx="4657344" cy="578664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TextBox 6">
            <a:extLst>
              <a:ext uri="{FF2B5EF4-FFF2-40B4-BE49-F238E27FC236}">
                <a16:creationId xmlns:a16="http://schemas.microsoft.com/office/drawing/2014/main" id="{D8209079-381C-8579-016F-E9C5509DCAF5}"/>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apicciano.commons.gc.cuny.edu/2021/02/19/national-education-equity-lab-elite-college-program-for-disadvantaged-teen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pic>
        <p:nvPicPr>
          <p:cNvPr id="5" name="Picture 4">
            <a:extLst>
              <a:ext uri="{FF2B5EF4-FFF2-40B4-BE49-F238E27FC236}">
                <a16:creationId xmlns:a16="http://schemas.microsoft.com/office/drawing/2014/main" id="{C80577CF-81B1-E6BC-5742-22B606ED442D}"/>
              </a:ext>
            </a:extLst>
          </p:cNvPr>
          <p:cNvPicPr>
            <a:picLocks noChangeAspect="1"/>
          </p:cNvPicPr>
          <p:nvPr/>
        </p:nvPicPr>
        <p:blipFill>
          <a:blip r:embed="rId5"/>
          <a:stretch>
            <a:fillRect/>
          </a:stretch>
        </p:blipFill>
        <p:spPr>
          <a:xfrm>
            <a:off x="4743534" y="1809480"/>
            <a:ext cx="6973273" cy="3905795"/>
          </a:xfrm>
          <a:prstGeom prst="rect">
            <a:avLst/>
          </a:prstGeom>
        </p:spPr>
      </p:pic>
    </p:spTree>
    <p:extLst>
      <p:ext uri="{BB962C8B-B14F-4D97-AF65-F5344CB8AC3E}">
        <p14:creationId xmlns:p14="http://schemas.microsoft.com/office/powerpoint/2010/main" val="245802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63F6C-C892-5E37-8C4E-EFC5D238BCCB}"/>
              </a:ext>
            </a:extLst>
          </p:cNvPr>
          <p:cNvSpPr>
            <a:spLocks noGrp="1"/>
          </p:cNvSpPr>
          <p:nvPr>
            <p:ph type="title"/>
          </p:nvPr>
        </p:nvSpPr>
        <p:spPr>
          <a:xfrm>
            <a:off x="640080" y="325369"/>
            <a:ext cx="4368602" cy="1956841"/>
          </a:xfrm>
        </p:spPr>
        <p:txBody>
          <a:bodyPr vert="horz" lIns="91440" tIns="45720" rIns="91440" bIns="45720" rtlCol="0" anchor="b">
            <a:normAutofit fontScale="90000"/>
          </a:bodyPr>
          <a:lstStyle/>
          <a:p>
            <a:r>
              <a:rPr lang="en-US" sz="5400" b="1" dirty="0"/>
              <a:t>Let’s explore the ‘Idea of an Idea’</a:t>
            </a:r>
          </a:p>
        </p:txBody>
      </p:sp>
      <p:sp>
        <p:nvSpPr>
          <p:cNvPr id="3" name="Title 1">
            <a:extLst>
              <a:ext uri="{FF2B5EF4-FFF2-40B4-BE49-F238E27FC236}">
                <a16:creationId xmlns:a16="http://schemas.microsoft.com/office/drawing/2014/main" id="{5A9B0DF7-3CCB-CB3F-1B43-C4DD277DADD3}"/>
              </a:ext>
            </a:extLst>
          </p:cNvPr>
          <p:cNvSpPr txBox="1">
            <a:spLocks/>
          </p:cNvSpPr>
          <p:nvPr/>
        </p:nvSpPr>
        <p:spPr>
          <a:xfrm>
            <a:off x="829340" y="2872899"/>
            <a:ext cx="4054329" cy="3320668"/>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lvl="1" indent="-342900">
              <a:lnSpc>
                <a:spcPct val="90000"/>
              </a:lnSpc>
              <a:spcAft>
                <a:spcPts val="600"/>
              </a:spcAft>
              <a:buFont typeface="Arial" panose="020B0604020202020204" pitchFamily="34" charset="0"/>
              <a:buChar char="•"/>
            </a:pPr>
            <a:r>
              <a:rPr lang="en-US" sz="2200" b="1" i="1" dirty="0"/>
              <a:t>Where does a good business idea come from?</a:t>
            </a:r>
          </a:p>
          <a:p>
            <a:pPr marL="342900" lvl="1" indent="-342900">
              <a:lnSpc>
                <a:spcPct val="90000"/>
              </a:lnSpc>
              <a:spcAft>
                <a:spcPts val="600"/>
              </a:spcAft>
              <a:buFont typeface="Arial" panose="020B0604020202020204" pitchFamily="34" charset="0"/>
              <a:buChar char="•"/>
            </a:pPr>
            <a:endParaRPr lang="en-US" sz="2200" b="1" i="1" dirty="0"/>
          </a:p>
          <a:p>
            <a:pPr marL="342900" lvl="1" indent="-342900">
              <a:lnSpc>
                <a:spcPct val="90000"/>
              </a:lnSpc>
              <a:spcAft>
                <a:spcPts val="600"/>
              </a:spcAft>
              <a:buFont typeface="Arial" panose="020B0604020202020204" pitchFamily="34" charset="0"/>
              <a:buChar char="•"/>
            </a:pPr>
            <a:r>
              <a:rPr lang="en-US" sz="2200" b="1" i="1" dirty="0"/>
              <a:t>What should it do?</a:t>
            </a:r>
          </a:p>
          <a:p>
            <a:pPr marL="0" lvl="1" indent="-228600">
              <a:lnSpc>
                <a:spcPct val="90000"/>
              </a:lnSpc>
              <a:spcAft>
                <a:spcPts val="600"/>
              </a:spcAft>
              <a:buFont typeface="Arial" panose="020B0604020202020204" pitchFamily="34" charset="0"/>
              <a:buChar char="•"/>
            </a:pPr>
            <a:endParaRPr lang="en-US" sz="2200" b="1" i="1" dirty="0"/>
          </a:p>
          <a:p>
            <a:pPr marL="0" lvl="1" indent="-228600">
              <a:lnSpc>
                <a:spcPct val="90000"/>
              </a:lnSpc>
              <a:spcAft>
                <a:spcPts val="600"/>
              </a:spcAft>
              <a:buFont typeface="Arial" panose="020B0604020202020204" pitchFamily="34" charset="0"/>
              <a:buChar char="•"/>
            </a:pPr>
            <a:endParaRPr lang="en-US" sz="3200" b="1" dirty="0"/>
          </a:p>
          <a:p>
            <a:pPr marL="0" lvl="1">
              <a:lnSpc>
                <a:spcPct val="90000"/>
              </a:lnSpc>
              <a:spcAft>
                <a:spcPts val="600"/>
              </a:spcAft>
            </a:pPr>
            <a:endParaRPr lang="en-US" sz="3200" b="1" dirty="0"/>
          </a:p>
          <a:p>
            <a:pPr marL="0" lvl="1" indent="-228600">
              <a:lnSpc>
                <a:spcPct val="90000"/>
              </a:lnSpc>
              <a:spcAft>
                <a:spcPts val="600"/>
              </a:spcAft>
              <a:buFont typeface="Arial" panose="020B0604020202020204" pitchFamily="34" charset="0"/>
              <a:buChar char="•"/>
            </a:pPr>
            <a:endParaRPr lang="en-US" sz="2200" b="1" i="1" dirty="0"/>
          </a:p>
        </p:txBody>
      </p:sp>
      <p:pic>
        <p:nvPicPr>
          <p:cNvPr id="5" name="Picture 4" descr="Lightbulb off with illuminated background">
            <a:extLst>
              <a:ext uri="{FF2B5EF4-FFF2-40B4-BE49-F238E27FC236}">
                <a16:creationId xmlns:a16="http://schemas.microsoft.com/office/drawing/2014/main" id="{5B866A8B-120B-3827-6F57-73871D3BD9C3}"/>
              </a:ext>
            </a:extLst>
          </p:cNvPr>
          <p:cNvPicPr>
            <a:picLocks noChangeAspect="1"/>
          </p:cNvPicPr>
          <p:nvPr/>
        </p:nvPicPr>
        <p:blipFill rotWithShape="1">
          <a:blip r:embed="rId2"/>
          <a:srcRect r="33047" b="-1"/>
          <a:stretch/>
        </p:blipFill>
        <p:spPr>
          <a:xfrm>
            <a:off x="6383383" y="10"/>
            <a:ext cx="5807094" cy="578954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97146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4 simple ways to have a great idea | Richard St. John">
            <a:hlinkClick r:id="" action="ppaction://media"/>
            <a:extLst>
              <a:ext uri="{FF2B5EF4-FFF2-40B4-BE49-F238E27FC236}">
                <a16:creationId xmlns:a16="http://schemas.microsoft.com/office/drawing/2014/main" id="{DD0D7549-CEC6-4C87-0B26-9CAADC054BAE}"/>
              </a:ext>
            </a:extLst>
          </p:cNvPr>
          <p:cNvPicPr>
            <a:picLocks noRot="1" noChangeAspect="1"/>
          </p:cNvPicPr>
          <p:nvPr>
            <a:videoFile r:link="rId1"/>
          </p:nvPr>
        </p:nvPicPr>
        <p:blipFill>
          <a:blip r:embed="rId3"/>
          <a:stretch>
            <a:fillRect/>
          </a:stretch>
        </p:blipFill>
        <p:spPr>
          <a:xfrm>
            <a:off x="1483739" y="310551"/>
            <a:ext cx="9107398" cy="5141657"/>
          </a:xfrm>
          <a:prstGeom prst="rect">
            <a:avLst/>
          </a:prstGeom>
        </p:spPr>
      </p:pic>
    </p:spTree>
    <p:extLst>
      <p:ext uri="{BB962C8B-B14F-4D97-AF65-F5344CB8AC3E}">
        <p14:creationId xmlns:p14="http://schemas.microsoft.com/office/powerpoint/2010/main" val="964798589"/>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5F0A6-6CEF-BB1C-7D4C-6ACB97D4D578}"/>
              </a:ext>
            </a:extLst>
          </p:cNvPr>
          <p:cNvSpPr>
            <a:spLocks noGrp="1"/>
          </p:cNvSpPr>
          <p:nvPr>
            <p:ph type="title"/>
          </p:nvPr>
        </p:nvSpPr>
        <p:spPr>
          <a:xfrm>
            <a:off x="6157627" y="20751"/>
            <a:ext cx="5334930" cy="3324615"/>
          </a:xfrm>
        </p:spPr>
        <p:txBody>
          <a:bodyPr vert="horz" lIns="91440" tIns="45720" rIns="91440" bIns="45720" rtlCol="0" anchor="b">
            <a:normAutofit fontScale="90000"/>
          </a:bodyPr>
          <a:lstStyle/>
          <a:p>
            <a:pPr lvl="1" algn="l" rtl="0">
              <a:lnSpc>
                <a:spcPct val="90000"/>
              </a:lnSpc>
              <a:spcBef>
                <a:spcPct val="0"/>
              </a:spcBef>
            </a:pPr>
            <a:r>
              <a:rPr lang="en-US" sz="4000" b="1" kern="1200" dirty="0">
                <a:solidFill>
                  <a:schemeClr val="accent2"/>
                </a:solidFill>
                <a:latin typeface="+mj-lt"/>
                <a:ea typeface="+mj-ea"/>
                <a:cs typeface="+mj-cs"/>
              </a:rPr>
              <a:t>A great business idea will…</a:t>
            </a:r>
            <a:br>
              <a:rPr lang="en-US" sz="3200" kern="1200" dirty="0">
                <a:solidFill>
                  <a:schemeClr val="tx1"/>
                </a:solidFill>
                <a:latin typeface="+mj-lt"/>
                <a:ea typeface="+mj-ea"/>
                <a:cs typeface="+mj-cs"/>
              </a:rPr>
            </a:br>
            <a:br>
              <a:rPr lang="en-US" sz="3200" kern="1200" dirty="0">
                <a:solidFill>
                  <a:schemeClr val="tx1"/>
                </a:solidFill>
                <a:latin typeface="+mj-lt"/>
                <a:ea typeface="+mj-ea"/>
                <a:cs typeface="+mj-cs"/>
              </a:rPr>
            </a:br>
            <a:r>
              <a:rPr lang="en-US" sz="3200" b="1" kern="1200" dirty="0">
                <a:solidFill>
                  <a:schemeClr val="tx1"/>
                </a:solidFill>
                <a:latin typeface="+mj-lt"/>
                <a:ea typeface="+mj-ea"/>
                <a:cs typeface="+mj-cs"/>
              </a:rPr>
              <a:t>Do the basics:</a:t>
            </a:r>
            <a:br>
              <a:rPr lang="en-US" sz="3200" kern="1200" dirty="0">
                <a:solidFill>
                  <a:schemeClr val="tx1"/>
                </a:solidFill>
                <a:latin typeface="+mj-lt"/>
                <a:ea typeface="+mj-ea"/>
                <a:cs typeface="+mj-cs"/>
              </a:rPr>
            </a:br>
            <a:r>
              <a:rPr lang="en-US" sz="3200" kern="1200" dirty="0">
                <a:solidFill>
                  <a:schemeClr val="tx1"/>
                </a:solidFill>
                <a:latin typeface="+mj-lt"/>
                <a:ea typeface="+mj-ea"/>
                <a:cs typeface="+mj-cs"/>
              </a:rPr>
              <a:t>- solve a problem</a:t>
            </a:r>
            <a:br>
              <a:rPr lang="en-US" sz="3200" kern="1200" dirty="0">
                <a:solidFill>
                  <a:schemeClr val="tx1"/>
                </a:solidFill>
                <a:latin typeface="+mj-lt"/>
                <a:ea typeface="+mj-ea"/>
                <a:cs typeface="+mj-cs"/>
              </a:rPr>
            </a:br>
            <a:r>
              <a:rPr lang="en-US" sz="3200" kern="1200" dirty="0">
                <a:solidFill>
                  <a:schemeClr val="tx1"/>
                </a:solidFill>
                <a:latin typeface="+mj-lt"/>
                <a:ea typeface="+mj-ea"/>
                <a:cs typeface="+mj-cs"/>
              </a:rPr>
              <a:t>- fulfil a need/want</a:t>
            </a:r>
            <a:br>
              <a:rPr lang="en-US" kern="1200" dirty="0">
                <a:solidFill>
                  <a:schemeClr val="tx1"/>
                </a:solidFill>
                <a:latin typeface="+mj-lt"/>
                <a:ea typeface="+mj-ea"/>
                <a:cs typeface="+mj-cs"/>
              </a:rPr>
            </a:br>
            <a:r>
              <a:rPr lang="en-US" kern="1200" dirty="0">
                <a:solidFill>
                  <a:schemeClr val="accent2"/>
                </a:solidFill>
                <a:latin typeface="Eras Light ITC" panose="020B0402030504020804" pitchFamily="34" charset="0"/>
                <a:ea typeface="+mj-ea"/>
                <a:cs typeface="+mj-cs"/>
              </a:rPr>
              <a:t>(save people money, be convenient, adapt to trends, </a:t>
            </a:r>
            <a:r>
              <a:rPr lang="en-US" kern="1200" dirty="0" err="1">
                <a:solidFill>
                  <a:schemeClr val="accent2"/>
                </a:solidFill>
                <a:latin typeface="Eras Light ITC" panose="020B0402030504020804" pitchFamily="34" charset="0"/>
                <a:ea typeface="+mj-ea"/>
                <a:cs typeface="+mj-cs"/>
              </a:rPr>
              <a:t>etc</a:t>
            </a:r>
            <a:r>
              <a:rPr lang="en-US" kern="1200" dirty="0">
                <a:solidFill>
                  <a:schemeClr val="accent2"/>
                </a:solidFill>
                <a:latin typeface="Eras Light ITC" panose="020B0402030504020804" pitchFamily="34" charset="0"/>
                <a:ea typeface="+mj-ea"/>
                <a:cs typeface="+mj-cs"/>
              </a:rPr>
              <a:t>)</a:t>
            </a:r>
            <a:br>
              <a:rPr lang="en-US" sz="3200" kern="1200" dirty="0">
                <a:solidFill>
                  <a:schemeClr val="tx1"/>
                </a:solidFill>
                <a:latin typeface="+mj-lt"/>
                <a:ea typeface="+mj-ea"/>
                <a:cs typeface="+mj-cs"/>
              </a:rPr>
            </a:br>
            <a:br>
              <a:rPr lang="en-US" sz="3200" kern="1200" dirty="0">
                <a:solidFill>
                  <a:schemeClr val="tx1"/>
                </a:solidFill>
                <a:latin typeface="+mj-lt"/>
                <a:ea typeface="+mj-ea"/>
                <a:cs typeface="+mj-cs"/>
              </a:rPr>
            </a:br>
            <a:endParaRPr lang="en-US" sz="3200" kern="1200" dirty="0">
              <a:solidFill>
                <a:schemeClr val="accent2"/>
              </a:solidFill>
              <a:latin typeface="+mj-lt"/>
              <a:ea typeface="+mj-ea"/>
              <a:cs typeface="+mj-cs"/>
            </a:endParaRPr>
          </a:p>
        </p:txBody>
      </p:sp>
      <p:pic>
        <p:nvPicPr>
          <p:cNvPr id="8" name="Picture 7" descr="Red dot with arrows pointing to it">
            <a:extLst>
              <a:ext uri="{FF2B5EF4-FFF2-40B4-BE49-F238E27FC236}">
                <a16:creationId xmlns:a16="http://schemas.microsoft.com/office/drawing/2014/main" id="{5B810339-5B90-A912-C87C-705BFC0DA978}"/>
              </a:ext>
            </a:extLst>
          </p:cNvPr>
          <p:cNvPicPr>
            <a:picLocks noChangeAspect="1"/>
          </p:cNvPicPr>
          <p:nvPr/>
        </p:nvPicPr>
        <p:blipFill rotWithShape="1">
          <a:blip r:embed="rId2"/>
          <a:srcRect l="16625" r="16624" b="-1"/>
          <a:stretch/>
        </p:blipFill>
        <p:spPr>
          <a:xfrm>
            <a:off x="407554" y="154374"/>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3" name="Title 1">
            <a:extLst>
              <a:ext uri="{FF2B5EF4-FFF2-40B4-BE49-F238E27FC236}">
                <a16:creationId xmlns:a16="http://schemas.microsoft.com/office/drawing/2014/main" id="{06DF0305-5F84-2D49-CA09-060370FDCBEA}"/>
              </a:ext>
            </a:extLst>
          </p:cNvPr>
          <p:cNvSpPr txBox="1">
            <a:spLocks/>
          </p:cNvSpPr>
          <p:nvPr/>
        </p:nvSpPr>
        <p:spPr>
          <a:xfrm>
            <a:off x="6157627" y="591015"/>
            <a:ext cx="5334930" cy="5088992"/>
          </a:xfrm>
          <a:prstGeom prst="rect">
            <a:avLst/>
          </a:prstGeom>
        </p:spPr>
        <p:txBody>
          <a:bodyPr vert="horz" lIns="91440" tIns="45720" rIns="91440" bIns="45720" rtlCol="0" anchor="b">
            <a:normAutofit fontScale="97500"/>
          </a:bodyPr>
          <a:lstStyle>
            <a:lvl1pPr algn="l" defTabSz="914377" rtl="0" eaLnBrk="1" latinLnBrk="0" hangingPunct="1">
              <a:lnSpc>
                <a:spcPct val="90000"/>
              </a:lnSpc>
              <a:spcBef>
                <a:spcPct val="0"/>
              </a:spcBef>
              <a:buNone/>
              <a:defRPr sz="4400" kern="1200">
                <a:solidFill>
                  <a:schemeClr val="tx1"/>
                </a:solidFill>
                <a:latin typeface="+mj-lt"/>
                <a:ea typeface="+mj-ea"/>
                <a:cs typeface="+mj-cs"/>
              </a:defRPr>
            </a:lvl1pPr>
          </a:lstStyle>
          <a:p>
            <a:pPr marL="0" lvl="1" algn="l" defTabSz="914400" rtl="0">
              <a:lnSpc>
                <a:spcPct val="90000"/>
              </a:lnSpc>
              <a:spcBef>
                <a:spcPct val="0"/>
              </a:spcBef>
            </a:pPr>
            <a:br>
              <a:rPr lang="en-US" sz="3200" kern="1200" dirty="0">
                <a:solidFill>
                  <a:schemeClr val="tx1"/>
                </a:solidFill>
                <a:latin typeface="+mj-lt"/>
                <a:ea typeface="+mj-ea"/>
                <a:cs typeface="+mj-cs"/>
              </a:rPr>
            </a:br>
            <a:r>
              <a:rPr lang="en-US" sz="3200" b="1" kern="1200" dirty="0">
                <a:solidFill>
                  <a:schemeClr val="tx1"/>
                </a:solidFill>
                <a:latin typeface="+mj-lt"/>
                <a:ea typeface="+mj-ea"/>
                <a:cs typeface="+mj-cs"/>
              </a:rPr>
              <a:t>In a creative/innovative way </a:t>
            </a:r>
            <a:r>
              <a:rPr lang="en-US" sz="3200" i="1" kern="1200" dirty="0">
                <a:solidFill>
                  <a:schemeClr val="tx1"/>
                </a:solidFill>
                <a:latin typeface="+mj-lt"/>
                <a:ea typeface="+mj-ea"/>
                <a:cs typeface="+mj-cs"/>
              </a:rPr>
              <a:t>(think differently):</a:t>
            </a:r>
            <a:br>
              <a:rPr lang="en-US" sz="3200" i="1" kern="1200" dirty="0">
                <a:solidFill>
                  <a:schemeClr val="tx1"/>
                </a:solidFill>
                <a:latin typeface="+mj-lt"/>
                <a:ea typeface="+mj-ea"/>
                <a:cs typeface="+mj-cs"/>
              </a:rPr>
            </a:br>
            <a:r>
              <a:rPr lang="en-US" sz="3200" i="1" kern="1200" dirty="0">
                <a:solidFill>
                  <a:schemeClr val="tx1"/>
                </a:solidFill>
                <a:latin typeface="+mj-lt"/>
                <a:ea typeface="+mj-ea"/>
                <a:cs typeface="+mj-cs"/>
              </a:rPr>
              <a:t>- new product/service</a:t>
            </a:r>
            <a:br>
              <a:rPr lang="en-US" sz="3200" i="1" kern="1200" dirty="0">
                <a:solidFill>
                  <a:schemeClr val="tx1"/>
                </a:solidFill>
                <a:latin typeface="+mj-lt"/>
                <a:ea typeface="+mj-ea"/>
                <a:cs typeface="+mj-cs"/>
              </a:rPr>
            </a:br>
            <a:r>
              <a:rPr lang="en-US" sz="3200" i="1" kern="1200" dirty="0">
                <a:solidFill>
                  <a:schemeClr val="tx1"/>
                </a:solidFill>
                <a:latin typeface="+mj-lt"/>
                <a:ea typeface="+mj-ea"/>
                <a:cs typeface="+mj-cs"/>
              </a:rPr>
              <a:t>- new processes</a:t>
            </a:r>
            <a:br>
              <a:rPr lang="en-US" sz="3200" i="1" kern="1200" dirty="0">
                <a:solidFill>
                  <a:schemeClr val="tx1"/>
                </a:solidFill>
                <a:latin typeface="+mj-lt"/>
                <a:ea typeface="+mj-ea"/>
                <a:cs typeface="+mj-cs"/>
              </a:rPr>
            </a:br>
            <a:r>
              <a:rPr lang="en-US" sz="3200" i="1" kern="1200" dirty="0">
                <a:solidFill>
                  <a:schemeClr val="tx1"/>
                </a:solidFill>
                <a:latin typeface="+mj-lt"/>
                <a:ea typeface="+mj-ea"/>
                <a:cs typeface="+mj-cs"/>
              </a:rPr>
              <a:t>- revolution of marketplaces (shifts)</a:t>
            </a:r>
            <a:br>
              <a:rPr lang="en-US" sz="3200" i="1" kern="1200" dirty="0">
                <a:solidFill>
                  <a:schemeClr val="tx1"/>
                </a:solidFill>
                <a:latin typeface="+mj-lt"/>
                <a:ea typeface="+mj-ea"/>
                <a:cs typeface="+mj-cs"/>
              </a:rPr>
            </a:br>
            <a:r>
              <a:rPr lang="en-US" sz="2000" kern="1200" dirty="0">
                <a:solidFill>
                  <a:schemeClr val="accent2"/>
                </a:solidFill>
                <a:latin typeface="Eras Light ITC" panose="020B0402030504020804" pitchFamily="34" charset="0"/>
                <a:ea typeface="+mj-ea"/>
                <a:cs typeface="+mj-cs"/>
              </a:rPr>
              <a:t>(e.g. Tesla, Domino’s Pizza, Apple</a:t>
            </a:r>
            <a:r>
              <a:rPr lang="en-US" sz="1600" kern="1200" dirty="0">
                <a:solidFill>
                  <a:schemeClr val="accent2"/>
                </a:solidFill>
                <a:latin typeface="Eras Light ITC" panose="020B0402030504020804" pitchFamily="34" charset="0"/>
                <a:ea typeface="+mj-ea"/>
                <a:cs typeface="+mj-cs"/>
              </a:rPr>
              <a:t>)</a:t>
            </a:r>
            <a:endParaRPr lang="en-US" sz="3200" kern="1200" dirty="0">
              <a:solidFill>
                <a:schemeClr val="accent2"/>
              </a:solidFill>
              <a:latin typeface="+mj-lt"/>
              <a:ea typeface="+mj-ea"/>
              <a:cs typeface="+mj-cs"/>
            </a:endParaRPr>
          </a:p>
        </p:txBody>
      </p:sp>
    </p:spTree>
    <p:extLst>
      <p:ext uri="{BB962C8B-B14F-4D97-AF65-F5344CB8AC3E}">
        <p14:creationId xmlns:p14="http://schemas.microsoft.com/office/powerpoint/2010/main" val="3885561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7" name="Content Placeholder 2"/>
          <p:cNvSpPr txBox="1">
            <a:spLocks/>
          </p:cNvSpPr>
          <p:nvPr/>
        </p:nvSpPr>
        <p:spPr bwMode="auto">
          <a:xfrm>
            <a:off x="594516" y="1610436"/>
            <a:ext cx="5587571" cy="375102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indent="-228600" defTabSz="914400" eaLnBrk="1" hangingPunct="1">
              <a:lnSpc>
                <a:spcPct val="90000"/>
              </a:lnSpc>
              <a:spcBef>
                <a:spcPct val="0"/>
              </a:spcBef>
              <a:spcAft>
                <a:spcPts val="1200"/>
              </a:spcAft>
              <a:buClr>
                <a:srgbClr val="007DC3"/>
              </a:buClr>
              <a:buFont typeface="Arial" panose="020B0604020202020204" pitchFamily="34" charset="0"/>
              <a:buChar char="•"/>
              <a:defRPr/>
            </a:pPr>
            <a:r>
              <a:rPr lang="en-US" altLang="en-US" sz="2000" b="0" dirty="0">
                <a:solidFill>
                  <a:schemeClr val="tx1"/>
                </a:solidFill>
              </a:rPr>
              <a:t>The easiest way to come up with business ideas is to solve problems you have. </a:t>
            </a:r>
          </a:p>
          <a:p>
            <a:pPr indent="-228600" defTabSz="914400" eaLnBrk="1" hangingPunct="1">
              <a:lnSpc>
                <a:spcPct val="90000"/>
              </a:lnSpc>
              <a:spcBef>
                <a:spcPct val="0"/>
              </a:spcBef>
              <a:spcAft>
                <a:spcPts val="1200"/>
              </a:spcAft>
              <a:buClr>
                <a:srgbClr val="007DC3"/>
              </a:buClr>
              <a:buFont typeface="Arial" panose="020B0604020202020204" pitchFamily="34" charset="0"/>
              <a:buChar char="•"/>
              <a:defRPr/>
            </a:pPr>
            <a:r>
              <a:rPr lang="en-US" altLang="en-US" sz="2000" b="0" dirty="0">
                <a:solidFill>
                  <a:schemeClr val="tx1"/>
                </a:solidFill>
              </a:rPr>
              <a:t>The second easiest is to solve problems others have. </a:t>
            </a:r>
          </a:p>
          <a:p>
            <a:pPr indent="-228600" defTabSz="914400" eaLnBrk="1" hangingPunct="1">
              <a:lnSpc>
                <a:spcPct val="90000"/>
              </a:lnSpc>
              <a:spcBef>
                <a:spcPct val="0"/>
              </a:spcBef>
              <a:spcAft>
                <a:spcPts val="1200"/>
              </a:spcAft>
              <a:buClr>
                <a:srgbClr val="007DC3"/>
              </a:buClr>
              <a:buFont typeface="Arial" panose="020B0604020202020204" pitchFamily="34" charset="0"/>
              <a:buChar char="•"/>
              <a:defRPr/>
            </a:pPr>
            <a:r>
              <a:rPr lang="en-US" altLang="en-US" sz="2000" b="0" dirty="0">
                <a:solidFill>
                  <a:schemeClr val="tx1"/>
                </a:solidFill>
              </a:rPr>
              <a:t>These don’t have to be big solutions like Google search or Amazon, they could be much smaller.</a:t>
            </a:r>
          </a:p>
          <a:p>
            <a:pPr indent="-228600" defTabSz="914400" eaLnBrk="1" hangingPunct="1">
              <a:lnSpc>
                <a:spcPct val="90000"/>
              </a:lnSpc>
              <a:spcBef>
                <a:spcPct val="0"/>
              </a:spcBef>
              <a:spcAft>
                <a:spcPts val="1200"/>
              </a:spcAft>
              <a:buClr>
                <a:srgbClr val="007DC3"/>
              </a:buClr>
              <a:buFont typeface="Arial" panose="020B0604020202020204" pitchFamily="34" charset="0"/>
              <a:buChar char="•"/>
              <a:defRPr/>
            </a:pPr>
            <a:r>
              <a:rPr lang="en-US" altLang="en-US" sz="2000" b="0" dirty="0">
                <a:solidFill>
                  <a:schemeClr val="tx1"/>
                </a:solidFill>
              </a:rPr>
              <a:t>All you have to do is get good at identifying problems. If you’re entrepreneurial, the opportunities/solutions/ideas will come.</a:t>
            </a:r>
          </a:p>
        </p:txBody>
      </p:sp>
      <p:sp>
        <p:nvSpPr>
          <p:cNvPr id="3" name="Title 1">
            <a:extLst>
              <a:ext uri="{FF2B5EF4-FFF2-40B4-BE49-F238E27FC236}">
                <a16:creationId xmlns:a16="http://schemas.microsoft.com/office/drawing/2014/main" id="{96954DC2-159F-3AD5-4BD2-BF585B7C3B12}"/>
              </a:ext>
            </a:extLst>
          </p:cNvPr>
          <p:cNvSpPr>
            <a:spLocks noGrp="1"/>
          </p:cNvSpPr>
          <p:nvPr>
            <p:ph type="title"/>
          </p:nvPr>
        </p:nvSpPr>
        <p:spPr>
          <a:xfrm>
            <a:off x="640080" y="373260"/>
            <a:ext cx="4368602" cy="1006863"/>
          </a:xfrm>
        </p:spPr>
        <p:txBody>
          <a:bodyPr vert="horz" lIns="91440" tIns="45720" rIns="91440" bIns="45720" rtlCol="0" anchor="b">
            <a:normAutofit/>
          </a:bodyPr>
          <a:lstStyle/>
          <a:p>
            <a:r>
              <a:rPr lang="en-US" sz="5400" b="1" dirty="0"/>
              <a:t>Solve Problems</a:t>
            </a:r>
          </a:p>
        </p:txBody>
      </p:sp>
      <p:pic>
        <p:nvPicPr>
          <p:cNvPr id="1026" name="Picture 2" descr="Benjamin Franklin Quote: “Out of adversity comes opportunity.”">
            <a:extLst>
              <a:ext uri="{FF2B5EF4-FFF2-40B4-BE49-F238E27FC236}">
                <a16:creationId xmlns:a16="http://schemas.microsoft.com/office/drawing/2014/main" id="{3C4DD227-57C9-D2DC-1F1E-2BA47772FB2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23464" y="1913626"/>
            <a:ext cx="4879922" cy="274495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4CFFFE9-C2F6-F315-7D10-F04CD3C9052B}"/>
              </a:ext>
            </a:extLst>
          </p:cNvPr>
          <p:cNvSpPr txBox="1"/>
          <p:nvPr/>
        </p:nvSpPr>
        <p:spPr>
          <a:xfrm>
            <a:off x="640080" y="4555872"/>
            <a:ext cx="10421930" cy="1000274"/>
          </a:xfrm>
          <a:prstGeom prst="rect">
            <a:avLst/>
          </a:prstGeom>
          <a:noFill/>
        </p:spPr>
        <p:txBody>
          <a:bodyPr wrap="square">
            <a:spAutoFit/>
          </a:bodyPr>
          <a:lstStyle/>
          <a:p>
            <a:pPr fontAlgn="base">
              <a:lnSpc>
                <a:spcPct val="90000"/>
              </a:lnSpc>
              <a:spcBef>
                <a:spcPct val="0"/>
              </a:spcBef>
              <a:spcAft>
                <a:spcPts val="600"/>
              </a:spcAft>
              <a:defRPr/>
            </a:pPr>
            <a:endParaRPr lang="en-US" sz="2000" b="1" i="1" dirty="0">
              <a:solidFill>
                <a:schemeClr val="accent2"/>
              </a:solidFill>
            </a:endParaRPr>
          </a:p>
          <a:p>
            <a:pPr fontAlgn="base">
              <a:lnSpc>
                <a:spcPct val="90000"/>
              </a:lnSpc>
              <a:spcBef>
                <a:spcPct val="0"/>
              </a:spcBef>
              <a:spcAft>
                <a:spcPts val="600"/>
              </a:spcAft>
              <a:defRPr/>
            </a:pPr>
            <a:r>
              <a:rPr lang="en-US" sz="2000" b="1" i="1" dirty="0">
                <a:solidFill>
                  <a:schemeClr val="accent2"/>
                </a:solidFill>
              </a:rPr>
              <a:t>Many serial entrepreneurs carry ‘a little black book’ with them that they use to record the problems and opportunities they encounter daily – no matter how small, or how large. </a:t>
            </a:r>
          </a:p>
        </p:txBody>
      </p:sp>
    </p:spTree>
    <p:extLst>
      <p:ext uri="{BB962C8B-B14F-4D97-AF65-F5344CB8AC3E}">
        <p14:creationId xmlns:p14="http://schemas.microsoft.com/office/powerpoint/2010/main" val="107198374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4" name="Picture 6" descr="inchwormshoes"/>
          <p:cNvPicPr>
            <a:picLocks noChangeAspect="1" noChangeArrowheads="1"/>
          </p:cNvPicPr>
          <p:nvPr/>
        </p:nvPicPr>
        <p:blipFill rotWithShape="1">
          <a:blip r:embed="rId2" cstate="print"/>
          <a:srcRect t="6622" r="-2" b="8303"/>
          <a:stretch/>
        </p:blipFill>
        <p:spPr bwMode="auto">
          <a:xfrm>
            <a:off x="1406105" y="537392"/>
            <a:ext cx="4185080" cy="2225253"/>
          </a:xfrm>
          <a:prstGeom prst="rect">
            <a:avLst/>
          </a:prstGeom>
          <a:noFill/>
        </p:spPr>
      </p:pic>
      <p:pic>
        <p:nvPicPr>
          <p:cNvPr id="2" name="Picture 4" descr="Top 30 Food Innovations in 2008 H1">
            <a:hlinkClick r:id="rId3"/>
            <a:extLst>
              <a:ext uri="{FF2B5EF4-FFF2-40B4-BE49-F238E27FC236}">
                <a16:creationId xmlns:a16="http://schemas.microsoft.com/office/drawing/2014/main" id="{1EF2DB4F-8486-04FB-A37F-A0C97A88FE8F}"/>
              </a:ext>
            </a:extLst>
          </p:cNvPr>
          <p:cNvPicPr>
            <a:picLocks noChangeAspect="1" noChangeArrowheads="1"/>
          </p:cNvPicPr>
          <p:nvPr/>
        </p:nvPicPr>
        <p:blipFill rotWithShape="1">
          <a:blip r:embed="rId4" cstate="print"/>
          <a:srcRect t="2702" r="-2" b="7909"/>
          <a:stretch/>
        </p:blipFill>
        <p:spPr bwMode="auto">
          <a:xfrm>
            <a:off x="1319842" y="3088159"/>
            <a:ext cx="4185080" cy="2057514"/>
          </a:xfrm>
          <a:prstGeom prst="rect">
            <a:avLst/>
          </a:prstGeom>
          <a:noFill/>
        </p:spPr>
      </p:pic>
      <p:pic>
        <p:nvPicPr>
          <p:cNvPr id="13" name="Picture 12" descr="Two watermelons on a table&#10;&#10;Description automatically generated">
            <a:extLst>
              <a:ext uri="{FF2B5EF4-FFF2-40B4-BE49-F238E27FC236}">
                <a16:creationId xmlns:a16="http://schemas.microsoft.com/office/drawing/2014/main" id="{970F8CE0-28BB-3E6D-BF94-2FB57A7721DC}"/>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994" r="46330" b="1"/>
          <a:stretch/>
        </p:blipFill>
        <p:spPr>
          <a:xfrm>
            <a:off x="6394204" y="736271"/>
            <a:ext cx="4185080" cy="4409402"/>
          </a:xfrm>
          <a:prstGeom prst="rect">
            <a:avLst/>
          </a:prstGeom>
        </p:spPr>
      </p:pic>
      <p:sp>
        <p:nvSpPr>
          <p:cNvPr id="12" name="TextBox 11">
            <a:extLst>
              <a:ext uri="{FF2B5EF4-FFF2-40B4-BE49-F238E27FC236}">
                <a16:creationId xmlns:a16="http://schemas.microsoft.com/office/drawing/2014/main" id="{E2ACDCB2-0C1F-E572-8BD4-58E63E470142}"/>
              </a:ext>
            </a:extLst>
          </p:cNvPr>
          <p:cNvSpPr txBox="1"/>
          <p:nvPr/>
        </p:nvSpPr>
        <p:spPr>
          <a:xfrm>
            <a:off x="10579284" y="6870701"/>
            <a:ext cx="1612716" cy="307777"/>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6" tooltip="https://pogogi.com/why-are-watermelons-japan-square-shape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14" name="TextBox 13">
            <a:extLst>
              <a:ext uri="{FF2B5EF4-FFF2-40B4-BE49-F238E27FC236}">
                <a16:creationId xmlns:a16="http://schemas.microsoft.com/office/drawing/2014/main" id="{E3F3DA1E-A37C-7573-8B11-1E04F3A56F67}"/>
              </a:ext>
            </a:extLst>
          </p:cNvPr>
          <p:cNvSpPr txBox="1"/>
          <p:nvPr/>
        </p:nvSpPr>
        <p:spPr>
          <a:xfrm>
            <a:off x="8379768" y="6870701"/>
            <a:ext cx="1612716" cy="307777"/>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6" tooltip="https://pogogi.com/why-are-watermelons-japan-square-shape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417289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 name="Content Placeholder 2"/>
          <p:cNvSpPr txBox="1">
            <a:spLocks/>
          </p:cNvSpPr>
          <p:nvPr/>
        </p:nvSpPr>
        <p:spPr bwMode="auto">
          <a:xfrm>
            <a:off x="449063" y="1705084"/>
            <a:ext cx="6156453" cy="344783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t">
            <a:normAutofit/>
          </a:bodyPr>
          <a:lstStyle>
            <a:lvl1pPr marL="342900" indent="-342900" algn="l" rtl="0" eaLnBrk="0" fontAlgn="base" hangingPunct="0">
              <a:spcBef>
                <a:spcPct val="20000"/>
              </a:spcBef>
              <a:spcAft>
                <a:spcPct val="0"/>
              </a:spcAft>
              <a:buClr>
                <a:srgbClr val="FF0000"/>
              </a:buClr>
              <a:buChar char="•"/>
              <a:defRPr sz="3000" b="1">
                <a:solidFill>
                  <a:srgbClr val="4D4D4D"/>
                </a:solidFill>
                <a:latin typeface="+mn-lt"/>
                <a:ea typeface="+mn-ea"/>
                <a:cs typeface="+mn-cs"/>
              </a:defRPr>
            </a:lvl1pPr>
            <a:lvl2pPr marL="742950" indent="-285750" algn="l" rtl="0" eaLnBrk="0" fontAlgn="base" hangingPunct="0">
              <a:spcBef>
                <a:spcPct val="20000"/>
              </a:spcBef>
              <a:spcAft>
                <a:spcPct val="0"/>
              </a:spcAft>
              <a:buClr>
                <a:srgbClr val="292929"/>
              </a:buClr>
              <a:buFont typeface="Arial" charset="0"/>
              <a:buChar char="–"/>
              <a:defRPr sz="2800" b="1">
                <a:solidFill>
                  <a:srgbClr val="4D4D4D"/>
                </a:solidFill>
                <a:latin typeface="+mn-lt"/>
                <a:cs typeface="+mn-cs"/>
              </a:defRPr>
            </a:lvl2pPr>
            <a:lvl3pPr marL="1143000" indent="-228600" algn="l" rtl="0" eaLnBrk="0" fontAlgn="base" hangingPunct="0">
              <a:spcBef>
                <a:spcPct val="20000"/>
              </a:spcBef>
              <a:spcAft>
                <a:spcPct val="0"/>
              </a:spcAft>
              <a:buClr>
                <a:srgbClr val="FF0000"/>
              </a:buClr>
              <a:buChar char="•"/>
              <a:defRPr sz="2400" b="1">
                <a:solidFill>
                  <a:srgbClr val="4D4D4D"/>
                </a:solidFill>
                <a:latin typeface="+mn-lt"/>
                <a:cs typeface="+mn-cs"/>
              </a:defRPr>
            </a:lvl3pPr>
            <a:lvl4pPr marL="1600200" indent="-228600" algn="l" rtl="0" eaLnBrk="0" fontAlgn="base" hangingPunct="0">
              <a:spcBef>
                <a:spcPct val="20000"/>
              </a:spcBef>
              <a:spcAft>
                <a:spcPct val="0"/>
              </a:spcAft>
              <a:buChar char="–"/>
              <a:defRPr sz="2000" b="1">
                <a:solidFill>
                  <a:srgbClr val="4D4D4D"/>
                </a:solidFill>
                <a:latin typeface="+mn-lt"/>
                <a:cs typeface="+mn-cs"/>
              </a:defRPr>
            </a:lvl4pPr>
            <a:lvl5pPr marL="2057400" indent="-228600" algn="l" rtl="0" eaLnBrk="0" fontAlgn="base" hangingPunct="0">
              <a:spcBef>
                <a:spcPct val="20000"/>
              </a:spcBef>
              <a:spcAft>
                <a:spcPct val="0"/>
              </a:spcAft>
              <a:buChar char="»"/>
              <a:defRPr sz="2000" b="1">
                <a:solidFill>
                  <a:srgbClr val="4D4D4D"/>
                </a:solidFill>
                <a:latin typeface="+mn-lt"/>
                <a:cs typeface="+mn-cs"/>
              </a:defRPr>
            </a:lvl5pPr>
            <a:lvl6pPr marL="2514600" indent="-228600" algn="l" rtl="0" fontAlgn="base">
              <a:spcBef>
                <a:spcPct val="20000"/>
              </a:spcBef>
              <a:spcAft>
                <a:spcPct val="0"/>
              </a:spcAft>
              <a:buChar char="»"/>
              <a:defRPr sz="2000" b="1">
                <a:solidFill>
                  <a:srgbClr val="4D4D4D"/>
                </a:solidFill>
                <a:latin typeface="+mn-lt"/>
                <a:cs typeface="+mn-cs"/>
              </a:defRPr>
            </a:lvl6pPr>
            <a:lvl7pPr marL="2971800" indent="-228600" algn="l" rtl="0" fontAlgn="base">
              <a:spcBef>
                <a:spcPct val="20000"/>
              </a:spcBef>
              <a:spcAft>
                <a:spcPct val="0"/>
              </a:spcAft>
              <a:buChar char="»"/>
              <a:defRPr sz="2000" b="1">
                <a:solidFill>
                  <a:srgbClr val="4D4D4D"/>
                </a:solidFill>
                <a:latin typeface="+mn-lt"/>
                <a:cs typeface="+mn-cs"/>
              </a:defRPr>
            </a:lvl7pPr>
            <a:lvl8pPr marL="3429000" indent="-228600" algn="l" rtl="0" fontAlgn="base">
              <a:spcBef>
                <a:spcPct val="20000"/>
              </a:spcBef>
              <a:spcAft>
                <a:spcPct val="0"/>
              </a:spcAft>
              <a:buChar char="»"/>
              <a:defRPr sz="2000" b="1">
                <a:solidFill>
                  <a:srgbClr val="4D4D4D"/>
                </a:solidFill>
                <a:latin typeface="+mn-lt"/>
                <a:cs typeface="+mn-cs"/>
              </a:defRPr>
            </a:lvl8pPr>
            <a:lvl9pPr marL="3886200" indent="-228600" algn="l" rtl="0" fontAlgn="base">
              <a:spcBef>
                <a:spcPct val="20000"/>
              </a:spcBef>
              <a:spcAft>
                <a:spcPct val="0"/>
              </a:spcAft>
              <a:buChar char="»"/>
              <a:defRPr sz="2000" b="1">
                <a:solidFill>
                  <a:srgbClr val="4D4D4D"/>
                </a:solidFill>
                <a:latin typeface="+mn-lt"/>
                <a:cs typeface="+mn-cs"/>
              </a:defRPr>
            </a:lvl9pPr>
          </a:lstStyle>
          <a:p>
            <a:pPr indent="-228600" defTabSz="914400" eaLnBrk="1" hangingPunct="1">
              <a:lnSpc>
                <a:spcPct val="90000"/>
              </a:lnSpc>
              <a:spcBef>
                <a:spcPct val="0"/>
              </a:spcBef>
              <a:spcAft>
                <a:spcPts val="1200"/>
              </a:spcAft>
              <a:buClr>
                <a:srgbClr val="007DC3"/>
              </a:buClr>
              <a:buFont typeface="Arial" panose="020B0604020202020204" pitchFamily="34" charset="0"/>
              <a:buChar char="•"/>
              <a:defRPr/>
            </a:pPr>
            <a:r>
              <a:rPr lang="en-GB" altLang="en-US" sz="2000" b="0" dirty="0">
                <a:solidFill>
                  <a:schemeClr val="tx1"/>
                </a:solidFill>
              </a:rPr>
              <a:t>Things you do on a regular basis, that you enjoy, could potentially be turned into business ideas?</a:t>
            </a:r>
          </a:p>
          <a:p>
            <a:pPr indent="-228600" defTabSz="914400" eaLnBrk="1" hangingPunct="1">
              <a:lnSpc>
                <a:spcPct val="90000"/>
              </a:lnSpc>
              <a:spcBef>
                <a:spcPct val="0"/>
              </a:spcBef>
              <a:spcAft>
                <a:spcPts val="1200"/>
              </a:spcAft>
              <a:buClr>
                <a:srgbClr val="007DC3"/>
              </a:buClr>
              <a:buFont typeface="Arial" panose="020B0604020202020204" pitchFamily="34" charset="0"/>
              <a:buChar char="•"/>
              <a:defRPr/>
            </a:pPr>
            <a:r>
              <a:rPr lang="en-GB" altLang="en-US" sz="2000" b="0" i="1" dirty="0" err="1">
                <a:solidFill>
                  <a:schemeClr val="tx1"/>
                </a:solidFill>
              </a:rPr>
              <a:t>E.g</a:t>
            </a:r>
            <a:r>
              <a:rPr lang="en-GB" altLang="en-US" sz="2000" b="0" i="1" dirty="0">
                <a:solidFill>
                  <a:schemeClr val="tx1"/>
                </a:solidFill>
              </a:rPr>
              <a:t>: Baking/cooking? Dog walking? Wood-work? Reading or music? Fitness or walking? Gardening?</a:t>
            </a:r>
          </a:p>
          <a:p>
            <a:pPr indent="-228600" defTabSz="914400" eaLnBrk="1" hangingPunct="1">
              <a:lnSpc>
                <a:spcPct val="90000"/>
              </a:lnSpc>
              <a:spcBef>
                <a:spcPct val="0"/>
              </a:spcBef>
              <a:spcAft>
                <a:spcPts val="1200"/>
              </a:spcAft>
              <a:buClr>
                <a:srgbClr val="007DC3"/>
              </a:buClr>
              <a:buFont typeface="Arial" panose="020B0604020202020204" pitchFamily="34" charset="0"/>
              <a:buChar char="•"/>
              <a:defRPr/>
            </a:pPr>
            <a:r>
              <a:rPr lang="en-GB" altLang="en-US" sz="2000" b="0" dirty="0">
                <a:solidFill>
                  <a:schemeClr val="tx1"/>
                </a:solidFill>
              </a:rPr>
              <a:t>If you’re good at any of these things and are looking to create a business or side hustle, you just might want to think about turning your hobby into a business.</a:t>
            </a:r>
          </a:p>
        </p:txBody>
      </p:sp>
      <p:sp>
        <p:nvSpPr>
          <p:cNvPr id="3" name="Title 1">
            <a:extLst>
              <a:ext uri="{FF2B5EF4-FFF2-40B4-BE49-F238E27FC236}">
                <a16:creationId xmlns:a16="http://schemas.microsoft.com/office/drawing/2014/main" id="{96954DC2-159F-3AD5-4BD2-BF585B7C3B12}"/>
              </a:ext>
            </a:extLst>
          </p:cNvPr>
          <p:cNvSpPr>
            <a:spLocks noGrp="1"/>
          </p:cNvSpPr>
          <p:nvPr>
            <p:ph type="title"/>
          </p:nvPr>
        </p:nvSpPr>
        <p:spPr>
          <a:xfrm>
            <a:off x="640080" y="373260"/>
            <a:ext cx="4368602" cy="1006863"/>
          </a:xfrm>
        </p:spPr>
        <p:txBody>
          <a:bodyPr vert="horz" lIns="91440" tIns="45720" rIns="91440" bIns="45720" rtlCol="0" anchor="b">
            <a:normAutofit/>
          </a:bodyPr>
          <a:lstStyle/>
          <a:p>
            <a:r>
              <a:rPr lang="en-US" sz="5400" b="1" dirty="0"/>
              <a:t>Passion</a:t>
            </a:r>
          </a:p>
        </p:txBody>
      </p:sp>
      <p:sp>
        <p:nvSpPr>
          <p:cNvPr id="5" name="TextBox 4">
            <a:extLst>
              <a:ext uri="{FF2B5EF4-FFF2-40B4-BE49-F238E27FC236}">
                <a16:creationId xmlns:a16="http://schemas.microsoft.com/office/drawing/2014/main" id="{84CFFFE9-C2F6-F315-7D10-F04CD3C9052B}"/>
              </a:ext>
            </a:extLst>
          </p:cNvPr>
          <p:cNvSpPr txBox="1"/>
          <p:nvPr/>
        </p:nvSpPr>
        <p:spPr>
          <a:xfrm>
            <a:off x="640080" y="4743604"/>
            <a:ext cx="9072632" cy="646331"/>
          </a:xfrm>
          <a:prstGeom prst="rect">
            <a:avLst/>
          </a:prstGeom>
          <a:noFill/>
        </p:spPr>
        <p:txBody>
          <a:bodyPr wrap="square">
            <a:spAutoFit/>
          </a:bodyPr>
          <a:lstStyle/>
          <a:p>
            <a:pPr fontAlgn="base">
              <a:lnSpc>
                <a:spcPct val="90000"/>
              </a:lnSpc>
              <a:spcBef>
                <a:spcPct val="0"/>
              </a:spcBef>
              <a:spcAft>
                <a:spcPts val="600"/>
              </a:spcAft>
              <a:defRPr/>
            </a:pPr>
            <a:r>
              <a:rPr lang="en-GB" sz="2000" b="1" i="1" dirty="0">
                <a:solidFill>
                  <a:schemeClr val="accent2"/>
                </a:solidFill>
              </a:rPr>
              <a:t>It might not make you a millionaire, but you could make a living doing something you are passionate about.</a:t>
            </a:r>
            <a:r>
              <a:rPr lang="en-GB" sz="2000" b="1" i="1" dirty="0">
                <a:solidFill>
                  <a:schemeClr val="accent1">
                    <a:lumMod val="75000"/>
                  </a:schemeClr>
                </a:solidFill>
              </a:rPr>
              <a:t> “It’s not work, if you enjoy what you do!”</a:t>
            </a:r>
            <a:endParaRPr lang="en-US" sz="2000" b="1" i="1" dirty="0">
              <a:solidFill>
                <a:schemeClr val="accent1">
                  <a:lumMod val="75000"/>
                </a:schemeClr>
              </a:solidFill>
            </a:endParaRPr>
          </a:p>
        </p:txBody>
      </p:sp>
      <p:pic>
        <p:nvPicPr>
          <p:cNvPr id="4" name="Picture 3" descr="A black and white sign&#10;&#10;Description automatically generated">
            <a:extLst>
              <a:ext uri="{FF2B5EF4-FFF2-40B4-BE49-F238E27FC236}">
                <a16:creationId xmlns:a16="http://schemas.microsoft.com/office/drawing/2014/main" id="{C42C9180-6AA8-6207-EEEE-CB6B1526592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147188" y="877124"/>
            <a:ext cx="4404732" cy="3055783"/>
          </a:xfrm>
          <a:prstGeom prst="rect">
            <a:avLst/>
          </a:prstGeom>
        </p:spPr>
      </p:pic>
      <p:sp>
        <p:nvSpPr>
          <p:cNvPr id="6" name="TextBox 5">
            <a:extLst>
              <a:ext uri="{FF2B5EF4-FFF2-40B4-BE49-F238E27FC236}">
                <a16:creationId xmlns:a16="http://schemas.microsoft.com/office/drawing/2014/main" id="{4C35A7F2-344E-E633-6583-AD5F73AD3CD4}"/>
              </a:ext>
            </a:extLst>
          </p:cNvPr>
          <p:cNvSpPr txBox="1"/>
          <p:nvPr/>
        </p:nvSpPr>
        <p:spPr>
          <a:xfrm>
            <a:off x="7147188" y="3997554"/>
            <a:ext cx="4404732" cy="230832"/>
          </a:xfrm>
          <a:prstGeom prst="rect">
            <a:avLst/>
          </a:prstGeom>
          <a:noFill/>
        </p:spPr>
        <p:txBody>
          <a:bodyPr wrap="square" rtlCol="0">
            <a:spAutoFit/>
          </a:bodyPr>
          <a:lstStyle/>
          <a:p>
            <a:r>
              <a:rPr lang="en-GB" sz="900">
                <a:hlinkClick r:id="rId4" tooltip="http://www.dontfeedtheblog.com/2016/08/dont-be-machine.html"/>
              </a:rPr>
              <a:t>This Photo</a:t>
            </a:r>
            <a:r>
              <a:rPr lang="en-GB" sz="900"/>
              <a:t> by Unknown Author is licensed under </a:t>
            </a:r>
            <a:r>
              <a:rPr lang="en-GB" sz="900">
                <a:hlinkClick r:id="rId5" tooltip="https://creativecommons.org/licenses/by/3.0/"/>
              </a:rPr>
              <a:t>CC BY</a:t>
            </a:r>
            <a:endParaRPr lang="en-GB" sz="900"/>
          </a:p>
        </p:txBody>
      </p:sp>
    </p:spTree>
    <p:extLst>
      <p:ext uri="{BB962C8B-B14F-4D97-AF65-F5344CB8AC3E}">
        <p14:creationId xmlns:p14="http://schemas.microsoft.com/office/powerpoint/2010/main" val="3199189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p:cNvSpPr/>
          <p:nvPr/>
        </p:nvSpPr>
        <p:spPr>
          <a:xfrm>
            <a:off x="751026" y="-551254"/>
            <a:ext cx="4088391" cy="3980253"/>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b="1" kern="1200" dirty="0">
                <a:ln w="17780" cmpd="sng">
                  <a:solidFill>
                    <a:srgbClr val="FFFFFF"/>
                  </a:solidFill>
                  <a:prstDash val="solid"/>
                  <a:miter lim="800000"/>
                </a:ln>
                <a:solidFill>
                  <a:srgbClr val="00B050"/>
                </a:solidFill>
                <a:effectLst>
                  <a:outerShdw blurRad="50800" algn="tl" rotWithShape="0">
                    <a:srgbClr val="000000"/>
                  </a:outerShdw>
                </a:effectLst>
                <a:latin typeface="+mj-lt"/>
                <a:ea typeface="+mj-ea"/>
                <a:cs typeface="+mj-cs"/>
              </a:rPr>
              <a:t>Creative Thinking</a:t>
            </a:r>
          </a:p>
        </p:txBody>
      </p:sp>
      <p:pic>
        <p:nvPicPr>
          <p:cNvPr id="17410" name="Picture 2"/>
          <p:cNvPicPr>
            <a:picLocks noChangeAspect="1" noChangeArrowheads="1"/>
          </p:cNvPicPr>
          <p:nvPr/>
        </p:nvPicPr>
        <p:blipFill>
          <a:blip r:embed="rId2"/>
          <a:srcRect l="11719" t="19043" r="38476" b="37012"/>
          <a:stretch>
            <a:fillRect/>
          </a:stretch>
        </p:blipFill>
        <p:spPr bwMode="auto">
          <a:xfrm>
            <a:off x="4839418" y="347183"/>
            <a:ext cx="6071961" cy="4286031"/>
          </a:xfrm>
          <a:prstGeom prst="rect">
            <a:avLst/>
          </a:prstGeom>
          <a:noFill/>
        </p:spPr>
      </p:pic>
      <p:sp>
        <p:nvSpPr>
          <p:cNvPr id="2" name="Rectangle 1">
            <a:extLst>
              <a:ext uri="{FF2B5EF4-FFF2-40B4-BE49-F238E27FC236}">
                <a16:creationId xmlns:a16="http://schemas.microsoft.com/office/drawing/2014/main" id="{D994304A-26E1-EF18-51AE-CD5AE7D454D5}"/>
              </a:ext>
            </a:extLst>
          </p:cNvPr>
          <p:cNvSpPr/>
          <p:nvPr/>
        </p:nvSpPr>
        <p:spPr>
          <a:xfrm>
            <a:off x="1039368" y="4751365"/>
            <a:ext cx="10954512" cy="954107"/>
          </a:xfrm>
          <a:prstGeom prst="rect">
            <a:avLst/>
          </a:prstGeom>
        </p:spPr>
        <p:txBody>
          <a:bodyPr wrap="square">
            <a:spAutoFit/>
          </a:bodyPr>
          <a:lstStyle/>
          <a:p>
            <a:pPr>
              <a:buNone/>
            </a:pPr>
            <a:r>
              <a:rPr lang="en-GB" sz="2800" i="1" dirty="0">
                <a:solidFill>
                  <a:schemeClr val="accent2"/>
                </a:solidFill>
              </a:rPr>
              <a:t>“Creativity is one of the last remaining legal ways of gaining an unfair advantage over the competition “ – Ed McCabe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5297762" y="786384"/>
            <a:ext cx="6251110" cy="840397"/>
          </a:xfrm>
        </p:spPr>
        <p:txBody>
          <a:bodyPr anchor="b">
            <a:normAutofit fontScale="90000"/>
          </a:bodyPr>
          <a:lstStyle/>
          <a:p>
            <a:r>
              <a:rPr lang="en-US" sz="5400">
                <a:latin typeface="Calibri" panose="020F0502020204030204" pitchFamily="34" charset="0"/>
                <a:ea typeface="Calibri" panose="020F0502020204030204" pitchFamily="34" charset="0"/>
                <a:cs typeface="Times New Roman" panose="02020603050405020304" pitchFamily="18" charset="0"/>
              </a:rPr>
              <a:t>ACTIVITY – </a:t>
            </a:r>
            <a:br>
              <a:rPr lang="en-US" sz="5400">
                <a:latin typeface="Calibri" panose="020F0502020204030204" pitchFamily="34" charset="0"/>
                <a:ea typeface="Calibri" panose="020F0502020204030204" pitchFamily="34" charset="0"/>
                <a:cs typeface="Times New Roman" panose="02020603050405020304" pitchFamily="18" charset="0"/>
              </a:rPr>
            </a:br>
            <a:r>
              <a:rPr lang="en-US" sz="5400">
                <a:latin typeface="Calibri" panose="020F0502020204030204" pitchFamily="34" charset="0"/>
                <a:ea typeface="Calibri" panose="020F0502020204030204" pitchFamily="34" charset="0"/>
                <a:cs typeface="Times New Roman" panose="02020603050405020304" pitchFamily="18" charset="0"/>
              </a:rPr>
              <a:t>The Creative Mind </a:t>
            </a:r>
            <a:endParaRPr lang="en-US" sz="5400"/>
          </a:p>
        </p:txBody>
      </p:sp>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2"/>
          <a:srcRect l="31566" r="23103" b="-1"/>
          <a:stretch/>
        </p:blipFill>
        <p:spPr>
          <a:xfrm>
            <a:off x="1" y="10"/>
            <a:ext cx="4657344" cy="578784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F15050AE-DF6A-2505-72DC-7C2A9B3F43F8}"/>
              </a:ext>
            </a:extLst>
          </p:cNvPr>
          <p:cNvSpPr>
            <a:spLocks noGrp="1"/>
          </p:cNvSpPr>
          <p:nvPr>
            <p:ph idx="1"/>
          </p:nvPr>
        </p:nvSpPr>
        <p:spPr>
          <a:xfrm>
            <a:off x="4734237" y="1621990"/>
            <a:ext cx="6251110" cy="4255363"/>
          </a:xfrm>
        </p:spPr>
        <p:txBody>
          <a:bodyPr>
            <a:normAutofit/>
          </a:bodyPr>
          <a:lstStyle/>
          <a:p>
            <a:pPr lvl="1" indent="0">
              <a:buNone/>
            </a:pPr>
            <a:r>
              <a:rPr lang="en-GB" sz="2200" b="1">
                <a:latin typeface="Calibri" panose="020F0502020204030204" pitchFamily="34" charset="0"/>
                <a:ea typeface="Calibri" panose="020F0502020204030204" pitchFamily="34" charset="0"/>
                <a:cs typeface="Times New Roman" panose="02020603050405020304" pitchFamily="18" charset="0"/>
              </a:rPr>
              <a:t>In </a:t>
            </a:r>
            <a:r>
              <a:rPr lang="en-GB" sz="2200" b="1">
                <a:effectLst/>
                <a:latin typeface="Calibri" panose="020F0502020204030204" pitchFamily="34" charset="0"/>
                <a:ea typeface="Calibri" panose="020F0502020204030204" pitchFamily="34" charset="0"/>
                <a:cs typeface="Times New Roman" panose="02020603050405020304" pitchFamily="18" charset="0"/>
              </a:rPr>
              <a:t>groups</a:t>
            </a:r>
            <a:r>
              <a:rPr lang="en-GB" sz="2200" b="1">
                <a:latin typeface="Calibri" panose="020F0502020204030204" pitchFamily="34" charset="0"/>
                <a:ea typeface="Calibri" panose="020F0502020204030204" pitchFamily="34" charset="0"/>
                <a:cs typeface="Times New Roman" panose="02020603050405020304" pitchFamily="18" charset="0"/>
              </a:rPr>
              <a:t>, secretly try to solve the following three puzzles. Use the paper and pencils provided (if necessary):</a:t>
            </a:r>
            <a:r>
              <a:rPr lang="en-GB" sz="2200" b="1">
                <a:effectLst/>
                <a:latin typeface="Calibri" panose="020F0502020204030204" pitchFamily="34" charset="0"/>
                <a:ea typeface="Calibri" panose="020F0502020204030204" pitchFamily="34" charset="0"/>
                <a:cs typeface="Times New Roman" panose="02020603050405020304" pitchFamily="18" charset="0"/>
              </a:rPr>
              <a:t> </a:t>
            </a:r>
          </a:p>
          <a:p>
            <a:pPr lvl="1" indent="0">
              <a:buNone/>
            </a:pPr>
            <a:endParaRPr lang="en-GB" sz="2200" b="1">
              <a:effectLst/>
              <a:latin typeface="Calibri" panose="020F0502020204030204" pitchFamily="34" charset="0"/>
              <a:ea typeface="Calibri" panose="020F0502020204030204" pitchFamily="34" charset="0"/>
              <a:cs typeface="Times New Roman" panose="02020603050405020304" pitchFamily="18" charset="0"/>
            </a:endParaRPr>
          </a:p>
          <a:p>
            <a:pPr marL="1143000" lvl="1" indent="-457200">
              <a:buAutoNum type="arabicPeriod"/>
            </a:pPr>
            <a:r>
              <a:rPr lang="en-GB" sz="2200">
                <a:effectLst/>
                <a:latin typeface="Calibri" panose="020F0502020204030204" pitchFamily="34" charset="0"/>
                <a:ea typeface="Calibri" panose="020F0502020204030204" pitchFamily="34" charset="0"/>
                <a:cs typeface="Times New Roman" panose="02020603050405020304" pitchFamily="18" charset="0"/>
              </a:rPr>
              <a:t>Using six equal lengths of stick, make four equilateral triangles.</a:t>
            </a:r>
          </a:p>
          <a:p>
            <a:pPr marL="1143000" lvl="1" indent="-457200">
              <a:buAutoNum type="arabicPeriod"/>
            </a:pPr>
            <a:r>
              <a:rPr lang="en-GB" sz="2200">
                <a:latin typeface="Calibri" panose="020F0502020204030204" pitchFamily="34" charset="0"/>
                <a:ea typeface="Calibri" panose="020F0502020204030204" pitchFamily="34" charset="0"/>
                <a:cs typeface="Times New Roman" panose="02020603050405020304" pitchFamily="18" charset="0"/>
              </a:rPr>
              <a:t>What can you add to a barrel to make it lighter?</a:t>
            </a:r>
          </a:p>
          <a:p>
            <a:pPr marL="1143000" lvl="1" indent="-457200">
              <a:buAutoNum type="arabicPeriod"/>
            </a:pPr>
            <a:r>
              <a:rPr lang="en-GB" sz="2200">
                <a:effectLst/>
                <a:latin typeface="Calibri" panose="020F0502020204030204" pitchFamily="34" charset="0"/>
                <a:ea typeface="Calibri" panose="020F0502020204030204" pitchFamily="34" charset="0"/>
                <a:cs typeface="Times New Roman" panose="02020603050405020304" pitchFamily="18" charset="0"/>
              </a:rPr>
              <a:t>How do you half thirteen to make 8?</a:t>
            </a:r>
          </a:p>
          <a:p>
            <a:pPr lvl="1" indent="0">
              <a:buNone/>
            </a:pPr>
            <a:endParaRPr lang="en-GB" sz="2200" b="1">
              <a:effectLst/>
              <a:latin typeface="Calibri" panose="020F0502020204030204" pitchFamily="34" charset="0"/>
              <a:ea typeface="Calibri" panose="020F0502020204030204" pitchFamily="34" charset="0"/>
              <a:cs typeface="Times New Roman" panose="02020603050405020304" pitchFamily="18" charset="0"/>
            </a:endParaRPr>
          </a:p>
          <a:p>
            <a:pPr lvl="1" indent="0">
              <a:buNone/>
            </a:pPr>
            <a:r>
              <a:rPr lang="en-GB" sz="2600" b="1">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This is a competition – don’t let your competitors copy you!</a:t>
            </a:r>
            <a:endParaRPr lang="en-US" sz="2600" b="1">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p>
            <a:pPr lvl="1" indent="0">
              <a:buNone/>
            </a:pPr>
            <a:endParaRPr lang="en-US" sz="2200">
              <a:latin typeface="Calibri" panose="020F0502020204030204" pitchFamily="34" charset="0"/>
              <a:ea typeface="Calibri" panose="020F0502020204030204" pitchFamily="34" charset="0"/>
              <a:cs typeface="Times New Roman" panose="02020603050405020304" pitchFamily="18" charset="0"/>
            </a:endParaRPr>
          </a:p>
          <a:p>
            <a:pPr marL="914400" lvl="1"/>
            <a:endParaRPr lang="en-US" sz="2200">
              <a:effectLst/>
              <a:latin typeface="Calibri" panose="020F0502020204030204" pitchFamily="34" charset="0"/>
              <a:ea typeface="Calibri" panose="020F0502020204030204" pitchFamily="34" charset="0"/>
              <a:cs typeface="Times New Roman" panose="02020603050405020304" pitchFamily="18" charset="0"/>
            </a:endParaRPr>
          </a:p>
          <a:p>
            <a:pPr marL="914400" lvl="1"/>
            <a:endParaRPr lang="en-GB" sz="220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2" descr="FOSS ACADEMIC | (Almost) De-Googled Research">
            <a:extLst>
              <a:ext uri="{FF2B5EF4-FFF2-40B4-BE49-F238E27FC236}">
                <a16:creationId xmlns:a16="http://schemas.microsoft.com/office/drawing/2014/main" id="{0660BB77-A483-71B4-8527-099D382C6F9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695" r="19409"/>
          <a:stretch/>
        </p:blipFill>
        <p:spPr bwMode="auto">
          <a:xfrm rot="21105635">
            <a:off x="10773109" y="4178149"/>
            <a:ext cx="1146987" cy="1092002"/>
          </a:xfrm>
          <a:prstGeom prst="rect">
            <a:avLst/>
          </a:prstGeom>
          <a:noFill/>
          <a:ln w="57150">
            <a:solidFill>
              <a:srgbClr val="C00000"/>
            </a:solidFill>
            <a:prstDash val="sysDot"/>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2118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776177" y="62484"/>
            <a:ext cx="10772695" cy="840397"/>
          </a:xfrm>
        </p:spPr>
        <p:txBody>
          <a:bodyPr anchor="b">
            <a:normAutofit fontScale="90000"/>
          </a:bodyPr>
          <a:lstStyle/>
          <a:p>
            <a:r>
              <a:rPr lang="en-US" sz="5400">
                <a:latin typeface="Calibri" panose="020F0502020204030204" pitchFamily="34" charset="0"/>
                <a:ea typeface="Calibri" panose="020F0502020204030204" pitchFamily="34" charset="0"/>
                <a:cs typeface="Times New Roman" panose="02020603050405020304" pitchFamily="18" charset="0"/>
              </a:rPr>
              <a:t>Some business lessons learned already…</a:t>
            </a:r>
            <a:endParaRPr lang="en-US" sz="5400"/>
          </a:p>
        </p:txBody>
      </p:sp>
      <p:sp>
        <p:nvSpPr>
          <p:cNvPr id="3" name="Content Placeholder 2">
            <a:extLst>
              <a:ext uri="{FF2B5EF4-FFF2-40B4-BE49-F238E27FC236}">
                <a16:creationId xmlns:a16="http://schemas.microsoft.com/office/drawing/2014/main" id="{F15050AE-DF6A-2505-72DC-7C2A9B3F43F8}"/>
              </a:ext>
            </a:extLst>
          </p:cNvPr>
          <p:cNvSpPr>
            <a:spLocks noGrp="1"/>
          </p:cNvSpPr>
          <p:nvPr>
            <p:ph idx="1"/>
          </p:nvPr>
        </p:nvSpPr>
        <p:spPr>
          <a:xfrm>
            <a:off x="2354457" y="1349452"/>
            <a:ext cx="9194415" cy="4255363"/>
          </a:xfrm>
        </p:spPr>
        <p:txBody>
          <a:bodyPr>
            <a:normAutofit lnSpcReduction="10000"/>
          </a:bodyPr>
          <a:lstStyle/>
          <a:p>
            <a:pPr marL="1143000" lvl="1" indent="-457200">
              <a:buAutoNum type="arabicPeriod"/>
            </a:pPr>
            <a:r>
              <a:rPr lang="en-GB" sz="2800">
                <a:effectLst/>
                <a:latin typeface="Calibri" panose="020F0502020204030204" pitchFamily="34" charset="0"/>
                <a:ea typeface="Calibri" panose="020F0502020204030204" pitchFamily="34" charset="0"/>
                <a:cs typeface="Times New Roman" panose="02020603050405020304" pitchFamily="18" charset="0"/>
              </a:rPr>
              <a:t>Innovation is key! Think outside the box. Go to the next dimension!</a:t>
            </a:r>
          </a:p>
          <a:p>
            <a:pPr marL="1143000" lvl="1" indent="-457200">
              <a:buAutoNum type="arabicPeriod"/>
            </a:pPr>
            <a:endParaRPr lang="en-GB" sz="2800">
              <a:effectLst/>
              <a:latin typeface="Calibri" panose="020F0502020204030204" pitchFamily="34" charset="0"/>
              <a:ea typeface="Calibri" panose="020F0502020204030204" pitchFamily="34" charset="0"/>
              <a:cs typeface="Times New Roman" panose="02020603050405020304" pitchFamily="18" charset="0"/>
            </a:endParaRPr>
          </a:p>
          <a:p>
            <a:pPr marL="1143000" lvl="1" indent="-457200">
              <a:buAutoNum type="arabicPeriod"/>
            </a:pPr>
            <a:endParaRPr lang="en-GB" sz="2800">
              <a:effectLst/>
              <a:latin typeface="Calibri" panose="020F0502020204030204" pitchFamily="34" charset="0"/>
              <a:ea typeface="Calibri" panose="020F0502020204030204" pitchFamily="34" charset="0"/>
              <a:cs typeface="Times New Roman" panose="02020603050405020304" pitchFamily="18" charset="0"/>
            </a:endParaRPr>
          </a:p>
          <a:p>
            <a:pPr marL="1143000" lvl="1" indent="-457200">
              <a:buAutoNum type="arabicPeriod"/>
            </a:pPr>
            <a:r>
              <a:rPr lang="en-GB" sz="2800">
                <a:latin typeface="Calibri" panose="020F0502020204030204" pitchFamily="34" charset="0"/>
                <a:ea typeface="Calibri" panose="020F0502020204030204" pitchFamily="34" charset="0"/>
                <a:cs typeface="Times New Roman" panose="02020603050405020304" pitchFamily="18" charset="0"/>
              </a:rPr>
              <a:t>There is more than one way to solve a problem – more than one way to satisfy a need.</a:t>
            </a:r>
          </a:p>
          <a:p>
            <a:pPr marL="1143000" lvl="1" indent="-457200">
              <a:buAutoNum type="arabicPeriod"/>
            </a:pPr>
            <a:endParaRPr lang="en-GB" sz="2800">
              <a:latin typeface="Calibri" panose="020F0502020204030204" pitchFamily="34" charset="0"/>
              <a:ea typeface="Calibri" panose="020F0502020204030204" pitchFamily="34" charset="0"/>
              <a:cs typeface="Times New Roman" panose="02020603050405020304" pitchFamily="18" charset="0"/>
            </a:endParaRPr>
          </a:p>
          <a:p>
            <a:pPr marL="1143000" lvl="1" indent="-457200">
              <a:buAutoNum type="arabicPeriod"/>
            </a:pPr>
            <a:endParaRPr lang="en-GB" sz="2800">
              <a:latin typeface="Calibri" panose="020F0502020204030204" pitchFamily="34" charset="0"/>
              <a:ea typeface="Calibri" panose="020F0502020204030204" pitchFamily="34" charset="0"/>
              <a:cs typeface="Times New Roman" panose="02020603050405020304" pitchFamily="18" charset="0"/>
            </a:endParaRPr>
          </a:p>
          <a:p>
            <a:pPr marL="1143000" lvl="1" indent="-457200">
              <a:buAutoNum type="arabicPeriod"/>
            </a:pPr>
            <a:r>
              <a:rPr lang="en-GB" sz="2800">
                <a:effectLst/>
                <a:latin typeface="Calibri" panose="020F0502020204030204" pitchFamily="34" charset="0"/>
                <a:ea typeface="Calibri" panose="020F0502020204030204" pitchFamily="34" charset="0"/>
                <a:cs typeface="Times New Roman" panose="02020603050405020304" pitchFamily="18" charset="0"/>
              </a:rPr>
              <a:t>Look at the problem in a different way – go back to basics!</a:t>
            </a:r>
          </a:p>
          <a:p>
            <a:pPr lvl="1" indent="0">
              <a:buNone/>
            </a:pPr>
            <a:endParaRPr lang="en-GB" sz="2800" b="1">
              <a:effectLst/>
              <a:latin typeface="Calibri" panose="020F0502020204030204" pitchFamily="34" charset="0"/>
              <a:ea typeface="Calibri" panose="020F0502020204030204" pitchFamily="34" charset="0"/>
              <a:cs typeface="Times New Roman" panose="02020603050405020304" pitchFamily="18" charset="0"/>
            </a:endParaRPr>
          </a:p>
          <a:p>
            <a:pPr lvl="1" indent="0">
              <a:buNone/>
            </a:pPr>
            <a:endParaRPr lang="en-GB" sz="2800" b="1">
              <a:effectLst/>
              <a:latin typeface="Calibri" panose="020F0502020204030204" pitchFamily="34" charset="0"/>
              <a:ea typeface="Calibri" panose="020F0502020204030204" pitchFamily="34" charset="0"/>
              <a:cs typeface="Times New Roman" panose="02020603050405020304" pitchFamily="18" charset="0"/>
            </a:endParaRPr>
          </a:p>
          <a:p>
            <a:pPr lvl="1" indent="0">
              <a:buNone/>
            </a:pPr>
            <a:endParaRPr lang="en-US" sz="2800">
              <a:latin typeface="Calibri" panose="020F0502020204030204" pitchFamily="34" charset="0"/>
              <a:ea typeface="Calibri" panose="020F0502020204030204" pitchFamily="34" charset="0"/>
              <a:cs typeface="Times New Roman" panose="02020603050405020304" pitchFamily="18" charset="0"/>
            </a:endParaRPr>
          </a:p>
          <a:p>
            <a:pPr marL="914400" lvl="1"/>
            <a:endParaRPr lang="en-US" sz="2800">
              <a:effectLst/>
              <a:latin typeface="Calibri" panose="020F0502020204030204" pitchFamily="34" charset="0"/>
              <a:ea typeface="Calibri" panose="020F0502020204030204" pitchFamily="34" charset="0"/>
              <a:cs typeface="Times New Roman" panose="02020603050405020304" pitchFamily="18" charset="0"/>
            </a:endParaRPr>
          </a:p>
          <a:p>
            <a:pPr marL="914400" lvl="1"/>
            <a:endParaRPr lang="en-GB" sz="280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074C0647-A8D8-B5EC-4232-F4E0F6CA2FA4}"/>
              </a:ext>
            </a:extLst>
          </p:cNvPr>
          <p:cNvSpPr txBox="1"/>
          <p:nvPr/>
        </p:nvSpPr>
        <p:spPr>
          <a:xfrm>
            <a:off x="4731246" y="5246938"/>
            <a:ext cx="7071626" cy="523220"/>
          </a:xfrm>
          <a:prstGeom prst="rect">
            <a:avLst/>
          </a:prstGeom>
          <a:noFill/>
        </p:spPr>
        <p:txBody>
          <a:bodyPr wrap="square">
            <a:spAutoFit/>
          </a:bodyPr>
          <a:lstStyle/>
          <a:p>
            <a:pPr marL="457200" marR="0" lvl="1" indent="0" algn="l" defTabSz="457200" rtl="0" eaLnBrk="1" fontAlgn="auto" latinLnBrk="0" hangingPunct="1">
              <a:lnSpc>
                <a:spcPct val="100000"/>
              </a:lnSpc>
              <a:spcBef>
                <a:spcPts val="0"/>
              </a:spcBef>
              <a:spcAft>
                <a:spcPts val="0"/>
              </a:spcAft>
              <a:buClrTx/>
              <a:buSzTx/>
              <a:buFontTx/>
              <a:buNone/>
              <a:tabLst/>
              <a:defRPr/>
            </a:pPr>
            <a:r>
              <a:rPr kumimoji="0" lang="en-GB" sz="2800" b="1" i="1" u="none" strike="noStrike" kern="1200" cap="none" spc="0" normalizeH="0" baseline="0" noProof="0">
                <a:ln>
                  <a:noFill/>
                </a:ln>
                <a:solidFill>
                  <a:srgbClr val="ED7D31"/>
                </a:solidFill>
                <a:effectLst/>
                <a:uLnTx/>
                <a:uFillTx/>
                <a:latin typeface="Calibri" panose="020F0502020204030204" pitchFamily="34" charset="0"/>
                <a:ea typeface="Calibri" panose="020F0502020204030204" pitchFamily="34" charset="0"/>
                <a:cs typeface="Times New Roman" panose="02020603050405020304" pitchFamily="18" charset="0"/>
              </a:rPr>
              <a:t>And, if you’re not sure – seek expert help!</a:t>
            </a:r>
            <a:endParaRPr kumimoji="0" lang="en-US" sz="2800" b="1" i="1" u="none" strike="noStrike" kern="1200" cap="none" spc="0" normalizeH="0" baseline="0" noProof="0">
              <a:ln>
                <a:noFill/>
              </a:ln>
              <a:solidFill>
                <a:srgbClr val="ED7D31"/>
              </a:solidFill>
              <a:effectLst/>
              <a:uLnTx/>
              <a:uFillTx/>
              <a:latin typeface="Calibri" panose="020F0502020204030204" pitchFamily="34" charset="0"/>
              <a:ea typeface="Calibri" panose="020F0502020204030204" pitchFamily="34" charset="0"/>
              <a:cs typeface="Times New Roman" panose="02020603050405020304" pitchFamily="18" charset="0"/>
            </a:endParaRPr>
          </a:p>
        </p:txBody>
      </p:sp>
      <p:pic>
        <p:nvPicPr>
          <p:cNvPr id="8" name="Picture 7" descr="A green pyramid with black spots&#10;&#10;Description automatically generated">
            <a:extLst>
              <a:ext uri="{FF2B5EF4-FFF2-40B4-BE49-F238E27FC236}">
                <a16:creationId xmlns:a16="http://schemas.microsoft.com/office/drawing/2014/main" id="{2530594C-E2C3-D912-5D03-22B9B1DDE0F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85711" y="966679"/>
            <a:ext cx="1580138" cy="1580138"/>
          </a:xfrm>
          <a:prstGeom prst="rect">
            <a:avLst/>
          </a:prstGeom>
        </p:spPr>
      </p:pic>
      <p:pic>
        <p:nvPicPr>
          <p:cNvPr id="11" name="Picture 10" descr="A clock with roman numerals&#10;&#10;Description automatically generated">
            <a:extLst>
              <a:ext uri="{FF2B5EF4-FFF2-40B4-BE49-F238E27FC236}">
                <a16:creationId xmlns:a16="http://schemas.microsoft.com/office/drawing/2014/main" id="{57F9F91A-445F-362E-16D1-4E79FC16144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218899" y="4203091"/>
            <a:ext cx="1135558" cy="1148317"/>
          </a:xfrm>
          <a:prstGeom prst="rect">
            <a:avLst/>
          </a:prstGeom>
        </p:spPr>
      </p:pic>
      <p:pic>
        <p:nvPicPr>
          <p:cNvPr id="13" name="Picture 12" descr="A wooden barrel with metal rings&#10;&#10;Description automatically generated">
            <a:extLst>
              <a:ext uri="{FF2B5EF4-FFF2-40B4-BE49-F238E27FC236}">
                <a16:creationId xmlns:a16="http://schemas.microsoft.com/office/drawing/2014/main" id="{C9F11600-90D7-1B34-7696-AAB1A02A849E}"/>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56131" y="2414388"/>
            <a:ext cx="1861094" cy="1667540"/>
          </a:xfrm>
          <a:prstGeom prst="rect">
            <a:avLst/>
          </a:prstGeom>
        </p:spPr>
      </p:pic>
    </p:spTree>
    <p:extLst>
      <p:ext uri="{BB962C8B-B14F-4D97-AF65-F5344CB8AC3E}">
        <p14:creationId xmlns:p14="http://schemas.microsoft.com/office/powerpoint/2010/main" val="3185290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5297762" y="302769"/>
            <a:ext cx="6251110" cy="818129"/>
          </a:xfrm>
        </p:spPr>
        <p:txBody>
          <a:bodyPr anchor="b">
            <a:normAutofit fontScale="90000"/>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 (</a:t>
            </a:r>
            <a:r>
              <a:rPr lang="en-US" sz="5400" dirty="0">
                <a:solidFill>
                  <a:schemeClr val="accent2"/>
                </a:solidFill>
                <a:latin typeface="Calibri" panose="020F0502020204030204" pitchFamily="34" charset="0"/>
                <a:ea typeface="Calibri" panose="020F0502020204030204" pitchFamily="34" charset="0"/>
                <a:cs typeface="Times New Roman" panose="02020603050405020304" pitchFamily="18" charset="0"/>
              </a:rPr>
              <a:t>Part 1</a:t>
            </a:r>
            <a:r>
              <a:rPr lang="en-US" sz="5400" dirty="0">
                <a:latin typeface="Calibri" panose="020F0502020204030204" pitchFamily="34" charset="0"/>
                <a:ea typeface="Calibri" panose="020F0502020204030204" pitchFamily="34" charset="0"/>
                <a:cs typeface="Times New Roman" panose="02020603050405020304" pitchFamily="18" charset="0"/>
              </a:rPr>
              <a:t>)</a:t>
            </a:r>
            <a:endParaRPr lang="en-US" sz="5400" b="1" dirty="0">
              <a:solidFill>
                <a:srgbClr val="C00000"/>
              </a:solidFill>
            </a:endParaRPr>
          </a:p>
        </p:txBody>
      </p:sp>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2"/>
          <a:srcRect l="31566" r="23103" b="-1"/>
          <a:stretch/>
        </p:blipFill>
        <p:spPr>
          <a:xfrm>
            <a:off x="1" y="10"/>
            <a:ext cx="3907481" cy="5753809"/>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F15050AE-DF6A-2505-72DC-7C2A9B3F43F8}"/>
              </a:ext>
            </a:extLst>
          </p:cNvPr>
          <p:cNvSpPr>
            <a:spLocks noGrp="1"/>
          </p:cNvSpPr>
          <p:nvPr>
            <p:ph idx="1"/>
          </p:nvPr>
        </p:nvSpPr>
        <p:spPr>
          <a:xfrm>
            <a:off x="5158964" y="1367456"/>
            <a:ext cx="6389907" cy="3959990"/>
          </a:xfrm>
        </p:spPr>
        <p:txBody>
          <a:bodyPr>
            <a:normAutofit lnSpcReduction="10000"/>
          </a:bodyPr>
          <a:lstStyle/>
          <a:p>
            <a:pPr marL="228606" indent="0">
              <a:buNone/>
            </a:pPr>
            <a:r>
              <a:rPr lang="en-GB" sz="2200" b="1" dirty="0">
                <a:effectLst/>
                <a:latin typeface="Calibri" panose="020F0502020204030204" pitchFamily="34" charset="0"/>
                <a:ea typeface="Calibri" panose="020F0502020204030204" pitchFamily="34" charset="0"/>
                <a:cs typeface="Times New Roman" panose="02020603050405020304" pitchFamily="18" charset="0"/>
              </a:rPr>
              <a:t>Individually, read the assignment brief again and compile a list of ‘small, hospitality based’ businesses that are of interest to you that you think are worth exploring further as a group.</a:t>
            </a:r>
          </a:p>
          <a:p>
            <a:pPr marL="228606" indent="0">
              <a:buNone/>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marL="457200"/>
            <a:r>
              <a:rPr lang="en-GB" sz="2000" dirty="0">
                <a:latin typeface="Calibri" panose="020F0502020204030204" pitchFamily="34" charset="0"/>
                <a:ea typeface="Calibri" panose="020F0502020204030204" pitchFamily="34" charset="0"/>
                <a:cs typeface="Times New Roman" panose="02020603050405020304" pitchFamily="18" charset="0"/>
              </a:rPr>
              <a:t>Make notes on any exciting or interesting ideas you might have for these businesses, their products and services.</a:t>
            </a:r>
          </a:p>
          <a:p>
            <a:pPr marL="457200"/>
            <a:r>
              <a:rPr lang="en-US" sz="2000" dirty="0"/>
              <a:t>Are there any trends you can identify in the hospitality marketplace that create potential business opportunities?</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457200"/>
            <a:r>
              <a:rPr lang="en-US" sz="2000" dirty="0">
                <a:effectLst/>
                <a:latin typeface="Calibri" panose="020F0502020204030204" pitchFamily="34" charset="0"/>
                <a:ea typeface="Calibri" panose="020F0502020204030204" pitchFamily="34" charset="0"/>
                <a:cs typeface="Times New Roman" panose="02020603050405020304" pitchFamily="18" charset="0"/>
              </a:rPr>
              <a:t>Get ready to share your ideas.</a:t>
            </a:r>
          </a:p>
          <a:p>
            <a:pPr marL="914400" lvl="1"/>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914400" lvl="1"/>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4" name="Group 3">
            <a:extLst>
              <a:ext uri="{FF2B5EF4-FFF2-40B4-BE49-F238E27FC236}">
                <a16:creationId xmlns:a16="http://schemas.microsoft.com/office/drawing/2014/main" id="{FD5E2573-0E85-6958-FF6F-D3E2EE6B8CAB}"/>
              </a:ext>
            </a:extLst>
          </p:cNvPr>
          <p:cNvGrpSpPr/>
          <p:nvPr/>
        </p:nvGrpSpPr>
        <p:grpSpPr>
          <a:xfrm>
            <a:off x="1033272" y="5229919"/>
            <a:ext cx="10515600" cy="507183"/>
            <a:chOff x="838200" y="5732782"/>
            <a:chExt cx="10515600" cy="915310"/>
          </a:xfrm>
        </p:grpSpPr>
        <p:sp>
          <p:nvSpPr>
            <p:cNvPr id="6" name="Rectangle: Rounded Corners 5">
              <a:extLst>
                <a:ext uri="{FF2B5EF4-FFF2-40B4-BE49-F238E27FC236}">
                  <a16:creationId xmlns:a16="http://schemas.microsoft.com/office/drawing/2014/main" id="{79FD66C1-5C25-43E7-15E3-245EFFA0C47D}"/>
                </a:ext>
              </a:extLst>
            </p:cNvPr>
            <p:cNvSpPr/>
            <p:nvPr/>
          </p:nvSpPr>
          <p:spPr>
            <a:xfrm>
              <a:off x="838200" y="5732782"/>
              <a:ext cx="10515600" cy="915310"/>
            </a:xfrm>
            <a:prstGeom prst="roundRect">
              <a:avLst>
                <a:gd name="adj" fmla="val 10000"/>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sz="1000"/>
            </a:p>
          </p:txBody>
        </p:sp>
        <p:sp>
          <p:nvSpPr>
            <p:cNvPr id="7" name="Rectangle 6" descr="Person with Idea">
              <a:extLst>
                <a:ext uri="{FF2B5EF4-FFF2-40B4-BE49-F238E27FC236}">
                  <a16:creationId xmlns:a16="http://schemas.microsoft.com/office/drawing/2014/main" id="{835CEB29-001A-FBB0-F8CA-8075F96B7334}"/>
                </a:ext>
              </a:extLst>
            </p:cNvPr>
            <p:cNvSpPr/>
            <p:nvPr/>
          </p:nvSpPr>
          <p:spPr>
            <a:xfrm>
              <a:off x="1115081" y="5938727"/>
              <a:ext cx="503420" cy="503420"/>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sz="1000"/>
            </a:p>
          </p:txBody>
        </p:sp>
        <p:grpSp>
          <p:nvGrpSpPr>
            <p:cNvPr id="8" name="Group 7">
              <a:extLst>
                <a:ext uri="{FF2B5EF4-FFF2-40B4-BE49-F238E27FC236}">
                  <a16:creationId xmlns:a16="http://schemas.microsoft.com/office/drawing/2014/main" id="{569302D5-8329-FCDA-59AB-71A87C136005}"/>
                </a:ext>
              </a:extLst>
            </p:cNvPr>
            <p:cNvGrpSpPr/>
            <p:nvPr/>
          </p:nvGrpSpPr>
          <p:grpSpPr>
            <a:xfrm>
              <a:off x="1895383" y="5732782"/>
              <a:ext cx="9458416" cy="915310"/>
              <a:chOff x="1057183" y="2290082"/>
              <a:chExt cx="9458416" cy="915310"/>
            </a:xfrm>
          </p:grpSpPr>
          <p:sp>
            <p:nvSpPr>
              <p:cNvPr id="9" name="Rectangle 8">
                <a:extLst>
                  <a:ext uri="{FF2B5EF4-FFF2-40B4-BE49-F238E27FC236}">
                    <a16:creationId xmlns:a16="http://schemas.microsoft.com/office/drawing/2014/main" id="{227A5EA9-DF55-63C5-7F21-96B8426DD78D}"/>
                  </a:ext>
                </a:extLst>
              </p:cNvPr>
              <p:cNvSpPr/>
              <p:nvPr/>
            </p:nvSpPr>
            <p:spPr>
              <a:xfrm>
                <a:off x="1057183" y="2290082"/>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endParaRPr lang="en-GB" sz="1000"/>
              </a:p>
            </p:txBody>
          </p:sp>
          <p:sp>
            <p:nvSpPr>
              <p:cNvPr id="10" name="TextBox 9">
                <a:extLst>
                  <a:ext uri="{FF2B5EF4-FFF2-40B4-BE49-F238E27FC236}">
                    <a16:creationId xmlns:a16="http://schemas.microsoft.com/office/drawing/2014/main" id="{34053778-5DAB-C9EA-7F38-4054BB83045F}"/>
                  </a:ext>
                </a:extLst>
              </p:cNvPr>
              <p:cNvSpPr txBox="1"/>
              <p:nvPr/>
            </p:nvSpPr>
            <p:spPr>
              <a:xfrm>
                <a:off x="1057183" y="2290082"/>
                <a:ext cx="9458416" cy="915310"/>
              </a:xfrm>
              <a:prstGeom prst="rect">
                <a:avLst/>
              </a:prstGeom>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r>
                  <a:rPr lang="en-GB" sz="1600" dirty="0"/>
                  <a:t>You can create a mind-map using this website, </a:t>
                </a:r>
                <a:r>
                  <a:rPr lang="en-GB" sz="1600" dirty="0">
                    <a:hlinkClick r:id="rId5"/>
                  </a:rPr>
                  <a:t>www.mindmaps.app</a:t>
                </a:r>
                <a:r>
                  <a:rPr lang="en-GB" sz="1600" dirty="0"/>
                  <a:t>, to help visualise and  develop your ideas. </a:t>
                </a:r>
              </a:p>
            </p:txBody>
          </p:sp>
        </p:grpSp>
      </p:grpSp>
    </p:spTree>
    <p:extLst>
      <p:ext uri="{BB962C8B-B14F-4D97-AF65-F5344CB8AC3E}">
        <p14:creationId xmlns:p14="http://schemas.microsoft.com/office/powerpoint/2010/main" val="6658404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63043A-055C-6C38-0C06-0CDACFE73C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3D57972-5C06-5A38-9FF0-F71C0551FB9E}"/>
              </a:ext>
            </a:extLst>
          </p:cNvPr>
          <p:cNvSpPr>
            <a:spLocks noGrp="1"/>
          </p:cNvSpPr>
          <p:nvPr>
            <p:ph type="title"/>
          </p:nvPr>
        </p:nvSpPr>
        <p:spPr>
          <a:xfrm>
            <a:off x="982531" y="3628859"/>
            <a:ext cx="10226937" cy="1836025"/>
          </a:xfrm>
        </p:spPr>
        <p:txBody>
          <a:bodyPr vert="horz" lIns="91440" tIns="45720" rIns="91440" bIns="45720" rtlCol="0" anchor="b">
            <a:normAutofit/>
          </a:bodyPr>
          <a:lstStyle/>
          <a:p>
            <a:pPr algn="ctr" defTabSz="914400"/>
            <a:r>
              <a:rPr lang="en-US" sz="5400" b="1" dirty="0">
                <a:solidFill>
                  <a:srgbClr val="002060"/>
                </a:solidFill>
                <a:latin typeface="+mn-lt"/>
                <a:cs typeface="+mj-cs"/>
              </a:rPr>
              <a:t>Take a break!</a:t>
            </a:r>
          </a:p>
        </p:txBody>
      </p:sp>
      <p:pic>
        <p:nvPicPr>
          <p:cNvPr id="10" name="Picture 9" descr="A group of chocolate bars and foil wrapped candy&#10;&#10;Description automatically generated">
            <a:extLst>
              <a:ext uri="{FF2B5EF4-FFF2-40B4-BE49-F238E27FC236}">
                <a16:creationId xmlns:a16="http://schemas.microsoft.com/office/drawing/2014/main" id="{116953B7-BBF6-60EB-C52B-AD9A72E9EF31}"/>
              </a:ext>
            </a:extLst>
          </p:cNvPr>
          <p:cNvPicPr>
            <a:picLocks noChangeAspect="1"/>
          </p:cNvPicPr>
          <p:nvPr/>
        </p:nvPicPr>
        <p:blipFill rotWithShape="1">
          <a:blip r:embed="rId2"/>
          <a:srcRect t="21493" b="14165"/>
          <a:stretch/>
        </p:blipFill>
        <p:spPr>
          <a:xfrm>
            <a:off x="21" y="-13648"/>
            <a:ext cx="12191979" cy="4412575"/>
          </a:xfrm>
          <a:custGeom>
            <a:avLst/>
            <a:gdLst/>
            <a:ahLst/>
            <a:cxnLst/>
            <a:rect l="l" t="t" r="r" b="b"/>
            <a:pathLst>
              <a:path w="12191999" h="5886533">
                <a:moveTo>
                  <a:pt x="4721173" y="4907914"/>
                </a:moveTo>
                <a:lnTo>
                  <a:pt x="4722109" y="4908125"/>
                </a:lnTo>
                <a:cubicBezTo>
                  <a:pt x="4721143" y="4908767"/>
                  <a:pt x="4718263" y="4909373"/>
                  <a:pt x="4717199" y="4909396"/>
                </a:cubicBezTo>
                <a:close/>
                <a:moveTo>
                  <a:pt x="0" y="0"/>
                </a:moveTo>
                <a:lnTo>
                  <a:pt x="12191999" y="0"/>
                </a:lnTo>
                <a:lnTo>
                  <a:pt x="12191999" y="5751311"/>
                </a:lnTo>
                <a:lnTo>
                  <a:pt x="12140860" y="5770509"/>
                </a:lnTo>
                <a:cubicBezTo>
                  <a:pt x="12126656" y="5772723"/>
                  <a:pt x="12093589" y="5827925"/>
                  <a:pt x="12080161" y="5826358"/>
                </a:cubicBezTo>
                <a:cubicBezTo>
                  <a:pt x="11978188" y="5850511"/>
                  <a:pt x="11967361" y="5873564"/>
                  <a:pt x="11917885" y="5861578"/>
                </a:cubicBezTo>
                <a:cubicBezTo>
                  <a:pt x="11872779" y="5859863"/>
                  <a:pt x="11928861" y="5896778"/>
                  <a:pt x="11894610" y="5883738"/>
                </a:cubicBezTo>
                <a:cubicBezTo>
                  <a:pt x="11860359" y="5870698"/>
                  <a:pt x="11736091" y="5807232"/>
                  <a:pt x="11712379" y="5783337"/>
                </a:cubicBezTo>
                <a:cubicBezTo>
                  <a:pt x="11688667" y="5759442"/>
                  <a:pt x="11627912" y="5782933"/>
                  <a:pt x="11585366" y="5740371"/>
                </a:cubicBezTo>
                <a:lnTo>
                  <a:pt x="11516470" y="5663679"/>
                </a:lnTo>
                <a:cubicBezTo>
                  <a:pt x="11468274" y="5661847"/>
                  <a:pt x="11507335" y="5626593"/>
                  <a:pt x="11462692" y="5610127"/>
                </a:cubicBezTo>
                <a:cubicBezTo>
                  <a:pt x="11417567" y="5608500"/>
                  <a:pt x="11408021" y="5556613"/>
                  <a:pt x="11369712" y="5548654"/>
                </a:cubicBezTo>
                <a:cubicBezTo>
                  <a:pt x="11354317" y="5554704"/>
                  <a:pt x="11288328" y="5499810"/>
                  <a:pt x="11273969" y="5488986"/>
                </a:cubicBezTo>
                <a:cubicBezTo>
                  <a:pt x="11231913" y="5490378"/>
                  <a:pt x="11221973" y="5480544"/>
                  <a:pt x="11195084" y="5467967"/>
                </a:cubicBezTo>
                <a:cubicBezTo>
                  <a:pt x="11164086" y="5497749"/>
                  <a:pt x="11171649" y="5471790"/>
                  <a:pt x="11143408" y="5468614"/>
                </a:cubicBezTo>
                <a:cubicBezTo>
                  <a:pt x="11125906" y="5464975"/>
                  <a:pt x="11102603" y="5460835"/>
                  <a:pt x="11085935" y="5459365"/>
                </a:cubicBezTo>
                <a:cubicBezTo>
                  <a:pt x="11057493" y="5459661"/>
                  <a:pt x="11029906" y="5441496"/>
                  <a:pt x="11030953" y="5456484"/>
                </a:cubicBezTo>
                <a:cubicBezTo>
                  <a:pt x="11007784" y="5459001"/>
                  <a:pt x="10982005" y="5463178"/>
                  <a:pt x="10951060" y="5461240"/>
                </a:cubicBezTo>
                <a:cubicBezTo>
                  <a:pt x="10885365" y="5424406"/>
                  <a:pt x="10915288" y="5460968"/>
                  <a:pt x="10857721" y="5448157"/>
                </a:cubicBezTo>
                <a:cubicBezTo>
                  <a:pt x="10806646" y="5435790"/>
                  <a:pt x="10707075" y="5402712"/>
                  <a:pt x="10644616" y="5387039"/>
                </a:cubicBezTo>
                <a:cubicBezTo>
                  <a:pt x="10616446" y="5382224"/>
                  <a:pt x="10558603" y="5371613"/>
                  <a:pt x="10519277" y="5366793"/>
                </a:cubicBezTo>
                <a:cubicBezTo>
                  <a:pt x="10495461" y="5368312"/>
                  <a:pt x="10473830" y="5354868"/>
                  <a:pt x="10445981" y="5364735"/>
                </a:cubicBezTo>
                <a:cubicBezTo>
                  <a:pt x="10436536" y="5368773"/>
                  <a:pt x="10409281" y="5367966"/>
                  <a:pt x="10383865" y="5360888"/>
                </a:cubicBezTo>
                <a:cubicBezTo>
                  <a:pt x="10374827" y="5369095"/>
                  <a:pt x="10347864" y="5360432"/>
                  <a:pt x="10336852" y="5360277"/>
                </a:cubicBezTo>
                <a:cubicBezTo>
                  <a:pt x="10323586" y="5366987"/>
                  <a:pt x="10274741" y="5357921"/>
                  <a:pt x="10261098" y="5350526"/>
                </a:cubicBezTo>
                <a:lnTo>
                  <a:pt x="10126497" y="5339011"/>
                </a:lnTo>
                <a:lnTo>
                  <a:pt x="10082166" y="5336916"/>
                </a:lnTo>
                <a:cubicBezTo>
                  <a:pt x="10074567" y="5338985"/>
                  <a:pt x="10046860" y="5337657"/>
                  <a:pt x="10039237" y="5338580"/>
                </a:cubicBezTo>
                <a:cubicBezTo>
                  <a:pt x="9998458" y="5328479"/>
                  <a:pt x="9984394" y="5327989"/>
                  <a:pt x="9960016" y="5323065"/>
                </a:cubicBezTo>
                <a:cubicBezTo>
                  <a:pt x="9918980" y="5322923"/>
                  <a:pt x="9888741" y="5326122"/>
                  <a:pt x="9847789" y="5316297"/>
                </a:cubicBezTo>
                <a:lnTo>
                  <a:pt x="9728306" y="5296090"/>
                </a:lnTo>
                <a:cubicBezTo>
                  <a:pt x="9675056" y="5305676"/>
                  <a:pt x="9602035" y="5297282"/>
                  <a:pt x="9584504" y="5284670"/>
                </a:cubicBezTo>
                <a:cubicBezTo>
                  <a:pt x="9518952" y="5270394"/>
                  <a:pt x="9415429" y="5244268"/>
                  <a:pt x="9343049" y="5238968"/>
                </a:cubicBezTo>
                <a:lnTo>
                  <a:pt x="9231367" y="5187063"/>
                </a:lnTo>
                <a:lnTo>
                  <a:pt x="9194807" y="5176984"/>
                </a:lnTo>
                <a:lnTo>
                  <a:pt x="9189243" y="5167745"/>
                </a:lnTo>
                <a:lnTo>
                  <a:pt x="9151229" y="5156543"/>
                </a:lnTo>
                <a:lnTo>
                  <a:pt x="9150207" y="5157608"/>
                </a:lnTo>
                <a:cubicBezTo>
                  <a:pt x="9147045" y="5159739"/>
                  <a:pt x="9143081" y="5160831"/>
                  <a:pt x="9137315" y="5159777"/>
                </a:cubicBezTo>
                <a:cubicBezTo>
                  <a:pt x="9138862" y="5179261"/>
                  <a:pt x="9130952" y="5165972"/>
                  <a:pt x="9113809" y="5161143"/>
                </a:cubicBezTo>
                <a:cubicBezTo>
                  <a:pt x="9112388" y="5190326"/>
                  <a:pt x="9068114" y="5155892"/>
                  <a:pt x="9053450" y="5169457"/>
                </a:cubicBezTo>
                <a:lnTo>
                  <a:pt x="9005483" y="5166172"/>
                </a:lnTo>
                <a:lnTo>
                  <a:pt x="9005198" y="5166412"/>
                </a:lnTo>
                <a:cubicBezTo>
                  <a:pt x="9003143" y="5166632"/>
                  <a:pt x="9000324" y="5166304"/>
                  <a:pt x="8996229" y="5165201"/>
                </a:cubicBezTo>
                <a:lnTo>
                  <a:pt x="8990391" y="5163140"/>
                </a:lnTo>
                <a:lnTo>
                  <a:pt x="8974334" y="5159914"/>
                </a:lnTo>
                <a:lnTo>
                  <a:pt x="8968008" y="5160614"/>
                </a:lnTo>
                <a:lnTo>
                  <a:pt x="8963045" y="5162839"/>
                </a:lnTo>
                <a:cubicBezTo>
                  <a:pt x="8954690" y="5154888"/>
                  <a:pt x="8955517" y="5145940"/>
                  <a:pt x="8928985" y="5166027"/>
                </a:cubicBezTo>
                <a:cubicBezTo>
                  <a:pt x="8898031" y="5165007"/>
                  <a:pt x="8789300" y="5150352"/>
                  <a:pt x="8752441" y="5146795"/>
                </a:cubicBezTo>
                <a:cubicBezTo>
                  <a:pt x="8719819" y="5136075"/>
                  <a:pt x="8748194" y="5149736"/>
                  <a:pt x="8707844" y="5144694"/>
                </a:cubicBezTo>
                <a:cubicBezTo>
                  <a:pt x="8671606" y="5125159"/>
                  <a:pt x="8639142" y="5141599"/>
                  <a:pt x="8596068" y="5136122"/>
                </a:cubicBezTo>
                <a:lnTo>
                  <a:pt x="8525227" y="5150964"/>
                </a:lnTo>
                <a:lnTo>
                  <a:pt x="8510980" y="5145049"/>
                </a:lnTo>
                <a:lnTo>
                  <a:pt x="8506164" y="5142048"/>
                </a:lnTo>
                <a:cubicBezTo>
                  <a:pt x="8502646" y="5140271"/>
                  <a:pt x="8500045" y="5139460"/>
                  <a:pt x="8497965" y="5139310"/>
                </a:cubicBezTo>
                <a:lnTo>
                  <a:pt x="8497591" y="5139489"/>
                </a:lnTo>
                <a:lnTo>
                  <a:pt x="8490246" y="5136439"/>
                </a:lnTo>
                <a:lnTo>
                  <a:pt x="8367179" y="5122397"/>
                </a:lnTo>
                <a:cubicBezTo>
                  <a:pt x="8362021" y="5120372"/>
                  <a:pt x="8357730" y="5120720"/>
                  <a:pt x="8353796" y="5122203"/>
                </a:cubicBezTo>
                <a:lnTo>
                  <a:pt x="8352369" y="5123043"/>
                </a:lnTo>
                <a:lnTo>
                  <a:pt x="8320101" y="5105625"/>
                </a:lnTo>
                <a:lnTo>
                  <a:pt x="8314429" y="5105299"/>
                </a:lnTo>
                <a:lnTo>
                  <a:pt x="8295170" y="5091404"/>
                </a:lnTo>
                <a:lnTo>
                  <a:pt x="8284273" y="5085581"/>
                </a:lnTo>
                <a:lnTo>
                  <a:pt x="8283146" y="5081138"/>
                </a:lnTo>
                <a:cubicBezTo>
                  <a:pt x="8280842" y="5077893"/>
                  <a:pt x="8276148" y="5075245"/>
                  <a:pt x="8266072" y="5073963"/>
                </a:cubicBezTo>
                <a:lnTo>
                  <a:pt x="8263373" y="5074193"/>
                </a:lnTo>
                <a:lnTo>
                  <a:pt x="8252030" y="5064350"/>
                </a:lnTo>
                <a:cubicBezTo>
                  <a:pt x="8248856" y="5060500"/>
                  <a:pt x="8246644" y="5056218"/>
                  <a:pt x="8245831" y="5051358"/>
                </a:cubicBezTo>
                <a:cubicBezTo>
                  <a:pt x="8181824" y="5054265"/>
                  <a:pt x="8147127" y="5020143"/>
                  <a:pt x="8090268" y="5005197"/>
                </a:cubicBezTo>
                <a:cubicBezTo>
                  <a:pt x="8025464" y="4982055"/>
                  <a:pt x="7967067" y="4960819"/>
                  <a:pt x="7905404" y="4963224"/>
                </a:cubicBezTo>
                <a:cubicBezTo>
                  <a:pt x="7835116" y="4948312"/>
                  <a:pt x="7780962" y="4946081"/>
                  <a:pt x="7718741" y="4937509"/>
                </a:cubicBezTo>
                <a:lnTo>
                  <a:pt x="7614343" y="4940980"/>
                </a:lnTo>
                <a:lnTo>
                  <a:pt x="7527539" y="4935152"/>
                </a:lnTo>
                <a:lnTo>
                  <a:pt x="7519567" y="4932599"/>
                </a:lnTo>
                <a:cubicBezTo>
                  <a:pt x="7513989" y="4931260"/>
                  <a:pt x="7510169" y="4930910"/>
                  <a:pt x="7507408" y="4931264"/>
                </a:cubicBezTo>
                <a:lnTo>
                  <a:pt x="7507036" y="4931591"/>
                </a:lnTo>
                <a:lnTo>
                  <a:pt x="7495791" y="4929639"/>
                </a:lnTo>
                <a:cubicBezTo>
                  <a:pt x="7476982" y="4925521"/>
                  <a:pt x="7422524" y="4942937"/>
                  <a:pt x="7405387" y="4937744"/>
                </a:cubicBezTo>
                <a:cubicBezTo>
                  <a:pt x="7374785" y="4940694"/>
                  <a:pt x="7333986" y="4941799"/>
                  <a:pt x="7312176" y="4947339"/>
                </a:cubicBezTo>
                <a:lnTo>
                  <a:pt x="7310849" y="4948781"/>
                </a:lnTo>
                <a:lnTo>
                  <a:pt x="7218556" y="4923532"/>
                </a:lnTo>
                <a:lnTo>
                  <a:pt x="7201098" y="4918982"/>
                </a:lnTo>
                <a:lnTo>
                  <a:pt x="7197000" y="4913624"/>
                </a:lnTo>
                <a:cubicBezTo>
                  <a:pt x="7192108" y="4910101"/>
                  <a:pt x="7184502" y="4907962"/>
                  <a:pt x="7170804" y="4908976"/>
                </a:cubicBezTo>
                <a:lnTo>
                  <a:pt x="7096984" y="4896748"/>
                </a:lnTo>
                <a:cubicBezTo>
                  <a:pt x="7061144" y="4895770"/>
                  <a:pt x="7050185" y="4894793"/>
                  <a:pt x="7018492" y="4897122"/>
                </a:cubicBezTo>
                <a:cubicBezTo>
                  <a:pt x="6937524" y="4886184"/>
                  <a:pt x="6943641" y="4862018"/>
                  <a:pt x="6904142" y="4867616"/>
                </a:cubicBezTo>
                <a:cubicBezTo>
                  <a:pt x="6871918" y="4872824"/>
                  <a:pt x="6787985" y="4853750"/>
                  <a:pt x="6708218" y="4839661"/>
                </a:cubicBezTo>
                <a:cubicBezTo>
                  <a:pt x="6649102" y="4830206"/>
                  <a:pt x="6628102" y="4816105"/>
                  <a:pt x="6549451" y="4810885"/>
                </a:cubicBezTo>
                <a:cubicBezTo>
                  <a:pt x="6472150" y="4766795"/>
                  <a:pt x="6409692" y="4790518"/>
                  <a:pt x="6317556" y="4764085"/>
                </a:cubicBezTo>
                <a:cubicBezTo>
                  <a:pt x="6297547" y="4748563"/>
                  <a:pt x="6209288" y="4765756"/>
                  <a:pt x="6168670" y="4761998"/>
                </a:cubicBezTo>
                <a:cubicBezTo>
                  <a:pt x="6128052" y="4758240"/>
                  <a:pt x="6090536" y="4744692"/>
                  <a:pt x="6073844" y="4741536"/>
                </a:cubicBezTo>
                <a:lnTo>
                  <a:pt x="6068526" y="4743073"/>
                </a:lnTo>
                <a:lnTo>
                  <a:pt x="6048634" y="4742390"/>
                </a:lnTo>
                <a:lnTo>
                  <a:pt x="6041279" y="4750739"/>
                </a:lnTo>
                <a:lnTo>
                  <a:pt x="6010088" y="4755832"/>
                </a:lnTo>
                <a:cubicBezTo>
                  <a:pt x="5998677" y="4756419"/>
                  <a:pt x="5970124" y="4755506"/>
                  <a:pt x="5957373" y="4752188"/>
                </a:cubicBezTo>
                <a:lnTo>
                  <a:pt x="5758915" y="4736496"/>
                </a:lnTo>
                <a:lnTo>
                  <a:pt x="5626957" y="4735473"/>
                </a:lnTo>
                <a:lnTo>
                  <a:pt x="5470902" y="4749493"/>
                </a:lnTo>
                <a:cubicBezTo>
                  <a:pt x="5478131" y="4762521"/>
                  <a:pt x="5439006" y="4748455"/>
                  <a:pt x="5432757" y="4760746"/>
                </a:cubicBezTo>
                <a:cubicBezTo>
                  <a:pt x="5429365" y="4770778"/>
                  <a:pt x="5391824" y="4775462"/>
                  <a:pt x="5381664" y="4778448"/>
                </a:cubicBezTo>
                <a:lnTo>
                  <a:pt x="5261760" y="4798865"/>
                </a:lnTo>
                <a:cubicBezTo>
                  <a:pt x="5251595" y="4799049"/>
                  <a:pt x="5230547" y="4807359"/>
                  <a:pt x="5222959" y="4809989"/>
                </a:cubicBezTo>
                <a:lnTo>
                  <a:pt x="5174657" y="4812979"/>
                </a:lnTo>
                <a:lnTo>
                  <a:pt x="5156551" y="4820202"/>
                </a:lnTo>
                <a:lnTo>
                  <a:pt x="5142595" y="4823602"/>
                </a:lnTo>
                <a:lnTo>
                  <a:pt x="5139593" y="4825703"/>
                </a:lnTo>
                <a:cubicBezTo>
                  <a:pt x="5133873" y="4829743"/>
                  <a:pt x="5128076" y="4833554"/>
                  <a:pt x="5121656" y="4836556"/>
                </a:cubicBezTo>
                <a:cubicBezTo>
                  <a:pt x="5108317" y="4807937"/>
                  <a:pt x="5064853" y="4857373"/>
                  <a:pt x="5065787" y="4829985"/>
                </a:cubicBezTo>
                <a:cubicBezTo>
                  <a:pt x="5028193" y="4841501"/>
                  <a:pt x="5038944" y="4812412"/>
                  <a:pt x="5011510" y="4846366"/>
                </a:cubicBezTo>
                <a:cubicBezTo>
                  <a:pt x="4937023" y="4845983"/>
                  <a:pt x="4916353" y="4832976"/>
                  <a:pt x="4840437" y="4870383"/>
                </a:cubicBezTo>
                <a:cubicBezTo>
                  <a:pt x="4806739" y="4887025"/>
                  <a:pt x="4784106" y="4898171"/>
                  <a:pt x="4762444" y="4898151"/>
                </a:cubicBezTo>
                <a:cubicBezTo>
                  <a:pt x="4741323" y="4902652"/>
                  <a:pt x="4729481" y="4905474"/>
                  <a:pt x="4723182" y="4907166"/>
                </a:cubicBezTo>
                <a:lnTo>
                  <a:pt x="4721173" y="4907914"/>
                </a:lnTo>
                <a:lnTo>
                  <a:pt x="4715524" y="4906639"/>
                </a:lnTo>
                <a:cubicBezTo>
                  <a:pt x="4680148" y="4913595"/>
                  <a:pt x="4524744" y="4914403"/>
                  <a:pt x="4515810" y="4916541"/>
                </a:cubicBezTo>
                <a:cubicBezTo>
                  <a:pt x="4457819" y="4929653"/>
                  <a:pt x="4462659" y="4930394"/>
                  <a:pt x="4428539" y="4927192"/>
                </a:cubicBezTo>
                <a:cubicBezTo>
                  <a:pt x="4423303" y="4923821"/>
                  <a:pt x="4368974" y="4930115"/>
                  <a:pt x="4362872" y="4928538"/>
                </a:cubicBezTo>
                <a:lnTo>
                  <a:pt x="4316962" y="4921923"/>
                </a:lnTo>
                <a:lnTo>
                  <a:pt x="4315106" y="4923264"/>
                </a:lnTo>
                <a:cubicBezTo>
                  <a:pt x="4306123" y="4926635"/>
                  <a:pt x="4299993" y="4926634"/>
                  <a:pt x="4295140" y="4925143"/>
                </a:cubicBezTo>
                <a:lnTo>
                  <a:pt x="4290059" y="4922226"/>
                </a:lnTo>
                <a:lnTo>
                  <a:pt x="4276138" y="4922472"/>
                </a:lnTo>
                <a:lnTo>
                  <a:pt x="4248113" y="4920148"/>
                </a:lnTo>
                <a:lnTo>
                  <a:pt x="4202046" y="4922943"/>
                </a:lnTo>
                <a:cubicBezTo>
                  <a:pt x="4201945" y="4923363"/>
                  <a:pt x="4201842" y="4923782"/>
                  <a:pt x="4201741" y="4924202"/>
                </a:cubicBezTo>
                <a:cubicBezTo>
                  <a:pt x="4200116" y="4927039"/>
                  <a:pt x="4197140" y="4929158"/>
                  <a:pt x="4191245" y="4929836"/>
                </a:cubicBezTo>
                <a:cubicBezTo>
                  <a:pt x="4204212" y="4947125"/>
                  <a:pt x="4161274" y="4945230"/>
                  <a:pt x="4142742" y="4945701"/>
                </a:cubicBezTo>
                <a:cubicBezTo>
                  <a:pt x="4124717" y="4952767"/>
                  <a:pt x="4099099" y="4966347"/>
                  <a:pt x="4083094" y="4972234"/>
                </a:cubicBezTo>
                <a:lnTo>
                  <a:pt x="4074543" y="4973069"/>
                </a:lnTo>
                <a:cubicBezTo>
                  <a:pt x="4074504" y="4973170"/>
                  <a:pt x="4074463" y="4973269"/>
                  <a:pt x="4074424" y="4973368"/>
                </a:cubicBezTo>
                <a:cubicBezTo>
                  <a:pt x="4072678" y="4974152"/>
                  <a:pt x="4069906" y="4974653"/>
                  <a:pt x="4065507" y="4974812"/>
                </a:cubicBezTo>
                <a:lnTo>
                  <a:pt x="4058951" y="4974594"/>
                </a:lnTo>
                <a:lnTo>
                  <a:pt x="4042361" y="4976215"/>
                </a:lnTo>
                <a:lnTo>
                  <a:pt x="4036993" y="4978649"/>
                </a:lnTo>
                <a:lnTo>
                  <a:pt x="4035360" y="4982316"/>
                </a:lnTo>
                <a:lnTo>
                  <a:pt x="4033775" y="4982081"/>
                </a:lnTo>
                <a:cubicBezTo>
                  <a:pt x="4021424" y="4977217"/>
                  <a:pt x="4016874" y="4968841"/>
                  <a:pt x="4004535" y="4994649"/>
                </a:cubicBezTo>
                <a:cubicBezTo>
                  <a:pt x="3976667" y="4987584"/>
                  <a:pt x="3972977" y="5002913"/>
                  <a:pt x="3936843" y="5012106"/>
                </a:cubicBezTo>
                <a:cubicBezTo>
                  <a:pt x="3920506" y="5004382"/>
                  <a:pt x="3908535" y="5009071"/>
                  <a:pt x="3897272" y="5017761"/>
                </a:cubicBezTo>
                <a:cubicBezTo>
                  <a:pt x="3861092" y="5017265"/>
                  <a:pt x="3829628" y="5031135"/>
                  <a:pt x="3789757" y="5037999"/>
                </a:cubicBezTo>
                <a:cubicBezTo>
                  <a:pt x="3741007" y="5052705"/>
                  <a:pt x="3725129" y="5054682"/>
                  <a:pt x="3682510" y="5061922"/>
                </a:cubicBezTo>
                <a:lnTo>
                  <a:pt x="3610032" y="5094193"/>
                </a:lnTo>
                <a:lnTo>
                  <a:pt x="3603852" y="5092831"/>
                </a:lnTo>
                <a:cubicBezTo>
                  <a:pt x="3599580" y="5092212"/>
                  <a:pt x="3596726" y="5092212"/>
                  <a:pt x="3594733" y="5092667"/>
                </a:cubicBezTo>
                <a:lnTo>
                  <a:pt x="3594498" y="5092936"/>
                </a:lnTo>
                <a:lnTo>
                  <a:pt x="3585975" y="5092246"/>
                </a:lnTo>
                <a:cubicBezTo>
                  <a:pt x="3571623" y="5090455"/>
                  <a:pt x="3549389" y="5104654"/>
                  <a:pt x="3536132" y="5101945"/>
                </a:cubicBezTo>
                <a:cubicBezTo>
                  <a:pt x="3513940" y="5106241"/>
                  <a:pt x="3488622" y="5099976"/>
                  <a:pt x="3473220" y="5105606"/>
                </a:cubicBezTo>
                <a:lnTo>
                  <a:pt x="3400725" y="5117654"/>
                </a:lnTo>
                <a:lnTo>
                  <a:pt x="3375935" y="5106247"/>
                </a:lnTo>
                <a:lnTo>
                  <a:pt x="3348219" y="5109860"/>
                </a:lnTo>
                <a:cubicBezTo>
                  <a:pt x="3337206" y="5110533"/>
                  <a:pt x="3327054" y="5111295"/>
                  <a:pt x="3319639" y="5114795"/>
                </a:cubicBezTo>
                <a:lnTo>
                  <a:pt x="3248529" y="5133347"/>
                </a:lnTo>
                <a:lnTo>
                  <a:pt x="3210308" y="5119794"/>
                </a:lnTo>
                <a:cubicBezTo>
                  <a:pt x="3206088" y="5117870"/>
                  <a:pt x="3200152" y="5117326"/>
                  <a:pt x="3190375" y="5119915"/>
                </a:cubicBezTo>
                <a:lnTo>
                  <a:pt x="3188145" y="5121096"/>
                </a:lnTo>
                <a:cubicBezTo>
                  <a:pt x="3182625" y="5119116"/>
                  <a:pt x="3141856" y="5121682"/>
                  <a:pt x="3108596" y="5122416"/>
                </a:cubicBezTo>
                <a:cubicBezTo>
                  <a:pt x="3055968" y="5124842"/>
                  <a:pt x="3048940" y="5117475"/>
                  <a:pt x="2988584" y="5125502"/>
                </a:cubicBezTo>
                <a:cubicBezTo>
                  <a:pt x="2928853" y="5129690"/>
                  <a:pt x="2917951" y="5124649"/>
                  <a:pt x="2876540" y="5133019"/>
                </a:cubicBezTo>
                <a:lnTo>
                  <a:pt x="2626864" y="5133771"/>
                </a:lnTo>
                <a:cubicBezTo>
                  <a:pt x="2562348" y="5111858"/>
                  <a:pt x="2563422" y="5142456"/>
                  <a:pt x="2491422" y="5135486"/>
                </a:cubicBezTo>
                <a:cubicBezTo>
                  <a:pt x="2433091" y="5200962"/>
                  <a:pt x="2455709" y="5160483"/>
                  <a:pt x="2415617" y="5168715"/>
                </a:cubicBezTo>
                <a:lnTo>
                  <a:pt x="2290098" y="5166151"/>
                </a:lnTo>
                <a:cubicBezTo>
                  <a:pt x="2257057" y="5152522"/>
                  <a:pt x="2202458" y="5187690"/>
                  <a:pt x="2161714" y="5169302"/>
                </a:cubicBezTo>
                <a:cubicBezTo>
                  <a:pt x="2122714" y="5172302"/>
                  <a:pt x="2080450" y="5180350"/>
                  <a:pt x="2056089" y="5184144"/>
                </a:cubicBezTo>
                <a:cubicBezTo>
                  <a:pt x="2019828" y="5191108"/>
                  <a:pt x="1978839" y="5203797"/>
                  <a:pt x="1944153" y="5211084"/>
                </a:cubicBezTo>
                <a:cubicBezTo>
                  <a:pt x="1925867" y="5199079"/>
                  <a:pt x="1896027" y="5224183"/>
                  <a:pt x="1847968" y="5227868"/>
                </a:cubicBezTo>
                <a:cubicBezTo>
                  <a:pt x="1827977" y="5213971"/>
                  <a:pt x="1815570" y="5230544"/>
                  <a:pt x="1777083" y="5212267"/>
                </a:cubicBezTo>
                <a:cubicBezTo>
                  <a:pt x="1775439" y="5214216"/>
                  <a:pt x="1773397" y="5216035"/>
                  <a:pt x="1771025" y="5217668"/>
                </a:cubicBezTo>
                <a:cubicBezTo>
                  <a:pt x="1757251" y="5227146"/>
                  <a:pt x="1735528" y="5228402"/>
                  <a:pt x="1722509" y="5220470"/>
                </a:cubicBezTo>
                <a:cubicBezTo>
                  <a:pt x="1691779" y="5208440"/>
                  <a:pt x="1662321" y="5203305"/>
                  <a:pt x="1633941" y="5200774"/>
                </a:cubicBezTo>
                <a:lnTo>
                  <a:pt x="1586145" y="5210184"/>
                </a:lnTo>
                <a:cubicBezTo>
                  <a:pt x="1567948" y="5215416"/>
                  <a:pt x="1545900" y="5226363"/>
                  <a:pt x="1524748" y="5232173"/>
                </a:cubicBezTo>
                <a:cubicBezTo>
                  <a:pt x="1502586" y="5235395"/>
                  <a:pt x="1478013" y="5230993"/>
                  <a:pt x="1459242" y="5245044"/>
                </a:cubicBezTo>
                <a:cubicBezTo>
                  <a:pt x="1421474" y="5260197"/>
                  <a:pt x="1374524" y="5244220"/>
                  <a:pt x="1349457" y="5280705"/>
                </a:cubicBezTo>
                <a:cubicBezTo>
                  <a:pt x="1273276" y="5302389"/>
                  <a:pt x="1121512" y="5336260"/>
                  <a:pt x="1009212" y="5361227"/>
                </a:cubicBezTo>
                <a:cubicBezTo>
                  <a:pt x="939016" y="5373529"/>
                  <a:pt x="866895" y="5370149"/>
                  <a:pt x="808572" y="5377024"/>
                </a:cubicBezTo>
                <a:cubicBezTo>
                  <a:pt x="802823" y="5374184"/>
                  <a:pt x="726016" y="5397963"/>
                  <a:pt x="719549" y="5396991"/>
                </a:cubicBezTo>
                <a:lnTo>
                  <a:pt x="698795" y="5397657"/>
                </a:lnTo>
                <a:cubicBezTo>
                  <a:pt x="689833" y="5401894"/>
                  <a:pt x="683492" y="5402495"/>
                  <a:pt x="678327" y="5401487"/>
                </a:cubicBezTo>
                <a:lnTo>
                  <a:pt x="672784" y="5399085"/>
                </a:lnTo>
                <a:lnTo>
                  <a:pt x="658406" y="5400696"/>
                </a:lnTo>
                <a:lnTo>
                  <a:pt x="629185" y="5401132"/>
                </a:lnTo>
                <a:lnTo>
                  <a:pt x="624558" y="5403782"/>
                </a:lnTo>
                <a:lnTo>
                  <a:pt x="581798" y="5408438"/>
                </a:lnTo>
                <a:cubicBezTo>
                  <a:pt x="581736" y="5408865"/>
                  <a:pt x="581671" y="5409294"/>
                  <a:pt x="581608" y="5409722"/>
                </a:cubicBezTo>
                <a:cubicBezTo>
                  <a:pt x="580204" y="5412704"/>
                  <a:pt x="577331" y="5415106"/>
                  <a:pt x="571299" y="5416358"/>
                </a:cubicBezTo>
                <a:cubicBezTo>
                  <a:pt x="551623" y="5426267"/>
                  <a:pt x="484499" y="5459654"/>
                  <a:pt x="463549" y="5469173"/>
                </a:cubicBezTo>
                <a:cubicBezTo>
                  <a:pt x="453136" y="5470720"/>
                  <a:pt x="449731" y="5472678"/>
                  <a:pt x="445606" y="5473465"/>
                </a:cubicBezTo>
                <a:lnTo>
                  <a:pt x="438799" y="5473893"/>
                </a:lnTo>
                <a:cubicBezTo>
                  <a:pt x="417222" y="5482183"/>
                  <a:pt x="343312" y="5513407"/>
                  <a:pt x="316138" y="5523213"/>
                </a:cubicBezTo>
                <a:cubicBezTo>
                  <a:pt x="298481" y="5517132"/>
                  <a:pt x="286556" y="5522972"/>
                  <a:pt x="275748" y="5532726"/>
                </a:cubicBezTo>
                <a:cubicBezTo>
                  <a:pt x="238274" y="5535784"/>
                  <a:pt x="207076" y="5552679"/>
                  <a:pt x="166496" y="5563424"/>
                </a:cubicBezTo>
                <a:lnTo>
                  <a:pt x="0" y="5629888"/>
                </a:lnTo>
                <a:close/>
              </a:path>
            </a:pathLst>
          </a:custGeom>
        </p:spPr>
      </p:pic>
    </p:spTree>
    <p:extLst>
      <p:ext uri="{BB962C8B-B14F-4D97-AF65-F5344CB8AC3E}">
        <p14:creationId xmlns:p14="http://schemas.microsoft.com/office/powerpoint/2010/main" val="15444646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halkboard with a sign and glasses&#10;&#10;Description automatically generated">
            <a:extLst>
              <a:ext uri="{FF2B5EF4-FFF2-40B4-BE49-F238E27FC236}">
                <a16:creationId xmlns:a16="http://schemas.microsoft.com/office/drawing/2014/main" id="{3D5D9403-E043-BF8C-DA2D-43870A0987D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14200"/>
          <a:stretch/>
        </p:blipFill>
        <p:spPr>
          <a:xfrm>
            <a:off x="4634811" y="10"/>
            <a:ext cx="7557191" cy="57911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p:nvSpPr>
          <p:cNvPr id="7" name="TextBox 6">
            <a:extLst>
              <a:ext uri="{FF2B5EF4-FFF2-40B4-BE49-F238E27FC236}">
                <a16:creationId xmlns:a16="http://schemas.microsoft.com/office/drawing/2014/main" id="{08EF859D-4238-B78B-533B-3E71E912CECE}"/>
              </a:ext>
            </a:extLst>
          </p:cNvPr>
          <p:cNvSpPr txBox="1"/>
          <p:nvPr/>
        </p:nvSpPr>
        <p:spPr>
          <a:xfrm>
            <a:off x="9884958" y="6657945"/>
            <a:ext cx="2307042"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3" tooltip="https://www.picpedia.org/chalkboard/b/business-plan.html">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4"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22C9EA7-3F10-7167-AD65-97E26D59D035}"/>
              </a:ext>
            </a:extLst>
          </p:cNvPr>
          <p:cNvSpPr>
            <a:spLocks noGrp="1"/>
          </p:cNvSpPr>
          <p:nvPr>
            <p:ph type="title"/>
          </p:nvPr>
        </p:nvSpPr>
        <p:spPr>
          <a:xfrm>
            <a:off x="196539" y="1066800"/>
            <a:ext cx="5072145" cy="1466485"/>
          </a:xfrm>
        </p:spPr>
        <p:txBody>
          <a:bodyPr vert="horz" lIns="91440" tIns="45720" rIns="91440" bIns="45720" rtlCol="0" anchor="b">
            <a:normAutofit/>
          </a:bodyPr>
          <a:lstStyle/>
          <a:p>
            <a:r>
              <a:rPr lang="en-US" sz="5400" b="1" dirty="0"/>
              <a:t>For Assessment 1</a:t>
            </a:r>
          </a:p>
        </p:txBody>
      </p:sp>
      <p:sp>
        <p:nvSpPr>
          <p:cNvPr id="8" name="Text Box 3">
            <a:extLst>
              <a:ext uri="{FF2B5EF4-FFF2-40B4-BE49-F238E27FC236}">
                <a16:creationId xmlns:a16="http://schemas.microsoft.com/office/drawing/2014/main" id="{BC7FC06A-307A-C5CC-BB93-FDFFFEFAF4C5}"/>
              </a:ext>
            </a:extLst>
          </p:cNvPr>
          <p:cNvSpPr txBox="1">
            <a:spLocks noChangeArrowheads="1"/>
          </p:cNvSpPr>
          <p:nvPr/>
        </p:nvSpPr>
        <p:spPr bwMode="auto">
          <a:xfrm>
            <a:off x="269585" y="2773901"/>
            <a:ext cx="4284997" cy="1015663"/>
          </a:xfrm>
          <a:prstGeom prst="rect">
            <a:avLst/>
          </a:prstGeom>
          <a:noFill/>
          <a:ln w="9525">
            <a:noFill/>
            <a:miter lim="800000"/>
            <a:headEnd/>
            <a:tailEnd/>
          </a:ln>
        </p:spPr>
        <p:txBody>
          <a:bodyPr wrap="square">
            <a:spAutoFit/>
          </a:bodyPr>
          <a:lstStyle/>
          <a:p>
            <a:pPr marL="0" marR="0" lvl="0" indent="0" algn="l" defTabSz="457200" rtl="0" eaLnBrk="0" fontAlgn="auto" latinLnBrk="0" hangingPunct="0">
              <a:lnSpc>
                <a:spcPct val="100000"/>
              </a:lnSpc>
              <a:spcBef>
                <a:spcPct val="50000"/>
              </a:spcBef>
              <a:spcAft>
                <a:spcPts val="0"/>
              </a:spcAft>
              <a:buClrTx/>
              <a:buSzTx/>
              <a:buFontTx/>
              <a:buNone/>
              <a:tabLst/>
              <a:defRPr/>
            </a:pPr>
            <a:r>
              <a:rPr kumimoji="0" lang="en-GB" sz="2000" b="1" i="1" u="none" strike="noStrike" kern="1200" cap="none" spc="0" normalizeH="0" baseline="0" noProof="0" dirty="0">
                <a:ln>
                  <a:noFill/>
                </a:ln>
                <a:solidFill>
                  <a:srgbClr val="4472C4">
                    <a:lumMod val="50000"/>
                  </a:srgbClr>
                </a:solidFill>
                <a:effectLst/>
                <a:uLnTx/>
                <a:uFillTx/>
                <a:latin typeface="Tahoma" pitchFamily="34" charset="0"/>
                <a:ea typeface="ＭＳ Ｐゴシック" pitchFamily="-112" charset="-128"/>
                <a:cs typeface="+mn-cs"/>
              </a:rPr>
              <a:t>You will complete a simplified version of the traditional business plan as follows:</a:t>
            </a:r>
            <a:endParaRPr kumimoji="0" lang="en-GB" sz="2800" b="0" i="0" u="none" strike="noStrike" kern="1200" cap="none" spc="0" normalizeH="0" baseline="0" noProof="0" dirty="0">
              <a:ln>
                <a:noFill/>
              </a:ln>
              <a:solidFill>
                <a:prstClr val="black"/>
              </a:solidFill>
              <a:effectLst/>
              <a:uLnTx/>
              <a:uFillTx/>
              <a:latin typeface="Tahoma" pitchFamily="34" charset="0"/>
              <a:ea typeface="ＭＳ Ｐゴシック" pitchFamily="-112" charset="-128"/>
              <a:cs typeface="+mn-cs"/>
            </a:endParaRPr>
          </a:p>
        </p:txBody>
      </p:sp>
    </p:spTree>
    <p:extLst>
      <p:ext uri="{BB962C8B-B14F-4D97-AF65-F5344CB8AC3E}">
        <p14:creationId xmlns:p14="http://schemas.microsoft.com/office/powerpoint/2010/main" val="23069291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4592D78-1CB6-4A04-BF54-96B7B127723E}"/>
              </a:ext>
            </a:extLst>
          </p:cNvPr>
          <p:cNvSpPr txBox="1">
            <a:spLocks/>
          </p:cNvSpPr>
          <p:nvPr/>
        </p:nvSpPr>
        <p:spPr>
          <a:xfrm>
            <a:off x="5818464" y="18027"/>
            <a:ext cx="5077089" cy="1458124"/>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marL="0" marR="0" lvl="0" indent="0" algn="r" defTabSz="914400" rtl="0" eaLnBrk="1" fontAlgn="t" latinLnBrk="0" hangingPunct="1">
              <a:lnSpc>
                <a:spcPct val="115000"/>
              </a:lnSpc>
              <a:spcBef>
                <a:spcPts val="600"/>
              </a:spcBef>
              <a:spcAft>
                <a:spcPts val="600"/>
              </a:spcAft>
              <a:buClrTx/>
              <a:buSzTx/>
              <a:buFontTx/>
              <a:buNone/>
              <a:tabLst/>
              <a:defRPr/>
            </a:pPr>
            <a:r>
              <a:rPr kumimoji="0" lang="en-GB" sz="2800" b="1" i="0" u="none" strike="noStrike" kern="1200" cap="none" spc="0" normalizeH="0" baseline="0" noProof="0" dirty="0">
                <a:ln>
                  <a:noFill/>
                </a:ln>
                <a:solidFill>
                  <a:srgbClr val="ED7D31"/>
                </a:solidFill>
                <a:effectLst/>
                <a:uLnTx/>
                <a:uFillTx/>
                <a:latin typeface="Arial" panose="020B0604020202020204" pitchFamily="34" charset="0"/>
                <a:ea typeface="+mj-ea"/>
                <a:cs typeface="Arial" panose="020B0604020202020204" pitchFamily="34" charset="0"/>
              </a:rPr>
              <a:t>Business Plan Template</a:t>
            </a:r>
            <a:br>
              <a:rPr kumimoji="0" lang="en-GB" sz="2400" b="1" i="0" u="sng"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rPr>
              <a:t>(Template and further guidance will be provided on Moodle in due course)</a:t>
            </a:r>
            <a:br>
              <a:rPr kumimoji="0" lang="en-GB" sz="2000" b="1" i="0" u="sng"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rPr>
            </a:br>
            <a:endParaRPr kumimoji="0" lang="en-GB" sz="1400" b="1" i="0" u="sng"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endParaRPr>
          </a:p>
        </p:txBody>
      </p:sp>
      <p:pic>
        <p:nvPicPr>
          <p:cNvPr id="11" name="Picture 10">
            <a:extLst>
              <a:ext uri="{FF2B5EF4-FFF2-40B4-BE49-F238E27FC236}">
                <a16:creationId xmlns:a16="http://schemas.microsoft.com/office/drawing/2014/main" id="{28558D88-A9A3-659C-9A32-89C7F3903C32}"/>
              </a:ext>
            </a:extLst>
          </p:cNvPr>
          <p:cNvPicPr>
            <a:picLocks noChangeAspect="1"/>
          </p:cNvPicPr>
          <p:nvPr/>
        </p:nvPicPr>
        <p:blipFill>
          <a:blip r:embed="rId2"/>
          <a:stretch>
            <a:fillRect/>
          </a:stretch>
        </p:blipFill>
        <p:spPr>
          <a:xfrm>
            <a:off x="4220975" y="1413164"/>
            <a:ext cx="6674578" cy="4031672"/>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D8D880C5-5F8E-7D62-4FBB-9D677F041CB7}"/>
              </a:ext>
            </a:extLst>
          </p:cNvPr>
          <p:cNvSpPr>
            <a:spLocks noGrp="1"/>
          </p:cNvSpPr>
          <p:nvPr>
            <p:ph type="title"/>
          </p:nvPr>
        </p:nvSpPr>
        <p:spPr>
          <a:xfrm>
            <a:off x="368982" y="-209054"/>
            <a:ext cx="5072145" cy="1466485"/>
          </a:xfrm>
        </p:spPr>
        <p:txBody>
          <a:bodyPr vert="horz" lIns="91440" tIns="45720" rIns="91440" bIns="45720" rtlCol="0" anchor="b">
            <a:normAutofit/>
          </a:bodyPr>
          <a:lstStyle/>
          <a:p>
            <a:r>
              <a:rPr lang="en-US" sz="3600" b="1" dirty="0">
                <a:solidFill>
                  <a:schemeClr val="accent1">
                    <a:lumMod val="50000"/>
                  </a:schemeClr>
                </a:solidFill>
              </a:rPr>
              <a:t>For Assessment 1</a:t>
            </a:r>
          </a:p>
        </p:txBody>
      </p:sp>
      <p:sp>
        <p:nvSpPr>
          <p:cNvPr id="3" name="Text Box 3">
            <a:extLst>
              <a:ext uri="{FF2B5EF4-FFF2-40B4-BE49-F238E27FC236}">
                <a16:creationId xmlns:a16="http://schemas.microsoft.com/office/drawing/2014/main" id="{EA355701-B850-AF6C-1901-59487304D8F3}"/>
              </a:ext>
            </a:extLst>
          </p:cNvPr>
          <p:cNvSpPr txBox="1">
            <a:spLocks noChangeArrowheads="1"/>
          </p:cNvSpPr>
          <p:nvPr/>
        </p:nvSpPr>
        <p:spPr bwMode="auto">
          <a:xfrm>
            <a:off x="368982" y="1257431"/>
            <a:ext cx="3375259" cy="1323439"/>
          </a:xfrm>
          <a:prstGeom prst="rect">
            <a:avLst/>
          </a:prstGeom>
          <a:noFill/>
          <a:ln w="9525">
            <a:noFill/>
            <a:miter lim="800000"/>
            <a:headEnd/>
            <a:tailEnd/>
          </a:ln>
        </p:spPr>
        <p:txBody>
          <a:bodyPr wrap="square">
            <a:spAutoFit/>
          </a:bodyPr>
          <a:lstStyle/>
          <a:p>
            <a:pPr marL="0" marR="0" lvl="0" indent="0" algn="l" defTabSz="457200" rtl="0" eaLnBrk="0" fontAlgn="auto" latinLnBrk="0" hangingPunct="0">
              <a:lnSpc>
                <a:spcPct val="100000"/>
              </a:lnSpc>
              <a:spcBef>
                <a:spcPct val="50000"/>
              </a:spcBef>
              <a:spcAft>
                <a:spcPts val="0"/>
              </a:spcAft>
              <a:buClrTx/>
              <a:buSzTx/>
              <a:buFontTx/>
              <a:buNone/>
              <a:tabLst/>
              <a:defRPr/>
            </a:pPr>
            <a:r>
              <a:rPr kumimoji="0" lang="en-GB" sz="2000" b="1" i="1" u="none" strike="noStrike" kern="1200" cap="none" spc="0" normalizeH="0" baseline="0" noProof="0" dirty="0">
                <a:ln>
                  <a:noFill/>
                </a:ln>
                <a:solidFill>
                  <a:srgbClr val="4472C4">
                    <a:lumMod val="50000"/>
                  </a:srgbClr>
                </a:solidFill>
                <a:effectLst/>
                <a:uLnTx/>
                <a:uFillTx/>
                <a:latin typeface="Tahoma" pitchFamily="34" charset="0"/>
                <a:ea typeface="ＭＳ Ｐゴシック" pitchFamily="-112" charset="-128"/>
                <a:cs typeface="+mn-cs"/>
              </a:rPr>
              <a:t>You will complete a simplified version of the traditional business plan as follows:</a:t>
            </a:r>
            <a:endParaRPr kumimoji="0" lang="en-GB" sz="2800" b="0" i="0" u="none" strike="noStrike" kern="1200" cap="none" spc="0" normalizeH="0" baseline="0" noProof="0" dirty="0">
              <a:ln>
                <a:noFill/>
              </a:ln>
              <a:solidFill>
                <a:prstClr val="black"/>
              </a:solidFill>
              <a:effectLst/>
              <a:uLnTx/>
              <a:uFillTx/>
              <a:latin typeface="Tahoma" pitchFamily="34" charset="0"/>
              <a:ea typeface="ＭＳ Ｐゴシック" pitchFamily="-112" charset="-128"/>
              <a:cs typeface="+mn-cs"/>
            </a:endParaRPr>
          </a:p>
        </p:txBody>
      </p:sp>
    </p:spTree>
    <p:extLst>
      <p:ext uri="{BB962C8B-B14F-4D97-AF65-F5344CB8AC3E}">
        <p14:creationId xmlns:p14="http://schemas.microsoft.com/office/powerpoint/2010/main" val="34024606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3">
            <a:extLst>
              <a:ext uri="{FF2B5EF4-FFF2-40B4-BE49-F238E27FC236}">
                <a16:creationId xmlns:a16="http://schemas.microsoft.com/office/drawing/2014/main" id="{A3DD303D-60C4-461D-99FE-895287F555BB}"/>
              </a:ext>
            </a:extLst>
          </p:cNvPr>
          <p:cNvSpPr txBox="1">
            <a:spLocks noChangeArrowheads="1"/>
          </p:cNvSpPr>
          <p:nvPr/>
        </p:nvSpPr>
        <p:spPr bwMode="auto">
          <a:xfrm>
            <a:off x="4447308" y="591344"/>
            <a:ext cx="6906491" cy="5585619"/>
          </a:xfrm>
          <a:prstGeom prst="rect">
            <a:avLst/>
          </a:prstGeom>
        </p:spPr>
        <p:txBody>
          <a:bodyPr vert="horz" lIns="91440" tIns="45720" rIns="91440" bIns="45720" rtlCol="0" anchor="ctr">
            <a:normAutofit/>
          </a:body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An executive summary for a business plan should concisely highlight the most important aspects of the plan.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Outline the business's product or service it offers.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Detail the market opportunity, explaining opportunities that exist and your target market.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Summarize your competitive advantage and why your business stands out.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Include a snapshot of your financial projections and funding requirements.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Conclude with some short-term goals that the business is hoping to achieve.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1"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Keep it clear, compelling, and under one page.</a:t>
            </a:r>
            <a:endParaRPr kumimoji="0" lang="en-US" sz="1800" b="1" i="1"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Freeform: Shape 2">
            <a:extLst>
              <a:ext uri="{FF2B5EF4-FFF2-40B4-BE49-F238E27FC236}">
                <a16:creationId xmlns:a16="http://schemas.microsoft.com/office/drawing/2014/main" id="{B5EA0922-81A2-76A6-2868-853ECA3322A5}"/>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itle 1"/>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a:solidFill>
                  <a:schemeClr val="bg1"/>
                </a:solidFill>
                <a:latin typeface="+mn-lt"/>
                <a:ea typeface="+mj-ea"/>
                <a:cs typeface="+mj-cs"/>
              </a:rPr>
              <a:t>Executive</a:t>
            </a:r>
            <a:br>
              <a:rPr lang="en-US" b="1" kern="1200">
                <a:solidFill>
                  <a:schemeClr val="bg1"/>
                </a:solidFill>
                <a:latin typeface="+mn-lt"/>
                <a:ea typeface="+mj-ea"/>
                <a:cs typeface="+mj-cs"/>
              </a:rPr>
            </a:br>
            <a:r>
              <a:rPr lang="en-US" b="1" kern="1200">
                <a:solidFill>
                  <a:schemeClr val="bg1"/>
                </a:solidFill>
                <a:latin typeface="+mn-lt"/>
                <a:ea typeface="+mj-ea"/>
                <a:cs typeface="+mj-cs"/>
              </a:rPr>
              <a:t>Summary</a:t>
            </a:r>
          </a:p>
        </p:txBody>
      </p:sp>
    </p:spTree>
    <p:extLst>
      <p:ext uri="{BB962C8B-B14F-4D97-AF65-F5344CB8AC3E}">
        <p14:creationId xmlns:p14="http://schemas.microsoft.com/office/powerpoint/2010/main" val="40583898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860876" y="525890"/>
            <a:ext cx="6658333" cy="5239289"/>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The Product/Service</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Include the company name, location and industry it will be operating in.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Briefly, what the business does and who for?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Explain your product or service in simple direct terms.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the features and benefits are of the product/service? What is the value proposition?</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SWOT Analysis Summary</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Briefly highlight the key strengths and weaknesses from your SWOT Analysis on the business (Appendix A).</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Discuss the opportunities and threats you noted, and what you will do to </a:t>
            </a:r>
            <a:r>
              <a:rPr kumimoji="0" lang="en-GB" sz="1800" b="1" i="0" u="sng" strike="noStrike" kern="1200" cap="none" spc="0" normalizeH="0" baseline="0" noProof="0" dirty="0">
                <a:ln>
                  <a:noFill/>
                </a:ln>
                <a:solidFill>
                  <a:srgbClr val="4472C4">
                    <a:lumMod val="50000"/>
                  </a:srgbClr>
                </a:solidFill>
                <a:effectLst/>
                <a:uLnTx/>
                <a:uFillTx/>
                <a:latin typeface="Calibri" panose="020F0502020204030204"/>
                <a:ea typeface="+mn-ea"/>
                <a:cs typeface="+mn-cs"/>
              </a:rPr>
              <a:t>reduce risk </a:t>
            </a: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and maximise potential.</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4" name="Freeform: Shape 3">
            <a:extLst>
              <a:ext uri="{FF2B5EF4-FFF2-40B4-BE49-F238E27FC236}">
                <a16:creationId xmlns:a16="http://schemas.microsoft.com/office/drawing/2014/main" id="{D8E2110F-DD21-1CD5-9FCE-4C704974115A}"/>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239E866B-660B-6A53-01DD-BDA864E4FC69}"/>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The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Business</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Idea</a:t>
            </a:r>
          </a:p>
        </p:txBody>
      </p:sp>
    </p:spTree>
    <p:extLst>
      <p:ext uri="{BB962C8B-B14F-4D97-AF65-F5344CB8AC3E}">
        <p14:creationId xmlns:p14="http://schemas.microsoft.com/office/powerpoint/2010/main" val="22324119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481735" y="167270"/>
            <a:ext cx="6780996" cy="744422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Key Personnel</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Briefly tell us about the members of the group, about your relevant skills and experience, and your roles and responsibilities in the business.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Skills Gaps &amp; Key Partners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Identify the skills shortages your business has and what you’re going to do about it (staff, training or outsource).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Additional Staff Requirements (Roles and Responsibilities):</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roles will you recruit for, why and what skills gap will it fill?)</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Training and Development:</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training, provided by who, to fill which gap, how much – provide references)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Outsourced Support / Key Partners:</a:t>
            </a:r>
            <a:b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(Who will you use and why, which specialist service will this provide your business, how much – provide references)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4" name="Freeform: Shape 3">
            <a:extLst>
              <a:ext uri="{FF2B5EF4-FFF2-40B4-BE49-F238E27FC236}">
                <a16:creationId xmlns:a16="http://schemas.microsoft.com/office/drawing/2014/main" id="{CE24A4D4-0AF2-FBE0-14D2-0C188BFC69C0}"/>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25FEAD1B-1F3C-3F1A-9D1A-3F2CCC968A0B}"/>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The Team</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8361714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237464" y="296513"/>
            <a:ext cx="7632165" cy="5742878"/>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Market Information, Trends and External Factors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facts and figures have you found from your research that offer credibility and support to your business proposal? (Statistics, data, percentages, financial figures, population and size, etc)</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trends have you identified from your market research that are important to your business idea?</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Highlight the main, ‘interesting’ findings from your PEST analysis (Appendix B). What external factors have you identified that will have significant impact on your business, and what can you do about them?</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Customer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Who is your business aimed at? Identify and discuss three distinct customer profiles from your research that you would target for your product and service.  </a:t>
            </a:r>
            <a:b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br>
            <a:endPar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Competitor Profiles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Identify three distinct competitors that you will be competing with for customers. What’s your competitive edge/advantage?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p:txBody>
      </p:sp>
      <p:sp>
        <p:nvSpPr>
          <p:cNvPr id="4" name="Freeform: Shape 3">
            <a:extLst>
              <a:ext uri="{FF2B5EF4-FFF2-40B4-BE49-F238E27FC236}">
                <a16:creationId xmlns:a16="http://schemas.microsoft.com/office/drawing/2014/main" id="{64D6CB02-0841-CC80-47CF-DA62B5389AFC}"/>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86515A79-70CA-EB0C-E808-4763A5426DC4}"/>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dirty="0">
                <a:solidFill>
                  <a:schemeClr val="bg1"/>
                </a:solidFill>
                <a:latin typeface="+mn-lt"/>
              </a:rPr>
              <a:t>Market </a:t>
            </a:r>
            <a:br>
              <a:rPr lang="en-US" b="1" dirty="0">
                <a:solidFill>
                  <a:schemeClr val="bg1"/>
                </a:solidFill>
                <a:latin typeface="+mn-lt"/>
              </a:rPr>
            </a:br>
            <a:r>
              <a:rPr lang="en-US" b="1" dirty="0">
                <a:solidFill>
                  <a:schemeClr val="bg1"/>
                </a:solidFill>
                <a:latin typeface="+mn-lt"/>
              </a:rPr>
              <a:t>Research</a:t>
            </a:r>
            <a:endParaRPr lang="en-US" b="1" kern="1200" dirty="0">
              <a:solidFill>
                <a:schemeClr val="bg1"/>
              </a:solidFill>
              <a:latin typeface="+mn-lt"/>
              <a:ea typeface="+mj-ea"/>
              <a:cs typeface="+mj-cs"/>
            </a:endParaRPr>
          </a:p>
        </p:txBody>
      </p:sp>
    </p:spTree>
    <p:extLst>
      <p:ext uri="{BB962C8B-B14F-4D97-AF65-F5344CB8AC3E}">
        <p14:creationId xmlns:p14="http://schemas.microsoft.com/office/powerpoint/2010/main" val="19762664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370264" y="122667"/>
            <a:ext cx="7394273" cy="5742879"/>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Price</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How are you going to price your products/services in order to appeal to customers? What will your prices say about your product or service in terms of quality and affordability? How do they compare to competitors?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Product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Give some ideas about the aesthetics of your product/service. How will it look, any design or packaging ideas, give some ideas around branding, etc.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Placement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Where are your products and services going to sold online and offline? How are your products and services distributed/delivered to customers? </a:t>
            </a: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Promotion</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How are you going to raise awareness and promote your product/service? How are you going to create relationships with customers and encourage feedback and loyalty? </a:t>
            </a:r>
          </a:p>
        </p:txBody>
      </p:sp>
      <p:sp>
        <p:nvSpPr>
          <p:cNvPr id="4" name="Freeform: Shape 3">
            <a:extLst>
              <a:ext uri="{FF2B5EF4-FFF2-40B4-BE49-F238E27FC236}">
                <a16:creationId xmlns:a16="http://schemas.microsoft.com/office/drawing/2014/main" id="{868E8E17-51A7-B5FD-6995-9C7437164AF6}"/>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5860C035-243A-9D68-96B6-682F54A3D2CB}"/>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Marketing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Plan</a:t>
            </a:r>
          </a:p>
        </p:txBody>
      </p:sp>
    </p:spTree>
    <p:extLst>
      <p:ext uri="{BB962C8B-B14F-4D97-AF65-F5344CB8AC3E}">
        <p14:creationId xmlns:p14="http://schemas.microsoft.com/office/powerpoint/2010/main" val="15419077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4FA26DA3-8296-0DDF-98ED-6177EB5AF96D}"/>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378907DA-2BEC-87E3-ACA8-42512AABFC28}"/>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Key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Resources</a:t>
            </a:r>
          </a:p>
        </p:txBody>
      </p:sp>
      <p:sp>
        <p:nvSpPr>
          <p:cNvPr id="7" name="Text Box 3">
            <a:extLst>
              <a:ext uri="{FF2B5EF4-FFF2-40B4-BE49-F238E27FC236}">
                <a16:creationId xmlns:a16="http://schemas.microsoft.com/office/drawing/2014/main" id="{1BEC1141-2737-D2BB-DD08-6AB54347031D}"/>
              </a:ext>
            </a:extLst>
          </p:cNvPr>
          <p:cNvSpPr txBox="1">
            <a:spLocks noChangeArrowheads="1"/>
          </p:cNvSpPr>
          <p:nvPr/>
        </p:nvSpPr>
        <p:spPr bwMode="auto">
          <a:xfrm>
            <a:off x="4370264" y="512960"/>
            <a:ext cx="7394273" cy="516301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Describe the key physical resources your business requires to start-up and operate. </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Premises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physical space do you need for your business? For production, sales, administrative work, etc. Where will this be located ideally and what are the costs for rent and business rates approximately?</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Equipment</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are the most important things you will need to do your key business activities? What equipment, tools, technology, fixtures/fittings, etc do you need to operate effectively and competitively?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Key Suppliers</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key suppliers do you need for your business to operate effectively that will be provide you with the ingredients, materials or functions to operate and sell to customers on a day-to-day basis?</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475447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A17DAEC7-D06D-BB53-31F5-2AD12CD6C474}"/>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B1E01E1F-8B01-7887-3307-DDF5F0056BCE}"/>
              </a:ext>
            </a:extLst>
          </p:cNvPr>
          <p:cNvSpPr>
            <a:spLocks noGrp="1"/>
          </p:cNvSpPr>
          <p:nvPr>
            <p:ph type="title"/>
          </p:nvPr>
        </p:nvSpPr>
        <p:spPr>
          <a:xfrm>
            <a:off x="322371" y="512956"/>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Finances &amp;</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Start-Up</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Support</a:t>
            </a:r>
          </a:p>
        </p:txBody>
      </p:sp>
      <p:sp>
        <p:nvSpPr>
          <p:cNvPr id="7" name="Text Box 3">
            <a:extLst>
              <a:ext uri="{FF2B5EF4-FFF2-40B4-BE49-F238E27FC236}">
                <a16:creationId xmlns:a16="http://schemas.microsoft.com/office/drawing/2014/main" id="{9CBAEB94-B9BF-49BF-108C-247CE4F9727C}"/>
              </a:ext>
            </a:extLst>
          </p:cNvPr>
          <p:cNvSpPr txBox="1">
            <a:spLocks noChangeArrowheads="1"/>
          </p:cNvSpPr>
          <p:nvPr/>
        </p:nvSpPr>
        <p:spPr bwMode="auto">
          <a:xfrm>
            <a:off x="4370264" y="434903"/>
            <a:ext cx="7394273" cy="5163011"/>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 basic understanding of the level of income needed to outweigh costs should be demonstrated in this section for your first year of operations. A summary of figures should be shown in table/chart format. It should detail expected annual costs and annual income, and a summary of overall profit/loss.</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Financial Summary</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Explain how you have arrived at the figures in the previous chart. Provide detail for the main costs and areas of income shown (this should link to other sections in the business plan, including The Team, Marketing Plan and Key Resources). Without this section and explanation then your figures are meaningless – attention should be given to providing realistic, well-researched figures.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You should also detail the start-up support you have found that is suitable/applicable for your business and industry. This should be included in the previous chart within Income.</a:t>
            </a:r>
          </a:p>
        </p:txBody>
      </p:sp>
    </p:spTree>
    <p:extLst>
      <p:ext uri="{BB962C8B-B14F-4D97-AF65-F5344CB8AC3E}">
        <p14:creationId xmlns:p14="http://schemas.microsoft.com/office/powerpoint/2010/main" val="28261317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5297762" y="302769"/>
            <a:ext cx="6251110" cy="818129"/>
          </a:xfrm>
        </p:spPr>
        <p:txBody>
          <a:bodyPr anchor="b">
            <a:normAutofit fontScale="90000"/>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 (</a:t>
            </a:r>
            <a:r>
              <a:rPr lang="en-US" sz="5400" dirty="0">
                <a:solidFill>
                  <a:schemeClr val="accent2"/>
                </a:solidFill>
                <a:latin typeface="Calibri" panose="020F0502020204030204" pitchFamily="34" charset="0"/>
                <a:ea typeface="Calibri" panose="020F0502020204030204" pitchFamily="34" charset="0"/>
                <a:cs typeface="Times New Roman" panose="02020603050405020304" pitchFamily="18" charset="0"/>
              </a:rPr>
              <a:t>Part 1</a:t>
            </a:r>
            <a:r>
              <a:rPr lang="en-US" sz="5400" dirty="0">
                <a:latin typeface="Calibri" panose="020F0502020204030204" pitchFamily="34" charset="0"/>
                <a:ea typeface="Calibri" panose="020F0502020204030204" pitchFamily="34" charset="0"/>
                <a:cs typeface="Times New Roman" panose="02020603050405020304" pitchFamily="18" charset="0"/>
              </a:rPr>
              <a:t>)</a:t>
            </a:r>
            <a:endParaRPr lang="en-US" sz="5400" b="1" dirty="0">
              <a:solidFill>
                <a:srgbClr val="C00000"/>
              </a:solidFill>
            </a:endParaRPr>
          </a:p>
        </p:txBody>
      </p:sp>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2"/>
          <a:srcRect l="31566" r="23103" b="-1"/>
          <a:stretch/>
        </p:blipFill>
        <p:spPr>
          <a:xfrm>
            <a:off x="1" y="10"/>
            <a:ext cx="3907481" cy="5753809"/>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F15050AE-DF6A-2505-72DC-7C2A9B3F43F8}"/>
              </a:ext>
            </a:extLst>
          </p:cNvPr>
          <p:cNvSpPr>
            <a:spLocks noGrp="1"/>
          </p:cNvSpPr>
          <p:nvPr>
            <p:ph idx="1"/>
          </p:nvPr>
        </p:nvSpPr>
        <p:spPr>
          <a:xfrm>
            <a:off x="5158964" y="1367456"/>
            <a:ext cx="6389907" cy="3959990"/>
          </a:xfrm>
        </p:spPr>
        <p:txBody>
          <a:bodyPr>
            <a:normAutofit lnSpcReduction="10000"/>
          </a:bodyPr>
          <a:lstStyle/>
          <a:p>
            <a:pPr marL="228606" indent="0">
              <a:buNone/>
            </a:pPr>
            <a:r>
              <a:rPr lang="en-GB" sz="2200" b="1" dirty="0">
                <a:effectLst/>
                <a:latin typeface="Calibri" panose="020F0502020204030204" pitchFamily="34" charset="0"/>
                <a:ea typeface="Calibri" panose="020F0502020204030204" pitchFamily="34" charset="0"/>
                <a:cs typeface="Times New Roman" panose="02020603050405020304" pitchFamily="18" charset="0"/>
              </a:rPr>
              <a:t>Individually, read the assignment brief again and compile a list of ‘small, hospitality based’ businesses that are of interest to you that you think are worth exploring further as a group.</a:t>
            </a:r>
          </a:p>
          <a:p>
            <a:pPr marL="228606" indent="0">
              <a:buNone/>
            </a:pP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marL="457200"/>
            <a:r>
              <a:rPr lang="en-GB" sz="2000" dirty="0">
                <a:latin typeface="Calibri" panose="020F0502020204030204" pitchFamily="34" charset="0"/>
                <a:ea typeface="Calibri" panose="020F0502020204030204" pitchFamily="34" charset="0"/>
                <a:cs typeface="Times New Roman" panose="02020603050405020304" pitchFamily="18" charset="0"/>
              </a:rPr>
              <a:t>Make notes on any exciting or interesting ideas you might have for these businesses, their products and services.</a:t>
            </a:r>
          </a:p>
          <a:p>
            <a:pPr marL="457200"/>
            <a:r>
              <a:rPr lang="en-US" sz="2000" dirty="0"/>
              <a:t>Are there any trends you can identify in the hospitality marketplace that create potential business opportunities?</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marL="457200"/>
            <a:r>
              <a:rPr lang="en-US" sz="2000" dirty="0">
                <a:effectLst/>
                <a:latin typeface="Calibri" panose="020F0502020204030204" pitchFamily="34" charset="0"/>
                <a:ea typeface="Calibri" panose="020F0502020204030204" pitchFamily="34" charset="0"/>
                <a:cs typeface="Times New Roman" panose="02020603050405020304" pitchFamily="18" charset="0"/>
              </a:rPr>
              <a:t>Get ready to share your ideas.</a:t>
            </a:r>
          </a:p>
          <a:p>
            <a:pPr marL="914400" lvl="1"/>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914400" lvl="1"/>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p:grpSp>
        <p:nvGrpSpPr>
          <p:cNvPr id="4" name="Group 3">
            <a:extLst>
              <a:ext uri="{FF2B5EF4-FFF2-40B4-BE49-F238E27FC236}">
                <a16:creationId xmlns:a16="http://schemas.microsoft.com/office/drawing/2014/main" id="{FD5E2573-0E85-6958-FF6F-D3E2EE6B8CAB}"/>
              </a:ext>
            </a:extLst>
          </p:cNvPr>
          <p:cNvGrpSpPr/>
          <p:nvPr/>
        </p:nvGrpSpPr>
        <p:grpSpPr>
          <a:xfrm>
            <a:off x="1033272" y="5229919"/>
            <a:ext cx="10515600" cy="507183"/>
            <a:chOff x="838200" y="5732782"/>
            <a:chExt cx="10515600" cy="915310"/>
          </a:xfrm>
        </p:grpSpPr>
        <p:sp>
          <p:nvSpPr>
            <p:cNvPr id="6" name="Rectangle: Rounded Corners 5">
              <a:extLst>
                <a:ext uri="{FF2B5EF4-FFF2-40B4-BE49-F238E27FC236}">
                  <a16:creationId xmlns:a16="http://schemas.microsoft.com/office/drawing/2014/main" id="{79FD66C1-5C25-43E7-15E3-245EFFA0C47D}"/>
                </a:ext>
              </a:extLst>
            </p:cNvPr>
            <p:cNvSpPr/>
            <p:nvPr/>
          </p:nvSpPr>
          <p:spPr>
            <a:xfrm>
              <a:off x="838200" y="5732782"/>
              <a:ext cx="10515600" cy="915310"/>
            </a:xfrm>
            <a:prstGeom prst="roundRect">
              <a:avLst>
                <a:gd name="adj" fmla="val 10000"/>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sz="1000"/>
            </a:p>
          </p:txBody>
        </p:sp>
        <p:sp>
          <p:nvSpPr>
            <p:cNvPr id="7" name="Rectangle 6" descr="Person with Idea">
              <a:extLst>
                <a:ext uri="{FF2B5EF4-FFF2-40B4-BE49-F238E27FC236}">
                  <a16:creationId xmlns:a16="http://schemas.microsoft.com/office/drawing/2014/main" id="{835CEB29-001A-FBB0-F8CA-8075F96B7334}"/>
                </a:ext>
              </a:extLst>
            </p:cNvPr>
            <p:cNvSpPr/>
            <p:nvPr/>
          </p:nvSpPr>
          <p:spPr>
            <a:xfrm>
              <a:off x="1115081" y="5938727"/>
              <a:ext cx="503420" cy="503420"/>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sz="1000"/>
            </a:p>
          </p:txBody>
        </p:sp>
        <p:grpSp>
          <p:nvGrpSpPr>
            <p:cNvPr id="8" name="Group 7">
              <a:extLst>
                <a:ext uri="{FF2B5EF4-FFF2-40B4-BE49-F238E27FC236}">
                  <a16:creationId xmlns:a16="http://schemas.microsoft.com/office/drawing/2014/main" id="{569302D5-8329-FCDA-59AB-71A87C136005}"/>
                </a:ext>
              </a:extLst>
            </p:cNvPr>
            <p:cNvGrpSpPr/>
            <p:nvPr/>
          </p:nvGrpSpPr>
          <p:grpSpPr>
            <a:xfrm>
              <a:off x="1895383" y="5732782"/>
              <a:ext cx="9458416" cy="915310"/>
              <a:chOff x="1057183" y="2290082"/>
              <a:chExt cx="9458416" cy="915310"/>
            </a:xfrm>
          </p:grpSpPr>
          <p:sp>
            <p:nvSpPr>
              <p:cNvPr id="9" name="Rectangle 8">
                <a:extLst>
                  <a:ext uri="{FF2B5EF4-FFF2-40B4-BE49-F238E27FC236}">
                    <a16:creationId xmlns:a16="http://schemas.microsoft.com/office/drawing/2014/main" id="{227A5EA9-DF55-63C5-7F21-96B8426DD78D}"/>
                  </a:ext>
                </a:extLst>
              </p:cNvPr>
              <p:cNvSpPr/>
              <p:nvPr/>
            </p:nvSpPr>
            <p:spPr>
              <a:xfrm>
                <a:off x="1057183" y="2290082"/>
                <a:ext cx="9458416" cy="91531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bg1">
                  <a:hueOff val="0"/>
                  <a:satOff val="0"/>
                  <a:lumOff val="0"/>
                  <a:alphaOff val="0"/>
                </a:schemeClr>
              </a:fontRef>
            </p:style>
            <p:txBody>
              <a:bodyPr/>
              <a:lstStyle/>
              <a:p>
                <a:endParaRPr lang="en-GB" sz="1000"/>
              </a:p>
            </p:txBody>
          </p:sp>
          <p:sp>
            <p:nvSpPr>
              <p:cNvPr id="10" name="TextBox 9">
                <a:extLst>
                  <a:ext uri="{FF2B5EF4-FFF2-40B4-BE49-F238E27FC236}">
                    <a16:creationId xmlns:a16="http://schemas.microsoft.com/office/drawing/2014/main" id="{34053778-5DAB-C9EA-7F38-4054BB83045F}"/>
                  </a:ext>
                </a:extLst>
              </p:cNvPr>
              <p:cNvSpPr txBox="1"/>
              <p:nvPr/>
            </p:nvSpPr>
            <p:spPr>
              <a:xfrm>
                <a:off x="1057183" y="2290082"/>
                <a:ext cx="9458416" cy="915310"/>
              </a:xfrm>
              <a:prstGeom prst="rect">
                <a:avLst/>
              </a:prstGeom>
            </p:spPr>
            <p:style>
              <a:lnRef idx="0">
                <a:scrgbClr r="0" g="0" b="0"/>
              </a:lnRef>
              <a:fillRef idx="0">
                <a:scrgbClr r="0" g="0" b="0"/>
              </a:fillRef>
              <a:effectRef idx="0">
                <a:scrgbClr r="0" g="0" b="0"/>
              </a:effectRef>
              <a:fontRef idx="minor">
                <a:schemeClr val="bg1">
                  <a:hueOff val="0"/>
                  <a:satOff val="0"/>
                  <a:lumOff val="0"/>
                  <a:alphaOff val="0"/>
                </a:schemeClr>
              </a:fontRef>
            </p:style>
            <p:txBody>
              <a:bodyPr spcFirstLastPara="0" vert="horz" wrap="square" lIns="96870" tIns="96870" rIns="96870" bIns="96870" numCol="1" spcCol="1270" anchor="ctr" anchorCtr="0">
                <a:noAutofit/>
              </a:bodyPr>
              <a:lstStyle/>
              <a:p>
                <a:r>
                  <a:rPr lang="en-GB" sz="1600" dirty="0"/>
                  <a:t>You can create a mind-map using this website, </a:t>
                </a:r>
                <a:r>
                  <a:rPr lang="en-GB" sz="1600" dirty="0">
                    <a:hlinkClick r:id="rId5"/>
                  </a:rPr>
                  <a:t>www.mindmaps.app</a:t>
                </a:r>
                <a:r>
                  <a:rPr lang="en-GB" sz="1600" dirty="0"/>
                  <a:t>, to help visualise and  develop your ideas. </a:t>
                </a:r>
              </a:p>
            </p:txBody>
          </p:sp>
        </p:grpSp>
      </p:grpSp>
    </p:spTree>
    <p:extLst>
      <p:ext uri="{BB962C8B-B14F-4D97-AF65-F5344CB8AC3E}">
        <p14:creationId xmlns:p14="http://schemas.microsoft.com/office/powerpoint/2010/main" val="17418003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058210-2F91-8BF0-CD99-A01A7B69EFA4}"/>
            </a:ext>
          </a:extLst>
        </p:cNvPr>
        <p:cNvGrpSpPr/>
        <p:nvPr/>
      </p:nvGrpSpPr>
      <p:grpSpPr>
        <a:xfrm>
          <a:off x="0" y="0"/>
          <a:ext cx="0" cy="0"/>
          <a:chOff x="0" y="0"/>
          <a:chExt cx="0" cy="0"/>
        </a:xfrm>
      </p:grpSpPr>
      <p:sp>
        <p:nvSpPr>
          <p:cNvPr id="8" name="Text Box 3">
            <a:extLst>
              <a:ext uri="{FF2B5EF4-FFF2-40B4-BE49-F238E27FC236}">
                <a16:creationId xmlns:a16="http://schemas.microsoft.com/office/drawing/2014/main" id="{CEF4FABD-A852-D3EC-6692-57C222191E33}"/>
              </a:ext>
            </a:extLst>
          </p:cNvPr>
          <p:cNvSpPr txBox="1">
            <a:spLocks noChangeArrowheads="1"/>
          </p:cNvSpPr>
          <p:nvPr/>
        </p:nvSpPr>
        <p:spPr bwMode="auto">
          <a:xfrm>
            <a:off x="4860876" y="525890"/>
            <a:ext cx="6658333" cy="5239289"/>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The Product/Service</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Include the company name, location and industry it will be operating in.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Briefly, what the business does and who for? </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Explain your product or service in simple direct terms.</a:t>
            </a:r>
          </a:p>
          <a:p>
            <a:pPr marL="285750" marR="0" lvl="0" indent="-285750" algn="l" defTabSz="914400" rtl="0" eaLnBrk="1" fontAlgn="base" latinLnBrk="0" hangingPunct="1">
              <a:lnSpc>
                <a:spcPct val="90000"/>
              </a:lnSpc>
              <a:spcBef>
                <a:spcPct val="50000"/>
              </a:spcBef>
              <a:spcAft>
                <a:spcPct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What the features and benefits are of the product/service? What is the value proposition?</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 </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SWOT Analysis Summary</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Briefly highlight the key strengths and weaknesses from your SWOT Analysis on the business (Appendix A).</a:t>
            </a:r>
          </a:p>
          <a:p>
            <a:pPr marL="0" marR="0" lvl="0" indent="0" algn="l" defTabSz="914400" rtl="0" eaLnBrk="1" fontAlgn="base" latinLnBrk="0" hangingPunct="1">
              <a:lnSpc>
                <a:spcPct val="90000"/>
              </a:lnSpc>
              <a:spcBef>
                <a:spcPct val="50000"/>
              </a:spcBef>
              <a:spcAft>
                <a:spcPct val="0"/>
              </a:spcAft>
              <a:buClrTx/>
              <a:buSzTx/>
              <a:buFontTx/>
              <a:buNone/>
              <a:tabLst/>
              <a:defRPr/>
            </a:pP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Discuss the opportunities and threats you noted, and what you will do to </a:t>
            </a:r>
            <a:r>
              <a:rPr kumimoji="0" lang="en-GB" sz="1800" b="1" i="0" u="sng" strike="noStrike" kern="1200" cap="none" spc="0" normalizeH="0" baseline="0" noProof="0" dirty="0">
                <a:ln>
                  <a:noFill/>
                </a:ln>
                <a:solidFill>
                  <a:srgbClr val="4472C4">
                    <a:lumMod val="50000"/>
                  </a:srgbClr>
                </a:solidFill>
                <a:effectLst/>
                <a:uLnTx/>
                <a:uFillTx/>
                <a:latin typeface="Calibri" panose="020F0502020204030204"/>
                <a:ea typeface="+mn-ea"/>
                <a:cs typeface="+mn-cs"/>
              </a:rPr>
              <a:t>reduce risk </a:t>
            </a:r>
            <a:r>
              <a:rPr kumimoji="0" lang="en-GB" sz="1800" b="0"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rPr>
              <a:t>and maximise potential.</a:t>
            </a:r>
          </a:p>
          <a:p>
            <a:pPr marL="0" marR="0" lvl="0" indent="0" algn="l" defTabSz="914400" rtl="0" eaLnBrk="1" fontAlgn="base" latinLnBrk="0" hangingPunct="1">
              <a:lnSpc>
                <a:spcPct val="90000"/>
              </a:lnSpc>
              <a:spcBef>
                <a:spcPct val="50000"/>
              </a:spcBef>
              <a:spcAft>
                <a:spcPct val="0"/>
              </a:spcAft>
              <a:buClrTx/>
              <a:buSzTx/>
              <a:buFontTx/>
              <a:buNone/>
              <a:tabLst/>
              <a:defRPr/>
            </a:pPr>
            <a:endParaRPr kumimoji="0" lang="en-GB" sz="1800" b="1" i="0" u="none" strike="noStrike" kern="1200" cap="none" spc="0" normalizeH="0" baseline="0" noProof="0" dirty="0">
              <a:ln>
                <a:noFill/>
              </a:ln>
              <a:solidFill>
                <a:srgbClr val="4472C4">
                  <a:lumMod val="50000"/>
                </a:srgbClr>
              </a:solidFill>
              <a:effectLst/>
              <a:uLnTx/>
              <a:uFillTx/>
              <a:latin typeface="Calibri" panose="020F0502020204030204"/>
              <a:ea typeface="+mn-ea"/>
              <a:cs typeface="+mn-cs"/>
            </a:endParaRPr>
          </a:p>
        </p:txBody>
      </p:sp>
      <p:sp>
        <p:nvSpPr>
          <p:cNvPr id="4" name="Freeform: Shape 3">
            <a:extLst>
              <a:ext uri="{FF2B5EF4-FFF2-40B4-BE49-F238E27FC236}">
                <a16:creationId xmlns:a16="http://schemas.microsoft.com/office/drawing/2014/main" id="{5CED461B-FB32-D17A-6C70-00B35E119E15}"/>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5C425553-04D0-AF94-CA34-007AD17B3D1B}"/>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The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Business</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Idea</a:t>
            </a:r>
          </a:p>
        </p:txBody>
      </p:sp>
    </p:spTree>
    <p:extLst>
      <p:ext uri="{BB962C8B-B14F-4D97-AF65-F5344CB8AC3E}">
        <p14:creationId xmlns:p14="http://schemas.microsoft.com/office/powerpoint/2010/main" val="34072604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63F6C-C892-5E37-8C4E-EFC5D238BCCB}"/>
              </a:ext>
            </a:extLst>
          </p:cNvPr>
          <p:cNvSpPr>
            <a:spLocks noGrp="1"/>
          </p:cNvSpPr>
          <p:nvPr>
            <p:ph type="title"/>
          </p:nvPr>
        </p:nvSpPr>
        <p:spPr>
          <a:xfrm>
            <a:off x="640080" y="325370"/>
            <a:ext cx="4368602" cy="875358"/>
          </a:xfrm>
        </p:spPr>
        <p:txBody>
          <a:bodyPr vert="horz" lIns="91440" tIns="45720" rIns="91440" bIns="45720" rtlCol="0" anchor="b">
            <a:normAutofit/>
          </a:bodyPr>
          <a:lstStyle/>
          <a:p>
            <a:r>
              <a:rPr lang="en-US" sz="5400" b="1" dirty="0"/>
              <a:t>Clarify the Idea</a:t>
            </a:r>
          </a:p>
        </p:txBody>
      </p:sp>
      <p:sp>
        <p:nvSpPr>
          <p:cNvPr id="3" name="Title 1">
            <a:extLst>
              <a:ext uri="{FF2B5EF4-FFF2-40B4-BE49-F238E27FC236}">
                <a16:creationId xmlns:a16="http://schemas.microsoft.com/office/drawing/2014/main" id="{5A9B0DF7-3CCB-CB3F-1B43-C4DD277DADD3}"/>
              </a:ext>
            </a:extLst>
          </p:cNvPr>
          <p:cNvSpPr txBox="1">
            <a:spLocks/>
          </p:cNvSpPr>
          <p:nvPr/>
        </p:nvSpPr>
        <p:spPr>
          <a:xfrm>
            <a:off x="640080" y="1689463"/>
            <a:ext cx="4524103" cy="3640182"/>
          </a:xfrm>
          <a:prstGeom prst="rect">
            <a:avLst/>
          </a:prstGeom>
        </p:spPr>
        <p:txBody>
          <a:bodyPr vert="horz" lIns="91440" tIns="45720" rIns="91440" bIns="45720" rtlCol="0">
            <a:normAutofit fontScale="8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1" indent="0" algn="l" defTabSz="457200" rtl="0" eaLnBrk="1" fontAlgn="auto" latinLnBrk="0" hangingPunct="1">
              <a:lnSpc>
                <a:spcPct val="90000"/>
              </a:lnSpc>
              <a:spcBef>
                <a:spcPts val="0"/>
              </a:spcBef>
              <a:spcAft>
                <a:spcPts val="600"/>
              </a:spcAft>
              <a:buClrTx/>
              <a:buSzTx/>
              <a:buFontTx/>
              <a:buNone/>
              <a:tabLst/>
              <a:defRPr/>
            </a:pPr>
            <a:r>
              <a:rPr kumimoji="0" lang="en-US" sz="3200" b="0" i="1" u="none" strike="noStrike" kern="1200" cap="none" spc="0" normalizeH="0" baseline="0" noProof="0" dirty="0">
                <a:ln>
                  <a:noFill/>
                </a:ln>
                <a:solidFill>
                  <a:srgbClr val="002060"/>
                </a:solidFill>
                <a:effectLst/>
                <a:uLnTx/>
                <a:uFillTx/>
                <a:latin typeface="Calibri" panose="020F0502020204030204"/>
                <a:ea typeface="+mn-ea"/>
                <a:cs typeface="+mn-cs"/>
              </a:rPr>
              <a:t>Most entrepreneurs naturally struggle to sort their thoughts…</a:t>
            </a:r>
            <a:br>
              <a:rPr kumimoji="0" lang="en-US" sz="3200" b="1" i="1" u="none" strike="noStrike" kern="1200" cap="none" spc="0" normalizeH="0" baseline="0" noProof="0" dirty="0">
                <a:ln>
                  <a:noFill/>
                </a:ln>
                <a:solidFill>
                  <a:srgbClr val="002060"/>
                </a:solidFill>
                <a:effectLst/>
                <a:uLnTx/>
                <a:uFillTx/>
                <a:latin typeface="Calibri" panose="020F0502020204030204"/>
                <a:ea typeface="+mn-ea"/>
                <a:cs typeface="+mn-cs"/>
              </a:rPr>
            </a:br>
            <a:br>
              <a:rPr kumimoji="0" lang="en-US" sz="3200" b="1" i="1" u="none" strike="noStrike" kern="1200" cap="none" spc="0" normalizeH="0" baseline="0" noProof="0" dirty="0">
                <a:ln>
                  <a:noFill/>
                </a:ln>
                <a:solidFill>
                  <a:srgbClr val="002060"/>
                </a:solidFill>
                <a:effectLst/>
                <a:uLnTx/>
                <a:uFillTx/>
                <a:latin typeface="Calibri" panose="020F0502020204030204"/>
                <a:ea typeface="+mn-ea"/>
                <a:cs typeface="+mn-cs"/>
              </a:rPr>
            </a:br>
            <a:r>
              <a:rPr kumimoji="0" lang="en-US" sz="4600" b="1" i="1" u="none" strike="noStrike" kern="1200" cap="none" spc="0" normalizeH="0" baseline="0" noProof="0" dirty="0">
                <a:ln>
                  <a:noFill/>
                </a:ln>
                <a:solidFill>
                  <a:srgbClr val="002060"/>
                </a:solidFill>
                <a:effectLst/>
                <a:uLnTx/>
                <a:uFillTx/>
                <a:latin typeface="Calibri" panose="020F0502020204030204"/>
                <a:ea typeface="+mn-ea"/>
                <a:cs typeface="+mn-cs"/>
              </a:rPr>
              <a:t>A business plan is a tool that can help them clarify and refine their business idea!</a:t>
            </a:r>
          </a:p>
          <a:p>
            <a:pPr marL="0" marR="0" lvl="1" indent="0" algn="l" defTabSz="457200" rtl="0" eaLnBrk="1" fontAlgn="auto" latinLnBrk="0" hangingPunct="1">
              <a:lnSpc>
                <a:spcPct val="90000"/>
              </a:lnSpc>
              <a:spcBef>
                <a:spcPts val="0"/>
              </a:spcBef>
              <a:spcAft>
                <a:spcPts val="600"/>
              </a:spcAft>
              <a:buClrTx/>
              <a:buSzTx/>
              <a:buFontTx/>
              <a:buNone/>
              <a:tabLst/>
              <a:defRPr/>
            </a:pPr>
            <a:endParaRPr kumimoji="0" lang="en-US" sz="3200" b="1" i="1" u="none" strike="noStrike" kern="1200" cap="none" spc="0" normalizeH="0" baseline="0" noProof="0" dirty="0">
              <a:ln>
                <a:noFill/>
              </a:ln>
              <a:solidFill>
                <a:srgbClr val="ED7D31">
                  <a:lumMod val="75000"/>
                </a:srgbClr>
              </a:solidFill>
              <a:effectLst/>
              <a:uLnTx/>
              <a:uFillTx/>
              <a:latin typeface="Calibri" panose="020F0502020204030204"/>
              <a:ea typeface="+mn-ea"/>
              <a:cs typeface="+mn-cs"/>
            </a:endParaRPr>
          </a:p>
        </p:txBody>
      </p:sp>
      <p:pic>
        <p:nvPicPr>
          <p:cNvPr id="5" name="Picture 4" descr="Lightbulb off with illuminated background">
            <a:extLst>
              <a:ext uri="{FF2B5EF4-FFF2-40B4-BE49-F238E27FC236}">
                <a16:creationId xmlns:a16="http://schemas.microsoft.com/office/drawing/2014/main" id="{5B866A8B-120B-3827-6F57-73871D3BD9C3}"/>
              </a:ext>
            </a:extLst>
          </p:cNvPr>
          <p:cNvPicPr>
            <a:picLocks noChangeAspect="1"/>
          </p:cNvPicPr>
          <p:nvPr/>
        </p:nvPicPr>
        <p:blipFill rotWithShape="1">
          <a:blip r:embed="rId2"/>
          <a:srcRect r="33047" b="-1"/>
          <a:stretch/>
        </p:blipFill>
        <p:spPr>
          <a:xfrm>
            <a:off x="6382327" y="10"/>
            <a:ext cx="5808150" cy="579060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7451684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1FACB-4E70-47A1-9CE9-0F2D6A96F2C7}"/>
              </a:ext>
            </a:extLst>
          </p:cNvPr>
          <p:cNvSpPr>
            <a:spLocks noGrp="1"/>
          </p:cNvSpPr>
          <p:nvPr>
            <p:ph type="title"/>
          </p:nvPr>
        </p:nvSpPr>
        <p:spPr>
          <a:xfrm>
            <a:off x="643468" y="643467"/>
            <a:ext cx="6326044" cy="4567137"/>
          </a:xfrm>
        </p:spPr>
        <p:txBody>
          <a:bodyPr vert="horz" lIns="91440" tIns="45720" rIns="91440" bIns="45720" rtlCol="0" anchor="b">
            <a:normAutofit fontScale="90000"/>
          </a:bodyPr>
          <a:lstStyle/>
          <a:p>
            <a:pPr defTabSz="914400"/>
            <a:r>
              <a:rPr lang="en-US" sz="4900" b="1" dirty="0">
                <a:solidFill>
                  <a:schemeClr val="tx1"/>
                </a:solidFill>
                <a:latin typeface="+mn-lt"/>
                <a:cs typeface="+mj-cs"/>
              </a:rPr>
              <a:t>Refining the </a:t>
            </a:r>
            <a:br>
              <a:rPr lang="en-US" sz="4900" b="1" dirty="0">
                <a:solidFill>
                  <a:schemeClr val="tx1"/>
                </a:solidFill>
                <a:latin typeface="+mn-lt"/>
                <a:cs typeface="+mj-cs"/>
              </a:rPr>
            </a:br>
            <a:r>
              <a:rPr lang="en-US" sz="4900" b="1" dirty="0">
                <a:solidFill>
                  <a:schemeClr val="tx1"/>
                </a:solidFill>
                <a:latin typeface="+mn-lt"/>
                <a:cs typeface="+mj-cs"/>
              </a:rPr>
              <a:t>Business Idea</a:t>
            </a:r>
            <a:br>
              <a:rPr lang="en-US" sz="3400" b="1" dirty="0">
                <a:solidFill>
                  <a:schemeClr val="tx1"/>
                </a:solidFill>
                <a:latin typeface="+mj-lt"/>
                <a:cs typeface="+mj-cs"/>
              </a:rPr>
            </a:br>
            <a:br>
              <a:rPr lang="en-US" sz="3400" b="1" dirty="0">
                <a:solidFill>
                  <a:schemeClr val="tx1"/>
                </a:solidFill>
                <a:latin typeface="+mj-lt"/>
                <a:cs typeface="+mj-cs"/>
              </a:rPr>
            </a:br>
            <a:r>
              <a:rPr lang="en-US" sz="3400" b="1" dirty="0">
                <a:solidFill>
                  <a:schemeClr val="tx1"/>
                </a:solidFill>
                <a:latin typeface="+mj-lt"/>
                <a:cs typeface="+mj-cs"/>
              </a:rPr>
              <a:t>- Exploring the Product/Service</a:t>
            </a:r>
            <a:br>
              <a:rPr lang="en-US" sz="3400" b="1" dirty="0">
                <a:solidFill>
                  <a:schemeClr val="tx1"/>
                </a:solidFill>
                <a:latin typeface="+mj-lt"/>
                <a:cs typeface="+mj-cs"/>
              </a:rPr>
            </a:br>
            <a:br>
              <a:rPr lang="en-US" sz="3400" b="1" dirty="0">
                <a:solidFill>
                  <a:schemeClr val="tx1"/>
                </a:solidFill>
                <a:latin typeface="+mj-lt"/>
                <a:cs typeface="+mj-cs"/>
              </a:rPr>
            </a:br>
            <a:r>
              <a:rPr lang="en-US" sz="3400" b="1" dirty="0">
                <a:solidFill>
                  <a:schemeClr val="tx1"/>
                </a:solidFill>
                <a:latin typeface="+mj-lt"/>
                <a:cs typeface="+mj-cs"/>
              </a:rPr>
              <a:t>- Detailing the Features and Benefits</a:t>
            </a:r>
            <a:br>
              <a:rPr lang="en-US" sz="3400" b="1" dirty="0">
                <a:solidFill>
                  <a:schemeClr val="tx1"/>
                </a:solidFill>
                <a:latin typeface="+mj-lt"/>
                <a:cs typeface="+mj-cs"/>
              </a:rPr>
            </a:br>
            <a:br>
              <a:rPr lang="en-US" sz="3400" b="1" dirty="0">
                <a:solidFill>
                  <a:schemeClr val="tx1"/>
                </a:solidFill>
                <a:latin typeface="+mj-lt"/>
                <a:cs typeface="+mj-cs"/>
              </a:rPr>
            </a:br>
            <a:r>
              <a:rPr lang="en-US" sz="3400" b="1" dirty="0">
                <a:solidFill>
                  <a:schemeClr val="tx1"/>
                </a:solidFill>
                <a:latin typeface="+mj-lt"/>
                <a:cs typeface="+mj-cs"/>
              </a:rPr>
              <a:t>- Identifying your Value Proposition and Unique Selling Point (USP)</a:t>
            </a:r>
            <a:br>
              <a:rPr lang="en-US" sz="3400" b="1" dirty="0">
                <a:solidFill>
                  <a:schemeClr val="tx1"/>
                </a:solidFill>
                <a:latin typeface="+mj-lt"/>
                <a:cs typeface="+mj-cs"/>
              </a:rPr>
            </a:br>
            <a:endParaRPr lang="en-US" sz="3400" b="1" i="1" dirty="0">
              <a:solidFill>
                <a:schemeClr val="tx1"/>
              </a:solidFill>
              <a:latin typeface="+mj-lt"/>
              <a:cs typeface="+mj-cs"/>
            </a:endParaRPr>
          </a:p>
        </p:txBody>
      </p:sp>
      <p:pic>
        <p:nvPicPr>
          <p:cNvPr id="4" name="Picture 3" descr="A red flower in a field of yellow flowers&#10;&#10;Description automatically generated">
            <a:extLst>
              <a:ext uri="{FF2B5EF4-FFF2-40B4-BE49-F238E27FC236}">
                <a16:creationId xmlns:a16="http://schemas.microsoft.com/office/drawing/2014/main" id="{98C6D85B-9C05-686E-C60A-AB70B0A74E4F}"/>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37287" r="18588" b="-1"/>
          <a:stretch/>
        </p:blipFill>
        <p:spPr>
          <a:xfrm>
            <a:off x="7147932" y="10"/>
            <a:ext cx="5044068" cy="5801344"/>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547120689"/>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3">
            <a:extLst>
              <a:ext uri="{FF2B5EF4-FFF2-40B4-BE49-F238E27FC236}">
                <a16:creationId xmlns:a16="http://schemas.microsoft.com/office/drawing/2014/main" id="{2FBE4974-6BE3-48D0-AEDF-FE822B4B338E}"/>
              </a:ext>
            </a:extLst>
          </p:cNvPr>
          <p:cNvSpPr txBox="1">
            <a:spLocks noChangeArrowheads="1"/>
          </p:cNvSpPr>
          <p:nvPr/>
        </p:nvSpPr>
        <p:spPr bwMode="auto">
          <a:xfrm>
            <a:off x="874204" y="2179363"/>
            <a:ext cx="5635544" cy="2923877"/>
          </a:xfrm>
          <a:prstGeom prst="rect">
            <a:avLst/>
          </a:prstGeom>
          <a:noFill/>
          <a:ln w="9525">
            <a:noFill/>
            <a:miter lim="800000"/>
            <a:headEnd/>
            <a:tailEnd/>
          </a:ln>
        </p:spPr>
        <p:txBody>
          <a:bodyPr wrap="square">
            <a:spAutoFit/>
          </a:bodyPr>
          <a:lstStyle/>
          <a:p>
            <a:pPr defTabSz="914400" eaLnBrk="0" fontAlgn="base" hangingPunct="0">
              <a:spcBef>
                <a:spcPct val="50000"/>
              </a:spcBef>
              <a:spcAft>
                <a:spcPct val="0"/>
              </a:spcAft>
              <a:defRPr/>
            </a:pPr>
            <a:r>
              <a:rPr lang="en-GB" sz="2000" b="1" dirty="0">
                <a:solidFill>
                  <a:prstClr val="black"/>
                </a:solidFill>
                <a:latin typeface="Tahoma" pitchFamily="34" charset="0"/>
                <a:ea typeface="ＭＳ Ｐゴシック" pitchFamily="-112" charset="-128"/>
              </a:rPr>
              <a:t>Features</a:t>
            </a:r>
            <a:r>
              <a:rPr lang="en-GB" sz="2000" dirty="0">
                <a:solidFill>
                  <a:prstClr val="black"/>
                </a:solidFill>
                <a:latin typeface="Tahoma" pitchFamily="34" charset="0"/>
                <a:ea typeface="ＭＳ Ｐゴシック" pitchFamily="-112" charset="-128"/>
              </a:rPr>
              <a:t>: facts or characteristics of the product/service</a:t>
            </a:r>
          </a:p>
          <a:p>
            <a:pPr defTabSz="914400" eaLnBrk="0" fontAlgn="base" hangingPunct="0">
              <a:spcBef>
                <a:spcPct val="50000"/>
              </a:spcBef>
              <a:spcAft>
                <a:spcPct val="0"/>
              </a:spcAft>
              <a:defRPr/>
            </a:pPr>
            <a:endParaRPr lang="en-GB" sz="2000" dirty="0">
              <a:solidFill>
                <a:prstClr val="black"/>
              </a:solidFill>
              <a:latin typeface="Tahoma" pitchFamily="34" charset="0"/>
              <a:ea typeface="ＭＳ Ｐゴシック" pitchFamily="-112" charset="-128"/>
            </a:endParaRPr>
          </a:p>
          <a:p>
            <a:pPr defTabSz="914400" eaLnBrk="0" fontAlgn="base" hangingPunct="0">
              <a:spcBef>
                <a:spcPct val="50000"/>
              </a:spcBef>
              <a:spcAft>
                <a:spcPct val="0"/>
              </a:spcAft>
              <a:defRPr/>
            </a:pPr>
            <a:r>
              <a:rPr lang="en-GB" sz="2000" b="1" dirty="0">
                <a:solidFill>
                  <a:prstClr val="black"/>
                </a:solidFill>
                <a:latin typeface="Tahoma" pitchFamily="34" charset="0"/>
                <a:ea typeface="ＭＳ Ｐゴシック" pitchFamily="-112" charset="-128"/>
              </a:rPr>
              <a:t>Benefits</a:t>
            </a:r>
            <a:r>
              <a:rPr lang="en-GB" sz="2000" dirty="0">
                <a:solidFill>
                  <a:prstClr val="black"/>
                </a:solidFill>
                <a:latin typeface="Tahoma" pitchFamily="34" charset="0"/>
                <a:ea typeface="ＭＳ Ｐゴシック" pitchFamily="-112" charset="-128"/>
              </a:rPr>
              <a:t>:- what does it do for the customer?</a:t>
            </a:r>
          </a:p>
          <a:p>
            <a:pPr defTabSz="914400" eaLnBrk="0" fontAlgn="base" hangingPunct="0">
              <a:spcBef>
                <a:spcPct val="50000"/>
              </a:spcBef>
              <a:spcAft>
                <a:spcPct val="0"/>
              </a:spcAft>
              <a:defRPr/>
            </a:pPr>
            <a:endParaRPr lang="en-GB" i="1" dirty="0">
              <a:solidFill>
                <a:srgbClr val="002060"/>
              </a:solidFill>
              <a:latin typeface="Tahoma" pitchFamily="34" charset="0"/>
              <a:ea typeface="ＭＳ Ｐゴシック" pitchFamily="-112" charset="-128"/>
            </a:endParaRPr>
          </a:p>
          <a:p>
            <a:pPr defTabSz="914400" eaLnBrk="0" fontAlgn="base" hangingPunct="0">
              <a:spcBef>
                <a:spcPct val="50000"/>
              </a:spcBef>
              <a:spcAft>
                <a:spcPct val="0"/>
              </a:spcAft>
              <a:defRPr/>
            </a:pPr>
            <a:endParaRPr lang="en-GB" i="1" dirty="0">
              <a:solidFill>
                <a:srgbClr val="002060"/>
              </a:solidFill>
              <a:latin typeface="Tahoma" pitchFamily="34" charset="0"/>
              <a:ea typeface="ＭＳ Ｐゴシック" pitchFamily="-112" charset="-128"/>
            </a:endParaRPr>
          </a:p>
          <a:p>
            <a:pPr defTabSz="914400" eaLnBrk="0" fontAlgn="base" hangingPunct="0">
              <a:spcBef>
                <a:spcPct val="50000"/>
              </a:spcBef>
              <a:spcAft>
                <a:spcPct val="0"/>
              </a:spcAft>
              <a:defRPr/>
            </a:pPr>
            <a:r>
              <a:rPr lang="en-GB" sz="2000" b="1" i="1" dirty="0">
                <a:solidFill>
                  <a:schemeClr val="accent2"/>
                </a:solidFill>
                <a:latin typeface="Tahoma" pitchFamily="34" charset="0"/>
                <a:ea typeface="ＭＳ Ｐゴシック" pitchFamily="-112" charset="-128"/>
              </a:rPr>
              <a:t>“People buy benefits, not features”</a:t>
            </a:r>
          </a:p>
        </p:txBody>
      </p:sp>
      <p:grpSp>
        <p:nvGrpSpPr>
          <p:cNvPr id="7" name="Group 6">
            <a:extLst>
              <a:ext uri="{FF2B5EF4-FFF2-40B4-BE49-F238E27FC236}">
                <a16:creationId xmlns:a16="http://schemas.microsoft.com/office/drawing/2014/main" id="{625B3A19-08C8-40F6-B835-9906AE5841DE}"/>
              </a:ext>
            </a:extLst>
          </p:cNvPr>
          <p:cNvGrpSpPr/>
          <p:nvPr/>
        </p:nvGrpSpPr>
        <p:grpSpPr>
          <a:xfrm>
            <a:off x="6545752" y="345579"/>
            <a:ext cx="5112568" cy="4968552"/>
            <a:chOff x="3779912" y="1628800"/>
            <a:chExt cx="5112568" cy="4968552"/>
          </a:xfrm>
        </p:grpSpPr>
        <p:pic>
          <p:nvPicPr>
            <p:cNvPr id="8" name="Picture 2" descr="Image result for features  benefits">
              <a:extLst>
                <a:ext uri="{FF2B5EF4-FFF2-40B4-BE49-F238E27FC236}">
                  <a16:creationId xmlns:a16="http://schemas.microsoft.com/office/drawing/2014/main" id="{241EDBEC-2E48-4832-B8A9-63F42FB1E267}"/>
                </a:ext>
              </a:extLst>
            </p:cNvPr>
            <p:cNvPicPr>
              <a:picLocks noChangeAspect="1" noChangeArrowheads="1"/>
            </p:cNvPicPr>
            <p:nvPr/>
          </p:nvPicPr>
          <p:blipFill>
            <a:blip r:embed="rId2" cstate="print"/>
            <a:srcRect/>
            <a:stretch>
              <a:fillRect/>
            </a:stretch>
          </p:blipFill>
          <p:spPr bwMode="auto">
            <a:xfrm>
              <a:off x="3851920" y="2210292"/>
              <a:ext cx="4992488" cy="2082804"/>
            </a:xfrm>
            <a:prstGeom prst="rect">
              <a:avLst/>
            </a:prstGeom>
            <a:noFill/>
          </p:spPr>
        </p:pic>
        <p:pic>
          <p:nvPicPr>
            <p:cNvPr id="9" name="Picture 4" descr="Image result for features  benefits">
              <a:extLst>
                <a:ext uri="{FF2B5EF4-FFF2-40B4-BE49-F238E27FC236}">
                  <a16:creationId xmlns:a16="http://schemas.microsoft.com/office/drawing/2014/main" id="{E6EA6A9E-EBD8-4801-A397-5D6643CD3E0D}"/>
                </a:ext>
              </a:extLst>
            </p:cNvPr>
            <p:cNvPicPr>
              <a:picLocks noChangeAspect="1" noChangeArrowheads="1"/>
            </p:cNvPicPr>
            <p:nvPr/>
          </p:nvPicPr>
          <p:blipFill>
            <a:blip r:embed="rId3" cstate="print"/>
            <a:srcRect r="8497" b="17446"/>
            <a:stretch>
              <a:fillRect/>
            </a:stretch>
          </p:blipFill>
          <p:spPr bwMode="auto">
            <a:xfrm>
              <a:off x="4788024" y="4408883"/>
              <a:ext cx="3024336" cy="2044453"/>
            </a:xfrm>
            <a:prstGeom prst="rect">
              <a:avLst/>
            </a:prstGeom>
            <a:noFill/>
          </p:spPr>
        </p:pic>
        <p:sp>
          <p:nvSpPr>
            <p:cNvPr id="10" name="Rectangle 9">
              <a:extLst>
                <a:ext uri="{FF2B5EF4-FFF2-40B4-BE49-F238E27FC236}">
                  <a16:creationId xmlns:a16="http://schemas.microsoft.com/office/drawing/2014/main" id="{081F1F25-E73F-44BF-8E90-C86CE4A467E6}"/>
                </a:ext>
              </a:extLst>
            </p:cNvPr>
            <p:cNvSpPr/>
            <p:nvPr/>
          </p:nvSpPr>
          <p:spPr>
            <a:xfrm>
              <a:off x="3779912" y="1628800"/>
              <a:ext cx="5112568" cy="49685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fontAlgn="base">
                <a:spcBef>
                  <a:spcPct val="0"/>
                </a:spcBef>
                <a:spcAft>
                  <a:spcPct val="0"/>
                </a:spcAft>
                <a:defRPr/>
              </a:pPr>
              <a:endParaRPr lang="en-GB">
                <a:solidFill>
                  <a:prstClr val="white"/>
                </a:solidFill>
                <a:latin typeface="Tw Cen MT"/>
              </a:endParaRPr>
            </a:p>
          </p:txBody>
        </p:sp>
      </p:grpSp>
      <p:sp>
        <p:nvSpPr>
          <p:cNvPr id="3" name="Title 2">
            <a:extLst>
              <a:ext uri="{FF2B5EF4-FFF2-40B4-BE49-F238E27FC236}">
                <a16:creationId xmlns:a16="http://schemas.microsoft.com/office/drawing/2014/main" id="{85523EBD-E353-E6CF-6694-E618F376DB5D}"/>
              </a:ext>
            </a:extLst>
          </p:cNvPr>
          <p:cNvSpPr>
            <a:spLocks noGrp="1"/>
          </p:cNvSpPr>
          <p:nvPr>
            <p:ph type="title"/>
          </p:nvPr>
        </p:nvSpPr>
        <p:spPr>
          <a:xfrm>
            <a:off x="838200" y="642910"/>
            <a:ext cx="10515600" cy="1325563"/>
          </a:xfrm>
        </p:spPr>
        <p:txBody>
          <a:bodyPr/>
          <a:lstStyle/>
          <a:p>
            <a:r>
              <a:rPr lang="en-GB" sz="4400" b="1" dirty="0">
                <a:solidFill>
                  <a:prstClr val="black"/>
                </a:solidFill>
                <a:latin typeface="+mn-lt"/>
                <a:ea typeface="ＭＳ Ｐゴシック" pitchFamily="-112" charset="-128"/>
              </a:rPr>
              <a:t>Features &amp; Benefits</a:t>
            </a:r>
            <a:br>
              <a:rPr lang="en-GB" sz="4400" u="sng" dirty="0">
                <a:solidFill>
                  <a:prstClr val="black"/>
                </a:solidFill>
                <a:latin typeface="+mn-lt"/>
                <a:ea typeface="ＭＳ Ｐゴシック" pitchFamily="-112" charset="-128"/>
              </a:rPr>
            </a:br>
            <a:endParaRPr lang="en-GB"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D179A-1B6D-1F7F-AB31-B14F99310EE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8D8888-DB0E-D7A8-B8B1-EF43A8A3BC69}"/>
              </a:ext>
            </a:extLst>
          </p:cNvPr>
          <p:cNvSpPr>
            <a:spLocks noGrp="1"/>
          </p:cNvSpPr>
          <p:nvPr>
            <p:ph type="title"/>
          </p:nvPr>
        </p:nvSpPr>
        <p:spPr>
          <a:xfrm>
            <a:off x="4327606" y="738248"/>
            <a:ext cx="7358872" cy="818129"/>
          </a:xfrm>
        </p:spPr>
        <p:txBody>
          <a:bodyPr anchor="b">
            <a:normAutofit fontScale="90000"/>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a:t>
            </a:r>
            <a:br>
              <a:rPr lang="en-US" sz="5400" dirty="0">
                <a:latin typeface="Calibri" panose="020F0502020204030204" pitchFamily="34" charset="0"/>
                <a:ea typeface="Calibri" panose="020F0502020204030204" pitchFamily="34" charset="0"/>
                <a:cs typeface="Times New Roman" panose="02020603050405020304" pitchFamily="18" charset="0"/>
              </a:rPr>
            </a:br>
            <a:r>
              <a:rPr lang="en-US" sz="5400" dirty="0">
                <a:solidFill>
                  <a:schemeClr val="accent2"/>
                </a:solidFill>
                <a:latin typeface="Calibri" panose="020F0502020204030204" pitchFamily="34" charset="0"/>
                <a:ea typeface="Calibri" panose="020F0502020204030204" pitchFamily="34" charset="0"/>
                <a:cs typeface="Times New Roman" panose="02020603050405020304" pitchFamily="18" charset="0"/>
              </a:rPr>
              <a:t>Let’s be creative/innovative!</a:t>
            </a:r>
            <a:endParaRPr lang="en-US" sz="5400" dirty="0">
              <a:solidFill>
                <a:schemeClr val="accent2"/>
              </a:solidFill>
            </a:endParaRPr>
          </a:p>
        </p:txBody>
      </p:sp>
      <p:pic>
        <p:nvPicPr>
          <p:cNvPr id="5" name="Picture 4" descr="Person with idea concept">
            <a:extLst>
              <a:ext uri="{FF2B5EF4-FFF2-40B4-BE49-F238E27FC236}">
                <a16:creationId xmlns:a16="http://schemas.microsoft.com/office/drawing/2014/main" id="{5B0D4969-8BF4-4513-3CE8-357B43D048AC}"/>
              </a:ext>
            </a:extLst>
          </p:cNvPr>
          <p:cNvPicPr>
            <a:picLocks noChangeAspect="1"/>
          </p:cNvPicPr>
          <p:nvPr/>
        </p:nvPicPr>
        <p:blipFill rotWithShape="1">
          <a:blip r:embed="rId2"/>
          <a:srcRect l="31566" r="23103" b="-1"/>
          <a:stretch/>
        </p:blipFill>
        <p:spPr>
          <a:xfrm>
            <a:off x="1" y="10"/>
            <a:ext cx="3907481" cy="5753809"/>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EC938603-376D-4363-5E39-65537DEE168D}"/>
              </a:ext>
            </a:extLst>
          </p:cNvPr>
          <p:cNvSpPr>
            <a:spLocks noGrp="1"/>
          </p:cNvSpPr>
          <p:nvPr>
            <p:ph idx="1"/>
          </p:nvPr>
        </p:nvSpPr>
        <p:spPr>
          <a:xfrm>
            <a:off x="4438185" y="1533431"/>
            <a:ext cx="6701882" cy="3959990"/>
          </a:xfrm>
        </p:spPr>
        <p:txBody>
          <a:bodyPr>
            <a:noAutofit/>
          </a:bodyPr>
          <a:lstStyle/>
          <a:p>
            <a:pPr marL="228606" indent="0">
              <a:lnSpc>
                <a:spcPts val="2000"/>
              </a:lnSpc>
              <a:buNone/>
            </a:pPr>
            <a:r>
              <a:rPr lang="en-GB" sz="2000" b="1" dirty="0">
                <a:effectLst/>
                <a:latin typeface="Calibri" panose="020F0502020204030204" pitchFamily="34" charset="0"/>
                <a:ea typeface="Calibri" panose="020F0502020204030204" pitchFamily="34" charset="0"/>
                <a:cs typeface="Times New Roman" panose="02020603050405020304" pitchFamily="18" charset="0"/>
              </a:rPr>
              <a:t>In groups:</a:t>
            </a:r>
            <a:br>
              <a:rPr lang="en-GB" sz="2000" b="1" dirty="0">
                <a:effectLst/>
                <a:latin typeface="Calibri" panose="020F0502020204030204" pitchFamily="34" charset="0"/>
                <a:ea typeface="Calibri" panose="020F0502020204030204" pitchFamily="34" charset="0"/>
                <a:cs typeface="Times New Roman" panose="02020603050405020304" pitchFamily="18" charset="0"/>
              </a:rPr>
            </a:br>
            <a:br>
              <a:rPr lang="en-GB" sz="2000" dirty="0">
                <a:effectLst/>
                <a:latin typeface="Calibri" panose="020F0502020204030204" pitchFamily="34" charset="0"/>
                <a:ea typeface="Calibri" panose="020F0502020204030204" pitchFamily="34" charset="0"/>
                <a:cs typeface="Times New Roman" panose="02020603050405020304" pitchFamily="18" charset="0"/>
              </a:rPr>
            </a:br>
            <a:r>
              <a:rPr lang="en-GB" sz="2000" dirty="0">
                <a:effectLst/>
                <a:latin typeface="Calibri" panose="020F0502020204030204" pitchFamily="34" charset="0"/>
                <a:ea typeface="Calibri" panose="020F0502020204030204" pitchFamily="34" charset="0"/>
                <a:cs typeface="Times New Roman" panose="02020603050405020304" pitchFamily="18" charset="0"/>
              </a:rPr>
              <a:t>SCENARIO: Your organisation has a huge surplus of black umbrellas which are no longer needed.  To avoid a massive loss, an innovative solution is needed!</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r>
              <a:rPr lang="en-GB" sz="2000" b="1"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rPr>
              <a:t>Find your top 3 ideas and be ready to share these.</a:t>
            </a:r>
          </a:p>
          <a:p>
            <a:pPr marL="228606" indent="0">
              <a:lnSpc>
                <a:spcPts val="1000"/>
              </a:lnSpc>
              <a:buNone/>
            </a:pPr>
            <a:endParaRPr lang="en-GB" sz="2100" dirty="0">
              <a:latin typeface="Calibri" panose="020F0502020204030204" pitchFamily="34" charset="0"/>
              <a:ea typeface="Calibri" panose="020F0502020204030204" pitchFamily="34" charset="0"/>
              <a:cs typeface="Times New Roman" panose="02020603050405020304" pitchFamily="18" charset="0"/>
            </a:endParaRPr>
          </a:p>
          <a:p>
            <a:pPr marL="228606" indent="0">
              <a:lnSpc>
                <a:spcPts val="1000"/>
              </a:lnSpc>
              <a:buNone/>
            </a:pPr>
            <a:r>
              <a:rPr lang="en-GB" sz="1600" dirty="0">
                <a:latin typeface="Calibri" panose="020F0502020204030204" pitchFamily="34" charset="0"/>
                <a:ea typeface="Calibri" panose="020F0502020204030204" pitchFamily="34" charset="0"/>
                <a:cs typeface="Times New Roman" panose="02020603050405020304" pitchFamily="18" charset="0"/>
              </a:rPr>
              <a:t>Questions to ask yourselves to spark ideas:</a:t>
            </a:r>
          </a:p>
          <a:p>
            <a:pPr marL="457200" indent="-457200">
              <a:lnSpc>
                <a:spcPts val="1000"/>
              </a:lnSpc>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1600" dirty="0"/>
              <a:t>What else can it be used for (without major changes)?</a:t>
            </a:r>
          </a:p>
          <a:p>
            <a:pPr marL="457200" indent="-457200">
              <a:lnSpc>
                <a:spcPts val="1000"/>
              </a:lnSpc>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1600" dirty="0"/>
              <a:t>What else is like this? Uses the same materials?</a:t>
            </a:r>
          </a:p>
          <a:p>
            <a:pPr marL="457200" indent="-457200">
              <a:lnSpc>
                <a:spcPts val="1000"/>
              </a:lnSpc>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1600" dirty="0"/>
              <a:t>How could it be adopted or modified for a new use?</a:t>
            </a:r>
          </a:p>
          <a:p>
            <a:pPr marL="457200" indent="-457200">
              <a:lnSpc>
                <a:spcPts val="1000"/>
              </a:lnSpc>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1600" dirty="0"/>
              <a:t>What if it was larger/thicker/ heavier/stronger?</a:t>
            </a:r>
          </a:p>
          <a:p>
            <a:pPr marL="457200" indent="-457200">
              <a:lnSpc>
                <a:spcPts val="1000"/>
              </a:lnSpc>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1600" dirty="0"/>
              <a:t>What if it was smaller/thinner/lighter/shorter?</a:t>
            </a:r>
          </a:p>
          <a:p>
            <a:pPr marL="457200" indent="-457200">
              <a:lnSpc>
                <a:spcPts val="1000"/>
              </a:lnSpc>
              <a:spcBef>
                <a:spcPts val="600"/>
              </a:spcBef>
              <a:buFont typeface="+mj-lt"/>
              <a:buAutoNum type="arabicPeriod"/>
              <a:tabLst>
                <a:tab pos="336550" algn="l"/>
                <a:tab pos="441325" algn="l"/>
                <a:tab pos="890588" algn="l"/>
                <a:tab pos="1339850" algn="l"/>
                <a:tab pos="1789113" algn="l"/>
                <a:tab pos="2238375" algn="l"/>
                <a:tab pos="2687638" algn="l"/>
                <a:tab pos="3136900" algn="l"/>
                <a:tab pos="3586163" algn="l"/>
                <a:tab pos="4035425" algn="l"/>
                <a:tab pos="4484688" algn="l"/>
                <a:tab pos="4933950" algn="l"/>
                <a:tab pos="5383213" algn="l"/>
                <a:tab pos="5832475" algn="l"/>
                <a:tab pos="6281738" algn="l"/>
                <a:tab pos="6731000" algn="l"/>
                <a:tab pos="7180263" algn="l"/>
                <a:tab pos="7629525" algn="l"/>
                <a:tab pos="8078788" algn="l"/>
                <a:tab pos="8528050" algn="l"/>
                <a:tab pos="8977313" algn="l"/>
              </a:tabLst>
            </a:pPr>
            <a:r>
              <a:rPr lang="en-GB" sz="1600" dirty="0"/>
              <a:t>How might it be rearranged/reversed?</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a:extLst>
              <a:ext uri="{FF2B5EF4-FFF2-40B4-BE49-F238E27FC236}">
                <a16:creationId xmlns:a16="http://schemas.microsoft.com/office/drawing/2014/main" id="{3895726A-C541-BF70-447D-06AA2B7BE77F}"/>
              </a:ext>
            </a:extLst>
          </p:cNvPr>
          <p:cNvPicPr>
            <a:picLocks noChangeAspect="1" noChangeArrowheads="1"/>
          </p:cNvPicPr>
          <p:nvPr/>
        </p:nvPicPr>
        <p:blipFill>
          <a:blip r:embed="rId3" cstate="print"/>
          <a:srcRect/>
          <a:stretch>
            <a:fillRect/>
          </a:stretch>
        </p:blipFill>
        <p:spPr bwMode="auto">
          <a:xfrm>
            <a:off x="9545934" y="3295193"/>
            <a:ext cx="2337169" cy="2271169"/>
          </a:xfrm>
          <a:prstGeom prst="rect">
            <a:avLst/>
          </a:prstGeom>
          <a:noFill/>
          <a:ln w="9525">
            <a:noFill/>
            <a:round/>
            <a:headEnd/>
            <a:tailEnd/>
          </a:ln>
        </p:spPr>
      </p:pic>
    </p:spTree>
    <p:extLst>
      <p:ext uri="{BB962C8B-B14F-4D97-AF65-F5344CB8AC3E}">
        <p14:creationId xmlns:p14="http://schemas.microsoft.com/office/powerpoint/2010/main" val="17039181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BA78DB6E-4F44-0FA5-0FA1-F08DEC6C5B60}"/>
              </a:ext>
            </a:extLst>
          </p:cNvPr>
          <p:cNvSpPr>
            <a:spLocks noGrp="1"/>
          </p:cNvSpPr>
          <p:nvPr>
            <p:ph idx="1"/>
          </p:nvPr>
        </p:nvSpPr>
        <p:spPr>
          <a:xfrm>
            <a:off x="6297233" y="44267"/>
            <a:ext cx="4771607" cy="5837949"/>
          </a:xfrm>
        </p:spPr>
        <p:txBody>
          <a:bodyPr anchor="ctr">
            <a:normAutofit/>
          </a:bodyPr>
          <a:lstStyle/>
          <a:p>
            <a:pPr marL="0" indent="0">
              <a:buNone/>
            </a:pPr>
            <a:r>
              <a:rPr lang="en-GB" sz="2400" b="1" dirty="0">
                <a:solidFill>
                  <a:schemeClr val="tx1">
                    <a:alpha val="80000"/>
                  </a:schemeClr>
                </a:solidFill>
              </a:rPr>
              <a:t>Your Value Proposition is the reason why customers turn to your product/service over the competitors’. </a:t>
            </a:r>
          </a:p>
          <a:p>
            <a:pPr marL="0" indent="0">
              <a:buNone/>
            </a:pPr>
            <a:endParaRPr lang="en-GB" sz="2400" dirty="0">
              <a:solidFill>
                <a:schemeClr val="tx1">
                  <a:alpha val="80000"/>
                </a:schemeClr>
              </a:solidFill>
            </a:endParaRPr>
          </a:p>
          <a:p>
            <a:pPr marL="0" indent="0">
              <a:buNone/>
            </a:pPr>
            <a:r>
              <a:rPr lang="en-GB" sz="2400" dirty="0">
                <a:solidFill>
                  <a:schemeClr val="tx1">
                    <a:alpha val="80000"/>
                  </a:schemeClr>
                </a:solidFill>
              </a:rPr>
              <a:t>It solves your customer's problem or satisfies your customer's need.</a:t>
            </a:r>
          </a:p>
          <a:p>
            <a:r>
              <a:rPr lang="en-GB" sz="2400" dirty="0">
                <a:solidFill>
                  <a:schemeClr val="tx1">
                    <a:alpha val="80000"/>
                  </a:schemeClr>
                </a:solidFill>
              </a:rPr>
              <a:t>What value do you deliver to the customer?</a:t>
            </a:r>
          </a:p>
          <a:p>
            <a:r>
              <a:rPr lang="en-GB" sz="2400" dirty="0">
                <a:solidFill>
                  <a:schemeClr val="tx1">
                    <a:alpha val="80000"/>
                  </a:schemeClr>
                </a:solidFill>
              </a:rPr>
              <a:t>What problem do you help to solve for your customer?</a:t>
            </a:r>
          </a:p>
          <a:p>
            <a:r>
              <a:rPr lang="en-GB" sz="2400" dirty="0">
                <a:solidFill>
                  <a:schemeClr val="tx1">
                    <a:alpha val="80000"/>
                  </a:schemeClr>
                </a:solidFill>
              </a:rPr>
              <a:t>Which customer needs are you satisfying?  </a:t>
            </a:r>
          </a:p>
        </p:txBody>
      </p:sp>
      <p:sp>
        <p:nvSpPr>
          <p:cNvPr id="3" name="Oval 2">
            <a:extLst>
              <a:ext uri="{FF2B5EF4-FFF2-40B4-BE49-F238E27FC236}">
                <a16:creationId xmlns:a16="http://schemas.microsoft.com/office/drawing/2014/main" id="{57654840-A4BE-FC8F-31F8-4AA084D16605}"/>
              </a:ext>
            </a:extLst>
          </p:cNvPr>
          <p:cNvSpPr/>
          <p:nvPr/>
        </p:nvSpPr>
        <p:spPr>
          <a:xfrm>
            <a:off x="390270" y="361245"/>
            <a:ext cx="5141286" cy="501226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B11CA2B5-1760-CA67-56F5-4966C01A9D7B}"/>
              </a:ext>
            </a:extLst>
          </p:cNvPr>
          <p:cNvSpPr>
            <a:spLocks noGrp="1"/>
          </p:cNvSpPr>
          <p:nvPr>
            <p:ph type="title"/>
          </p:nvPr>
        </p:nvSpPr>
        <p:spPr>
          <a:xfrm>
            <a:off x="808857" y="1018347"/>
            <a:ext cx="4304112" cy="3698061"/>
          </a:xfrm>
        </p:spPr>
        <p:txBody>
          <a:bodyPr anchor="ctr">
            <a:normAutofit/>
          </a:bodyPr>
          <a:lstStyle/>
          <a:p>
            <a:pPr algn="ctr"/>
            <a:r>
              <a:rPr lang="en-GB" sz="7200" b="1" dirty="0">
                <a:solidFill>
                  <a:schemeClr val="bg1"/>
                </a:solidFill>
              </a:rPr>
              <a:t>Value Proposition </a:t>
            </a:r>
            <a:endParaRPr lang="en-US" sz="7200" b="1" dirty="0">
              <a:solidFill>
                <a:schemeClr val="bg1"/>
              </a:solidFill>
            </a:endParaRPr>
          </a:p>
        </p:txBody>
      </p:sp>
    </p:spTree>
    <p:extLst>
      <p:ext uri="{BB962C8B-B14F-4D97-AF65-F5344CB8AC3E}">
        <p14:creationId xmlns:p14="http://schemas.microsoft.com/office/powerpoint/2010/main" val="5178400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Content Placeholder 2">
            <a:extLst>
              <a:ext uri="{FF2B5EF4-FFF2-40B4-BE49-F238E27FC236}">
                <a16:creationId xmlns:a16="http://schemas.microsoft.com/office/drawing/2014/main" id="{BA78DB6E-4F44-0FA5-0FA1-F08DEC6C5B60}"/>
              </a:ext>
            </a:extLst>
          </p:cNvPr>
          <p:cNvSpPr>
            <a:spLocks noGrp="1"/>
          </p:cNvSpPr>
          <p:nvPr>
            <p:ph idx="1"/>
          </p:nvPr>
        </p:nvSpPr>
        <p:spPr>
          <a:xfrm>
            <a:off x="6297233" y="0"/>
            <a:ext cx="4771607" cy="5837949"/>
          </a:xfrm>
        </p:spPr>
        <p:txBody>
          <a:bodyPr anchor="ctr">
            <a:normAutofit/>
          </a:bodyPr>
          <a:lstStyle/>
          <a:p>
            <a:pPr marL="0" indent="0">
              <a:buNone/>
            </a:pPr>
            <a:r>
              <a:rPr lang="en-GB" b="1" dirty="0">
                <a:solidFill>
                  <a:schemeClr val="tx1">
                    <a:alpha val="80000"/>
                  </a:schemeClr>
                </a:solidFill>
              </a:rPr>
              <a:t>Characteristics of value proposition:</a:t>
            </a:r>
          </a:p>
          <a:p>
            <a:pPr lvl="1"/>
            <a:r>
              <a:rPr lang="en-GB" sz="2800" dirty="0">
                <a:solidFill>
                  <a:schemeClr val="tx1">
                    <a:alpha val="80000"/>
                  </a:schemeClr>
                </a:solidFill>
              </a:rPr>
              <a:t>Newness</a:t>
            </a:r>
          </a:p>
          <a:p>
            <a:pPr lvl="1"/>
            <a:r>
              <a:rPr lang="en-GB" sz="2800" dirty="0">
                <a:solidFill>
                  <a:schemeClr val="tx1">
                    <a:alpha val="80000"/>
                  </a:schemeClr>
                </a:solidFill>
              </a:rPr>
              <a:t>Performance</a:t>
            </a:r>
          </a:p>
          <a:p>
            <a:pPr lvl="1"/>
            <a:r>
              <a:rPr lang="en-GB" sz="2800" dirty="0">
                <a:solidFill>
                  <a:schemeClr val="tx1">
                    <a:alpha val="80000"/>
                  </a:schemeClr>
                </a:solidFill>
              </a:rPr>
              <a:t>Customisation</a:t>
            </a:r>
          </a:p>
          <a:p>
            <a:pPr lvl="1"/>
            <a:r>
              <a:rPr lang="en-GB" sz="2800" dirty="0">
                <a:solidFill>
                  <a:schemeClr val="tx1">
                    <a:alpha val="80000"/>
                  </a:schemeClr>
                </a:solidFill>
              </a:rPr>
              <a:t>Design</a:t>
            </a:r>
          </a:p>
          <a:p>
            <a:pPr lvl="1"/>
            <a:r>
              <a:rPr lang="en-GB" sz="2800" dirty="0">
                <a:solidFill>
                  <a:schemeClr val="tx1">
                    <a:alpha val="80000"/>
                  </a:schemeClr>
                </a:solidFill>
              </a:rPr>
              <a:t>Brand / status</a:t>
            </a:r>
          </a:p>
          <a:p>
            <a:pPr lvl="1"/>
            <a:r>
              <a:rPr lang="en-GB" sz="2800" dirty="0">
                <a:solidFill>
                  <a:schemeClr val="tx1">
                    <a:alpha val="80000"/>
                  </a:schemeClr>
                </a:solidFill>
              </a:rPr>
              <a:t>Price / differentiation (quality, etc)</a:t>
            </a:r>
          </a:p>
          <a:p>
            <a:pPr lvl="1"/>
            <a:r>
              <a:rPr lang="en-GB" sz="2800" dirty="0">
                <a:solidFill>
                  <a:schemeClr val="tx1">
                    <a:alpha val="80000"/>
                  </a:schemeClr>
                </a:solidFill>
              </a:rPr>
              <a:t>Accessibility</a:t>
            </a:r>
          </a:p>
          <a:p>
            <a:pPr lvl="1"/>
            <a:r>
              <a:rPr lang="en-GB" sz="2800" dirty="0">
                <a:solidFill>
                  <a:schemeClr val="tx1">
                    <a:alpha val="80000"/>
                  </a:schemeClr>
                </a:solidFill>
              </a:rPr>
              <a:t>Convenience / visibility </a:t>
            </a:r>
          </a:p>
        </p:txBody>
      </p:sp>
      <p:sp>
        <p:nvSpPr>
          <p:cNvPr id="5" name="Oval 4">
            <a:extLst>
              <a:ext uri="{FF2B5EF4-FFF2-40B4-BE49-F238E27FC236}">
                <a16:creationId xmlns:a16="http://schemas.microsoft.com/office/drawing/2014/main" id="{9890F431-63D6-D09E-FF5B-0FD4B36AE530}"/>
              </a:ext>
            </a:extLst>
          </p:cNvPr>
          <p:cNvSpPr/>
          <p:nvPr/>
        </p:nvSpPr>
        <p:spPr>
          <a:xfrm>
            <a:off x="390270" y="361245"/>
            <a:ext cx="5141286" cy="5012266"/>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itle 1">
            <a:extLst>
              <a:ext uri="{FF2B5EF4-FFF2-40B4-BE49-F238E27FC236}">
                <a16:creationId xmlns:a16="http://schemas.microsoft.com/office/drawing/2014/main" id="{916BBFD8-402C-63AB-8AEB-E94F0A81DF88}"/>
              </a:ext>
            </a:extLst>
          </p:cNvPr>
          <p:cNvSpPr>
            <a:spLocks noGrp="1"/>
          </p:cNvSpPr>
          <p:nvPr>
            <p:ph type="title"/>
          </p:nvPr>
        </p:nvSpPr>
        <p:spPr>
          <a:xfrm>
            <a:off x="808857" y="1018347"/>
            <a:ext cx="4304112" cy="3698061"/>
          </a:xfrm>
        </p:spPr>
        <p:txBody>
          <a:bodyPr anchor="ctr">
            <a:normAutofit/>
          </a:bodyPr>
          <a:lstStyle/>
          <a:p>
            <a:pPr algn="ctr"/>
            <a:r>
              <a:rPr lang="en-GB" sz="7200" b="1" dirty="0">
                <a:solidFill>
                  <a:schemeClr val="bg1"/>
                </a:solidFill>
              </a:rPr>
              <a:t>Value Proposition </a:t>
            </a:r>
            <a:endParaRPr lang="en-US" sz="7200" b="1" dirty="0">
              <a:solidFill>
                <a:schemeClr val="bg1"/>
              </a:solidFill>
            </a:endParaRPr>
          </a:p>
        </p:txBody>
      </p:sp>
    </p:spTree>
    <p:extLst>
      <p:ext uri="{BB962C8B-B14F-4D97-AF65-F5344CB8AC3E}">
        <p14:creationId xmlns:p14="http://schemas.microsoft.com/office/powerpoint/2010/main" val="33208797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590006" y="1507167"/>
            <a:ext cx="4619621" cy="3843666"/>
          </a:xfrm>
          <a:prstGeom prst="rect">
            <a:avLst/>
          </a:prstGeom>
        </p:spPr>
        <p:txBody>
          <a:bodyPr vert="horz" lIns="91440" tIns="45720" rIns="91440" bIns="45720" numCol="1" rtlCol="0">
            <a:normAutofit/>
          </a:bodyPr>
          <a:lstStyle/>
          <a:p>
            <a:pPr marL="285750" fontAlgn="base">
              <a:lnSpc>
                <a:spcPct val="90000"/>
              </a:lnSpc>
              <a:spcBef>
                <a:spcPct val="50000"/>
              </a:spcBef>
              <a:spcAft>
                <a:spcPct val="0"/>
              </a:spcAft>
              <a:defRPr/>
            </a:pPr>
            <a:endParaRPr lang="en-US" sz="2800" dirty="0"/>
          </a:p>
          <a:p>
            <a:pPr marL="285750" fontAlgn="base">
              <a:lnSpc>
                <a:spcPct val="90000"/>
              </a:lnSpc>
              <a:spcBef>
                <a:spcPct val="50000"/>
              </a:spcBef>
              <a:spcAft>
                <a:spcPct val="0"/>
              </a:spcAft>
              <a:defRPr/>
            </a:pPr>
            <a:r>
              <a:rPr lang="en-US" sz="2800" dirty="0"/>
              <a:t>Consider the benefits of competition: </a:t>
            </a:r>
          </a:p>
          <a:p>
            <a:pPr marL="742950" indent="-457200" fontAlgn="base">
              <a:lnSpc>
                <a:spcPct val="90000"/>
              </a:lnSpc>
              <a:spcBef>
                <a:spcPct val="50000"/>
              </a:spcBef>
              <a:spcAft>
                <a:spcPct val="0"/>
              </a:spcAft>
              <a:buFont typeface="Arial" panose="020B0604020202020204" pitchFamily="34" charset="0"/>
              <a:buChar char="•"/>
              <a:defRPr/>
            </a:pPr>
            <a:r>
              <a:rPr lang="en-US" sz="2600" dirty="0"/>
              <a:t>increased market awareness </a:t>
            </a:r>
          </a:p>
          <a:p>
            <a:pPr marL="742950" indent="-457200" fontAlgn="base">
              <a:lnSpc>
                <a:spcPct val="90000"/>
              </a:lnSpc>
              <a:spcBef>
                <a:spcPct val="50000"/>
              </a:spcBef>
              <a:spcAft>
                <a:spcPct val="0"/>
              </a:spcAft>
              <a:buFont typeface="Arial" panose="020B0604020202020204" pitchFamily="34" charset="0"/>
              <a:buChar char="•"/>
              <a:defRPr/>
            </a:pPr>
            <a:r>
              <a:rPr lang="en-US" sz="2600" dirty="0"/>
              <a:t>knowledge/insight</a:t>
            </a:r>
          </a:p>
          <a:p>
            <a:pPr marL="742950" indent="-457200" fontAlgn="base">
              <a:lnSpc>
                <a:spcPct val="90000"/>
              </a:lnSpc>
              <a:spcBef>
                <a:spcPct val="50000"/>
              </a:spcBef>
              <a:spcAft>
                <a:spcPct val="0"/>
              </a:spcAft>
              <a:buFont typeface="Arial" panose="020B0604020202020204" pitchFamily="34" charset="0"/>
              <a:buChar char="•"/>
              <a:defRPr/>
            </a:pPr>
            <a:r>
              <a:rPr lang="en-US" sz="2600" dirty="0"/>
              <a:t>opportunity for outsourced work</a:t>
            </a:r>
          </a:p>
        </p:txBody>
      </p:sp>
      <p:pic>
        <p:nvPicPr>
          <p:cNvPr id="2052" name="Picture 4" descr="Squid Game Glass Bridge">
            <a:extLst>
              <a:ext uri="{FF2B5EF4-FFF2-40B4-BE49-F238E27FC236}">
                <a16:creationId xmlns:a16="http://schemas.microsoft.com/office/drawing/2014/main" id="{58EE6A7B-F42F-4B17-910C-EE1955DB2D6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995" r="14447" b="-1"/>
          <a:stretch/>
        </p:blipFill>
        <p:spPr bwMode="auto">
          <a:xfrm>
            <a:off x="7228936" y="10"/>
            <a:ext cx="4963064" cy="5708179"/>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
        <p:nvSpPr>
          <p:cNvPr id="3" name="Title 2">
            <a:extLst>
              <a:ext uri="{FF2B5EF4-FFF2-40B4-BE49-F238E27FC236}">
                <a16:creationId xmlns:a16="http://schemas.microsoft.com/office/drawing/2014/main" id="{6641391B-F007-5C99-F0A9-4AEF1803D961}"/>
              </a:ext>
            </a:extLst>
          </p:cNvPr>
          <p:cNvSpPr>
            <a:spLocks noGrp="1"/>
          </p:cNvSpPr>
          <p:nvPr>
            <p:ph type="title"/>
          </p:nvPr>
        </p:nvSpPr>
        <p:spPr>
          <a:xfrm>
            <a:off x="838200" y="606666"/>
            <a:ext cx="5761008" cy="1325563"/>
          </a:xfrm>
        </p:spPr>
        <p:txBody>
          <a:bodyPr>
            <a:normAutofit fontScale="90000"/>
          </a:bodyPr>
          <a:lstStyle/>
          <a:p>
            <a:r>
              <a:rPr lang="en-US" sz="4400" b="1" i="1" dirty="0">
                <a:solidFill>
                  <a:schemeClr val="accent2"/>
                </a:solidFill>
              </a:rPr>
              <a:t>Having competition isn’t always a bad thing.</a:t>
            </a:r>
            <a:br>
              <a:rPr lang="en-US" sz="4400" b="1" i="1" dirty="0">
                <a:solidFill>
                  <a:schemeClr val="accent2"/>
                </a:solidFill>
              </a:rPr>
            </a:br>
            <a:endParaRPr lang="en-GB" b="1" dirty="0"/>
          </a:p>
        </p:txBody>
      </p:sp>
    </p:spTree>
    <p:extLst>
      <p:ext uri="{BB962C8B-B14F-4D97-AF65-F5344CB8AC3E}">
        <p14:creationId xmlns:p14="http://schemas.microsoft.com/office/powerpoint/2010/main" val="3431965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1FACB-4E70-47A1-9CE9-0F2D6A96F2C7}"/>
              </a:ext>
            </a:extLst>
          </p:cNvPr>
          <p:cNvSpPr>
            <a:spLocks noGrp="1"/>
          </p:cNvSpPr>
          <p:nvPr>
            <p:ph type="title"/>
          </p:nvPr>
        </p:nvSpPr>
        <p:spPr>
          <a:xfrm>
            <a:off x="643468" y="643468"/>
            <a:ext cx="6326044" cy="1885244"/>
          </a:xfrm>
        </p:spPr>
        <p:txBody>
          <a:bodyPr vert="horz" lIns="91440" tIns="45720" rIns="91440" bIns="45720" rtlCol="0" anchor="b">
            <a:normAutofit/>
          </a:bodyPr>
          <a:lstStyle/>
          <a:p>
            <a:pPr defTabSz="914400"/>
            <a:r>
              <a:rPr lang="en-US" sz="4900" b="1" dirty="0">
                <a:solidFill>
                  <a:schemeClr val="tx1"/>
                </a:solidFill>
                <a:latin typeface="+mn-lt"/>
                <a:cs typeface="+mj-cs"/>
              </a:rPr>
              <a:t>Your Competition</a:t>
            </a:r>
            <a:br>
              <a:rPr lang="en-US" sz="4900" b="1" dirty="0">
                <a:solidFill>
                  <a:schemeClr val="tx1"/>
                </a:solidFill>
                <a:latin typeface="+mn-lt"/>
                <a:cs typeface="+mj-cs"/>
              </a:rPr>
            </a:br>
            <a:br>
              <a:rPr lang="en-US" sz="3400" b="1" dirty="0">
                <a:solidFill>
                  <a:schemeClr val="tx1"/>
                </a:solidFill>
                <a:latin typeface="+mj-lt"/>
                <a:cs typeface="+mj-cs"/>
              </a:rPr>
            </a:br>
            <a:endParaRPr lang="en-US" sz="3400" b="1" i="1" dirty="0">
              <a:solidFill>
                <a:schemeClr val="tx1"/>
              </a:solidFill>
              <a:latin typeface="+mj-lt"/>
              <a:cs typeface="+mj-cs"/>
            </a:endParaRPr>
          </a:p>
        </p:txBody>
      </p:sp>
      <p:pic>
        <p:nvPicPr>
          <p:cNvPr id="4" name="Picture 3">
            <a:extLst>
              <a:ext uri="{FF2B5EF4-FFF2-40B4-BE49-F238E27FC236}">
                <a16:creationId xmlns:a16="http://schemas.microsoft.com/office/drawing/2014/main" id="{98C6D85B-9C05-686E-C60A-AB70B0A74E4F}"/>
              </a:ext>
            </a:extLst>
          </p:cNvPr>
          <p:cNvPicPr>
            <a:picLocks noChangeAspect="1"/>
          </p:cNvPicPr>
          <p:nvPr/>
        </p:nvPicPr>
        <p:blipFill rotWithShape="1">
          <a:blip r:embed="rId2"/>
          <a:srcRect l="15612" r="15612"/>
          <a:stretch/>
        </p:blipFill>
        <p:spPr>
          <a:xfrm>
            <a:off x="7167322" y="0"/>
            <a:ext cx="5024677" cy="5779042"/>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1B9767CD-87C7-5A0E-3DF1-7B8E3C1135A6}"/>
              </a:ext>
            </a:extLst>
          </p:cNvPr>
          <p:cNvSpPr txBox="1"/>
          <p:nvPr/>
        </p:nvSpPr>
        <p:spPr>
          <a:xfrm>
            <a:off x="643468" y="2664346"/>
            <a:ext cx="6096000" cy="2185214"/>
          </a:xfrm>
          <a:prstGeom prst="rect">
            <a:avLst/>
          </a:prstGeom>
          <a:noFill/>
        </p:spPr>
        <p:txBody>
          <a:bodyPr wrap="square">
            <a:spAutoFit/>
          </a:bodyPr>
          <a:lstStyle/>
          <a:p>
            <a:r>
              <a:rPr lang="en-US" sz="3200" b="1" dirty="0">
                <a:solidFill>
                  <a:schemeClr val="accent2"/>
                </a:solidFill>
              </a:rPr>
              <a:t>DON’T IGNORE YOUR COMPETITORS…</a:t>
            </a:r>
            <a:br>
              <a:rPr lang="en-US" sz="2400" b="1" dirty="0"/>
            </a:br>
            <a:r>
              <a:rPr lang="en-US" sz="2400" b="1" dirty="0"/>
              <a:t>… </a:t>
            </a:r>
            <a:r>
              <a:rPr lang="en-US" sz="2400" b="1" i="1" dirty="0"/>
              <a:t>they can tell you a lot about your business! They are a valuable, accessible source of research and ideas.</a:t>
            </a:r>
            <a:endParaRPr lang="en-GB" sz="2400" dirty="0"/>
          </a:p>
        </p:txBody>
      </p:sp>
    </p:spTree>
    <p:extLst>
      <p:ext uri="{BB962C8B-B14F-4D97-AF65-F5344CB8AC3E}">
        <p14:creationId xmlns:p14="http://schemas.microsoft.com/office/powerpoint/2010/main" val="27149065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765093" y="-77887"/>
            <a:ext cx="4368602" cy="1956841"/>
          </a:xfrm>
        </p:spPr>
        <p:txBody>
          <a:bodyPr vert="horz" lIns="91440" tIns="45720" rIns="91440" bIns="45720" rtlCol="0" anchor="b">
            <a:normAutofit/>
          </a:bodyPr>
          <a:lstStyle/>
          <a:p>
            <a:r>
              <a:rPr lang="en-US" sz="5400" b="1"/>
              <a:t>Competitive Strategy</a:t>
            </a:r>
          </a:p>
        </p:txBody>
      </p:sp>
      <p:sp>
        <p:nvSpPr>
          <p:cNvPr id="8" name="Text Box 3"/>
          <p:cNvSpPr txBox="1">
            <a:spLocks noChangeArrowheads="1"/>
          </p:cNvSpPr>
          <p:nvPr/>
        </p:nvSpPr>
        <p:spPr bwMode="auto">
          <a:xfrm>
            <a:off x="765093" y="2469643"/>
            <a:ext cx="4243589" cy="3320668"/>
          </a:xfrm>
          <a:prstGeom prst="rect">
            <a:avLst/>
          </a:prstGeom>
        </p:spPr>
        <p:txBody>
          <a:bodyPr vert="horz" lIns="91440" tIns="45720" rIns="91440" bIns="45720" numCol="1" rtlCol="0">
            <a:normAutofit lnSpcReduction="10000"/>
          </a:bodyPr>
          <a:lstStyle/>
          <a:p>
            <a:pPr fontAlgn="base">
              <a:lnSpc>
                <a:spcPct val="90000"/>
              </a:lnSpc>
              <a:spcBef>
                <a:spcPct val="0"/>
              </a:spcBef>
              <a:spcAft>
                <a:spcPts val="600"/>
              </a:spcAft>
              <a:defRPr/>
            </a:pPr>
            <a:r>
              <a:rPr lang="en-US" sz="2000" dirty="0"/>
              <a:t>Now you know who your competition are, your attention must turn to the strategy to beat them.</a:t>
            </a:r>
          </a:p>
          <a:p>
            <a:pPr fontAlgn="base">
              <a:lnSpc>
                <a:spcPct val="90000"/>
              </a:lnSpc>
              <a:spcBef>
                <a:spcPct val="0"/>
              </a:spcBef>
              <a:spcAft>
                <a:spcPts val="600"/>
              </a:spcAft>
              <a:defRPr/>
            </a:pPr>
            <a:br>
              <a:rPr lang="en-US" sz="2000" b="1" dirty="0"/>
            </a:br>
            <a:r>
              <a:rPr lang="en-US" sz="2000" b="1" dirty="0"/>
              <a:t>How will you get competitive advantage? </a:t>
            </a:r>
            <a:br>
              <a:rPr lang="en-US" sz="2000" b="1" dirty="0"/>
            </a:br>
            <a:r>
              <a:rPr lang="en-US" sz="2000" b="1" dirty="0"/>
              <a:t>How can you create a competitive edge?</a:t>
            </a:r>
          </a:p>
          <a:p>
            <a:pPr fontAlgn="base">
              <a:lnSpc>
                <a:spcPct val="90000"/>
              </a:lnSpc>
              <a:spcBef>
                <a:spcPct val="0"/>
              </a:spcBef>
              <a:spcAft>
                <a:spcPts val="600"/>
              </a:spcAft>
              <a:defRPr/>
            </a:pPr>
            <a:endParaRPr lang="en-US" sz="2000" b="1" i="1" dirty="0">
              <a:solidFill>
                <a:schemeClr val="accent2"/>
              </a:solidFill>
            </a:endParaRPr>
          </a:p>
          <a:p>
            <a:pPr fontAlgn="base">
              <a:lnSpc>
                <a:spcPct val="90000"/>
              </a:lnSpc>
              <a:spcBef>
                <a:spcPct val="0"/>
              </a:spcBef>
              <a:spcAft>
                <a:spcPts val="600"/>
              </a:spcAft>
              <a:defRPr/>
            </a:pPr>
            <a:r>
              <a:rPr lang="en-US" sz="2000" b="1" i="1" dirty="0">
                <a:solidFill>
                  <a:schemeClr val="accent2"/>
                </a:solidFill>
              </a:rPr>
              <a:t>Knowing their strengths and weaknesses is key!</a:t>
            </a:r>
          </a:p>
          <a:p>
            <a:pPr indent="-228600" fontAlgn="base">
              <a:lnSpc>
                <a:spcPct val="90000"/>
              </a:lnSpc>
              <a:spcBef>
                <a:spcPct val="0"/>
              </a:spcBef>
              <a:spcAft>
                <a:spcPts val="600"/>
              </a:spcAft>
              <a:buFont typeface="Arial" panose="020B0604020202020204" pitchFamily="34" charset="0"/>
              <a:buChar char="•"/>
              <a:defRPr/>
            </a:pPr>
            <a:endParaRPr lang="en-US" sz="2000" b="1" dirty="0"/>
          </a:p>
        </p:txBody>
      </p:sp>
      <p:pic>
        <p:nvPicPr>
          <p:cNvPr id="2050" name="Picture 2" descr="Beat Your Competition - Veritus Group">
            <a:extLst>
              <a:ext uri="{FF2B5EF4-FFF2-40B4-BE49-F238E27FC236}">
                <a16:creationId xmlns:a16="http://schemas.microsoft.com/office/drawing/2014/main" id="{BC9126CD-B654-4881-B0DD-8A5BA17FA18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5202" r="20885" b="1"/>
          <a:stretch/>
        </p:blipFill>
        <p:spPr bwMode="auto">
          <a:xfrm>
            <a:off x="6378498" y="10"/>
            <a:ext cx="5811979" cy="5794417"/>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0776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9" name="Straight Connector 8"/>
          <p:cNvCxnSpPr/>
          <p:nvPr/>
        </p:nvCxnSpPr>
        <p:spPr>
          <a:xfrm>
            <a:off x="5540786" y="2261543"/>
            <a:ext cx="0" cy="2334914"/>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Text Box 3"/>
          <p:cNvSpPr txBox="1">
            <a:spLocks noChangeArrowheads="1"/>
          </p:cNvSpPr>
          <p:nvPr/>
        </p:nvSpPr>
        <p:spPr bwMode="auto">
          <a:xfrm>
            <a:off x="728499" y="1967659"/>
            <a:ext cx="6394040" cy="2390206"/>
          </a:xfrm>
          <a:prstGeom prst="rect">
            <a:avLst/>
          </a:prstGeom>
          <a:noFill/>
          <a:ln w="9525">
            <a:noFill/>
            <a:miter lim="800000"/>
            <a:headEnd/>
            <a:tailEnd/>
          </a:ln>
        </p:spPr>
        <p:txBody>
          <a:bodyPr wrap="square" numCol="1">
            <a:spAutoFit/>
          </a:bodyPr>
          <a:lstStyle/>
          <a:p>
            <a:pPr marL="393478" indent="-393478" defTabSz="932688" eaLnBrk="0" fontAlgn="base" hangingPunct="0">
              <a:spcBef>
                <a:spcPct val="50000"/>
              </a:spcBef>
              <a:spcAft>
                <a:spcPct val="0"/>
              </a:spcAft>
              <a:defRPr/>
            </a:pPr>
            <a:endParaRPr lang="en-GB" sz="2142" b="1" i="1" kern="1200" dirty="0">
              <a:solidFill>
                <a:prstClr val="black"/>
              </a:solidFill>
              <a:latin typeface="Calibri" pitchFamily="34" charset="0"/>
              <a:ea typeface="+mn-ea"/>
              <a:cs typeface="Calibri" pitchFamily="34" charset="0"/>
            </a:endParaRPr>
          </a:p>
          <a:p>
            <a:pPr marL="393478" indent="-393478" defTabSz="932688" eaLnBrk="0" fontAlgn="base" hangingPunct="0">
              <a:spcBef>
                <a:spcPct val="50000"/>
              </a:spcBef>
              <a:spcAft>
                <a:spcPct val="0"/>
              </a:spcAft>
              <a:defRPr/>
            </a:pPr>
            <a:endParaRPr lang="en-GB" sz="2142" b="1" i="1" kern="1200" dirty="0">
              <a:solidFill>
                <a:prstClr val="black"/>
              </a:solidFill>
              <a:latin typeface="Calibri" pitchFamily="34" charset="0"/>
              <a:ea typeface="+mn-ea"/>
              <a:cs typeface="Calibri" pitchFamily="34" charset="0"/>
            </a:endParaRPr>
          </a:p>
          <a:p>
            <a:pPr marL="393478" indent="-393478" defTabSz="932688" eaLnBrk="0" fontAlgn="base" hangingPunct="0">
              <a:spcBef>
                <a:spcPct val="50000"/>
              </a:spcBef>
              <a:spcAft>
                <a:spcPct val="0"/>
              </a:spcAft>
              <a:defRPr/>
            </a:pPr>
            <a:endParaRPr lang="en-GB" sz="2142" b="1" i="1" kern="1200" dirty="0">
              <a:solidFill>
                <a:prstClr val="black"/>
              </a:solidFill>
              <a:latin typeface="Calibri" pitchFamily="34" charset="0"/>
              <a:ea typeface="+mn-ea"/>
              <a:cs typeface="Calibri" pitchFamily="34" charset="0"/>
            </a:endParaRPr>
          </a:p>
          <a:p>
            <a:pPr marL="393478" indent="-393478" defTabSz="932688" eaLnBrk="0" fontAlgn="base" hangingPunct="0">
              <a:spcBef>
                <a:spcPct val="50000"/>
              </a:spcBef>
              <a:spcAft>
                <a:spcPct val="0"/>
              </a:spcAft>
              <a:defRPr/>
            </a:pPr>
            <a:endParaRPr lang="en-GB" sz="2142" b="1" i="1" kern="1200" dirty="0">
              <a:solidFill>
                <a:prstClr val="black"/>
              </a:solidFill>
              <a:latin typeface="Calibri" pitchFamily="34" charset="0"/>
              <a:ea typeface="+mn-ea"/>
              <a:cs typeface="Calibri" pitchFamily="34" charset="0"/>
            </a:endParaRPr>
          </a:p>
          <a:p>
            <a:pPr marL="385763" indent="-385763" eaLnBrk="0" fontAlgn="base" hangingPunct="0">
              <a:spcBef>
                <a:spcPct val="50000"/>
              </a:spcBef>
              <a:spcAft>
                <a:spcPct val="0"/>
              </a:spcAft>
              <a:defRPr/>
            </a:pPr>
            <a:endParaRPr lang="en-GB" sz="2100" b="1" i="1" dirty="0">
              <a:solidFill>
                <a:prstClr val="black"/>
              </a:solidFill>
              <a:latin typeface="Calibri" pitchFamily="34" charset="0"/>
              <a:cs typeface="Calibri" pitchFamily="34" charset="0"/>
            </a:endParaRPr>
          </a:p>
        </p:txBody>
      </p:sp>
      <p:sp>
        <p:nvSpPr>
          <p:cNvPr id="3" name="Title 2">
            <a:extLst>
              <a:ext uri="{FF2B5EF4-FFF2-40B4-BE49-F238E27FC236}">
                <a16:creationId xmlns:a16="http://schemas.microsoft.com/office/drawing/2014/main" id="{F5BEF1FA-1AD2-5C86-1930-DD005053118D}"/>
              </a:ext>
            </a:extLst>
          </p:cNvPr>
          <p:cNvSpPr>
            <a:spLocks noGrp="1"/>
          </p:cNvSpPr>
          <p:nvPr>
            <p:ph type="title"/>
          </p:nvPr>
        </p:nvSpPr>
        <p:spPr>
          <a:xfrm>
            <a:off x="447908" y="102082"/>
            <a:ext cx="10515600" cy="1325563"/>
          </a:xfrm>
        </p:spPr>
        <p:txBody>
          <a:bodyPr/>
          <a:lstStyle/>
          <a:p>
            <a:r>
              <a:rPr lang="en-GB" sz="3600" b="1" kern="1200" dirty="0">
                <a:solidFill>
                  <a:prstClr val="black"/>
                </a:solidFill>
                <a:latin typeface="Calibri" pitchFamily="34" charset="0"/>
                <a:ea typeface="+mn-ea"/>
                <a:cs typeface="Calibri" pitchFamily="34" charset="0"/>
              </a:rPr>
              <a:t>Price and/or differentiation:</a:t>
            </a:r>
            <a:endParaRPr lang="en-GB" dirty="0"/>
          </a:p>
        </p:txBody>
      </p:sp>
      <p:pic>
        <p:nvPicPr>
          <p:cNvPr id="4" name="Picture 2" descr="Image result for competitive strategy price quality differentiation"/>
          <p:cNvPicPr>
            <a:picLocks noChangeAspect="1" noChangeArrowheads="1"/>
          </p:cNvPicPr>
          <p:nvPr/>
        </p:nvPicPr>
        <p:blipFill>
          <a:blip r:embed="rId2" cstate="print"/>
          <a:srcRect/>
          <a:stretch>
            <a:fillRect/>
          </a:stretch>
        </p:blipFill>
        <p:spPr bwMode="auto">
          <a:xfrm>
            <a:off x="2872314" y="1427645"/>
            <a:ext cx="5370864" cy="2001355"/>
          </a:xfrm>
          <a:prstGeom prst="rect">
            <a:avLst/>
          </a:prstGeom>
          <a:noFill/>
        </p:spPr>
      </p:pic>
      <p:sp>
        <p:nvSpPr>
          <p:cNvPr id="13" name="TextBox 12"/>
          <p:cNvSpPr txBox="1"/>
          <p:nvPr/>
        </p:nvSpPr>
        <p:spPr>
          <a:xfrm>
            <a:off x="6082696" y="2961208"/>
            <a:ext cx="3502763" cy="2531590"/>
          </a:xfrm>
          <a:prstGeom prst="rect">
            <a:avLst/>
          </a:prstGeom>
          <a:solidFill>
            <a:schemeClr val="bg1"/>
          </a:solidFill>
        </p:spPr>
        <p:txBody>
          <a:bodyPr wrap="square" rtlCol="0">
            <a:spAutoFit/>
          </a:bodyPr>
          <a:lstStyle/>
          <a:p>
            <a:pPr defTabSz="932688" fontAlgn="base">
              <a:spcBef>
                <a:spcPct val="0"/>
              </a:spcBef>
              <a:spcAft>
                <a:spcPts val="600"/>
              </a:spcAft>
              <a:defRPr/>
            </a:pPr>
            <a:r>
              <a:rPr lang="en-GB" sz="1836" kern="1200" dirty="0">
                <a:solidFill>
                  <a:prstClr val="black"/>
                </a:solidFill>
                <a:latin typeface="Arial" charset="0"/>
                <a:ea typeface="+mn-ea"/>
                <a:cs typeface="+mn-cs"/>
              </a:rPr>
              <a:t>Differentiation by:</a:t>
            </a:r>
          </a:p>
          <a:p>
            <a:pPr defTabSz="932688" fontAlgn="base">
              <a:spcBef>
                <a:spcPct val="0"/>
              </a:spcBef>
              <a:spcAft>
                <a:spcPts val="600"/>
              </a:spcAft>
              <a:buFont typeface="Arial" pitchFamily="34" charset="0"/>
              <a:buChar char="•"/>
              <a:defRPr/>
            </a:pPr>
            <a:r>
              <a:rPr lang="en-GB" sz="1836" kern="1200" dirty="0">
                <a:solidFill>
                  <a:prstClr val="black"/>
                </a:solidFill>
                <a:latin typeface="Arial" charset="0"/>
                <a:ea typeface="+mn-ea"/>
                <a:cs typeface="+mn-cs"/>
              </a:rPr>
              <a:t> Quality</a:t>
            </a:r>
          </a:p>
          <a:p>
            <a:pPr defTabSz="932688" fontAlgn="base">
              <a:spcBef>
                <a:spcPct val="0"/>
              </a:spcBef>
              <a:spcAft>
                <a:spcPts val="600"/>
              </a:spcAft>
              <a:buFont typeface="Arial" pitchFamily="34" charset="0"/>
              <a:buChar char="•"/>
              <a:defRPr/>
            </a:pPr>
            <a:r>
              <a:rPr lang="en-GB" sz="1836" kern="1200" dirty="0">
                <a:solidFill>
                  <a:prstClr val="black"/>
                </a:solidFill>
                <a:latin typeface="Arial" charset="0"/>
                <a:ea typeface="+mn-ea"/>
                <a:cs typeface="+mn-cs"/>
              </a:rPr>
              <a:t> Product design/features</a:t>
            </a:r>
          </a:p>
          <a:p>
            <a:pPr defTabSz="932688" fontAlgn="base">
              <a:spcBef>
                <a:spcPct val="0"/>
              </a:spcBef>
              <a:spcAft>
                <a:spcPts val="600"/>
              </a:spcAft>
              <a:buFont typeface="Arial" pitchFamily="34" charset="0"/>
              <a:buChar char="•"/>
              <a:defRPr/>
            </a:pPr>
            <a:r>
              <a:rPr lang="en-GB" sz="1836" kern="1200" dirty="0">
                <a:solidFill>
                  <a:prstClr val="black"/>
                </a:solidFill>
                <a:latin typeface="Arial" charset="0"/>
                <a:ea typeface="+mn-ea"/>
                <a:cs typeface="+mn-cs"/>
              </a:rPr>
              <a:t> Marketing/Branding</a:t>
            </a:r>
          </a:p>
          <a:p>
            <a:pPr defTabSz="932688" fontAlgn="base">
              <a:spcBef>
                <a:spcPct val="0"/>
              </a:spcBef>
              <a:spcAft>
                <a:spcPts val="600"/>
              </a:spcAft>
              <a:buFont typeface="Arial" pitchFamily="34" charset="0"/>
              <a:buChar char="•"/>
              <a:defRPr/>
            </a:pPr>
            <a:r>
              <a:rPr lang="en-GB" sz="1836" kern="1200" dirty="0">
                <a:solidFill>
                  <a:prstClr val="black"/>
                </a:solidFill>
                <a:latin typeface="Arial" charset="0"/>
                <a:ea typeface="+mn-ea"/>
                <a:cs typeface="+mn-cs"/>
              </a:rPr>
              <a:t> Customer service</a:t>
            </a:r>
          </a:p>
          <a:p>
            <a:pPr defTabSz="932688" fontAlgn="base">
              <a:spcBef>
                <a:spcPct val="0"/>
              </a:spcBef>
              <a:spcAft>
                <a:spcPts val="600"/>
              </a:spcAft>
              <a:buFont typeface="Arial" pitchFamily="34" charset="0"/>
              <a:buChar char="•"/>
              <a:defRPr/>
            </a:pPr>
            <a:r>
              <a:rPr lang="en-GB" sz="1836" kern="1200" dirty="0">
                <a:solidFill>
                  <a:prstClr val="black"/>
                </a:solidFill>
                <a:latin typeface="Arial" charset="0"/>
                <a:ea typeface="+mn-ea"/>
                <a:cs typeface="+mn-cs"/>
              </a:rPr>
              <a:t> Reliability/reputation</a:t>
            </a:r>
          </a:p>
          <a:p>
            <a:pPr defTabSz="932688" fontAlgn="base">
              <a:spcBef>
                <a:spcPct val="0"/>
              </a:spcBef>
              <a:spcAft>
                <a:spcPts val="600"/>
              </a:spcAft>
              <a:buFont typeface="Arial" pitchFamily="34" charset="0"/>
              <a:buChar char="•"/>
              <a:defRPr/>
            </a:pPr>
            <a:r>
              <a:rPr lang="en-GB" sz="1836" kern="1200" dirty="0">
                <a:solidFill>
                  <a:prstClr val="black"/>
                </a:solidFill>
                <a:latin typeface="Arial" charset="0"/>
                <a:ea typeface="+mn-ea"/>
                <a:cs typeface="+mn-cs"/>
              </a:rPr>
              <a:t> Product diversity</a:t>
            </a:r>
            <a:endParaRPr lang="en-GB" dirty="0">
              <a:solidFill>
                <a:prstClr val="black"/>
              </a:solidFill>
              <a:latin typeface="Arial" charset="0"/>
            </a:endParaRPr>
          </a:p>
        </p:txBody>
      </p:sp>
    </p:spTree>
    <p:extLst>
      <p:ext uri="{BB962C8B-B14F-4D97-AF65-F5344CB8AC3E}">
        <p14:creationId xmlns:p14="http://schemas.microsoft.com/office/powerpoint/2010/main" val="12570438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4860876" y="525890"/>
            <a:ext cx="6658333" cy="5239289"/>
          </a:xfrm>
          <a:prstGeom prst="rect">
            <a:avLst/>
          </a:prstGeom>
        </p:spPr>
        <p:txBody>
          <a:bodyPr vert="horz" lIns="91440" tIns="45720" rIns="91440" bIns="45720" rtlCol="0" anchor="ctr">
            <a:normAutofit/>
          </a:bodyPr>
          <a:lstStyle>
            <a:defPPr>
              <a:defRPr lang="en-US"/>
            </a:defPPr>
            <a:lvl1pPr defTabSz="914400" fontAlgn="base">
              <a:lnSpc>
                <a:spcPct val="90000"/>
              </a:lnSpc>
              <a:spcBef>
                <a:spcPct val="50000"/>
              </a:spcBef>
              <a:spcAft>
                <a:spcPct val="0"/>
              </a:spcAft>
              <a:defRPr b="1">
                <a:solidFill>
                  <a:schemeClr val="accent1">
                    <a:lumMod val="50000"/>
                  </a:schemeClr>
                </a:solidFill>
              </a:defRPr>
            </a:lvl1pPr>
          </a:lstStyle>
          <a:p>
            <a:r>
              <a:rPr lang="en-GB" dirty="0"/>
              <a:t>The Product/Service</a:t>
            </a:r>
          </a:p>
          <a:p>
            <a:pPr marL="285750" indent="-285750">
              <a:buFont typeface="Arial" panose="020B0604020202020204" pitchFamily="34" charset="0"/>
              <a:buChar char="•"/>
            </a:pPr>
            <a:r>
              <a:rPr lang="en-GB" b="0" dirty="0"/>
              <a:t>Include the company name, location and industry it will be operating in. </a:t>
            </a:r>
          </a:p>
          <a:p>
            <a:pPr marL="285750" indent="-285750">
              <a:buFont typeface="Arial" panose="020B0604020202020204" pitchFamily="34" charset="0"/>
              <a:buChar char="•"/>
            </a:pPr>
            <a:r>
              <a:rPr lang="en-GB" b="0" dirty="0"/>
              <a:t>Briefly, what the business does and who for? </a:t>
            </a:r>
          </a:p>
          <a:p>
            <a:pPr marL="285750" indent="-285750">
              <a:buFont typeface="Arial" panose="020B0604020202020204" pitchFamily="34" charset="0"/>
              <a:buChar char="•"/>
            </a:pPr>
            <a:r>
              <a:rPr lang="en-GB" b="0" dirty="0"/>
              <a:t>Explain your product or service in simple direct terms.</a:t>
            </a:r>
          </a:p>
          <a:p>
            <a:pPr marL="285750" indent="-285750">
              <a:buFont typeface="Arial" panose="020B0604020202020204" pitchFamily="34" charset="0"/>
              <a:buChar char="•"/>
            </a:pPr>
            <a:r>
              <a:rPr lang="en-GB" b="0" dirty="0"/>
              <a:t>What the features and benefits are of the product/service? What is the value proposition?</a:t>
            </a:r>
          </a:p>
          <a:p>
            <a:r>
              <a:rPr lang="en-GB" dirty="0"/>
              <a:t> </a:t>
            </a:r>
          </a:p>
          <a:p>
            <a:r>
              <a:rPr lang="en-GB" dirty="0"/>
              <a:t> </a:t>
            </a:r>
          </a:p>
          <a:p>
            <a:r>
              <a:rPr lang="en-GB" dirty="0">
                <a:solidFill>
                  <a:schemeClr val="bg1">
                    <a:lumMod val="75000"/>
                  </a:schemeClr>
                </a:solidFill>
              </a:rPr>
              <a:t>SWOT Analysis Summary</a:t>
            </a:r>
          </a:p>
          <a:p>
            <a:r>
              <a:rPr lang="en-GB" b="0" dirty="0">
                <a:solidFill>
                  <a:schemeClr val="bg1">
                    <a:lumMod val="75000"/>
                  </a:schemeClr>
                </a:solidFill>
              </a:rPr>
              <a:t>Briefly highlight the key strengths and weaknesses from your SWOT Analysis on the business (Appendix A).</a:t>
            </a:r>
          </a:p>
          <a:p>
            <a:r>
              <a:rPr lang="en-GB" b="0" dirty="0">
                <a:solidFill>
                  <a:schemeClr val="bg1">
                    <a:lumMod val="75000"/>
                  </a:schemeClr>
                </a:solidFill>
              </a:rPr>
              <a:t>Discuss the opportunities and threats you noted, and what you will do to </a:t>
            </a:r>
            <a:r>
              <a:rPr lang="en-GB" u="sng" dirty="0">
                <a:solidFill>
                  <a:schemeClr val="bg1">
                    <a:lumMod val="75000"/>
                  </a:schemeClr>
                </a:solidFill>
              </a:rPr>
              <a:t>reduce risk </a:t>
            </a:r>
            <a:r>
              <a:rPr lang="en-GB" b="0" dirty="0">
                <a:solidFill>
                  <a:schemeClr val="bg1">
                    <a:lumMod val="75000"/>
                  </a:schemeClr>
                </a:solidFill>
              </a:rPr>
              <a:t>and maximise potential.</a:t>
            </a:r>
          </a:p>
          <a:p>
            <a:endParaRPr lang="en-GB" dirty="0"/>
          </a:p>
        </p:txBody>
      </p:sp>
      <p:sp>
        <p:nvSpPr>
          <p:cNvPr id="4" name="Freeform: Shape 3">
            <a:extLst>
              <a:ext uri="{FF2B5EF4-FFF2-40B4-BE49-F238E27FC236}">
                <a16:creationId xmlns:a16="http://schemas.microsoft.com/office/drawing/2014/main" id="{D8E2110F-DD21-1CD5-9FCE-4C704974115A}"/>
              </a:ext>
            </a:extLst>
          </p:cNvPr>
          <p:cNvSpPr/>
          <p:nvPr/>
        </p:nvSpPr>
        <p:spPr>
          <a:xfrm>
            <a:off x="0" y="22302"/>
            <a:ext cx="4047893" cy="5742878"/>
          </a:xfrm>
          <a:custGeom>
            <a:avLst/>
            <a:gdLst>
              <a:gd name="connsiteX0" fmla="*/ 0 w 4047893"/>
              <a:gd name="connsiteY0" fmla="*/ 0 h 5742878"/>
              <a:gd name="connsiteX1" fmla="*/ 4047893 w 4047893"/>
              <a:gd name="connsiteY1" fmla="*/ 11152 h 5742878"/>
              <a:gd name="connsiteX2" fmla="*/ 2386361 w 4047893"/>
              <a:gd name="connsiteY2" fmla="*/ 5742878 h 5742878"/>
              <a:gd name="connsiteX3" fmla="*/ 0 w 4047893"/>
              <a:gd name="connsiteY3" fmla="*/ 5731727 h 5742878"/>
              <a:gd name="connsiteX4" fmla="*/ 0 w 4047893"/>
              <a:gd name="connsiteY4" fmla="*/ 0 h 57428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7893" h="5742878">
                <a:moveTo>
                  <a:pt x="0" y="0"/>
                </a:moveTo>
                <a:lnTo>
                  <a:pt x="4047893" y="11152"/>
                </a:lnTo>
                <a:lnTo>
                  <a:pt x="2386361" y="5742878"/>
                </a:lnTo>
                <a:lnTo>
                  <a:pt x="0" y="5731727"/>
                </a:lnTo>
                <a:lnTo>
                  <a:pt x="0" y="0"/>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239E866B-660B-6A53-01DD-BDA864E4FC69}"/>
              </a:ext>
            </a:extLst>
          </p:cNvPr>
          <p:cNvSpPr>
            <a:spLocks noGrp="1"/>
          </p:cNvSpPr>
          <p:nvPr>
            <p:ph type="title"/>
          </p:nvPr>
        </p:nvSpPr>
        <p:spPr>
          <a:xfrm>
            <a:off x="322371" y="167270"/>
            <a:ext cx="3200400" cy="3000682"/>
          </a:xfrm>
        </p:spPr>
        <p:txBody>
          <a:bodyPr vert="horz" lIns="91440" tIns="45720" rIns="91440" bIns="45720" rtlCol="0" anchor="ctr">
            <a:normAutofit/>
          </a:bodyPr>
          <a:lstStyle/>
          <a:p>
            <a:pPr defTabSz="914400"/>
            <a:r>
              <a:rPr lang="en-US" b="1" kern="1200" dirty="0">
                <a:solidFill>
                  <a:schemeClr val="bg1"/>
                </a:solidFill>
                <a:latin typeface="+mn-lt"/>
                <a:ea typeface="+mj-ea"/>
                <a:cs typeface="+mj-cs"/>
              </a:rPr>
              <a:t>The </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Business</a:t>
            </a:r>
            <a:br>
              <a:rPr lang="en-US" b="1" kern="1200" dirty="0">
                <a:solidFill>
                  <a:schemeClr val="bg1"/>
                </a:solidFill>
                <a:latin typeface="+mn-lt"/>
                <a:ea typeface="+mj-ea"/>
                <a:cs typeface="+mj-cs"/>
              </a:rPr>
            </a:br>
            <a:r>
              <a:rPr lang="en-US" b="1" kern="1200" dirty="0">
                <a:solidFill>
                  <a:schemeClr val="bg1"/>
                </a:solidFill>
                <a:latin typeface="+mn-lt"/>
                <a:ea typeface="+mj-ea"/>
                <a:cs typeface="+mj-cs"/>
              </a:rPr>
              <a:t>Idea</a:t>
            </a:r>
          </a:p>
        </p:txBody>
      </p:sp>
    </p:spTree>
    <p:extLst>
      <p:ext uri="{BB962C8B-B14F-4D97-AF65-F5344CB8AC3E}">
        <p14:creationId xmlns:p14="http://schemas.microsoft.com/office/powerpoint/2010/main" val="27774889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6719C-D663-F164-4966-C44669D170A1}"/>
              </a:ext>
            </a:extLst>
          </p:cNvPr>
          <p:cNvSpPr>
            <a:spLocks noGrp="1"/>
          </p:cNvSpPr>
          <p:nvPr>
            <p:ph type="title"/>
          </p:nvPr>
        </p:nvSpPr>
        <p:spPr>
          <a:xfrm>
            <a:off x="4935912" y="329184"/>
            <a:ext cx="6251110" cy="818129"/>
          </a:xfrm>
        </p:spPr>
        <p:txBody>
          <a:bodyPr anchor="b">
            <a:normAutofit fontScale="90000"/>
          </a:bodyPr>
          <a:lstStyle/>
          <a:p>
            <a:r>
              <a:rPr lang="en-US" sz="5400" dirty="0">
                <a:latin typeface="Calibri" panose="020F0502020204030204" pitchFamily="34" charset="0"/>
                <a:ea typeface="Calibri" panose="020F0502020204030204" pitchFamily="34" charset="0"/>
                <a:cs typeface="Times New Roman" panose="02020603050405020304" pitchFamily="18" charset="0"/>
              </a:rPr>
              <a:t>ACTIVITY (</a:t>
            </a:r>
            <a:r>
              <a:rPr lang="en-US" sz="5400" dirty="0">
                <a:solidFill>
                  <a:schemeClr val="accent2"/>
                </a:solidFill>
                <a:latin typeface="Calibri" panose="020F0502020204030204" pitchFamily="34" charset="0"/>
                <a:ea typeface="Calibri" panose="020F0502020204030204" pitchFamily="34" charset="0"/>
                <a:cs typeface="Times New Roman" panose="02020603050405020304" pitchFamily="18" charset="0"/>
              </a:rPr>
              <a:t>Part 2</a:t>
            </a:r>
            <a:r>
              <a:rPr lang="en-US" sz="5400" dirty="0">
                <a:latin typeface="Calibri" panose="020F0502020204030204" pitchFamily="34" charset="0"/>
                <a:ea typeface="Calibri" panose="020F0502020204030204" pitchFamily="34" charset="0"/>
                <a:cs typeface="Times New Roman" panose="02020603050405020304" pitchFamily="18" charset="0"/>
              </a:rPr>
              <a:t>)</a:t>
            </a:r>
            <a:endParaRPr lang="en-US" sz="5400" dirty="0"/>
          </a:p>
        </p:txBody>
      </p:sp>
      <p:pic>
        <p:nvPicPr>
          <p:cNvPr id="5" name="Picture 4" descr="Person with idea concept">
            <a:extLst>
              <a:ext uri="{FF2B5EF4-FFF2-40B4-BE49-F238E27FC236}">
                <a16:creationId xmlns:a16="http://schemas.microsoft.com/office/drawing/2014/main" id="{E83E95F7-9834-D507-6D6B-2B98D59B5568}"/>
              </a:ext>
            </a:extLst>
          </p:cNvPr>
          <p:cNvPicPr>
            <a:picLocks noChangeAspect="1"/>
          </p:cNvPicPr>
          <p:nvPr/>
        </p:nvPicPr>
        <p:blipFill rotWithShape="1">
          <a:blip r:embed="rId2"/>
          <a:srcRect l="31566" r="23103" b="-1"/>
          <a:stretch/>
        </p:blipFill>
        <p:spPr>
          <a:xfrm>
            <a:off x="1" y="10"/>
            <a:ext cx="3930915" cy="5788315"/>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 name="Content Placeholder 2">
            <a:extLst>
              <a:ext uri="{FF2B5EF4-FFF2-40B4-BE49-F238E27FC236}">
                <a16:creationId xmlns:a16="http://schemas.microsoft.com/office/drawing/2014/main" id="{F15050AE-DF6A-2505-72DC-7C2A9B3F43F8}"/>
              </a:ext>
            </a:extLst>
          </p:cNvPr>
          <p:cNvSpPr>
            <a:spLocks noGrp="1"/>
          </p:cNvSpPr>
          <p:nvPr>
            <p:ph idx="1"/>
          </p:nvPr>
        </p:nvSpPr>
        <p:spPr>
          <a:xfrm>
            <a:off x="4672137" y="1407931"/>
            <a:ext cx="6876736" cy="3941818"/>
          </a:xfrm>
        </p:spPr>
        <p:txBody>
          <a:bodyPr>
            <a:normAutofit/>
          </a:bodyPr>
          <a:lstStyle/>
          <a:p>
            <a:pPr marL="228606" indent="0">
              <a:lnSpc>
                <a:spcPct val="120000"/>
              </a:lnSpc>
              <a:buNone/>
            </a:pPr>
            <a:r>
              <a:rPr lang="en-US" sz="2200" dirty="0">
                <a:effectLst/>
                <a:latin typeface="Calibri" panose="020F0502020204030204" pitchFamily="34" charset="0"/>
                <a:ea typeface="Calibri" panose="020F0502020204030204" pitchFamily="34" charset="0"/>
                <a:cs typeface="Times New Roman" panose="02020603050405020304" pitchFamily="18" charset="0"/>
              </a:rPr>
              <a:t>Revisit your ideas from Part 1:-</a:t>
            </a:r>
          </a:p>
          <a:p>
            <a:pPr marL="228606" indent="0">
              <a:buNone/>
            </a:pPr>
            <a:r>
              <a:rPr lang="en-US" sz="2200" dirty="0">
                <a:effectLst/>
                <a:latin typeface="Calibri" panose="020F0502020204030204" pitchFamily="34" charset="0"/>
                <a:ea typeface="Calibri" panose="020F0502020204030204" pitchFamily="34" charset="0"/>
                <a:cs typeface="Times New Roman" panose="02020603050405020304" pitchFamily="18" charset="0"/>
              </a:rPr>
              <a:t>Let’s check:</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914400" lvl="1"/>
            <a:r>
              <a:rPr lang="en-GB" sz="2200" dirty="0">
                <a:effectLst/>
                <a:latin typeface="Calibri" panose="020F0502020204030204" pitchFamily="34" charset="0"/>
                <a:ea typeface="Calibri" panose="020F0502020204030204" pitchFamily="34" charset="0"/>
                <a:cs typeface="Times New Roman" panose="02020603050405020304" pitchFamily="18" charset="0"/>
              </a:rPr>
              <a:t>Does it meet the brief? Is it interesting?</a:t>
            </a:r>
          </a:p>
          <a:p>
            <a:pPr marL="914400" lvl="1"/>
            <a:r>
              <a:rPr lang="en-US" sz="2200" dirty="0">
                <a:effectLst/>
                <a:latin typeface="Calibri" panose="020F0502020204030204" pitchFamily="34" charset="0"/>
                <a:ea typeface="Calibri" panose="020F0502020204030204" pitchFamily="34" charset="0"/>
                <a:cs typeface="Times New Roman" panose="02020603050405020304" pitchFamily="18" charset="0"/>
              </a:rPr>
              <a:t>Does this idea already exist?</a:t>
            </a:r>
            <a:r>
              <a:rPr lang="en-GB" sz="2200" dirty="0">
                <a:latin typeface="Calibri" panose="020F0502020204030204" pitchFamily="34" charset="0"/>
                <a:ea typeface="Calibri" panose="020F0502020204030204" pitchFamily="34" charset="0"/>
                <a:cs typeface="Times New Roman" panose="02020603050405020304" pitchFamily="18" charset="0"/>
              </a:rPr>
              <a:t> Where is the innovation?</a:t>
            </a: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914400" lvl="1"/>
            <a:r>
              <a:rPr lang="en-US" sz="2200" dirty="0">
                <a:effectLst/>
                <a:latin typeface="Calibri" panose="020F0502020204030204" pitchFamily="34" charset="0"/>
                <a:ea typeface="Calibri" panose="020F0502020204030204" pitchFamily="34" charset="0"/>
                <a:cs typeface="Times New Roman" panose="02020603050405020304" pitchFamily="18" charset="0"/>
              </a:rPr>
              <a:t>Why would customers come to you over other options? </a:t>
            </a:r>
          </a:p>
          <a:p>
            <a:pPr marL="685806" lvl="1" indent="0">
              <a:buNone/>
            </a:pPr>
            <a:endParaRPr lang="en-US" sz="2200" dirty="0">
              <a:latin typeface="Calibri" panose="020F0502020204030204" pitchFamily="34" charset="0"/>
              <a:ea typeface="Calibri" panose="020F0502020204030204" pitchFamily="34" charset="0"/>
              <a:cs typeface="Times New Roman" panose="02020603050405020304" pitchFamily="18" charset="0"/>
            </a:endParaRPr>
          </a:p>
          <a:p>
            <a:pPr marL="228617" indent="0">
              <a:buNone/>
            </a:pPr>
            <a:r>
              <a:rPr lang="en-US" sz="2400" b="1" dirty="0">
                <a:effectLst/>
                <a:latin typeface="Calibri" panose="020F0502020204030204" pitchFamily="34" charset="0"/>
                <a:ea typeface="Calibri" panose="020F0502020204030204" pitchFamily="34" charset="0"/>
                <a:cs typeface="Times New Roman" panose="02020603050405020304" pitchFamily="18" charset="0"/>
              </a:rPr>
              <a:t>And then we’ll take turns to introduce your ideas, however vague. </a:t>
            </a:r>
          </a:p>
          <a:p>
            <a:pPr marL="228617" indent="0">
              <a:buNone/>
            </a:pPr>
            <a:endParaRPr lang="en-US" sz="2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883298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40885-54CC-33F4-AB2A-C4BE49BFDA12}"/>
              </a:ext>
            </a:extLst>
          </p:cNvPr>
          <p:cNvSpPr>
            <a:spLocks noGrp="1"/>
          </p:cNvSpPr>
          <p:nvPr>
            <p:ph type="title"/>
          </p:nvPr>
        </p:nvSpPr>
        <p:spPr>
          <a:xfrm>
            <a:off x="640080" y="325369"/>
            <a:ext cx="6847648" cy="1956841"/>
          </a:xfrm>
        </p:spPr>
        <p:txBody>
          <a:bodyPr anchor="b">
            <a:normAutofit/>
          </a:bodyPr>
          <a:lstStyle/>
          <a:p>
            <a:r>
              <a:rPr lang="en-GB" sz="4200" b="1" u="sng" dirty="0">
                <a:latin typeface="Calibri Light" panose="020F0302020204030204" pitchFamily="34" charset="0"/>
                <a:ea typeface="Times New Roman" panose="02020603050405020304" pitchFamily="18" charset="0"/>
                <a:cs typeface="Times New Roman" panose="02020603050405020304" pitchFamily="18" charset="0"/>
              </a:rPr>
              <a:t>BY NEXT LECTURE… </a:t>
            </a:r>
            <a:br>
              <a:rPr lang="en-GB" sz="4200" b="1" dirty="0">
                <a:latin typeface="Calibri Light" panose="020F0302020204030204" pitchFamily="34" charset="0"/>
                <a:ea typeface="Times New Roman" panose="02020603050405020304" pitchFamily="18" charset="0"/>
                <a:cs typeface="Times New Roman" panose="02020603050405020304" pitchFamily="18" charset="0"/>
              </a:rPr>
            </a:br>
            <a:br>
              <a:rPr lang="en-GB" sz="4200" b="1" dirty="0">
                <a:latin typeface="Calibri Light" panose="020F0302020204030204" pitchFamily="34" charset="0"/>
                <a:ea typeface="Times New Roman" panose="02020603050405020304" pitchFamily="18" charset="0"/>
                <a:cs typeface="Times New Roman" panose="02020603050405020304" pitchFamily="18" charset="0"/>
              </a:rPr>
            </a:br>
            <a:r>
              <a:rPr lang="en-GB" sz="4200" b="1" dirty="0">
                <a:latin typeface="Calibri Light" panose="020F0302020204030204" pitchFamily="34" charset="0"/>
                <a:ea typeface="Times New Roman" panose="02020603050405020304" pitchFamily="18" charset="0"/>
                <a:cs typeface="Times New Roman" panose="02020603050405020304" pitchFamily="18" charset="0"/>
              </a:rPr>
              <a:t>CHOOSE YOUR BUSINESS IDEA!</a:t>
            </a:r>
            <a:endParaRPr lang="en-US" sz="4200" dirty="0"/>
          </a:p>
        </p:txBody>
      </p:sp>
      <p:sp>
        <p:nvSpPr>
          <p:cNvPr id="3" name="Content Placeholder 2">
            <a:extLst>
              <a:ext uri="{FF2B5EF4-FFF2-40B4-BE49-F238E27FC236}">
                <a16:creationId xmlns:a16="http://schemas.microsoft.com/office/drawing/2014/main" id="{63554D4A-6CCA-DF50-C7B0-5D721302AF63}"/>
              </a:ext>
            </a:extLst>
          </p:cNvPr>
          <p:cNvSpPr>
            <a:spLocks noGrp="1"/>
          </p:cNvSpPr>
          <p:nvPr>
            <p:ph idx="1"/>
          </p:nvPr>
        </p:nvSpPr>
        <p:spPr>
          <a:xfrm>
            <a:off x="640080" y="2217519"/>
            <a:ext cx="7525725" cy="3369242"/>
          </a:xfrm>
        </p:spPr>
        <p:txBody>
          <a:bodyPr>
            <a:normAutofit/>
          </a:bodyPr>
          <a:lstStyle/>
          <a:p>
            <a:pPr marL="742950" lvl="1" indent="-285750">
              <a:buFont typeface="+mj-lt"/>
              <a:buAutoNum type="alphaLcPeriod"/>
            </a:pPr>
            <a:endParaRPr lang="en-US" sz="22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buFont typeface="+mj-lt"/>
              <a:buAutoNum type="alphaLcPeriod"/>
            </a:pPr>
            <a:r>
              <a:rPr lang="en-GB" b="1" i="1" dirty="0">
                <a:solidFill>
                  <a:schemeClr val="accent2">
                    <a:lumMod val="75000"/>
                  </a:schemeClr>
                </a:solidFill>
                <a:latin typeface="Calibri" panose="020F0502020204030204" pitchFamily="34" charset="0"/>
                <a:ea typeface="Calibri" panose="020F0502020204030204" pitchFamily="34" charset="0"/>
                <a:cs typeface="Times New Roman" panose="02020603050405020304" pitchFamily="18" charset="0"/>
              </a:rPr>
              <a:t>IMPORTANT – Make a shortlist of the best, most suitable ideas. And then, by next lecture, decide on the </a:t>
            </a:r>
            <a:r>
              <a:rPr lang="en-GB" b="1" i="1" u="sng" dirty="0">
                <a:solidFill>
                  <a:schemeClr val="accent2">
                    <a:lumMod val="75000"/>
                  </a:schemeClr>
                </a:solidFill>
                <a:latin typeface="Calibri" panose="020F0502020204030204" pitchFamily="34" charset="0"/>
                <a:ea typeface="Calibri" panose="020F0502020204030204" pitchFamily="34" charset="0"/>
                <a:cs typeface="Times New Roman" panose="02020603050405020304" pitchFamily="18" charset="0"/>
              </a:rPr>
              <a:t>one</a:t>
            </a:r>
            <a:r>
              <a:rPr lang="en-GB" b="1" i="1" dirty="0">
                <a:solidFill>
                  <a:schemeClr val="accent2">
                    <a:lumMod val="75000"/>
                  </a:schemeClr>
                </a:solidFill>
                <a:latin typeface="Calibri" panose="020F0502020204030204" pitchFamily="34" charset="0"/>
                <a:ea typeface="Calibri" panose="020F0502020204030204" pitchFamily="34" charset="0"/>
                <a:cs typeface="Times New Roman" panose="02020603050405020304" pitchFamily="18" charset="0"/>
              </a:rPr>
              <a:t> idea you will be researching and analysing for your plan.</a:t>
            </a:r>
            <a:endParaRPr lang="en-GB" i="1" dirty="0">
              <a:latin typeface="Calibri" panose="020F0502020204030204" pitchFamily="34" charset="0"/>
              <a:ea typeface="Calibri" panose="020F0502020204030204" pitchFamily="34" charset="0"/>
              <a:cs typeface="Times New Roman" panose="02020603050405020304" pitchFamily="18" charset="0"/>
            </a:endParaRPr>
          </a:p>
          <a:p>
            <a:pPr marL="457200" lvl="1" indent="0">
              <a:buNone/>
            </a:pPr>
            <a:endParaRPr lang="en-US" sz="2400" b="1" i="1" kern="1200" dirty="0">
              <a:solidFill>
                <a:schemeClr val="accent2">
                  <a:lumMod val="75000"/>
                </a:schemeClr>
              </a:solidFill>
              <a:latin typeface="+mn-lt"/>
              <a:ea typeface="+mj-ea"/>
              <a:cs typeface="+mj-cs"/>
            </a:endParaRPr>
          </a:p>
          <a:p>
            <a:pPr marL="742950" lvl="1" indent="-285750">
              <a:buFont typeface="+mj-lt"/>
              <a:buAutoNum type="alphaLcPeriod"/>
            </a:pPr>
            <a:r>
              <a:rPr lang="en-US" sz="2400" b="1" i="1" kern="1200" dirty="0">
                <a:solidFill>
                  <a:schemeClr val="accent2">
                    <a:lumMod val="75000"/>
                  </a:schemeClr>
                </a:solidFill>
                <a:latin typeface="+mn-lt"/>
                <a:ea typeface="+mj-ea"/>
                <a:cs typeface="+mj-cs"/>
              </a:rPr>
              <a:t>Make sure to </a:t>
            </a:r>
            <a:r>
              <a:rPr lang="en-US" b="1" i="1" dirty="0">
                <a:solidFill>
                  <a:schemeClr val="accent2">
                    <a:lumMod val="75000"/>
                  </a:schemeClr>
                </a:solidFill>
                <a:ea typeface="+mj-ea"/>
                <a:cs typeface="+mj-cs"/>
              </a:rPr>
              <a:t>be specific on w</a:t>
            </a:r>
            <a:r>
              <a:rPr lang="en-US" sz="2400" b="1" i="1" kern="1200" dirty="0">
                <a:solidFill>
                  <a:schemeClr val="accent2">
                    <a:lumMod val="75000"/>
                  </a:schemeClr>
                </a:solidFill>
                <a:latin typeface="+mn-lt"/>
                <a:ea typeface="+mj-ea"/>
                <a:cs typeface="+mj-cs"/>
              </a:rPr>
              <a:t>hat your business offer and how (value proposition)?  </a:t>
            </a:r>
            <a:br>
              <a:rPr lang="en-US" sz="2400" i="1" kern="1200" dirty="0">
                <a:solidFill>
                  <a:schemeClr val="tx1"/>
                </a:solidFill>
                <a:latin typeface="+mn-lt"/>
                <a:ea typeface="+mj-ea"/>
                <a:cs typeface="+mj-cs"/>
              </a:rPr>
            </a:br>
            <a:endParaRPr lang="en-US" sz="2400" i="1" kern="1200" dirty="0">
              <a:solidFill>
                <a:schemeClr val="tx1"/>
              </a:solidFill>
              <a:latin typeface="+mn-lt"/>
              <a:ea typeface="+mj-ea"/>
              <a:cs typeface="+mj-cs"/>
            </a:endParaRPr>
          </a:p>
          <a:p>
            <a:pPr marL="742950" lvl="1" indent="-285750">
              <a:buFont typeface="+mj-lt"/>
              <a:buAutoNum type="alphaLcPeriod"/>
            </a:pPr>
            <a:endParaRPr lang="en-US" i="1" dirty="0">
              <a:ea typeface="+mj-ea"/>
              <a:cs typeface="+mj-cs"/>
            </a:endParaRPr>
          </a:p>
        </p:txBody>
      </p:sp>
      <p:pic>
        <p:nvPicPr>
          <p:cNvPr id="5" name="Picture 4" descr="Interior designers discussing blueprints hanging in office">
            <a:extLst>
              <a:ext uri="{FF2B5EF4-FFF2-40B4-BE49-F238E27FC236}">
                <a16:creationId xmlns:a16="http://schemas.microsoft.com/office/drawing/2014/main" id="{ADFC2A2F-050C-0495-81C2-299877F43803}"/>
              </a:ext>
            </a:extLst>
          </p:cNvPr>
          <p:cNvPicPr>
            <a:picLocks noChangeAspect="1"/>
          </p:cNvPicPr>
          <p:nvPr/>
        </p:nvPicPr>
        <p:blipFill>
          <a:blip r:embed="rId2"/>
          <a:srcRect l="16598" r="16598"/>
          <a:stretch/>
        </p:blipFill>
        <p:spPr>
          <a:xfrm>
            <a:off x="8671070" y="10"/>
            <a:ext cx="3520930" cy="57856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83498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4592D78-1CB6-4A04-BF54-96B7B127723E}"/>
              </a:ext>
            </a:extLst>
          </p:cNvPr>
          <p:cNvSpPr txBox="1">
            <a:spLocks/>
          </p:cNvSpPr>
          <p:nvPr/>
        </p:nvSpPr>
        <p:spPr>
          <a:xfrm>
            <a:off x="5818464" y="18027"/>
            <a:ext cx="5077089" cy="1458124"/>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marL="0" marR="0" lvl="0" indent="0" algn="r" defTabSz="914400" rtl="0" eaLnBrk="1" fontAlgn="t" latinLnBrk="0" hangingPunct="1">
              <a:lnSpc>
                <a:spcPct val="115000"/>
              </a:lnSpc>
              <a:spcBef>
                <a:spcPts val="600"/>
              </a:spcBef>
              <a:spcAft>
                <a:spcPts val="600"/>
              </a:spcAft>
              <a:buClrTx/>
              <a:buSzTx/>
              <a:buFontTx/>
              <a:buNone/>
              <a:tabLst/>
              <a:defRPr/>
            </a:pPr>
            <a:r>
              <a:rPr kumimoji="0" lang="en-GB" sz="2800" b="1" i="0" u="none" strike="noStrike" kern="1200" cap="none" spc="0" normalizeH="0" baseline="0" noProof="0" dirty="0">
                <a:ln>
                  <a:noFill/>
                </a:ln>
                <a:solidFill>
                  <a:srgbClr val="ED7D31"/>
                </a:solidFill>
                <a:effectLst/>
                <a:uLnTx/>
                <a:uFillTx/>
                <a:latin typeface="Arial" panose="020B0604020202020204" pitchFamily="34" charset="0"/>
                <a:ea typeface="+mj-ea"/>
                <a:cs typeface="Arial" panose="020B0604020202020204" pitchFamily="34" charset="0"/>
              </a:rPr>
              <a:t>Business Plan Template</a:t>
            </a:r>
            <a:br>
              <a:rPr kumimoji="0" lang="en-GB" sz="2400" b="1" i="0" u="sng" strike="noStrike" kern="1200" cap="none" spc="0" normalizeH="0" baseline="0" noProof="0" dirty="0">
                <a:ln>
                  <a:noFill/>
                </a:ln>
                <a:solidFill>
                  <a:prstClr val="black"/>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rPr>
              <a:t>(Template and further guidance will be provided on Moodle in due course)</a:t>
            </a:r>
            <a:br>
              <a:rPr kumimoji="0" lang="en-GB" sz="2000" b="1" i="0" u="sng"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rPr>
            </a:br>
            <a:endParaRPr kumimoji="0" lang="en-GB" sz="1400" b="1" i="0" u="sng" strike="noStrike" kern="1200" cap="none" spc="0" normalizeH="0" baseline="0" noProof="0" dirty="0">
              <a:ln>
                <a:noFill/>
              </a:ln>
              <a:solidFill>
                <a:srgbClr val="4472C4">
                  <a:lumMod val="75000"/>
                </a:srgbClr>
              </a:solidFill>
              <a:effectLst/>
              <a:uLnTx/>
              <a:uFillTx/>
              <a:latin typeface="Arial" panose="020B0604020202020204" pitchFamily="34" charset="0"/>
              <a:ea typeface="+mj-ea"/>
              <a:cs typeface="Arial" panose="020B0604020202020204" pitchFamily="34" charset="0"/>
            </a:endParaRPr>
          </a:p>
        </p:txBody>
      </p:sp>
      <p:pic>
        <p:nvPicPr>
          <p:cNvPr id="11" name="Picture 10">
            <a:extLst>
              <a:ext uri="{FF2B5EF4-FFF2-40B4-BE49-F238E27FC236}">
                <a16:creationId xmlns:a16="http://schemas.microsoft.com/office/drawing/2014/main" id="{28558D88-A9A3-659C-9A32-89C7F3903C32}"/>
              </a:ext>
            </a:extLst>
          </p:cNvPr>
          <p:cNvPicPr>
            <a:picLocks noChangeAspect="1"/>
          </p:cNvPicPr>
          <p:nvPr/>
        </p:nvPicPr>
        <p:blipFill>
          <a:blip r:embed="rId2"/>
          <a:stretch>
            <a:fillRect/>
          </a:stretch>
        </p:blipFill>
        <p:spPr>
          <a:xfrm>
            <a:off x="4220975" y="1413164"/>
            <a:ext cx="6674578" cy="4031672"/>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D8D880C5-5F8E-7D62-4FBB-9D677F041CB7}"/>
              </a:ext>
            </a:extLst>
          </p:cNvPr>
          <p:cNvSpPr>
            <a:spLocks noGrp="1"/>
          </p:cNvSpPr>
          <p:nvPr>
            <p:ph type="title"/>
          </p:nvPr>
        </p:nvSpPr>
        <p:spPr>
          <a:xfrm>
            <a:off x="368982" y="-209054"/>
            <a:ext cx="5072145" cy="1466485"/>
          </a:xfrm>
        </p:spPr>
        <p:txBody>
          <a:bodyPr vert="horz" lIns="91440" tIns="45720" rIns="91440" bIns="45720" rtlCol="0" anchor="b">
            <a:normAutofit/>
          </a:bodyPr>
          <a:lstStyle/>
          <a:p>
            <a:r>
              <a:rPr lang="en-US" sz="3600" b="1" dirty="0">
                <a:solidFill>
                  <a:schemeClr val="accent1">
                    <a:lumMod val="50000"/>
                  </a:schemeClr>
                </a:solidFill>
              </a:rPr>
              <a:t>For Assessment 1</a:t>
            </a:r>
          </a:p>
        </p:txBody>
      </p:sp>
      <p:sp>
        <p:nvSpPr>
          <p:cNvPr id="3" name="Text Box 3">
            <a:extLst>
              <a:ext uri="{FF2B5EF4-FFF2-40B4-BE49-F238E27FC236}">
                <a16:creationId xmlns:a16="http://schemas.microsoft.com/office/drawing/2014/main" id="{EA355701-B850-AF6C-1901-59487304D8F3}"/>
              </a:ext>
            </a:extLst>
          </p:cNvPr>
          <p:cNvSpPr txBox="1">
            <a:spLocks noChangeArrowheads="1"/>
          </p:cNvSpPr>
          <p:nvPr/>
        </p:nvSpPr>
        <p:spPr bwMode="auto">
          <a:xfrm>
            <a:off x="368982" y="1257431"/>
            <a:ext cx="3375259" cy="1323439"/>
          </a:xfrm>
          <a:prstGeom prst="rect">
            <a:avLst/>
          </a:prstGeom>
          <a:noFill/>
          <a:ln w="9525">
            <a:noFill/>
            <a:miter lim="800000"/>
            <a:headEnd/>
            <a:tailEnd/>
          </a:ln>
        </p:spPr>
        <p:txBody>
          <a:bodyPr wrap="square">
            <a:spAutoFit/>
          </a:bodyPr>
          <a:lstStyle/>
          <a:p>
            <a:pPr marL="0" marR="0" lvl="0" indent="0" algn="l" defTabSz="457200" rtl="0" eaLnBrk="0" fontAlgn="auto" latinLnBrk="0" hangingPunct="0">
              <a:lnSpc>
                <a:spcPct val="100000"/>
              </a:lnSpc>
              <a:spcBef>
                <a:spcPct val="50000"/>
              </a:spcBef>
              <a:spcAft>
                <a:spcPts val="0"/>
              </a:spcAft>
              <a:buClrTx/>
              <a:buSzTx/>
              <a:buFontTx/>
              <a:buNone/>
              <a:tabLst/>
              <a:defRPr/>
            </a:pPr>
            <a:r>
              <a:rPr kumimoji="0" lang="en-GB" sz="2000" b="1" i="1" u="none" strike="noStrike" kern="1200" cap="none" spc="0" normalizeH="0" baseline="0" noProof="0" dirty="0">
                <a:ln>
                  <a:noFill/>
                </a:ln>
                <a:solidFill>
                  <a:srgbClr val="4472C4">
                    <a:lumMod val="50000"/>
                  </a:srgbClr>
                </a:solidFill>
                <a:effectLst/>
                <a:uLnTx/>
                <a:uFillTx/>
                <a:latin typeface="Tahoma" pitchFamily="34" charset="0"/>
                <a:ea typeface="ＭＳ Ｐゴシック" pitchFamily="-112" charset="-128"/>
                <a:cs typeface="+mn-cs"/>
              </a:rPr>
              <a:t>You will complete a simplified version of the traditional business plan as follows:</a:t>
            </a:r>
            <a:endParaRPr kumimoji="0" lang="en-GB" sz="2800" b="0" i="0" u="none" strike="noStrike" kern="1200" cap="none" spc="0" normalizeH="0" baseline="0" noProof="0" dirty="0">
              <a:ln>
                <a:noFill/>
              </a:ln>
              <a:solidFill>
                <a:prstClr val="black"/>
              </a:solidFill>
              <a:effectLst/>
              <a:uLnTx/>
              <a:uFillTx/>
              <a:latin typeface="Tahoma" pitchFamily="34" charset="0"/>
              <a:ea typeface="ＭＳ Ｐゴシック" pitchFamily="-112" charset="-128"/>
              <a:cs typeface="+mn-cs"/>
            </a:endParaRPr>
          </a:p>
        </p:txBody>
      </p:sp>
    </p:spTree>
    <p:extLst>
      <p:ext uri="{BB962C8B-B14F-4D97-AF65-F5344CB8AC3E}">
        <p14:creationId xmlns:p14="http://schemas.microsoft.com/office/powerpoint/2010/main" val="175303614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0B0380-F8F4-1D18-F496-FB0FF85EF628}"/>
            </a:ext>
          </a:extLst>
        </p:cNvPr>
        <p:cNvGrpSpPr/>
        <p:nvPr/>
      </p:nvGrpSpPr>
      <p:grpSpPr>
        <a:xfrm>
          <a:off x="0" y="0"/>
          <a:ext cx="0" cy="0"/>
          <a:chOff x="0" y="0"/>
          <a:chExt cx="0" cy="0"/>
        </a:xfrm>
      </p:grpSpPr>
      <p:pic>
        <p:nvPicPr>
          <p:cNvPr id="6" name="Picture 5" descr="3D black question marks with one yellow question mark">
            <a:extLst>
              <a:ext uri="{FF2B5EF4-FFF2-40B4-BE49-F238E27FC236}">
                <a16:creationId xmlns:a16="http://schemas.microsoft.com/office/drawing/2014/main" id="{82287EC2-599E-FD1B-05BF-ADFA872960D0}"/>
              </a:ext>
            </a:extLst>
          </p:cNvPr>
          <p:cNvPicPr>
            <a:picLocks noChangeAspect="1"/>
          </p:cNvPicPr>
          <p:nvPr/>
        </p:nvPicPr>
        <p:blipFill rotWithShape="1">
          <a:blip r:embed="rId2"/>
          <a:srcRect t="6066" b="1055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Box 3">
            <a:extLst>
              <a:ext uri="{FF2B5EF4-FFF2-40B4-BE49-F238E27FC236}">
                <a16:creationId xmlns:a16="http://schemas.microsoft.com/office/drawing/2014/main" id="{5DEB110D-5E03-065C-4B63-3AC4173C8196}"/>
              </a:ext>
            </a:extLst>
          </p:cNvPr>
          <p:cNvSpPr txBox="1"/>
          <p:nvPr/>
        </p:nvSpPr>
        <p:spPr>
          <a:xfrm>
            <a:off x="816797" y="4396668"/>
            <a:ext cx="10558405" cy="692182"/>
          </a:xfrm>
          <a:prstGeom prst="rect">
            <a:avLst/>
          </a:prstGeom>
        </p:spPr>
        <p:txBody>
          <a:bodyPr vert="horz" lIns="91440" tIns="45720" rIns="91440" bIns="45720" rtlCol="0" anchor="b">
            <a:normAutofit lnSpcReduction="10000"/>
          </a:bodyPr>
          <a:lstStyle/>
          <a:p>
            <a:pPr marL="0" marR="0" lvl="0" indent="0" algn="ctr" defTabSz="914400" rtl="0" eaLnBrk="1" fontAlgn="auto" latinLnBrk="0" hangingPunct="1">
              <a:lnSpc>
                <a:spcPct val="90000"/>
              </a:lnSpc>
              <a:spcBef>
                <a:spcPct val="0"/>
              </a:spcBef>
              <a:spcAft>
                <a:spcPts val="600"/>
              </a:spcAft>
              <a:buClrTx/>
              <a:buSzTx/>
              <a:buFontTx/>
              <a:buNone/>
              <a:tabLst/>
              <a:defRPr/>
            </a:pPr>
            <a:r>
              <a:rPr kumimoji="0" lang="en-US" sz="4800" b="1" i="1" u="none" strike="noStrike" kern="1200" cap="none" spc="0" normalizeH="0" baseline="0" noProof="0" dirty="0">
                <a:ln>
                  <a:noFill/>
                </a:ln>
                <a:solidFill>
                  <a:srgbClr val="002060"/>
                </a:solidFill>
                <a:effectLst/>
                <a:uLnTx/>
                <a:uFillTx/>
                <a:latin typeface="Calibri" panose="020F0502020204030204"/>
                <a:ea typeface="+mn-ea"/>
                <a:cs typeface="+mn-cs"/>
              </a:rPr>
              <a:t>Any questions?</a:t>
            </a:r>
            <a:endParaRPr kumimoji="0" lang="en-US" sz="4800" b="0" i="1" u="none" strike="noStrike" kern="1200" cap="none" spc="0" normalizeH="0" baseline="0" noProof="0" dirty="0">
              <a:ln>
                <a:noFill/>
              </a:ln>
              <a:solidFill>
                <a:srgbClr val="00206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88607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C8A73F2F-95E0-10A3-7105-A306FFF1E61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A82EC9A-76AB-F7C9-F111-A5FB5ED981D9}"/>
              </a:ext>
            </a:extLst>
          </p:cNvPr>
          <p:cNvSpPr txBox="1"/>
          <p:nvPr/>
        </p:nvSpPr>
        <p:spPr>
          <a:xfrm>
            <a:off x="386350" y="784690"/>
            <a:ext cx="360868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Thank you!</a:t>
            </a:r>
          </a:p>
        </p:txBody>
      </p:sp>
      <p:sp>
        <p:nvSpPr>
          <p:cNvPr id="6" name="TextBox 5">
            <a:extLst>
              <a:ext uri="{FF2B5EF4-FFF2-40B4-BE49-F238E27FC236}">
                <a16:creationId xmlns:a16="http://schemas.microsoft.com/office/drawing/2014/main" id="{781123ED-8F9C-58DE-7CA0-73B963613CDE}"/>
              </a:ext>
            </a:extLst>
          </p:cNvPr>
          <p:cNvSpPr txBox="1"/>
          <p:nvPr/>
        </p:nvSpPr>
        <p:spPr>
          <a:xfrm>
            <a:off x="503916" y="2214602"/>
            <a:ext cx="5060861" cy="34163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t>I look forward to seeing you next week, if you have any questions in the meantime please send me an email…</a:t>
            </a: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1" i="0" u="sng" strike="noStrike" kern="1200" cap="none" spc="0" normalizeH="0" baseline="0" noProof="0" dirty="0">
                <a:ln>
                  <a:noFill/>
                </a:ln>
                <a:solidFill>
                  <a:prstClr val="white"/>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n.dyer@uwtsd.ac.uk</a:t>
            </a: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b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1" i="1" u="none" strike="noStrike" kern="1200" cap="none" spc="0" normalizeH="0" baseline="0" noProof="0" dirty="0">
                <a:ln>
                  <a:noFill/>
                </a:ln>
                <a:solidFill>
                  <a:prstClr val="white"/>
                </a:solidFill>
                <a:effectLst/>
                <a:uLnTx/>
                <a:uFillTx/>
                <a:latin typeface="Calibri" panose="020F0502020204030204"/>
                <a:ea typeface="+mn-ea"/>
                <a:cs typeface="+mn-cs"/>
              </a:rPr>
              <a:t>…(from your student email account ALWAYS!).</a:t>
            </a:r>
            <a:br>
              <a:rPr kumimoji="0" lang="en-GB" sz="2400" b="1" i="0" u="sng" strike="noStrike" kern="1200" cap="none" spc="0" normalizeH="0" baseline="0" noProof="0" dirty="0">
                <a:ln>
                  <a:noFill/>
                </a:ln>
                <a:solidFill>
                  <a:prstClr val="white"/>
                </a:solidFill>
                <a:effectLst/>
                <a:uLnTx/>
                <a:uFillTx/>
                <a:latin typeface="Calibri" panose="020F0502020204030204"/>
                <a:ea typeface="+mn-ea"/>
                <a:cs typeface="+mn-cs"/>
              </a:rPr>
            </a:b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7219607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2C7778F-99EE-EBFC-0733-973F81556732}"/>
              </a:ext>
            </a:extLst>
          </p:cNvPr>
          <p:cNvGraphicFramePr>
            <a:graphicFrameLocks noGrp="1"/>
          </p:cNvGraphicFramePr>
          <p:nvPr/>
        </p:nvGraphicFramePr>
        <p:xfrm>
          <a:off x="1838848" y="158589"/>
          <a:ext cx="9489851" cy="5471681"/>
        </p:xfrm>
        <a:graphic>
          <a:graphicData uri="http://schemas.openxmlformats.org/drawingml/2006/table">
            <a:tbl>
              <a:tblPr firstRow="1" firstCol="1" bandRow="1">
                <a:tableStyleId>{5C22544A-7EE6-4342-B048-85BDC9FD1C3A}</a:tableStyleId>
              </a:tblPr>
              <a:tblGrid>
                <a:gridCol w="3308014">
                  <a:extLst>
                    <a:ext uri="{9D8B030D-6E8A-4147-A177-3AD203B41FA5}">
                      <a16:colId xmlns:a16="http://schemas.microsoft.com/office/drawing/2014/main" val="2502367202"/>
                    </a:ext>
                  </a:extLst>
                </a:gridCol>
                <a:gridCol w="6181837">
                  <a:extLst>
                    <a:ext uri="{9D8B030D-6E8A-4147-A177-3AD203B41FA5}">
                      <a16:colId xmlns:a16="http://schemas.microsoft.com/office/drawing/2014/main" val="4177804074"/>
                    </a:ext>
                  </a:extLst>
                </a:gridCol>
              </a:tblGrid>
              <a:tr h="371353">
                <a:tc>
                  <a:txBody>
                    <a:bodyPr/>
                    <a:lstStyle/>
                    <a:p>
                      <a:pPr marL="637540" indent="-180340" algn="ctr">
                        <a:spcBef>
                          <a:spcPts val="600"/>
                        </a:spcBef>
                        <a:spcAft>
                          <a:spcPts val="0"/>
                        </a:spcAft>
                      </a:pPr>
                      <a:r>
                        <a:rPr lang="en-GB" sz="2000" dirty="0">
                          <a:effectLst/>
                          <a:latin typeface="+mn-lt"/>
                        </a:rPr>
                        <a:t>Week</a:t>
                      </a:r>
                      <a:endParaRPr lang="en-GB" sz="2000" dirty="0">
                        <a:effectLst/>
                        <a:latin typeface="+mn-lt"/>
                        <a:ea typeface="Times New Roman" panose="02020603050405020304" pitchFamily="18" charset="0"/>
                        <a:cs typeface="Times New Roman" panose="02020603050405020304" pitchFamily="18" charset="0"/>
                      </a:endParaRPr>
                    </a:p>
                  </a:txBody>
                  <a:tcPr marL="46789" marR="46789" marT="0" marB="0"/>
                </a:tc>
                <a:tc>
                  <a:txBody>
                    <a:bodyPr/>
                    <a:lstStyle/>
                    <a:p>
                      <a:pPr marL="637540" indent="-180340" algn="just">
                        <a:spcBef>
                          <a:spcPts val="600"/>
                        </a:spcBef>
                        <a:spcAft>
                          <a:spcPts val="0"/>
                        </a:spcAft>
                      </a:pPr>
                      <a:r>
                        <a:rPr lang="en-GB" sz="2000" dirty="0">
                          <a:effectLst/>
                          <a:latin typeface="+mn-lt"/>
                        </a:rPr>
                        <a:t>Lecture Theme</a:t>
                      </a:r>
                      <a:endParaRPr lang="en-GB" sz="2000" dirty="0">
                        <a:effectLst/>
                        <a:latin typeface="+mn-lt"/>
                        <a:ea typeface="Times New Roman" panose="02020603050405020304" pitchFamily="18" charset="0"/>
                        <a:cs typeface="Times New Roman" panose="02020603050405020304" pitchFamily="18" charset="0"/>
                      </a:endParaRPr>
                    </a:p>
                  </a:txBody>
                  <a:tcPr marL="46789" marR="46789" marT="0" marB="0"/>
                </a:tc>
                <a:extLst>
                  <a:ext uri="{0D108BD9-81ED-4DB2-BD59-A6C34878D82A}">
                    <a16:rowId xmlns:a16="http://schemas.microsoft.com/office/drawing/2014/main" val="2892542152"/>
                  </a:ext>
                </a:extLst>
              </a:tr>
              <a:tr h="301116">
                <a:tc>
                  <a:txBody>
                    <a:bodyPr/>
                    <a:lstStyle/>
                    <a:p>
                      <a:pPr marL="637540" indent="-180340" algn="ctr">
                        <a:spcBef>
                          <a:spcPts val="600"/>
                        </a:spcBef>
                        <a:spcAft>
                          <a:spcPts val="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1</a:t>
                      </a: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Introduction to Entrepreneurship</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36740543"/>
                  </a:ext>
                </a:extLst>
              </a:tr>
              <a:tr h="410295">
                <a:tc>
                  <a:txBody>
                    <a:bodyPr/>
                    <a:lstStyle/>
                    <a:p>
                      <a:pPr marL="637540" indent="-180340" algn="ctr">
                        <a:spcBef>
                          <a:spcPts val="600"/>
                        </a:spcBef>
                        <a:spcAft>
                          <a:spcPts val="0"/>
                        </a:spcAft>
                      </a:pPr>
                      <a:r>
                        <a:rPr lang="en-GB" sz="1400" b="1" dirty="0">
                          <a:effectLst/>
                          <a:latin typeface="Arial" panose="020B0604020202020204" pitchFamily="34" charset="0"/>
                          <a:ea typeface="Times New Roman" panose="02020603050405020304" pitchFamily="18" charset="0"/>
                          <a:cs typeface="Times New Roman" panose="02020603050405020304" pitchFamily="18" charset="0"/>
                        </a:rPr>
                        <a:t>2</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Introducing Trait Theory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28600"/>
                      <a:r>
                        <a:rPr lang="en-GB" sz="14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12596602"/>
                  </a:ext>
                </a:extLst>
              </a:tr>
              <a:tr h="307867">
                <a:tc>
                  <a:txBody>
                    <a:bodyPr/>
                    <a:lstStyle/>
                    <a:p>
                      <a:pPr marL="637540" indent="-180340" algn="ctr">
                        <a:spcBef>
                          <a:spcPts val="600"/>
                        </a:spcBef>
                        <a:spcAft>
                          <a:spcPts val="0"/>
                        </a:spcAft>
                      </a:pPr>
                      <a:r>
                        <a:rPr lang="en-GB" sz="1400" b="1" dirty="0">
                          <a:effectLst/>
                          <a:latin typeface="Arial" panose="020B0604020202020204" pitchFamily="34" charset="0"/>
                          <a:ea typeface="Times New Roman" panose="02020603050405020304" pitchFamily="18" charset="0"/>
                          <a:cs typeface="Times New Roman" panose="02020603050405020304" pitchFamily="18" charset="0"/>
                        </a:rPr>
                        <a:t>3</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Starting a Business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63486560"/>
                  </a:ext>
                </a:extLst>
              </a:tr>
              <a:tr h="269164">
                <a:tc>
                  <a:txBody>
                    <a:bodyPr/>
                    <a:lstStyle/>
                    <a:p>
                      <a:pPr marL="637540" indent="-180340" algn="ctr">
                        <a:spcBef>
                          <a:spcPts val="600"/>
                        </a:spcBef>
                        <a:spcAft>
                          <a:spcPts val="0"/>
                        </a:spcAft>
                      </a:pPr>
                      <a:r>
                        <a:rPr lang="en-GB" sz="1400" b="1" dirty="0">
                          <a:effectLst/>
                          <a:latin typeface="Arial" panose="020B0604020202020204" pitchFamily="34" charset="0"/>
                          <a:ea typeface="Times New Roman" panose="02020603050405020304" pitchFamily="18" charset="0"/>
                          <a:cs typeface="Times New Roman" panose="02020603050405020304" pitchFamily="18" charset="0"/>
                        </a:rPr>
                        <a:t>4</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rtl="0">
                        <a:buFont typeface="Wingdings" panose="05000000000000000000" pitchFamily="2" charset="2"/>
                        <a:buChar char=""/>
                      </a:pPr>
                      <a:r>
                        <a:rPr lang="en-GB" sz="1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Concepts &amp; Idea Generation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88083064"/>
                  </a:ext>
                </a:extLst>
              </a:tr>
              <a:tr h="456049">
                <a:tc gridSpan="2">
                  <a:txBody>
                    <a:bodyPr/>
                    <a:lstStyle/>
                    <a:p>
                      <a:pPr marL="637540" indent="-180340" algn="ctr">
                        <a:spcBef>
                          <a:spcPts val="600"/>
                        </a:spcBef>
                        <a:spcAft>
                          <a:spcPts val="0"/>
                        </a:spcAft>
                      </a:pPr>
                      <a:b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400" dirty="0">
                          <a:effectLst/>
                          <a:latin typeface="Arial" panose="020B0604020202020204" pitchFamily="34" charset="0"/>
                          <a:ea typeface="Times New Roman" panose="02020603050405020304" pitchFamily="18" charset="0"/>
                          <a:cs typeface="Arial" panose="020B0604020202020204" pitchFamily="34" charset="0"/>
                        </a:rPr>
                        <a:t>READING WEEK – w/c 27</a:t>
                      </a:r>
                      <a:r>
                        <a:rPr lang="en-GB" sz="14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400" dirty="0">
                          <a:effectLst/>
                          <a:latin typeface="Arial" panose="020B0604020202020204" pitchFamily="34" charset="0"/>
                          <a:ea typeface="Times New Roman" panose="02020603050405020304" pitchFamily="18" charset="0"/>
                          <a:cs typeface="Arial" panose="020B0604020202020204" pitchFamily="34" charset="0"/>
                        </a:rPr>
                        <a:t> October 2025</a:t>
                      </a:r>
                    </a:p>
                  </a:txBody>
                  <a:tcPr marL="68580" marR="68580" marT="0" marB="0"/>
                </a:tc>
                <a:tc hMerge="1">
                  <a:txBody>
                    <a:bodyPr/>
                    <a:lstStyle/>
                    <a:p>
                      <a:pPr marL="228600"/>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22141521"/>
                  </a:ext>
                </a:extLst>
              </a:tr>
              <a:tr h="410295">
                <a:tc>
                  <a:txBody>
                    <a:bodyPr/>
                    <a:lstStyle/>
                    <a:p>
                      <a:pPr marL="637540" indent="-180340" algn="ctr">
                        <a:spcBef>
                          <a:spcPts val="600"/>
                        </a:spcBef>
                        <a:spcAft>
                          <a:spcPts val="0"/>
                        </a:spcAft>
                      </a:pPr>
                      <a:r>
                        <a:rPr lang="en-GB" sz="1400" b="1" dirty="0">
                          <a:effectLst/>
                          <a:latin typeface="Arial" panose="020B0604020202020204" pitchFamily="34" charset="0"/>
                          <a:ea typeface="Times New Roman" panose="02020603050405020304" pitchFamily="18" charset="0"/>
                          <a:cs typeface="Times New Roman" panose="02020603050405020304" pitchFamily="18" charset="0"/>
                        </a:rPr>
                        <a:t>5</a:t>
                      </a:r>
                      <a:br>
                        <a:rPr lang="en-GB" sz="1400" b="1" dirty="0">
                          <a:effectLst/>
                          <a:latin typeface="Arial" panose="020B0604020202020204" pitchFamily="34" charset="0"/>
                          <a:ea typeface="Times New Roman" panose="02020603050405020304" pitchFamily="18" charset="0"/>
                          <a:cs typeface="Times New Roman" panose="02020603050405020304" pitchFamily="18" charset="0"/>
                        </a:rPr>
                      </a:b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The Market &amp; Marketing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marL="228600"/>
                      <a:r>
                        <a:rPr lang="en-GB" sz="1400" dirty="0">
                          <a:effectLst/>
                          <a:latin typeface="Arial" panose="020B060402020202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76948105"/>
                  </a:ext>
                </a:extLst>
              </a:tr>
              <a:tr h="410295">
                <a:tc>
                  <a:txBody>
                    <a:bodyPr/>
                    <a:lstStyle/>
                    <a:p>
                      <a:pPr marL="637540" indent="-180340" algn="ctr">
                        <a:spcBef>
                          <a:spcPts val="600"/>
                        </a:spcBef>
                        <a:spcAft>
                          <a:spcPts val="0"/>
                        </a:spcAft>
                      </a:pPr>
                      <a:r>
                        <a:rPr lang="en-GB" sz="1400" b="1" dirty="0">
                          <a:effectLst/>
                          <a:latin typeface="Arial" panose="020B0604020202020204" pitchFamily="34" charset="0"/>
                          <a:ea typeface="Times New Roman" panose="02020603050405020304" pitchFamily="18" charset="0"/>
                          <a:cs typeface="Times New Roman" panose="02020603050405020304" pitchFamily="18" charset="0"/>
                        </a:rPr>
                        <a:t>6</a:t>
                      </a:r>
                      <a:br>
                        <a:rPr lang="en-GB" sz="1400" b="1" dirty="0">
                          <a:effectLst/>
                          <a:latin typeface="Arial" panose="020B0604020202020204" pitchFamily="34" charset="0"/>
                          <a:ea typeface="Times New Roman" panose="02020603050405020304" pitchFamily="18" charset="0"/>
                          <a:cs typeface="Times New Roman" panose="02020603050405020304" pitchFamily="18" charset="0"/>
                        </a:rPr>
                      </a:b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Finances and everything else…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80179497"/>
                  </a:ext>
                </a:extLst>
              </a:tr>
              <a:tr h="310979">
                <a:tc>
                  <a:txBody>
                    <a:bodyPr/>
                    <a:lstStyle/>
                    <a:p>
                      <a:pPr marL="637540" indent="-180340" algn="ctr">
                        <a:spcBef>
                          <a:spcPts val="600"/>
                        </a:spcBef>
                        <a:spcAft>
                          <a:spcPts val="0"/>
                        </a:spcAft>
                      </a:pPr>
                      <a:r>
                        <a:rPr lang="en-GB" sz="1400" b="1" dirty="0">
                          <a:effectLst/>
                          <a:latin typeface="Arial" panose="020B0604020202020204" pitchFamily="34" charset="0"/>
                          <a:ea typeface="Times New Roman" panose="02020603050405020304" pitchFamily="18" charset="0"/>
                          <a:cs typeface="Times New Roman" panose="02020603050405020304" pitchFamily="18" charset="0"/>
                        </a:rPr>
                        <a:t>7</a:t>
                      </a:r>
                      <a:endParaRPr lang="en-GB" sz="14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Business Plan Workshop</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914942128"/>
                  </a:ext>
                </a:extLst>
              </a:tr>
              <a:tr h="325459">
                <a:tc>
                  <a:txBody>
                    <a:bodyPr/>
                    <a:lstStyle/>
                    <a:p>
                      <a:pPr marL="637540" indent="-180340" algn="ctr">
                        <a:spcBef>
                          <a:spcPts val="600"/>
                        </a:spcBef>
                        <a:spcAft>
                          <a:spcPts val="0"/>
                        </a:spcAft>
                      </a:pPr>
                      <a: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t>8</a:t>
                      </a: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Assessment 1-2-1’s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36321279"/>
                  </a:ext>
                </a:extLst>
              </a:tr>
              <a:tr h="339246">
                <a:tc>
                  <a:txBody>
                    <a:bodyPr/>
                    <a:lstStyle/>
                    <a:p>
                      <a:pPr marL="637540" indent="-180340" algn="ctr">
                        <a:spcBef>
                          <a:spcPts val="600"/>
                        </a:spcBef>
                        <a:spcAft>
                          <a:spcPts val="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9</a:t>
                      </a: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Times New Roman" panose="02020603050405020304" pitchFamily="18" charset="0"/>
                        </a:rPr>
                        <a:t>The Business Pitch</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66348984"/>
                  </a:ext>
                </a:extLst>
              </a:tr>
              <a:tr h="263885">
                <a:tc>
                  <a:txBody>
                    <a:bodyPr/>
                    <a:lstStyle/>
                    <a:p>
                      <a:pPr marL="637540" indent="-180340" algn="ctr">
                        <a:spcBef>
                          <a:spcPts val="600"/>
                        </a:spcBef>
                        <a:spcAft>
                          <a:spcPts val="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10</a:t>
                      </a: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Business Pitch Workshop</a:t>
                      </a:r>
                    </a:p>
                  </a:txBody>
                  <a:tcPr marL="68580" marR="68580" marT="0" marB="0"/>
                </a:tc>
                <a:extLst>
                  <a:ext uri="{0D108BD9-81ED-4DB2-BD59-A6C34878D82A}">
                    <a16:rowId xmlns:a16="http://schemas.microsoft.com/office/drawing/2014/main" val="2391144065"/>
                  </a:ext>
                </a:extLst>
              </a:tr>
              <a:tr h="466369">
                <a:tc gridSpan="2">
                  <a:txBody>
                    <a:bodyPr/>
                    <a:lstStyle/>
                    <a:p>
                      <a:pPr marL="637540" marR="0" lvl="0" indent="-180340" algn="ctr" defTabSz="914377" rtl="0" eaLnBrk="1" fontAlgn="auto" latinLnBrk="0" hangingPunct="1">
                        <a:lnSpc>
                          <a:spcPct val="100000"/>
                        </a:lnSpc>
                        <a:spcBef>
                          <a:spcPts val="600"/>
                        </a:spcBef>
                        <a:spcAft>
                          <a:spcPts val="0"/>
                        </a:spcAft>
                        <a:buClrTx/>
                        <a:buSzTx/>
                        <a:buFontTx/>
                        <a:buNone/>
                        <a:tabLst/>
                        <a:defRPr/>
                      </a:pPr>
                      <a:br>
                        <a:rPr lang="en-GB" sz="140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1400" dirty="0">
                          <a:effectLst/>
                          <a:latin typeface="Arial" panose="020B0604020202020204" pitchFamily="34" charset="0"/>
                          <a:ea typeface="Times New Roman" panose="02020603050405020304" pitchFamily="18" charset="0"/>
                          <a:cs typeface="Arial" panose="020B0604020202020204" pitchFamily="34" charset="0"/>
                        </a:rPr>
                        <a:t>WINTER BREAK – w/c 15</a:t>
                      </a:r>
                      <a:r>
                        <a:rPr lang="en-GB" sz="140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400" dirty="0">
                          <a:effectLst/>
                          <a:latin typeface="Arial" panose="020B0604020202020204" pitchFamily="34" charset="0"/>
                          <a:ea typeface="Times New Roman" panose="02020603050405020304" pitchFamily="18" charset="0"/>
                          <a:cs typeface="Arial" panose="020B0604020202020204" pitchFamily="34" charset="0"/>
                        </a:rPr>
                        <a:t> December 2025</a:t>
                      </a:r>
                    </a:p>
                  </a:txBody>
                  <a:tcPr marL="68580" marR="68580" marT="0" marB="0"/>
                </a:tc>
                <a:tc hMerge="1">
                  <a:txBody>
                    <a:bodyPr/>
                    <a:lstStyle/>
                    <a:p>
                      <a:endParaRPr dirty="0"/>
                    </a:p>
                  </a:txBody>
                  <a:tcPr marL="68580" marR="68580" marT="0" marB="0"/>
                </a:tc>
                <a:extLst>
                  <a:ext uri="{0D108BD9-81ED-4DB2-BD59-A6C34878D82A}">
                    <a16:rowId xmlns:a16="http://schemas.microsoft.com/office/drawing/2014/main" val="1264536248"/>
                  </a:ext>
                </a:extLst>
              </a:tr>
              <a:tr h="283939">
                <a:tc>
                  <a:txBody>
                    <a:bodyPr/>
                    <a:lstStyle/>
                    <a:p>
                      <a:pPr marL="637540" indent="-180340" algn="ctr">
                        <a:spcBef>
                          <a:spcPts val="600"/>
                        </a:spcBef>
                        <a:spcAft>
                          <a:spcPts val="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11</a:t>
                      </a: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Assessment 2: Business Plan Pitch</a:t>
                      </a:r>
                    </a:p>
                  </a:txBody>
                  <a:tcPr marL="68580" marR="68580" marT="0" marB="0"/>
                </a:tc>
                <a:extLst>
                  <a:ext uri="{0D108BD9-81ED-4DB2-BD59-A6C34878D82A}">
                    <a16:rowId xmlns:a16="http://schemas.microsoft.com/office/drawing/2014/main" val="1487305613"/>
                  </a:ext>
                </a:extLst>
              </a:tr>
              <a:tr h="496095">
                <a:tc>
                  <a:txBody>
                    <a:bodyPr/>
                    <a:lstStyle/>
                    <a:p>
                      <a:pPr marL="637540" indent="-180340" algn="ctr">
                        <a:spcBef>
                          <a:spcPts val="600"/>
                        </a:spcBef>
                        <a:spcAft>
                          <a:spcPts val="0"/>
                        </a:spcAft>
                      </a:pPr>
                      <a:r>
                        <a:rPr lang="en-GB" sz="1400" dirty="0">
                          <a:effectLst/>
                          <a:latin typeface="Arial" panose="020B0604020202020204" pitchFamily="34" charset="0"/>
                          <a:ea typeface="Times New Roman" panose="02020603050405020304" pitchFamily="18" charset="0"/>
                          <a:cs typeface="Arial" panose="020B0604020202020204" pitchFamily="34" charset="0"/>
                        </a:rPr>
                        <a:t>12</a:t>
                      </a:r>
                    </a:p>
                  </a:txBody>
                  <a:tcPr marL="68580" marR="68580" marT="0" marB="0"/>
                </a:tc>
                <a:tc>
                  <a:txBody>
                    <a:bodyPr/>
                    <a:lstStyle/>
                    <a:p>
                      <a:pPr marL="342900" lvl="0" indent="-342900" rtl="0">
                        <a:buFont typeface="Wingdings" panose="05000000000000000000" pitchFamily="2" charset="2"/>
                        <a:buChar char=""/>
                      </a:pPr>
                      <a:r>
                        <a:rPr lang="en-GB" sz="1400" dirty="0">
                          <a:effectLst/>
                          <a:latin typeface="Arial" panose="020B0604020202020204" pitchFamily="34" charset="0"/>
                          <a:ea typeface="Calibri" panose="020F0502020204030204" pitchFamily="34" charset="0"/>
                          <a:cs typeface="Arial" panose="020B0604020202020204" pitchFamily="34" charset="0"/>
                        </a:rPr>
                        <a:t>Module Feedback</a:t>
                      </a:r>
                    </a:p>
                  </a:txBody>
                  <a:tcPr marL="68580" marR="68580" marT="0" marB="0"/>
                </a:tc>
                <a:extLst>
                  <a:ext uri="{0D108BD9-81ED-4DB2-BD59-A6C34878D82A}">
                    <a16:rowId xmlns:a16="http://schemas.microsoft.com/office/drawing/2014/main" val="2438642878"/>
                  </a:ext>
                </a:extLst>
              </a:tr>
            </a:tbl>
          </a:graphicData>
        </a:graphic>
      </p:graphicFrame>
      <p:sp>
        <p:nvSpPr>
          <p:cNvPr id="3" name="Title 1">
            <a:extLst>
              <a:ext uri="{FF2B5EF4-FFF2-40B4-BE49-F238E27FC236}">
                <a16:creationId xmlns:a16="http://schemas.microsoft.com/office/drawing/2014/main" id="{3554CCFE-B553-AF01-4CD1-F033096BC22F}"/>
              </a:ext>
            </a:extLst>
          </p:cNvPr>
          <p:cNvSpPr>
            <a:spLocks noGrp="1"/>
          </p:cNvSpPr>
          <p:nvPr>
            <p:ph type="title"/>
          </p:nvPr>
        </p:nvSpPr>
        <p:spPr>
          <a:xfrm rot="16907592">
            <a:off x="-1199162" y="2161915"/>
            <a:ext cx="3551943" cy="1155817"/>
          </a:xfrm>
        </p:spPr>
        <p:txBody>
          <a:bodyPr vert="horz" lIns="91440" tIns="45720" rIns="91440" bIns="45720" rtlCol="0" anchor="b">
            <a:normAutofit/>
          </a:bodyPr>
          <a:lstStyle/>
          <a:p>
            <a:pPr defTabSz="914400"/>
            <a:r>
              <a:rPr lang="en-US" sz="4200" b="1" dirty="0">
                <a:solidFill>
                  <a:srgbClr val="002060"/>
                </a:solidFill>
                <a:latin typeface="+mn-lt"/>
                <a:cs typeface="+mj-cs"/>
              </a:rPr>
              <a:t>Teaching Plan</a:t>
            </a:r>
          </a:p>
        </p:txBody>
      </p:sp>
    </p:spTree>
    <p:extLst>
      <p:ext uri="{BB962C8B-B14F-4D97-AF65-F5344CB8AC3E}">
        <p14:creationId xmlns:p14="http://schemas.microsoft.com/office/powerpoint/2010/main" val="22618683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4743534" y="217941"/>
            <a:ext cx="6251110" cy="1450862"/>
          </a:xfrm>
        </p:spPr>
        <p:txBody>
          <a:bodyPr vert="horz" lIns="91440" tIns="45720" rIns="91440" bIns="45720" rtlCol="0" anchor="b">
            <a:normAutofit fontScale="90000"/>
          </a:bodyPr>
          <a:lstStyle/>
          <a:p>
            <a:pPr defTabSz="914400" fontAlgn="t">
              <a:spcAft>
                <a:spcPts val="600"/>
              </a:spcAft>
            </a:pPr>
            <a:r>
              <a:rPr lang="en-US" sz="3800" b="1" u="sng" dirty="0">
                <a:solidFill>
                  <a:srgbClr val="002060"/>
                </a:solidFill>
                <a:latin typeface="+mn-lt"/>
                <a:cs typeface="+mj-cs"/>
              </a:rPr>
              <a:t>Assessment 1</a:t>
            </a:r>
            <a:br>
              <a:rPr lang="en-US" sz="3800" b="1" u="sng" dirty="0">
                <a:solidFill>
                  <a:srgbClr val="002060"/>
                </a:solidFill>
                <a:latin typeface="+mn-lt"/>
                <a:cs typeface="+mj-cs"/>
              </a:rPr>
            </a:br>
            <a:r>
              <a:rPr lang="en-US" sz="1800" b="1" u="sng" dirty="0">
                <a:solidFill>
                  <a:srgbClr val="002060"/>
                </a:solidFill>
                <a:latin typeface="+mn-lt"/>
                <a:cs typeface="+mj-cs"/>
              </a:rPr>
              <a:t> </a:t>
            </a:r>
            <a:br>
              <a:rPr lang="en-US" sz="3800" b="1" u="sng" dirty="0">
                <a:solidFill>
                  <a:srgbClr val="002060"/>
                </a:solidFill>
                <a:latin typeface="+mn-lt"/>
                <a:cs typeface="+mj-cs"/>
              </a:rPr>
            </a:br>
            <a:r>
              <a:rPr lang="en-US" sz="2800" b="1" dirty="0">
                <a:solidFill>
                  <a:schemeClr val="accent2">
                    <a:lumMod val="75000"/>
                  </a:schemeClr>
                </a:solidFill>
                <a:latin typeface="+mn-lt"/>
                <a:cs typeface="+mj-cs"/>
              </a:rPr>
              <a:t>DEADLINE: Mon 1</a:t>
            </a:r>
            <a:r>
              <a:rPr lang="en-US" sz="2800" b="1" baseline="30000" dirty="0">
                <a:solidFill>
                  <a:schemeClr val="accent2">
                    <a:lumMod val="75000"/>
                  </a:schemeClr>
                </a:solidFill>
                <a:latin typeface="+mn-lt"/>
                <a:cs typeface="+mj-cs"/>
              </a:rPr>
              <a:t>st</a:t>
            </a:r>
            <a:r>
              <a:rPr lang="en-US" sz="2800" b="1" dirty="0">
                <a:solidFill>
                  <a:schemeClr val="accent2">
                    <a:lumMod val="75000"/>
                  </a:schemeClr>
                </a:solidFill>
                <a:latin typeface="+mn-lt"/>
                <a:cs typeface="+mj-cs"/>
              </a:rPr>
              <a:t> December (23:59pm)</a:t>
            </a:r>
            <a:br>
              <a:rPr lang="en-US" sz="2800" b="1" dirty="0">
                <a:solidFill>
                  <a:srgbClr val="002060"/>
                </a:solidFill>
                <a:highlight>
                  <a:srgbClr val="FFFF00"/>
                </a:highlight>
                <a:latin typeface="+mn-lt"/>
                <a:cs typeface="+mj-cs"/>
              </a:rPr>
            </a:br>
            <a:r>
              <a:rPr lang="en-US" sz="2800" b="1" dirty="0">
                <a:solidFill>
                  <a:srgbClr val="002060"/>
                </a:solidFill>
                <a:latin typeface="+mn-lt"/>
                <a:cs typeface="+mj-cs"/>
              </a:rPr>
              <a:t>2000 word report </a:t>
            </a:r>
          </a:p>
        </p:txBody>
      </p:sp>
      <p:pic>
        <p:nvPicPr>
          <p:cNvPr id="6" name="Picture 5" descr="A person typing on a computer&#10;&#10;Description automatically generated">
            <a:extLst>
              <a:ext uri="{FF2B5EF4-FFF2-40B4-BE49-F238E27FC236}">
                <a16:creationId xmlns:a16="http://schemas.microsoft.com/office/drawing/2014/main" id="{3D7B74B7-D9DD-943B-7557-F84CF520CD5B}"/>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3666" r="31002" b="-1"/>
          <a:stretch/>
        </p:blipFill>
        <p:spPr>
          <a:xfrm>
            <a:off x="1" y="10"/>
            <a:ext cx="4657344" cy="578664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7" name="TextBox 6">
            <a:extLst>
              <a:ext uri="{FF2B5EF4-FFF2-40B4-BE49-F238E27FC236}">
                <a16:creationId xmlns:a16="http://schemas.microsoft.com/office/drawing/2014/main" id="{6CE3361D-C73D-72C6-CB58-88ED5AFDC50F}"/>
              </a:ext>
            </a:extLst>
          </p:cNvPr>
          <p:cNvSpPr txBox="1"/>
          <p:nvPr/>
        </p:nvSpPr>
        <p:spPr>
          <a:xfrm>
            <a:off x="9751909" y="6657945"/>
            <a:ext cx="2440091"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apicciano.commons.gc.cuny.edu/2021/02/19/national-education-equity-lab-elite-college-program-for-disadvantaged-teens/">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dirty="0">
              <a:solidFill>
                <a:srgbClr val="FFFFFF"/>
              </a:solidFill>
            </a:endParaRPr>
          </a:p>
        </p:txBody>
      </p:sp>
      <p:pic>
        <p:nvPicPr>
          <p:cNvPr id="5" name="Picture 4">
            <a:extLst>
              <a:ext uri="{FF2B5EF4-FFF2-40B4-BE49-F238E27FC236}">
                <a16:creationId xmlns:a16="http://schemas.microsoft.com/office/drawing/2014/main" id="{A3902452-ED4E-B7DD-60B2-4D9BE8C06331}"/>
              </a:ext>
            </a:extLst>
          </p:cNvPr>
          <p:cNvPicPr>
            <a:picLocks noChangeAspect="1"/>
          </p:cNvPicPr>
          <p:nvPr/>
        </p:nvPicPr>
        <p:blipFill>
          <a:blip r:embed="rId5"/>
          <a:stretch>
            <a:fillRect/>
          </a:stretch>
        </p:blipFill>
        <p:spPr>
          <a:xfrm>
            <a:off x="4743534" y="1809480"/>
            <a:ext cx="6973273" cy="3905795"/>
          </a:xfrm>
          <a:prstGeom prst="rect">
            <a:avLst/>
          </a:prstGeom>
        </p:spPr>
      </p:pic>
    </p:spTree>
    <p:extLst>
      <p:ext uri="{BB962C8B-B14F-4D97-AF65-F5344CB8AC3E}">
        <p14:creationId xmlns:p14="http://schemas.microsoft.com/office/powerpoint/2010/main" val="195188115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50539-3BEF-46BA-A10B-07B76B7996A5}"/>
              </a:ext>
            </a:extLst>
          </p:cNvPr>
          <p:cNvSpPr>
            <a:spLocks noGrp="1"/>
          </p:cNvSpPr>
          <p:nvPr>
            <p:ph type="title"/>
          </p:nvPr>
        </p:nvSpPr>
        <p:spPr>
          <a:xfrm>
            <a:off x="640079" y="493532"/>
            <a:ext cx="6023480" cy="1956841"/>
          </a:xfrm>
        </p:spPr>
        <p:txBody>
          <a:bodyPr vert="horz" lIns="91440" tIns="45720" rIns="91440" bIns="45720" rtlCol="0" anchor="b">
            <a:normAutofit fontScale="90000"/>
          </a:bodyPr>
          <a:lstStyle/>
          <a:p>
            <a:pPr defTabSz="914400" fontAlgn="t">
              <a:spcAft>
                <a:spcPts val="600"/>
              </a:spcAft>
            </a:pPr>
            <a:r>
              <a:rPr lang="en-US" sz="3900" b="1" u="sng" dirty="0">
                <a:solidFill>
                  <a:srgbClr val="002060"/>
                </a:solidFill>
                <a:latin typeface="+mn-lt"/>
                <a:cs typeface="+mj-cs"/>
              </a:rPr>
              <a:t>Assessment 2</a:t>
            </a:r>
            <a:br>
              <a:rPr lang="en-US" sz="3000" b="1" u="sng" dirty="0">
                <a:solidFill>
                  <a:srgbClr val="002060"/>
                </a:solidFill>
                <a:latin typeface="+mn-lt"/>
                <a:cs typeface="+mj-cs"/>
              </a:rPr>
            </a:br>
            <a:br>
              <a:rPr lang="en-US" sz="3000" b="1" dirty="0">
                <a:solidFill>
                  <a:srgbClr val="002060"/>
                </a:solidFill>
                <a:latin typeface="+mn-lt"/>
                <a:cs typeface="+mj-cs"/>
              </a:rPr>
            </a:br>
            <a:r>
              <a:rPr lang="en-US" sz="2700" b="1" dirty="0">
                <a:solidFill>
                  <a:schemeClr val="accent2">
                    <a:lumMod val="75000"/>
                  </a:schemeClr>
                </a:solidFill>
                <a:latin typeface="+mn-lt"/>
                <a:cs typeface="+mj-cs"/>
              </a:rPr>
              <a:t>DEADLINE: </a:t>
            </a:r>
            <a:br>
              <a:rPr lang="en-US" sz="2700" b="1" dirty="0">
                <a:solidFill>
                  <a:schemeClr val="accent2">
                    <a:lumMod val="75000"/>
                  </a:schemeClr>
                </a:solidFill>
                <a:latin typeface="+mn-lt"/>
                <a:cs typeface="+mj-cs"/>
              </a:rPr>
            </a:br>
            <a:r>
              <a:rPr lang="en-US" sz="2700" b="1" dirty="0">
                <a:solidFill>
                  <a:schemeClr val="accent2">
                    <a:lumMod val="75000"/>
                  </a:schemeClr>
                </a:solidFill>
                <a:latin typeface="+mn-lt"/>
                <a:cs typeface="+mj-cs"/>
              </a:rPr>
              <a:t>- Tuesday 13</a:t>
            </a:r>
            <a:r>
              <a:rPr lang="en-US" sz="2700" b="1" baseline="30000" dirty="0">
                <a:solidFill>
                  <a:schemeClr val="accent2">
                    <a:lumMod val="75000"/>
                  </a:schemeClr>
                </a:solidFill>
                <a:latin typeface="+mn-lt"/>
                <a:cs typeface="+mj-cs"/>
              </a:rPr>
              <a:t>th</a:t>
            </a:r>
            <a:r>
              <a:rPr lang="en-US" sz="2700" b="1" dirty="0">
                <a:solidFill>
                  <a:schemeClr val="accent2">
                    <a:lumMod val="75000"/>
                  </a:schemeClr>
                </a:solidFill>
                <a:latin typeface="+mn-lt"/>
                <a:cs typeface="+mj-cs"/>
              </a:rPr>
              <a:t> January 2026 (BMIH5012D) </a:t>
            </a:r>
            <a:br>
              <a:rPr lang="en-US" sz="2700" b="1" dirty="0">
                <a:solidFill>
                  <a:schemeClr val="accent2">
                    <a:lumMod val="75000"/>
                  </a:schemeClr>
                </a:solidFill>
                <a:latin typeface="+mn-lt"/>
                <a:cs typeface="+mj-cs"/>
              </a:rPr>
            </a:br>
            <a:r>
              <a:rPr lang="en-US" sz="2700" b="1" dirty="0">
                <a:solidFill>
                  <a:schemeClr val="accent2">
                    <a:lumMod val="75000"/>
                  </a:schemeClr>
                </a:solidFill>
                <a:latin typeface="+mn-lt"/>
                <a:cs typeface="+mj-cs"/>
              </a:rPr>
              <a:t>- Wednesday 14</a:t>
            </a:r>
            <a:r>
              <a:rPr lang="en-US" sz="2700" b="1" baseline="30000" dirty="0">
                <a:solidFill>
                  <a:schemeClr val="accent2">
                    <a:lumMod val="75000"/>
                  </a:schemeClr>
                </a:solidFill>
                <a:latin typeface="+mn-lt"/>
                <a:cs typeface="+mj-cs"/>
              </a:rPr>
              <a:t>th</a:t>
            </a:r>
            <a:r>
              <a:rPr lang="en-US" sz="2700" b="1" dirty="0">
                <a:solidFill>
                  <a:schemeClr val="accent2">
                    <a:lumMod val="75000"/>
                  </a:schemeClr>
                </a:solidFill>
                <a:latin typeface="+mn-lt"/>
                <a:cs typeface="+mj-cs"/>
              </a:rPr>
              <a:t> January 2026 (BMIH5012) </a:t>
            </a:r>
            <a:br>
              <a:rPr lang="en-US" sz="2700" b="1" dirty="0">
                <a:solidFill>
                  <a:schemeClr val="accent2">
                    <a:lumMod val="75000"/>
                  </a:schemeClr>
                </a:solidFill>
                <a:latin typeface="+mn-lt"/>
                <a:cs typeface="+mj-cs"/>
              </a:rPr>
            </a:br>
            <a:r>
              <a:rPr lang="en-US" sz="2700" b="1" dirty="0">
                <a:solidFill>
                  <a:srgbClr val="002060"/>
                </a:solidFill>
                <a:latin typeface="+mn-lt"/>
                <a:cs typeface="+mj-cs"/>
              </a:rPr>
              <a:t>10-min presentation / 5-min Q&amp;A</a:t>
            </a:r>
            <a:endParaRPr lang="en-US" sz="2700" dirty="0">
              <a:solidFill>
                <a:srgbClr val="002060"/>
              </a:solidFill>
              <a:latin typeface="+mn-lt"/>
              <a:cs typeface="+mj-cs"/>
            </a:endParaRPr>
          </a:p>
        </p:txBody>
      </p:sp>
      <p:sp>
        <p:nvSpPr>
          <p:cNvPr id="3" name="Title 1">
            <a:extLst>
              <a:ext uri="{FF2B5EF4-FFF2-40B4-BE49-F238E27FC236}">
                <a16:creationId xmlns:a16="http://schemas.microsoft.com/office/drawing/2014/main" id="{850F911F-1399-41F7-907D-8829EA992A7C}"/>
              </a:ext>
            </a:extLst>
          </p:cNvPr>
          <p:cNvSpPr txBox="1">
            <a:spLocks/>
          </p:cNvSpPr>
          <p:nvPr/>
        </p:nvSpPr>
        <p:spPr>
          <a:xfrm>
            <a:off x="640079" y="3016469"/>
            <a:ext cx="5077432" cy="2911768"/>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pPr indent="-228600" fontAlgn="t">
              <a:spcBef>
                <a:spcPts val="600"/>
              </a:spcBef>
              <a:spcAft>
                <a:spcPts val="600"/>
              </a:spcAft>
              <a:buFont typeface="Arial" panose="020B0604020202020204" pitchFamily="34" charset="0"/>
              <a:buChar char="•"/>
            </a:pPr>
            <a:r>
              <a:rPr lang="en-GB" sz="2000" dirty="0">
                <a:solidFill>
                  <a:srgbClr val="002060"/>
                </a:solidFill>
              </a:rPr>
              <a:t>To support your written business plan, you are required to share the overall concept, analysis and highlights in a 10-minute formal, ‘business pitch’ style, presentation. </a:t>
            </a:r>
          </a:p>
          <a:p>
            <a:pPr indent="-228600" fontAlgn="t">
              <a:spcBef>
                <a:spcPts val="600"/>
              </a:spcBef>
              <a:spcAft>
                <a:spcPts val="600"/>
              </a:spcAft>
              <a:buFont typeface="Arial" panose="020B0604020202020204" pitchFamily="34" charset="0"/>
              <a:buChar char="•"/>
            </a:pPr>
            <a:r>
              <a:rPr lang="en-GB" sz="2000" dirty="0">
                <a:solidFill>
                  <a:srgbClr val="002060"/>
                </a:solidFill>
              </a:rPr>
              <a:t>Following your presentation there will be a 5-minute Q&amp;A session with the panel to further explore your business idea. </a:t>
            </a:r>
            <a:endParaRPr lang="en-US" sz="2000" dirty="0">
              <a:solidFill>
                <a:srgbClr val="002060"/>
              </a:solidFill>
            </a:endParaRPr>
          </a:p>
        </p:txBody>
      </p:sp>
      <p:pic>
        <p:nvPicPr>
          <p:cNvPr id="5" name="Picture 4" descr="People in office">
            <a:extLst>
              <a:ext uri="{FF2B5EF4-FFF2-40B4-BE49-F238E27FC236}">
                <a16:creationId xmlns:a16="http://schemas.microsoft.com/office/drawing/2014/main" id="{54D8D9F2-FBAC-C0BC-248E-92BB659F2691}"/>
              </a:ext>
            </a:extLst>
          </p:cNvPr>
          <p:cNvPicPr>
            <a:picLocks noChangeAspect="1"/>
          </p:cNvPicPr>
          <p:nvPr/>
        </p:nvPicPr>
        <p:blipFill rotWithShape="1">
          <a:blip r:embed="rId2"/>
          <a:srcRect l="17829" r="15218" b="-1"/>
          <a:stretch/>
        </p:blipFill>
        <p:spPr>
          <a:xfrm>
            <a:off x="6345231" y="10"/>
            <a:ext cx="5845246" cy="5827584"/>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98568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theme/theme1.xml><?xml version="1.0" encoding="utf-8"?>
<a:theme xmlns:a="http://schemas.openxmlformats.org/drawingml/2006/main" name="10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E4B39123-6EEF-44A3-BB4E-6DBCD963DCD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2816</Words>
  <Application>Microsoft Office PowerPoint</Application>
  <PresentationFormat>Widescreen</PresentationFormat>
  <Paragraphs>282</Paragraphs>
  <Slides>43</Slides>
  <Notes>4</Notes>
  <HiddenSlides>1</HiddenSlides>
  <MMClips>1</MMClips>
  <ScaleCrop>false</ScaleCrop>
  <HeadingPairs>
    <vt:vector size="6" baseType="variant">
      <vt:variant>
        <vt:lpstr>Fonts Used</vt:lpstr>
      </vt:variant>
      <vt:variant>
        <vt:i4>8</vt:i4>
      </vt:variant>
      <vt:variant>
        <vt:lpstr>Theme</vt:lpstr>
      </vt:variant>
      <vt:variant>
        <vt:i4>6</vt:i4>
      </vt:variant>
      <vt:variant>
        <vt:lpstr>Slide Titles</vt:lpstr>
      </vt:variant>
      <vt:variant>
        <vt:i4>43</vt:i4>
      </vt:variant>
    </vt:vector>
  </HeadingPairs>
  <TitlesOfParts>
    <vt:vector size="57" baseType="lpstr">
      <vt:lpstr>Arial</vt:lpstr>
      <vt:lpstr>Calibri</vt:lpstr>
      <vt:lpstr>Calibri Light</vt:lpstr>
      <vt:lpstr>Eras Light ITC</vt:lpstr>
      <vt:lpstr>Tahoma</vt:lpstr>
      <vt:lpstr>Times New Roman</vt:lpstr>
      <vt:lpstr>Tw Cen MT</vt:lpstr>
      <vt:lpstr>Wingdings</vt:lpstr>
      <vt:lpstr>10_Office Theme</vt:lpstr>
      <vt:lpstr>Office Theme</vt:lpstr>
      <vt:lpstr>Text Break / Info Slide 1</vt:lpstr>
      <vt:lpstr>Text 1</vt:lpstr>
      <vt:lpstr>Title Slide 1</vt:lpstr>
      <vt:lpstr>Sub Title 2</vt:lpstr>
      <vt:lpstr>PowerPoint Presentation</vt:lpstr>
      <vt:lpstr>Assessment 1   DEADLINE: Mon 1st December (23:59pm) 2000 word report </vt:lpstr>
      <vt:lpstr>Let’s explore the ‘Idea of an Idea’</vt:lpstr>
      <vt:lpstr>PowerPoint Presentation</vt:lpstr>
      <vt:lpstr>A great business idea will…  Do the basics: - solve a problem - fulfil a need/want (save people money, be convenient, adapt to trends, etc)  </vt:lpstr>
      <vt:lpstr>Solve Problems</vt:lpstr>
      <vt:lpstr>PowerPoint Presentation</vt:lpstr>
      <vt:lpstr>Passion</vt:lpstr>
      <vt:lpstr>PowerPoint Presentation</vt:lpstr>
      <vt:lpstr>ACTIVITY –  The Creative Mind </vt:lpstr>
      <vt:lpstr>Some business lessons learned already…</vt:lpstr>
      <vt:lpstr>ACTIVITY (Part 1)</vt:lpstr>
      <vt:lpstr>Take a break!</vt:lpstr>
      <vt:lpstr>For Assessment 1</vt:lpstr>
      <vt:lpstr>For Assessment 1</vt:lpstr>
      <vt:lpstr>Executive Summary</vt:lpstr>
      <vt:lpstr>The  Business Idea</vt:lpstr>
      <vt:lpstr>The Team</vt:lpstr>
      <vt:lpstr>Market  Research</vt:lpstr>
      <vt:lpstr>Marketing  Plan</vt:lpstr>
      <vt:lpstr>Key  Resources</vt:lpstr>
      <vt:lpstr>Finances &amp; Start-Up Support</vt:lpstr>
      <vt:lpstr>ACTIVITY (Part 1)</vt:lpstr>
      <vt:lpstr>The  Business Idea</vt:lpstr>
      <vt:lpstr>Clarify the Idea</vt:lpstr>
      <vt:lpstr>Refining the  Business Idea  - Exploring the Product/Service  - Detailing the Features and Benefits  - Identifying your Value Proposition and Unique Selling Point (USP) </vt:lpstr>
      <vt:lpstr>Features &amp; Benefits </vt:lpstr>
      <vt:lpstr>ACTIVITY: Let’s be creative/innovative!</vt:lpstr>
      <vt:lpstr>Value Proposition </vt:lpstr>
      <vt:lpstr>Value Proposition </vt:lpstr>
      <vt:lpstr>Having competition isn’t always a bad thing. </vt:lpstr>
      <vt:lpstr>Your Competition  </vt:lpstr>
      <vt:lpstr>Competitive Strategy</vt:lpstr>
      <vt:lpstr>Price and/or differentiation:</vt:lpstr>
      <vt:lpstr>The  Business Idea</vt:lpstr>
      <vt:lpstr>ACTIVITY (Part 2)</vt:lpstr>
      <vt:lpstr>BY NEXT LECTURE…   CHOOSE YOUR BUSINESS IDEA!</vt:lpstr>
      <vt:lpstr>For Assessment 1</vt:lpstr>
      <vt:lpstr>PowerPoint Presentation</vt:lpstr>
      <vt:lpstr>PowerPoint Presentation</vt:lpstr>
      <vt:lpstr>Teaching Plan</vt:lpstr>
      <vt:lpstr>Assessment 1   DEADLINE: Mon 1st December (23:59pm) 2000 word report </vt:lpstr>
      <vt:lpstr>Assessment 2  DEADLINE:  - Tuesday 13th January 2026 (BMIH5012D)  - Wednesday 14th January 2026 (BMIH5012)  10-min presentation / 5-min Q&amp;A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Neil Dyer</cp:lastModifiedBy>
  <cp:revision>52</cp:revision>
  <dcterms:created xsi:type="dcterms:W3CDTF">2021-03-10T12:10:47Z</dcterms:created>
  <dcterms:modified xsi:type="dcterms:W3CDTF">2025-10-21T17:52:44Z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