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312" r:id="rId3"/>
    <p:sldId id="270" r:id="rId4"/>
    <p:sldId id="313" r:id="rId5"/>
    <p:sldId id="307" r:id="rId6"/>
    <p:sldId id="308" r:id="rId7"/>
    <p:sldId id="311" r:id="rId8"/>
    <p:sldId id="309" r:id="rId9"/>
    <p:sldId id="258" r:id="rId10"/>
    <p:sldId id="259" r:id="rId11"/>
    <p:sldId id="319" r:id="rId12"/>
    <p:sldId id="318" r:id="rId13"/>
    <p:sldId id="316" r:id="rId14"/>
    <p:sldId id="271" r:id="rId15"/>
    <p:sldId id="321" r:id="rId16"/>
    <p:sldId id="322" r:id="rId17"/>
    <p:sldId id="323" r:id="rId18"/>
    <p:sldId id="324" r:id="rId19"/>
    <p:sldId id="326" r:id="rId20"/>
    <p:sldId id="325" r:id="rId21"/>
    <p:sldId id="320" r:id="rId22"/>
    <p:sldId id="265" r:id="rId23"/>
    <p:sldId id="268" r:id="rId24"/>
    <p:sldId id="269" r:id="rId25"/>
    <p:sldId id="305" r:id="rId26"/>
    <p:sldId id="306" r:id="rId27"/>
    <p:sldId id="310" r:id="rId28"/>
    <p:sldId id="274" r:id="rId29"/>
    <p:sldId id="277" r:id="rId30"/>
    <p:sldId id="266" r:id="rId31"/>
    <p:sldId id="327" r:id="rId32"/>
    <p:sldId id="328" r:id="rId33"/>
    <p:sldId id="329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microsoft.com/office/2016/11/relationships/changesInfo" Target="changesInfos/changesInfo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DA838CA4-B9C0-4EE8-9B46-E2E2DEDDBF3B}"/>
    <pc:docChg chg="undo custSel addSld delSld modSld sldOrd modMainMaster">
      <pc:chgData name="Judith Marshall" userId="0a98e7dd-30f8-4477-a3e0-e11100f91a96" providerId="ADAL" clId="{DA838CA4-B9C0-4EE8-9B46-E2E2DEDDBF3B}" dt="2026-03-23T17:22:14.315" v="1042" actId="114"/>
      <pc:docMkLst>
        <pc:docMk/>
      </pc:docMkLst>
      <pc:sldChg chg="modSp del setBg">
        <pc:chgData name="Judith Marshall" userId="0a98e7dd-30f8-4477-a3e0-e11100f91a96" providerId="ADAL" clId="{DA838CA4-B9C0-4EE8-9B46-E2E2DEDDBF3B}" dt="2026-03-23T15:39:17.488" v="167" actId="2696"/>
        <pc:sldMkLst>
          <pc:docMk/>
          <pc:sldMk cId="744132578" sldId="256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744132578" sldId="256"/>
            <ac:spMk id="2" creationId="{7620B472-945F-FC36-8C1A-9509BF451FAC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744132578" sldId="256"/>
            <ac:spMk id="3" creationId="{9CA7A51A-3AF7-1A63-E5DA-788C97FCC094}"/>
          </ac:spMkLst>
        </pc:spChg>
      </pc:sldChg>
      <pc:sldChg chg="modSp del setBg">
        <pc:chgData name="Judith Marshall" userId="0a98e7dd-30f8-4477-a3e0-e11100f91a96" providerId="ADAL" clId="{DA838CA4-B9C0-4EE8-9B46-E2E2DEDDBF3B}" dt="2026-03-23T16:25:34.409" v="815" actId="2696"/>
        <pc:sldMkLst>
          <pc:docMk/>
          <pc:sldMk cId="1141441345" sldId="257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1141441345" sldId="257"/>
            <ac:spMk id="2" creationId="{38D91071-7EC2-BD61-D575-78D8897136D0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1141441345" sldId="257"/>
            <ac:spMk id="3" creationId="{023D4898-249E-1D0F-0324-AD310B828672}"/>
          </ac:spMkLst>
        </pc:spChg>
      </pc:sldChg>
      <pc:sldChg chg="addSp delSp modSp mod">
        <pc:chgData name="Judith Marshall" userId="0a98e7dd-30f8-4477-a3e0-e11100f91a96" providerId="ADAL" clId="{DA838CA4-B9C0-4EE8-9B46-E2E2DEDDBF3B}" dt="2026-03-23T17:12:38.505" v="1003"/>
        <pc:sldMkLst>
          <pc:docMk/>
          <pc:sldMk cId="3819179321" sldId="258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3819179321" sldId="258"/>
            <ac:spMk id="2" creationId="{2C403BC7-CB41-480C-9E91-C3220168CFFD}"/>
          </ac:spMkLst>
        </pc:spChg>
        <pc:spChg chg="mod">
          <ac:chgData name="Judith Marshall" userId="0a98e7dd-30f8-4477-a3e0-e11100f91a96" providerId="ADAL" clId="{DA838CA4-B9C0-4EE8-9B46-E2E2DEDDBF3B}" dt="2026-03-23T17:12:10.828" v="988" actId="1076"/>
          <ac:spMkLst>
            <pc:docMk/>
            <pc:sldMk cId="3819179321" sldId="258"/>
            <ac:spMk id="3" creationId="{9B9D7955-E153-0F73-FAA5-8824EBAB6AE7}"/>
          </ac:spMkLst>
        </pc:spChg>
        <pc:spChg chg="add del mod">
          <ac:chgData name="Judith Marshall" userId="0a98e7dd-30f8-4477-a3e0-e11100f91a96" providerId="ADAL" clId="{DA838CA4-B9C0-4EE8-9B46-E2E2DEDDBF3B}" dt="2026-03-23T17:12:38.505" v="1003"/>
          <ac:spMkLst>
            <pc:docMk/>
            <pc:sldMk cId="3819179321" sldId="258"/>
            <ac:spMk id="4" creationId="{CBD2D29F-9715-6BD0-5294-FC6EF1807FF1}"/>
          </ac:spMkLst>
        </pc:spChg>
        <pc:spChg chg="add mod">
          <ac:chgData name="Judith Marshall" userId="0a98e7dd-30f8-4477-a3e0-e11100f91a96" providerId="ADAL" clId="{DA838CA4-B9C0-4EE8-9B46-E2E2DEDDBF3B}" dt="2026-03-23T17:12:37.945" v="1001" actId="1076"/>
          <ac:spMkLst>
            <pc:docMk/>
            <pc:sldMk cId="3819179321" sldId="258"/>
            <ac:spMk id="5" creationId="{B2D79EB1-AC83-7D73-C41D-84215496F0DB}"/>
          </ac:spMkLst>
        </pc:spChg>
      </pc:sldChg>
      <pc:sldChg chg="modSp mod">
        <pc:chgData name="Judith Marshall" userId="0a98e7dd-30f8-4477-a3e0-e11100f91a96" providerId="ADAL" clId="{DA838CA4-B9C0-4EE8-9B46-E2E2DEDDBF3B}" dt="2026-03-23T15:51:51.119" v="492" actId="1076"/>
        <pc:sldMkLst>
          <pc:docMk/>
          <pc:sldMk cId="739422302" sldId="259"/>
        </pc:sldMkLst>
        <pc:spChg chg="mod">
          <ac:chgData name="Judith Marshall" userId="0a98e7dd-30f8-4477-a3e0-e11100f91a96" providerId="ADAL" clId="{DA838CA4-B9C0-4EE8-9B46-E2E2DEDDBF3B}" dt="2026-03-23T15:46:55.082" v="383" actId="20578"/>
          <ac:spMkLst>
            <pc:docMk/>
            <pc:sldMk cId="739422302" sldId="259"/>
            <ac:spMk id="2" creationId="{A15357A7-19D2-95A6-F2B5-D60F111627F6}"/>
          </ac:spMkLst>
        </pc:spChg>
        <pc:spChg chg="mod">
          <ac:chgData name="Judith Marshall" userId="0a98e7dd-30f8-4477-a3e0-e11100f91a96" providerId="ADAL" clId="{DA838CA4-B9C0-4EE8-9B46-E2E2DEDDBF3B}" dt="2026-03-23T15:51:51.119" v="492" actId="1076"/>
          <ac:spMkLst>
            <pc:docMk/>
            <pc:sldMk cId="739422302" sldId="259"/>
            <ac:spMk id="3" creationId="{667C8F72-93DC-B03F-0CBE-BEF2217D78F0}"/>
          </ac:spMkLst>
        </pc:spChg>
      </pc:sldChg>
      <pc:sldChg chg="modSp del">
        <pc:chgData name="Judith Marshall" userId="0a98e7dd-30f8-4477-a3e0-e11100f91a96" providerId="ADAL" clId="{DA838CA4-B9C0-4EE8-9B46-E2E2DEDDBF3B}" dt="2026-03-23T17:09:16.403" v="977" actId="2696"/>
        <pc:sldMkLst>
          <pc:docMk/>
          <pc:sldMk cId="3469301579" sldId="260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3469301579" sldId="260"/>
            <ac:spMk id="2" creationId="{4FA2AA77-1A0C-D87D-0A12-928EC547879A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3469301579" sldId="260"/>
            <ac:spMk id="3" creationId="{A5E916FA-96D6-B2F9-0274-39E1777369E7}"/>
          </ac:spMkLst>
        </pc:spChg>
      </pc:sldChg>
      <pc:sldChg chg="modSp del">
        <pc:chgData name="Judith Marshall" userId="0a98e7dd-30f8-4477-a3e0-e11100f91a96" providerId="ADAL" clId="{DA838CA4-B9C0-4EE8-9B46-E2E2DEDDBF3B}" dt="2026-03-23T17:09:18.408" v="978" actId="2696"/>
        <pc:sldMkLst>
          <pc:docMk/>
          <pc:sldMk cId="1635750954" sldId="261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1635750954" sldId="261"/>
            <ac:spMk id="2" creationId="{02BE5055-05B9-6F3B-A84A-A9122865DC68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1635750954" sldId="261"/>
            <ac:spMk id="3" creationId="{E7CEB9C6-0E52-E536-EDEB-456BA45E613E}"/>
          </ac:spMkLst>
        </pc:spChg>
      </pc:sldChg>
      <pc:sldChg chg="modSp del">
        <pc:chgData name="Judith Marshall" userId="0a98e7dd-30f8-4477-a3e0-e11100f91a96" providerId="ADAL" clId="{DA838CA4-B9C0-4EE8-9B46-E2E2DEDDBF3B}" dt="2026-03-23T16:30:00.741" v="832" actId="2696"/>
        <pc:sldMkLst>
          <pc:docMk/>
          <pc:sldMk cId="151496352" sldId="262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151496352" sldId="262"/>
            <ac:spMk id="2" creationId="{1435AEA9-4116-5C2E-0E91-12BC442B2083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151496352" sldId="262"/>
            <ac:spMk id="3" creationId="{C9E20DB7-5F37-3603-2420-CEC3DD5E702F}"/>
          </ac:spMkLst>
        </pc:spChg>
      </pc:sldChg>
      <pc:sldChg chg="modSp del">
        <pc:chgData name="Judith Marshall" userId="0a98e7dd-30f8-4477-a3e0-e11100f91a96" providerId="ADAL" clId="{DA838CA4-B9C0-4EE8-9B46-E2E2DEDDBF3B}" dt="2026-03-23T16:30:00.741" v="832" actId="2696"/>
        <pc:sldMkLst>
          <pc:docMk/>
          <pc:sldMk cId="3321581932" sldId="263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3321581932" sldId="263"/>
            <ac:spMk id="2" creationId="{CBC92F33-B1AD-7CB6-DC66-0ACEB07714A4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3321581932" sldId="263"/>
            <ac:spMk id="3" creationId="{CE1CE3BB-CD0D-0E36-75E0-CF9FE2D02756}"/>
          </ac:spMkLst>
        </pc:spChg>
      </pc:sldChg>
      <pc:sldChg chg="modSp del">
        <pc:chgData name="Judith Marshall" userId="0a98e7dd-30f8-4477-a3e0-e11100f91a96" providerId="ADAL" clId="{DA838CA4-B9C0-4EE8-9B46-E2E2DEDDBF3B}" dt="2026-03-23T16:30:00.741" v="832" actId="2696"/>
        <pc:sldMkLst>
          <pc:docMk/>
          <pc:sldMk cId="976829437" sldId="264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976829437" sldId="264"/>
            <ac:spMk id="2" creationId="{94B98019-6F2D-88C6-2ED0-CC7090FEBD71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976829437" sldId="264"/>
            <ac:spMk id="3" creationId="{9C58364C-A19A-470D-F3C6-B0B141AE81F3}"/>
          </ac:spMkLst>
        </pc:spChg>
      </pc:sldChg>
      <pc:sldChg chg="modSp del">
        <pc:chgData name="Judith Marshall" userId="0a98e7dd-30f8-4477-a3e0-e11100f91a96" providerId="ADAL" clId="{DA838CA4-B9C0-4EE8-9B46-E2E2DEDDBF3B}" dt="2026-03-23T16:26:10.070" v="816" actId="2696"/>
        <pc:sldMkLst>
          <pc:docMk/>
          <pc:sldMk cId="789788488" sldId="265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789788488" sldId="265"/>
            <ac:spMk id="2" creationId="{059FB7D0-987E-930E-48A8-824EA420DF5F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789788488" sldId="265"/>
            <ac:spMk id="3" creationId="{57881CEA-2F06-BC7C-AC60-719F5057B5FA}"/>
          </ac:spMkLst>
        </pc:spChg>
      </pc:sldChg>
      <pc:sldChg chg="addSp delSp modSp add del mod ord setBg">
        <pc:chgData name="Judith Marshall" userId="0a98e7dd-30f8-4477-a3e0-e11100f91a96" providerId="ADAL" clId="{DA838CA4-B9C0-4EE8-9B46-E2E2DEDDBF3B}" dt="2026-03-23T17:09:50.555" v="980" actId="26606"/>
        <pc:sldMkLst>
          <pc:docMk/>
          <pc:sldMk cId="2591220593" sldId="265"/>
        </pc:sldMkLst>
        <pc:spChg chg="mod">
          <ac:chgData name="Judith Marshall" userId="0a98e7dd-30f8-4477-a3e0-e11100f91a96" providerId="ADAL" clId="{DA838CA4-B9C0-4EE8-9B46-E2E2DEDDBF3B}" dt="2026-03-23T17:09:50.555" v="980" actId="26606"/>
          <ac:spMkLst>
            <pc:docMk/>
            <pc:sldMk cId="2591220593" sldId="265"/>
            <ac:spMk id="2" creationId="{059FB7D0-987E-930E-48A8-824EA420DF5F}"/>
          </ac:spMkLst>
        </pc:spChg>
        <pc:spChg chg="del">
          <ac:chgData name="Judith Marshall" userId="0a98e7dd-30f8-4477-a3e0-e11100f91a96" providerId="ADAL" clId="{DA838CA4-B9C0-4EE8-9B46-E2E2DEDDBF3B}" dt="2026-03-23T17:09:50.555" v="980" actId="26606"/>
          <ac:spMkLst>
            <pc:docMk/>
            <pc:sldMk cId="2591220593" sldId="265"/>
            <ac:spMk id="3" creationId="{57881CEA-2F06-BC7C-AC60-719F5057B5FA}"/>
          </ac:spMkLst>
        </pc:spChg>
        <pc:spChg chg="add">
          <ac:chgData name="Judith Marshall" userId="0a98e7dd-30f8-4477-a3e0-e11100f91a96" providerId="ADAL" clId="{DA838CA4-B9C0-4EE8-9B46-E2E2DEDDBF3B}" dt="2026-03-23T17:09:50.555" v="980" actId="26606"/>
          <ac:spMkLst>
            <pc:docMk/>
            <pc:sldMk cId="2591220593" sldId="265"/>
            <ac:spMk id="9" creationId="{0671A8AE-40A1-4631-A6B8-581AFF065482}"/>
          </ac:spMkLst>
        </pc:spChg>
        <pc:spChg chg="add">
          <ac:chgData name="Judith Marshall" userId="0a98e7dd-30f8-4477-a3e0-e11100f91a96" providerId="ADAL" clId="{DA838CA4-B9C0-4EE8-9B46-E2E2DEDDBF3B}" dt="2026-03-23T17:09:50.555" v="980" actId="26606"/>
          <ac:spMkLst>
            <pc:docMk/>
            <pc:sldMk cId="2591220593" sldId="265"/>
            <ac:spMk id="11" creationId="{AB58EF07-17C2-48CF-ABB0-EEF1F17CB8F0}"/>
          </ac:spMkLst>
        </pc:spChg>
        <pc:spChg chg="add">
          <ac:chgData name="Judith Marshall" userId="0a98e7dd-30f8-4477-a3e0-e11100f91a96" providerId="ADAL" clId="{DA838CA4-B9C0-4EE8-9B46-E2E2DEDDBF3B}" dt="2026-03-23T17:09:50.555" v="980" actId="26606"/>
          <ac:spMkLst>
            <pc:docMk/>
            <pc:sldMk cId="2591220593" sldId="265"/>
            <ac:spMk id="13" creationId="{AF2F604E-43BE-4DC3-B983-E071523364F8}"/>
          </ac:spMkLst>
        </pc:spChg>
        <pc:spChg chg="add">
          <ac:chgData name="Judith Marshall" userId="0a98e7dd-30f8-4477-a3e0-e11100f91a96" providerId="ADAL" clId="{DA838CA4-B9C0-4EE8-9B46-E2E2DEDDBF3B}" dt="2026-03-23T17:09:50.555" v="980" actId="26606"/>
          <ac:spMkLst>
            <pc:docMk/>
            <pc:sldMk cId="2591220593" sldId="265"/>
            <ac:spMk id="15" creationId="{08C9B587-E65E-4B52-B37C-ABEBB6E87928}"/>
          </ac:spMkLst>
        </pc:spChg>
        <pc:picChg chg="add">
          <ac:chgData name="Judith Marshall" userId="0a98e7dd-30f8-4477-a3e0-e11100f91a96" providerId="ADAL" clId="{DA838CA4-B9C0-4EE8-9B46-E2E2DEDDBF3B}" dt="2026-03-23T17:09:50.555" v="980" actId="26606"/>
          <ac:picMkLst>
            <pc:docMk/>
            <pc:sldMk cId="2591220593" sldId="265"/>
            <ac:picMk id="5" creationId="{AA5EDE04-4782-DCEC-3099-F1FAADDBB38E}"/>
          </ac:picMkLst>
        </pc:picChg>
      </pc:sldChg>
      <pc:sldChg chg="add del ord">
        <pc:chgData name="Judith Marshall" userId="0a98e7dd-30f8-4477-a3e0-e11100f91a96" providerId="ADAL" clId="{DA838CA4-B9C0-4EE8-9B46-E2E2DEDDBF3B}" dt="2026-03-23T16:27:21.503" v="822" actId="2696"/>
        <pc:sldMkLst>
          <pc:docMk/>
          <pc:sldMk cId="3065523294" sldId="265"/>
        </pc:sldMkLst>
      </pc:sldChg>
      <pc:sldChg chg="addSp delSp modSp mod">
        <pc:chgData name="Judith Marshall" userId="0a98e7dd-30f8-4477-a3e0-e11100f91a96" providerId="ADAL" clId="{DA838CA4-B9C0-4EE8-9B46-E2E2DEDDBF3B}" dt="2026-03-23T16:58:38.038" v="919" actId="27636"/>
        <pc:sldMkLst>
          <pc:docMk/>
          <pc:sldMk cId="3272328665" sldId="266"/>
        </pc:sldMkLst>
        <pc:spChg chg="mod">
          <ac:chgData name="Judith Marshall" userId="0a98e7dd-30f8-4477-a3e0-e11100f91a96" providerId="ADAL" clId="{DA838CA4-B9C0-4EE8-9B46-E2E2DEDDBF3B}" dt="2026-03-23T16:53:47.461" v="843" actId="27636"/>
          <ac:spMkLst>
            <pc:docMk/>
            <pc:sldMk cId="3272328665" sldId="266"/>
            <ac:spMk id="2" creationId="{F8DC41B7-EE2B-1C43-4555-FDF1B623A0D9}"/>
          </ac:spMkLst>
        </pc:spChg>
        <pc:spChg chg="add del mod">
          <ac:chgData name="Judith Marshall" userId="0a98e7dd-30f8-4477-a3e0-e11100f91a96" providerId="ADAL" clId="{DA838CA4-B9C0-4EE8-9B46-E2E2DEDDBF3B}" dt="2026-03-23T16:58:38.038" v="919" actId="27636"/>
          <ac:spMkLst>
            <pc:docMk/>
            <pc:sldMk cId="3272328665" sldId="266"/>
            <ac:spMk id="3" creationId="{E630EBB1-F9FA-AC2F-FC03-F90C0944BE72}"/>
          </ac:spMkLst>
        </pc:spChg>
        <pc:graphicFrameChg chg="add mod">
          <ac:chgData name="Judith Marshall" userId="0a98e7dd-30f8-4477-a3e0-e11100f91a96" providerId="ADAL" clId="{DA838CA4-B9C0-4EE8-9B46-E2E2DEDDBF3B}" dt="2026-03-23T16:54:20.588" v="845"/>
          <ac:graphicFrameMkLst>
            <pc:docMk/>
            <pc:sldMk cId="3272328665" sldId="266"/>
            <ac:graphicFrameMk id="4" creationId="{1FEE7473-B722-25BA-84A9-33801C8AAA5C}"/>
          </ac:graphicFrameMkLst>
        </pc:graphicFrameChg>
        <pc:graphicFrameChg chg="add mod">
          <ac:chgData name="Judith Marshall" userId="0a98e7dd-30f8-4477-a3e0-e11100f91a96" providerId="ADAL" clId="{DA838CA4-B9C0-4EE8-9B46-E2E2DEDDBF3B}" dt="2026-03-23T16:55:36.924" v="881"/>
          <ac:graphicFrameMkLst>
            <pc:docMk/>
            <pc:sldMk cId="3272328665" sldId="266"/>
            <ac:graphicFrameMk id="5" creationId="{7F58F979-EFF2-169D-D976-C3C99BA36CD9}"/>
          </ac:graphicFrameMkLst>
        </pc:graphicFrameChg>
        <pc:graphicFrameChg chg="add mod">
          <ac:chgData name="Judith Marshall" userId="0a98e7dd-30f8-4477-a3e0-e11100f91a96" providerId="ADAL" clId="{DA838CA4-B9C0-4EE8-9B46-E2E2DEDDBF3B}" dt="2026-03-23T16:56:28.037" v="890"/>
          <ac:graphicFrameMkLst>
            <pc:docMk/>
            <pc:sldMk cId="3272328665" sldId="266"/>
            <ac:graphicFrameMk id="6" creationId="{C0BBFCAF-AB26-535A-952B-2947CE24D281}"/>
          </ac:graphicFrameMkLst>
        </pc:graphicFrameChg>
        <pc:graphicFrameChg chg="add mod">
          <ac:chgData name="Judith Marshall" userId="0a98e7dd-30f8-4477-a3e0-e11100f91a96" providerId="ADAL" clId="{DA838CA4-B9C0-4EE8-9B46-E2E2DEDDBF3B}" dt="2026-03-23T16:57:24.604" v="902"/>
          <ac:graphicFrameMkLst>
            <pc:docMk/>
            <pc:sldMk cId="3272328665" sldId="266"/>
            <ac:graphicFrameMk id="7" creationId="{7A6F69B2-AA8B-DAC1-FFBD-88DBF42F33F5}"/>
          </ac:graphicFrameMkLst>
        </pc:graphicFrameChg>
      </pc:sldChg>
      <pc:sldChg chg="modSp del">
        <pc:chgData name="Judith Marshall" userId="0a98e7dd-30f8-4477-a3e0-e11100f91a96" providerId="ADAL" clId="{DA838CA4-B9C0-4EE8-9B46-E2E2DEDDBF3B}" dt="2026-03-23T16:30:00.741" v="832" actId="2696"/>
        <pc:sldMkLst>
          <pc:docMk/>
          <pc:sldMk cId="1422547013" sldId="267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1422547013" sldId="267"/>
            <ac:spMk id="2" creationId="{103FF342-61F4-B521-F7EB-6ECB15F57A54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1422547013" sldId="267"/>
            <ac:spMk id="3" creationId="{77C5427D-617D-0B12-3BA4-74232FD02748}"/>
          </ac:spMkLst>
        </pc:spChg>
      </pc:sldChg>
      <pc:sldChg chg="add del">
        <pc:chgData name="Judith Marshall" userId="0a98e7dd-30f8-4477-a3e0-e11100f91a96" providerId="ADAL" clId="{DA838CA4-B9C0-4EE8-9B46-E2E2DEDDBF3B}" dt="2026-03-23T16:27:21.503" v="822" actId="2696"/>
        <pc:sldMkLst>
          <pc:docMk/>
          <pc:sldMk cId="499800374" sldId="268"/>
        </pc:sldMkLst>
      </pc:sldChg>
      <pc:sldChg chg="modSp del mod">
        <pc:chgData name="Judith Marshall" userId="0a98e7dd-30f8-4477-a3e0-e11100f91a96" providerId="ADAL" clId="{DA838CA4-B9C0-4EE8-9B46-E2E2DEDDBF3B}" dt="2026-03-23T16:26:10.070" v="816" actId="2696"/>
        <pc:sldMkLst>
          <pc:docMk/>
          <pc:sldMk cId="2119364328" sldId="268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2119364328" sldId="268"/>
            <ac:spMk id="5" creationId="{732287D1-2CE5-938C-6E14-1F300A583B9D}"/>
          </ac:spMkLst>
        </pc:spChg>
        <pc:picChg chg="mod">
          <ac:chgData name="Judith Marshall" userId="0a98e7dd-30f8-4477-a3e0-e11100f91a96" providerId="ADAL" clId="{DA838CA4-B9C0-4EE8-9B46-E2E2DEDDBF3B}" dt="2026-03-23T16:24:27.358" v="813" actId="14100"/>
          <ac:picMkLst>
            <pc:docMk/>
            <pc:sldMk cId="2119364328" sldId="268"/>
            <ac:picMk id="4" creationId="{FB76BDE8-D406-7D19-3404-C15897A14EB3}"/>
          </ac:picMkLst>
        </pc:picChg>
      </pc:sldChg>
      <pc:sldChg chg="add del">
        <pc:chgData name="Judith Marshall" userId="0a98e7dd-30f8-4477-a3e0-e11100f91a96" providerId="ADAL" clId="{DA838CA4-B9C0-4EE8-9B46-E2E2DEDDBF3B}" dt="2026-03-23T16:50:25.867" v="839" actId="2696"/>
        <pc:sldMkLst>
          <pc:docMk/>
          <pc:sldMk cId="3428782008" sldId="268"/>
        </pc:sldMkLst>
      </pc:sldChg>
      <pc:sldChg chg="del setBg">
        <pc:chgData name="Judith Marshall" userId="0a98e7dd-30f8-4477-a3e0-e11100f91a96" providerId="ADAL" clId="{DA838CA4-B9C0-4EE8-9B46-E2E2DEDDBF3B}" dt="2026-03-23T16:26:10.070" v="816" actId="2696"/>
        <pc:sldMkLst>
          <pc:docMk/>
          <pc:sldMk cId="292735026" sldId="269"/>
        </pc:sldMkLst>
      </pc:sldChg>
      <pc:sldChg chg="add del">
        <pc:chgData name="Judith Marshall" userId="0a98e7dd-30f8-4477-a3e0-e11100f91a96" providerId="ADAL" clId="{DA838CA4-B9C0-4EE8-9B46-E2E2DEDDBF3B}" dt="2026-03-23T16:50:25.867" v="839" actId="2696"/>
        <pc:sldMkLst>
          <pc:docMk/>
          <pc:sldMk cId="1574508526" sldId="269"/>
        </pc:sldMkLst>
      </pc:sldChg>
      <pc:sldChg chg="add del">
        <pc:chgData name="Judith Marshall" userId="0a98e7dd-30f8-4477-a3e0-e11100f91a96" providerId="ADAL" clId="{DA838CA4-B9C0-4EE8-9B46-E2E2DEDDBF3B}" dt="2026-03-23T16:27:21.503" v="822" actId="2696"/>
        <pc:sldMkLst>
          <pc:docMk/>
          <pc:sldMk cId="3918739957" sldId="269"/>
        </pc:sldMkLst>
      </pc:sldChg>
      <pc:sldChg chg="modSp add mod">
        <pc:chgData name="Judith Marshall" userId="0a98e7dd-30f8-4477-a3e0-e11100f91a96" providerId="ADAL" clId="{DA838CA4-B9C0-4EE8-9B46-E2E2DEDDBF3B}" dt="2026-03-23T17:11:01.775" v="983" actId="1076"/>
        <pc:sldMkLst>
          <pc:docMk/>
          <pc:sldMk cId="712491815" sldId="270"/>
        </pc:sldMkLst>
        <pc:spChg chg="mod">
          <ac:chgData name="Judith Marshall" userId="0a98e7dd-30f8-4477-a3e0-e11100f91a96" providerId="ADAL" clId="{DA838CA4-B9C0-4EE8-9B46-E2E2DEDDBF3B}" dt="2026-03-23T17:11:01.775" v="983" actId="1076"/>
          <ac:spMkLst>
            <pc:docMk/>
            <pc:sldMk cId="712491815" sldId="270"/>
            <ac:spMk id="6" creationId="{0BB31F9E-8B0D-5DC8-D1D7-B9ABAC2E4736}"/>
          </ac:spMkLst>
        </pc:spChg>
      </pc:sldChg>
      <pc:sldChg chg="addSp delSp modSp del mod setBg delDesignElem">
        <pc:chgData name="Judith Marshall" userId="0a98e7dd-30f8-4477-a3e0-e11100f91a96" providerId="ADAL" clId="{DA838CA4-B9C0-4EE8-9B46-E2E2DEDDBF3B}" dt="2026-03-23T16:29:27.187" v="830" actId="2696"/>
        <pc:sldMkLst>
          <pc:docMk/>
          <pc:sldMk cId="1414247348" sldId="270"/>
        </pc:sldMkLst>
        <pc:spChg chg="mod">
          <ac:chgData name="Judith Marshall" userId="0a98e7dd-30f8-4477-a3e0-e11100f91a96" providerId="ADAL" clId="{DA838CA4-B9C0-4EE8-9B46-E2E2DEDDBF3B}" dt="2026-03-23T16:28:19.526" v="826" actId="6549"/>
          <ac:spMkLst>
            <pc:docMk/>
            <pc:sldMk cId="1414247348" sldId="270"/>
            <ac:spMk id="2" creationId="{E11917BD-1D7A-69FD-4DAA-2119070CB26E}"/>
          </ac:spMkLst>
        </pc:spChg>
        <pc:spChg chg="add del">
          <ac:chgData name="Judith Marshall" userId="0a98e7dd-30f8-4477-a3e0-e11100f91a96" providerId="ADAL" clId="{DA838CA4-B9C0-4EE8-9B46-E2E2DEDDBF3B}" dt="2026-03-23T15:39:12.527" v="166"/>
          <ac:spMkLst>
            <pc:docMk/>
            <pc:sldMk cId="1414247348" sldId="270"/>
            <ac:spMk id="16" creationId="{A4AC5506-6312-4701-8D3C-40187889A947}"/>
          </ac:spMkLst>
        </pc:spChg>
      </pc:sldChg>
      <pc:sldChg chg="modSp mod">
        <pc:chgData name="Judith Marshall" userId="0a98e7dd-30f8-4477-a3e0-e11100f91a96" providerId="ADAL" clId="{DA838CA4-B9C0-4EE8-9B46-E2E2DEDDBF3B}" dt="2026-03-23T17:22:14.315" v="1042" actId="114"/>
        <pc:sldMkLst>
          <pc:docMk/>
          <pc:sldMk cId="3556080362" sldId="271"/>
        </pc:sldMkLst>
        <pc:spChg chg="mod">
          <ac:chgData name="Judith Marshall" userId="0a98e7dd-30f8-4477-a3e0-e11100f91a96" providerId="ADAL" clId="{DA838CA4-B9C0-4EE8-9B46-E2E2DEDDBF3B}" dt="2026-03-23T17:22:04.738" v="1038" actId="207"/>
          <ac:spMkLst>
            <pc:docMk/>
            <pc:sldMk cId="3556080362" sldId="271"/>
            <ac:spMk id="2" creationId="{B3BB7B71-5191-C416-6258-4907D0181492}"/>
          </ac:spMkLst>
        </pc:spChg>
        <pc:spChg chg="mod">
          <ac:chgData name="Judith Marshall" userId="0a98e7dd-30f8-4477-a3e0-e11100f91a96" providerId="ADAL" clId="{DA838CA4-B9C0-4EE8-9B46-E2E2DEDDBF3B}" dt="2026-03-23T17:22:14.315" v="1042" actId="114"/>
          <ac:spMkLst>
            <pc:docMk/>
            <pc:sldMk cId="3556080362" sldId="271"/>
            <ac:spMk id="3" creationId="{2BFA7F86-855D-CAFF-98B7-CE503C4C127E}"/>
          </ac:spMkLst>
        </pc:spChg>
      </pc:sldChg>
      <pc:sldChg chg="add del">
        <pc:chgData name="Judith Marshall" userId="0a98e7dd-30f8-4477-a3e0-e11100f91a96" providerId="ADAL" clId="{DA838CA4-B9C0-4EE8-9B46-E2E2DEDDBF3B}" dt="2026-03-23T16:50:25.867" v="839" actId="2696"/>
        <pc:sldMkLst>
          <pc:docMk/>
          <pc:sldMk cId="0" sldId="274"/>
        </pc:sldMkLst>
      </pc:sldChg>
      <pc:sldChg chg="add del">
        <pc:chgData name="Judith Marshall" userId="0a98e7dd-30f8-4477-a3e0-e11100f91a96" providerId="ADAL" clId="{DA838CA4-B9C0-4EE8-9B46-E2E2DEDDBF3B}" dt="2026-03-23T16:50:25.867" v="839" actId="2696"/>
        <pc:sldMkLst>
          <pc:docMk/>
          <pc:sldMk cId="0" sldId="277"/>
        </pc:sldMkLst>
      </pc:sldChg>
      <pc:sldChg chg="del">
        <pc:chgData name="Judith Marshall" userId="0a98e7dd-30f8-4477-a3e0-e11100f91a96" providerId="ADAL" clId="{DA838CA4-B9C0-4EE8-9B46-E2E2DEDDBF3B}" dt="2026-03-23T16:49:31.409" v="833" actId="2696"/>
        <pc:sldMkLst>
          <pc:docMk/>
          <pc:sldMk cId="0" sldId="279"/>
        </pc:sldMkLst>
      </pc:sldChg>
      <pc:sldChg chg="add del">
        <pc:chgData name="Judith Marshall" userId="0a98e7dd-30f8-4477-a3e0-e11100f91a96" providerId="ADAL" clId="{DA838CA4-B9C0-4EE8-9B46-E2E2DEDDBF3B}" dt="2026-03-23T16:50:25.867" v="839" actId="2696"/>
        <pc:sldMkLst>
          <pc:docMk/>
          <pc:sldMk cId="0" sldId="305"/>
        </pc:sldMkLst>
      </pc:sldChg>
      <pc:sldChg chg="add del">
        <pc:chgData name="Judith Marshall" userId="0a98e7dd-30f8-4477-a3e0-e11100f91a96" providerId="ADAL" clId="{DA838CA4-B9C0-4EE8-9B46-E2E2DEDDBF3B}" dt="2026-03-23T16:50:25.867" v="839" actId="2696"/>
        <pc:sldMkLst>
          <pc:docMk/>
          <pc:sldMk cId="0" sldId="306"/>
        </pc:sldMkLst>
      </pc:sldChg>
      <pc:sldChg chg="delSp modSp del delDesignElem">
        <pc:chgData name="Judith Marshall" userId="0a98e7dd-30f8-4477-a3e0-e11100f91a96" providerId="ADAL" clId="{DA838CA4-B9C0-4EE8-9B46-E2E2DEDDBF3B}" dt="2026-03-23T16:28:51.548" v="827" actId="2696"/>
        <pc:sldMkLst>
          <pc:docMk/>
          <pc:sldMk cId="79438883" sldId="307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79438883" sldId="307"/>
            <ac:spMk id="2" creationId="{E92224D2-D2D2-4407-8A0D-1BAC2EDDA5EB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79438883" sldId="307"/>
            <ac:spMk id="3" creationId="{645C5C34-721D-79C4-5BE3-4DE3D924290A}"/>
          </ac:spMkLst>
        </pc:spChg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79438883" sldId="307"/>
            <ac:spMk id="8" creationId="{1BB867FF-FC45-48F7-8104-F89BE54909F1}"/>
          </ac:spMkLst>
        </pc:spChg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79438883" sldId="307"/>
            <ac:spMk id="10" creationId="{8BB56887-D0D5-4F0C-9E19-7247EB83C8B7}"/>
          </ac:spMkLst>
        </pc:spChg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79438883" sldId="307"/>
            <ac:spMk id="12" creationId="{081E4A58-353D-44AE-B2FC-2A74E2E400F7}"/>
          </ac:spMkLst>
        </pc:spChg>
      </pc:sldChg>
      <pc:sldChg chg="add">
        <pc:chgData name="Judith Marshall" userId="0a98e7dd-30f8-4477-a3e0-e11100f91a96" providerId="ADAL" clId="{DA838CA4-B9C0-4EE8-9B46-E2E2DEDDBF3B}" dt="2026-03-23T16:28:57.625" v="828"/>
        <pc:sldMkLst>
          <pc:docMk/>
          <pc:sldMk cId="1604387911" sldId="307"/>
        </pc:sldMkLst>
      </pc:sldChg>
      <pc:sldChg chg="delSp modSp del delDesignElem">
        <pc:chgData name="Judith Marshall" userId="0a98e7dd-30f8-4477-a3e0-e11100f91a96" providerId="ADAL" clId="{DA838CA4-B9C0-4EE8-9B46-E2E2DEDDBF3B}" dt="2026-03-23T16:28:51.548" v="827" actId="2696"/>
        <pc:sldMkLst>
          <pc:docMk/>
          <pc:sldMk cId="882688872" sldId="308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882688872" sldId="308"/>
            <ac:spMk id="2" creationId="{14735054-D1F7-2C6A-78A2-CF40D70E84B7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882688872" sldId="308"/>
            <ac:spMk id="3" creationId="{4B6A8198-7E18-A72A-0F0A-E3FF6D9E3FC3}"/>
          </ac:spMkLst>
        </pc:spChg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882688872" sldId="308"/>
            <ac:spMk id="8" creationId="{1BB867FF-FC45-48F7-8104-F89BE54909F1}"/>
          </ac:spMkLst>
        </pc:spChg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882688872" sldId="308"/>
            <ac:spMk id="10" creationId="{8BB56887-D0D5-4F0C-9E19-7247EB83C8B7}"/>
          </ac:spMkLst>
        </pc:spChg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882688872" sldId="308"/>
            <ac:spMk id="12" creationId="{081E4A58-353D-44AE-B2FC-2A74E2E400F7}"/>
          </ac:spMkLst>
        </pc:spChg>
      </pc:sldChg>
      <pc:sldChg chg="modSp add mod">
        <pc:chgData name="Judith Marshall" userId="0a98e7dd-30f8-4477-a3e0-e11100f91a96" providerId="ADAL" clId="{DA838CA4-B9C0-4EE8-9B46-E2E2DEDDBF3B}" dt="2026-03-23T16:28:57.741" v="829" actId="27636"/>
        <pc:sldMkLst>
          <pc:docMk/>
          <pc:sldMk cId="1281472187" sldId="308"/>
        </pc:sldMkLst>
        <pc:spChg chg="mod">
          <ac:chgData name="Judith Marshall" userId="0a98e7dd-30f8-4477-a3e0-e11100f91a96" providerId="ADAL" clId="{DA838CA4-B9C0-4EE8-9B46-E2E2DEDDBF3B}" dt="2026-03-23T16:28:57.741" v="829" actId="27636"/>
          <ac:spMkLst>
            <pc:docMk/>
            <pc:sldMk cId="1281472187" sldId="308"/>
            <ac:spMk id="3" creationId="{4B6A8198-7E18-A72A-0F0A-E3FF6D9E3FC3}"/>
          </ac:spMkLst>
        </pc:spChg>
      </pc:sldChg>
      <pc:sldChg chg="modSp add mod">
        <pc:chgData name="Judith Marshall" userId="0a98e7dd-30f8-4477-a3e0-e11100f91a96" providerId="ADAL" clId="{DA838CA4-B9C0-4EE8-9B46-E2E2DEDDBF3B}" dt="2026-03-23T17:11:42.619" v="986" actId="255"/>
        <pc:sldMkLst>
          <pc:docMk/>
          <pc:sldMk cId="354048657" sldId="309"/>
        </pc:sldMkLst>
        <pc:spChg chg="mod">
          <ac:chgData name="Judith Marshall" userId="0a98e7dd-30f8-4477-a3e0-e11100f91a96" providerId="ADAL" clId="{DA838CA4-B9C0-4EE8-9B46-E2E2DEDDBF3B}" dt="2026-03-23T17:11:42.619" v="986" actId="255"/>
          <ac:spMkLst>
            <pc:docMk/>
            <pc:sldMk cId="354048657" sldId="309"/>
            <ac:spMk id="2" creationId="{F53401D0-E492-06C9-E69C-757A9288C568}"/>
          </ac:spMkLst>
        </pc:spChg>
      </pc:sldChg>
      <pc:sldChg chg="delSp del delDesignElem">
        <pc:chgData name="Judith Marshall" userId="0a98e7dd-30f8-4477-a3e0-e11100f91a96" providerId="ADAL" clId="{DA838CA4-B9C0-4EE8-9B46-E2E2DEDDBF3B}" dt="2026-03-23T16:28:51.548" v="827" actId="2696"/>
        <pc:sldMkLst>
          <pc:docMk/>
          <pc:sldMk cId="3743413361" sldId="309"/>
        </pc:sldMkLst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3743413361" sldId="309"/>
            <ac:spMk id="9" creationId="{640E93D9-F13F-4097-A159-E0A6CEBA8F3B}"/>
          </ac:spMkLst>
        </pc:spChg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3743413361" sldId="309"/>
            <ac:spMk id="11" creationId="{BA3D150B-ADB5-401D-8304-C7845A109595}"/>
          </ac:spMkLst>
        </pc:spChg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3743413361" sldId="309"/>
            <ac:spMk id="13" creationId="{ACD3AB31-A71C-4414-BA05-CF667CBA34D2}"/>
          </ac:spMkLst>
        </pc:spChg>
      </pc:sldChg>
      <pc:sldChg chg="modSp add del">
        <pc:chgData name="Judith Marshall" userId="0a98e7dd-30f8-4477-a3e0-e11100f91a96" providerId="ADAL" clId="{DA838CA4-B9C0-4EE8-9B46-E2E2DEDDBF3B}" dt="2026-03-23T16:50:25.867" v="839" actId="2696"/>
        <pc:sldMkLst>
          <pc:docMk/>
          <pc:sldMk cId="1699395250" sldId="310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1699395250" sldId="310"/>
            <ac:spMk id="3" creationId="{A531E08A-9420-9200-9A9E-E883EA96B398}"/>
          </ac:spMkLst>
        </pc:spChg>
      </pc:sldChg>
      <pc:sldChg chg="add">
        <pc:chgData name="Judith Marshall" userId="0a98e7dd-30f8-4477-a3e0-e11100f91a96" providerId="ADAL" clId="{DA838CA4-B9C0-4EE8-9B46-E2E2DEDDBF3B}" dt="2026-03-23T16:28:57.625" v="828"/>
        <pc:sldMkLst>
          <pc:docMk/>
          <pc:sldMk cId="1721612562" sldId="311"/>
        </pc:sldMkLst>
      </pc:sldChg>
      <pc:sldChg chg="delSp modSp del delDesignElem">
        <pc:chgData name="Judith Marshall" userId="0a98e7dd-30f8-4477-a3e0-e11100f91a96" providerId="ADAL" clId="{DA838CA4-B9C0-4EE8-9B46-E2E2DEDDBF3B}" dt="2026-03-23T16:28:51.548" v="827" actId="2696"/>
        <pc:sldMkLst>
          <pc:docMk/>
          <pc:sldMk cId="3985854303" sldId="311"/>
        </pc:sldMkLst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3985854303" sldId="311"/>
            <ac:spMk id="2" creationId="{5AE10A14-4778-6773-2B87-CFB124D65F5D}"/>
          </ac:spMkLst>
        </pc:spChg>
        <pc:spChg chg="mod">
          <ac:chgData name="Judith Marshall" userId="0a98e7dd-30f8-4477-a3e0-e11100f91a96" providerId="ADAL" clId="{DA838CA4-B9C0-4EE8-9B46-E2E2DEDDBF3B}" dt="2026-03-23T15:39:12.527" v="166"/>
          <ac:spMkLst>
            <pc:docMk/>
            <pc:sldMk cId="3985854303" sldId="311"/>
            <ac:spMk id="3" creationId="{FD3422CC-4BC7-F6C5-79E1-A60124DB6C1B}"/>
          </ac:spMkLst>
        </pc:spChg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3985854303" sldId="311"/>
            <ac:spMk id="17" creationId="{1BB867FF-FC45-48F7-8104-F89BE54909F1}"/>
          </ac:spMkLst>
        </pc:spChg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3985854303" sldId="311"/>
            <ac:spMk id="19" creationId="{8BB56887-D0D5-4F0C-9E19-7247EB83C8B7}"/>
          </ac:spMkLst>
        </pc:spChg>
        <pc:spChg chg="del">
          <ac:chgData name="Judith Marshall" userId="0a98e7dd-30f8-4477-a3e0-e11100f91a96" providerId="ADAL" clId="{DA838CA4-B9C0-4EE8-9B46-E2E2DEDDBF3B}" dt="2026-03-23T15:39:12.527" v="166"/>
          <ac:spMkLst>
            <pc:docMk/>
            <pc:sldMk cId="3985854303" sldId="311"/>
            <ac:spMk id="21" creationId="{081E4A58-353D-44AE-B2FC-2A74E2E400F7}"/>
          </ac:spMkLst>
        </pc:spChg>
      </pc:sldChg>
      <pc:sldChg chg="addSp delSp modSp mod setBg">
        <pc:chgData name="Judith Marshall" userId="0a98e7dd-30f8-4477-a3e0-e11100f91a96" providerId="ADAL" clId="{DA838CA4-B9C0-4EE8-9B46-E2E2DEDDBF3B}" dt="2026-03-23T17:10:04.692" v="981" actId="26606"/>
        <pc:sldMkLst>
          <pc:docMk/>
          <pc:sldMk cId="131515702" sldId="312"/>
        </pc:sldMkLst>
        <pc:spChg chg="mod">
          <ac:chgData name="Judith Marshall" userId="0a98e7dd-30f8-4477-a3e0-e11100f91a96" providerId="ADAL" clId="{DA838CA4-B9C0-4EE8-9B46-E2E2DEDDBF3B}" dt="2026-03-23T17:10:04.692" v="981" actId="26606"/>
          <ac:spMkLst>
            <pc:docMk/>
            <pc:sldMk cId="131515702" sldId="312"/>
            <ac:spMk id="2" creationId="{A804F376-8809-6088-2610-C990A5F5388B}"/>
          </ac:spMkLst>
        </pc:spChg>
        <pc:spChg chg="mod">
          <ac:chgData name="Judith Marshall" userId="0a98e7dd-30f8-4477-a3e0-e11100f91a96" providerId="ADAL" clId="{DA838CA4-B9C0-4EE8-9B46-E2E2DEDDBF3B}" dt="2026-03-23T17:10:04.692" v="981" actId="26606"/>
          <ac:spMkLst>
            <pc:docMk/>
            <pc:sldMk cId="131515702" sldId="312"/>
            <ac:spMk id="3" creationId="{E0B21B76-B91A-8022-8903-0851A19D721A}"/>
          </ac:spMkLst>
        </pc:spChg>
        <pc:spChg chg="del">
          <ac:chgData name="Judith Marshall" userId="0a98e7dd-30f8-4477-a3e0-e11100f91a96" providerId="ADAL" clId="{DA838CA4-B9C0-4EE8-9B46-E2E2DEDDBF3B}" dt="2026-03-23T17:10:04.692" v="981" actId="26606"/>
          <ac:spMkLst>
            <pc:docMk/>
            <pc:sldMk cId="131515702" sldId="312"/>
            <ac:spMk id="9" creationId="{4E1EF4E8-5513-4BF5-BC41-04645281C672}"/>
          </ac:spMkLst>
        </pc:spChg>
        <pc:spChg chg="del">
          <ac:chgData name="Judith Marshall" userId="0a98e7dd-30f8-4477-a3e0-e11100f91a96" providerId="ADAL" clId="{DA838CA4-B9C0-4EE8-9B46-E2E2DEDDBF3B}" dt="2026-03-23T17:10:04.692" v="981" actId="26606"/>
          <ac:spMkLst>
            <pc:docMk/>
            <pc:sldMk cId="131515702" sldId="312"/>
            <ac:spMk id="11" creationId="{D22FBD32-C88A-4C1D-BC76-613A93944B72}"/>
          </ac:spMkLst>
        </pc:spChg>
        <pc:spChg chg="add">
          <ac:chgData name="Judith Marshall" userId="0a98e7dd-30f8-4477-a3e0-e11100f91a96" providerId="ADAL" clId="{DA838CA4-B9C0-4EE8-9B46-E2E2DEDDBF3B}" dt="2026-03-23T17:10:04.692" v="981" actId="26606"/>
          <ac:spMkLst>
            <pc:docMk/>
            <pc:sldMk cId="131515702" sldId="312"/>
            <ac:spMk id="49" creationId="{BA6285CA-6AFA-4F27-AFB5-1B32CDE09B1A}"/>
          </ac:spMkLst>
        </pc:spChg>
        <pc:spChg chg="add">
          <ac:chgData name="Judith Marshall" userId="0a98e7dd-30f8-4477-a3e0-e11100f91a96" providerId="ADAL" clId="{DA838CA4-B9C0-4EE8-9B46-E2E2DEDDBF3B}" dt="2026-03-23T17:10:04.692" v="981" actId="26606"/>
          <ac:spMkLst>
            <pc:docMk/>
            <pc:sldMk cId="131515702" sldId="312"/>
            <ac:spMk id="84" creationId="{A7050958-138C-4DA8-9DF5-1A9D65C19168}"/>
          </ac:spMkLst>
        </pc:spChg>
        <pc:grpChg chg="del">
          <ac:chgData name="Judith Marshall" userId="0a98e7dd-30f8-4477-a3e0-e11100f91a96" providerId="ADAL" clId="{DA838CA4-B9C0-4EE8-9B46-E2E2DEDDBF3B}" dt="2026-03-23T17:10:04.692" v="981" actId="26606"/>
          <ac:grpSpMkLst>
            <pc:docMk/>
            <pc:sldMk cId="131515702" sldId="312"/>
            <ac:grpSpMk id="13" creationId="{53499997-BC46-4896-AEA5-37EC629D2291}"/>
          </ac:grpSpMkLst>
        </pc:grpChg>
        <pc:grpChg chg="add">
          <ac:chgData name="Judith Marshall" userId="0a98e7dd-30f8-4477-a3e0-e11100f91a96" providerId="ADAL" clId="{DA838CA4-B9C0-4EE8-9B46-E2E2DEDDBF3B}" dt="2026-03-23T17:10:04.692" v="981" actId="26606"/>
          <ac:grpSpMkLst>
            <pc:docMk/>
            <pc:sldMk cId="131515702" sldId="312"/>
            <ac:grpSpMk id="51" creationId="{7CC099DD-8E7F-4878-A418-76859A85E971}"/>
          </ac:grpSpMkLst>
        </pc:grpChg>
        <pc:picChg chg="mod">
          <ac:chgData name="Judith Marshall" userId="0a98e7dd-30f8-4477-a3e0-e11100f91a96" providerId="ADAL" clId="{DA838CA4-B9C0-4EE8-9B46-E2E2DEDDBF3B}" dt="2026-03-23T17:10:04.692" v="981" actId="26606"/>
          <ac:picMkLst>
            <pc:docMk/>
            <pc:sldMk cId="131515702" sldId="312"/>
            <ac:picMk id="4" creationId="{C0009C7E-74B1-0B3E-CC9C-B4E2BA4228EF}"/>
          </ac:picMkLst>
        </pc:picChg>
      </pc:sldChg>
      <pc:sldChg chg="modSp add mod">
        <pc:chgData name="Judith Marshall" userId="0a98e7dd-30f8-4477-a3e0-e11100f91a96" providerId="ADAL" clId="{DA838CA4-B9C0-4EE8-9B46-E2E2DEDDBF3B}" dt="2026-03-23T17:11:09.661" v="985" actId="1076"/>
        <pc:sldMkLst>
          <pc:docMk/>
          <pc:sldMk cId="1348272348" sldId="313"/>
        </pc:sldMkLst>
        <pc:spChg chg="mod">
          <ac:chgData name="Judith Marshall" userId="0a98e7dd-30f8-4477-a3e0-e11100f91a96" providerId="ADAL" clId="{DA838CA4-B9C0-4EE8-9B46-E2E2DEDDBF3B}" dt="2026-03-23T17:11:09.661" v="985" actId="1076"/>
          <ac:spMkLst>
            <pc:docMk/>
            <pc:sldMk cId="1348272348" sldId="313"/>
            <ac:spMk id="6" creationId="{40CB47E0-CC2B-2B66-268B-DB832E7A915A}"/>
          </ac:spMkLst>
        </pc:spChg>
      </pc:sldChg>
      <pc:sldChg chg="addSp delSp modSp new del mod setBg delDesignElem">
        <pc:chgData name="Judith Marshall" userId="0a98e7dd-30f8-4477-a3e0-e11100f91a96" providerId="ADAL" clId="{DA838CA4-B9C0-4EE8-9B46-E2E2DEDDBF3B}" dt="2026-03-23T16:29:27.187" v="830" actId="2696"/>
        <pc:sldMkLst>
          <pc:docMk/>
          <pc:sldMk cId="2220630257" sldId="313"/>
        </pc:sldMkLst>
        <pc:spChg chg="add del">
          <ac:chgData name="Judith Marshall" userId="0a98e7dd-30f8-4477-a3e0-e11100f91a96" providerId="ADAL" clId="{DA838CA4-B9C0-4EE8-9B46-E2E2DEDDBF3B}" dt="2026-03-23T15:39:12.527" v="166"/>
          <ac:spMkLst>
            <pc:docMk/>
            <pc:sldMk cId="2220630257" sldId="313"/>
            <ac:spMk id="10" creationId="{A4AC5506-6312-4701-8D3C-40187889A947}"/>
          </ac:spMkLst>
        </pc:spChg>
      </pc:sldChg>
      <pc:sldChg chg="modSp new add del mod">
        <pc:chgData name="Judith Marshall" userId="0a98e7dd-30f8-4477-a3e0-e11100f91a96" providerId="ADAL" clId="{DA838CA4-B9C0-4EE8-9B46-E2E2DEDDBF3B}" dt="2026-03-23T15:58:33.976" v="568" actId="47"/>
        <pc:sldMkLst>
          <pc:docMk/>
          <pc:sldMk cId="2890759998" sldId="314"/>
        </pc:sldMkLst>
        <pc:spChg chg="mod">
          <ac:chgData name="Judith Marshall" userId="0a98e7dd-30f8-4477-a3e0-e11100f91a96" providerId="ADAL" clId="{DA838CA4-B9C0-4EE8-9B46-E2E2DEDDBF3B}" dt="2026-03-23T15:58:31.601" v="567" actId="21"/>
          <ac:spMkLst>
            <pc:docMk/>
            <pc:sldMk cId="2890759998" sldId="314"/>
            <ac:spMk id="2" creationId="{6F99AAC5-3A48-6877-E999-021586E47562}"/>
          </ac:spMkLst>
        </pc:spChg>
        <pc:spChg chg="mod">
          <ac:chgData name="Judith Marshall" userId="0a98e7dd-30f8-4477-a3e0-e11100f91a96" providerId="ADAL" clId="{DA838CA4-B9C0-4EE8-9B46-E2E2DEDDBF3B}" dt="2026-03-23T15:52:13.742" v="497" actId="1076"/>
          <ac:spMkLst>
            <pc:docMk/>
            <pc:sldMk cId="2890759998" sldId="314"/>
            <ac:spMk id="3" creationId="{61856E21-ED9B-F207-CCAD-122A6B0E8CB5}"/>
          </ac:spMkLst>
        </pc:spChg>
      </pc:sldChg>
      <pc:sldChg chg="modSp new add del mod">
        <pc:chgData name="Judith Marshall" userId="0a98e7dd-30f8-4477-a3e0-e11100f91a96" providerId="ADAL" clId="{DA838CA4-B9C0-4EE8-9B46-E2E2DEDDBF3B}" dt="2026-03-23T15:58:35.481" v="569" actId="47"/>
        <pc:sldMkLst>
          <pc:docMk/>
          <pc:sldMk cId="2084835427" sldId="315"/>
        </pc:sldMkLst>
        <pc:spChg chg="mod">
          <ac:chgData name="Judith Marshall" userId="0a98e7dd-30f8-4477-a3e0-e11100f91a96" providerId="ADAL" clId="{DA838CA4-B9C0-4EE8-9B46-E2E2DEDDBF3B}" dt="2026-03-23T15:56:03.885" v="540" actId="20578"/>
          <ac:spMkLst>
            <pc:docMk/>
            <pc:sldMk cId="2084835427" sldId="315"/>
            <ac:spMk id="2" creationId="{EEEBB3D6-478B-5A5F-0786-13F340E67D0A}"/>
          </ac:spMkLst>
        </pc:spChg>
        <pc:spChg chg="mod">
          <ac:chgData name="Judith Marshall" userId="0a98e7dd-30f8-4477-a3e0-e11100f91a96" providerId="ADAL" clId="{DA838CA4-B9C0-4EE8-9B46-E2E2DEDDBF3B}" dt="2026-03-23T15:56:40.303" v="555" actId="27636"/>
          <ac:spMkLst>
            <pc:docMk/>
            <pc:sldMk cId="2084835427" sldId="315"/>
            <ac:spMk id="3" creationId="{430C014E-C016-9D9A-4C3B-FF61A2142FE5}"/>
          </ac:spMkLst>
        </pc:spChg>
      </pc:sldChg>
      <pc:sldChg chg="modSp new mod">
        <pc:chgData name="Judith Marshall" userId="0a98e7dd-30f8-4477-a3e0-e11100f91a96" providerId="ADAL" clId="{DA838CA4-B9C0-4EE8-9B46-E2E2DEDDBF3B}" dt="2026-03-23T16:01:52.043" v="593" actId="5793"/>
        <pc:sldMkLst>
          <pc:docMk/>
          <pc:sldMk cId="3320902250" sldId="316"/>
        </pc:sldMkLst>
        <pc:spChg chg="mod">
          <ac:chgData name="Judith Marshall" userId="0a98e7dd-30f8-4477-a3e0-e11100f91a96" providerId="ADAL" clId="{DA838CA4-B9C0-4EE8-9B46-E2E2DEDDBF3B}" dt="2026-03-23T15:57:08.469" v="557" actId="20578"/>
          <ac:spMkLst>
            <pc:docMk/>
            <pc:sldMk cId="3320902250" sldId="316"/>
            <ac:spMk id="2" creationId="{9E3E937A-06D5-798F-90E3-9A3D6FEDC708}"/>
          </ac:spMkLst>
        </pc:spChg>
        <pc:spChg chg="mod">
          <ac:chgData name="Judith Marshall" userId="0a98e7dd-30f8-4477-a3e0-e11100f91a96" providerId="ADAL" clId="{DA838CA4-B9C0-4EE8-9B46-E2E2DEDDBF3B}" dt="2026-03-23T16:01:52.043" v="593" actId="5793"/>
          <ac:spMkLst>
            <pc:docMk/>
            <pc:sldMk cId="3320902250" sldId="316"/>
            <ac:spMk id="3" creationId="{020A26F7-14F6-C5DF-6D44-6F7B01FBE52D}"/>
          </ac:spMkLst>
        </pc:spChg>
      </pc:sldChg>
      <pc:sldChg chg="new del">
        <pc:chgData name="Judith Marshall" userId="0a98e7dd-30f8-4477-a3e0-e11100f91a96" providerId="ADAL" clId="{DA838CA4-B9C0-4EE8-9B46-E2E2DEDDBF3B}" dt="2026-03-23T16:25:18.387" v="814" actId="2696"/>
        <pc:sldMkLst>
          <pc:docMk/>
          <pc:sldMk cId="2615005597" sldId="317"/>
        </pc:sldMkLst>
      </pc:sldChg>
      <pc:sldChg chg="modSp new mod ord">
        <pc:chgData name="Judith Marshall" userId="0a98e7dd-30f8-4477-a3e0-e11100f91a96" providerId="ADAL" clId="{DA838CA4-B9C0-4EE8-9B46-E2E2DEDDBF3B}" dt="2026-03-23T16:04:36.104" v="595"/>
        <pc:sldMkLst>
          <pc:docMk/>
          <pc:sldMk cId="2796570197" sldId="318"/>
        </pc:sldMkLst>
        <pc:spChg chg="mod">
          <ac:chgData name="Judith Marshall" userId="0a98e7dd-30f8-4477-a3e0-e11100f91a96" providerId="ADAL" clId="{DA838CA4-B9C0-4EE8-9B46-E2E2DEDDBF3B}" dt="2026-03-23T15:55:33.878" v="538" actId="20577"/>
          <ac:spMkLst>
            <pc:docMk/>
            <pc:sldMk cId="2796570197" sldId="318"/>
            <ac:spMk id="2" creationId="{5079932D-D59C-3B2D-AB39-6D02330EF183}"/>
          </ac:spMkLst>
        </pc:spChg>
        <pc:spChg chg="mod">
          <ac:chgData name="Judith Marshall" userId="0a98e7dd-30f8-4477-a3e0-e11100f91a96" providerId="ADAL" clId="{DA838CA4-B9C0-4EE8-9B46-E2E2DEDDBF3B}" dt="2026-03-23T15:55:14.432" v="531" actId="14100"/>
          <ac:spMkLst>
            <pc:docMk/>
            <pc:sldMk cId="2796570197" sldId="318"/>
            <ac:spMk id="3" creationId="{4B7ED76C-BD88-35CC-62BA-8D4549C3E39C}"/>
          </ac:spMkLst>
        </pc:spChg>
      </pc:sldChg>
      <pc:sldChg chg="modSp new mod modAnim">
        <pc:chgData name="Judith Marshall" userId="0a98e7dd-30f8-4477-a3e0-e11100f91a96" providerId="ADAL" clId="{DA838CA4-B9C0-4EE8-9B46-E2E2DEDDBF3B}" dt="2026-03-23T15:59:24.848" v="577"/>
        <pc:sldMkLst>
          <pc:docMk/>
          <pc:sldMk cId="3485095508" sldId="319"/>
        </pc:sldMkLst>
        <pc:spChg chg="mod">
          <ac:chgData name="Judith Marshall" userId="0a98e7dd-30f8-4477-a3e0-e11100f91a96" providerId="ADAL" clId="{DA838CA4-B9C0-4EE8-9B46-E2E2DEDDBF3B}" dt="2026-03-23T15:58:40.169" v="570"/>
          <ac:spMkLst>
            <pc:docMk/>
            <pc:sldMk cId="3485095508" sldId="319"/>
            <ac:spMk id="2" creationId="{1E2BE7E2-A85B-E37B-A067-66C689048740}"/>
          </ac:spMkLst>
        </pc:spChg>
        <pc:spChg chg="mod">
          <ac:chgData name="Judith Marshall" userId="0a98e7dd-30f8-4477-a3e0-e11100f91a96" providerId="ADAL" clId="{DA838CA4-B9C0-4EE8-9B46-E2E2DEDDBF3B}" dt="2026-03-23T15:58:47.338" v="573" actId="27636"/>
          <ac:spMkLst>
            <pc:docMk/>
            <pc:sldMk cId="3485095508" sldId="319"/>
            <ac:spMk id="3" creationId="{0E7D810F-15F0-72AD-461F-359DD3703037}"/>
          </ac:spMkLst>
        </pc:spChg>
        <pc:spChg chg="mod">
          <ac:chgData name="Judith Marshall" userId="0a98e7dd-30f8-4477-a3e0-e11100f91a96" providerId="ADAL" clId="{DA838CA4-B9C0-4EE8-9B46-E2E2DEDDBF3B}" dt="2026-03-23T15:58:59.916" v="574" actId="1076"/>
          <ac:spMkLst>
            <pc:docMk/>
            <pc:sldMk cId="3485095508" sldId="319"/>
            <ac:spMk id="4" creationId="{9754C0D6-5F65-F114-17E0-03D253D0DB55}"/>
          </ac:spMkLst>
        </pc:spChg>
      </pc:sldChg>
      <pc:sldChg chg="modSp new mod">
        <pc:chgData name="Judith Marshall" userId="0a98e7dd-30f8-4477-a3e0-e11100f91a96" providerId="ADAL" clId="{DA838CA4-B9C0-4EE8-9B46-E2E2DEDDBF3B}" dt="2026-03-23T16:22:41.650" v="811" actId="1076"/>
        <pc:sldMkLst>
          <pc:docMk/>
          <pc:sldMk cId="2899245930" sldId="320"/>
        </pc:sldMkLst>
        <pc:spChg chg="mod">
          <ac:chgData name="Judith Marshall" userId="0a98e7dd-30f8-4477-a3e0-e11100f91a96" providerId="ADAL" clId="{DA838CA4-B9C0-4EE8-9B46-E2E2DEDDBF3B}" dt="2026-03-23T16:18:13.306" v="759"/>
          <ac:spMkLst>
            <pc:docMk/>
            <pc:sldMk cId="2899245930" sldId="320"/>
            <ac:spMk id="2" creationId="{2FC6AFE1-F6F4-9F65-4BDA-AA59B5D61B13}"/>
          </ac:spMkLst>
        </pc:spChg>
        <pc:spChg chg="mod">
          <ac:chgData name="Judith Marshall" userId="0a98e7dd-30f8-4477-a3e0-e11100f91a96" providerId="ADAL" clId="{DA838CA4-B9C0-4EE8-9B46-E2E2DEDDBF3B}" dt="2026-03-23T16:22:41.650" v="811" actId="1076"/>
          <ac:spMkLst>
            <pc:docMk/>
            <pc:sldMk cId="2899245930" sldId="320"/>
            <ac:spMk id="3" creationId="{04DB0737-FAEE-90CB-D21E-5A24BE4AF073}"/>
          </ac:spMkLst>
        </pc:spChg>
      </pc:sldChg>
      <pc:sldChg chg="modSp new mod">
        <pc:chgData name="Judith Marshall" userId="0a98e7dd-30f8-4477-a3e0-e11100f91a96" providerId="ADAL" clId="{DA838CA4-B9C0-4EE8-9B46-E2E2DEDDBF3B}" dt="2026-03-23T16:12:24.277" v="686" actId="5793"/>
        <pc:sldMkLst>
          <pc:docMk/>
          <pc:sldMk cId="1081603130" sldId="321"/>
        </pc:sldMkLst>
        <pc:spChg chg="mod">
          <ac:chgData name="Judith Marshall" userId="0a98e7dd-30f8-4477-a3e0-e11100f91a96" providerId="ADAL" clId="{DA838CA4-B9C0-4EE8-9B46-E2E2DEDDBF3B}" dt="2026-03-23T16:09:11.566" v="620" actId="27636"/>
          <ac:spMkLst>
            <pc:docMk/>
            <pc:sldMk cId="1081603130" sldId="321"/>
            <ac:spMk id="2" creationId="{FEE9AF0C-4707-A486-516B-4CE8AACB154E}"/>
          </ac:spMkLst>
        </pc:spChg>
        <pc:spChg chg="mod">
          <ac:chgData name="Judith Marshall" userId="0a98e7dd-30f8-4477-a3e0-e11100f91a96" providerId="ADAL" clId="{DA838CA4-B9C0-4EE8-9B46-E2E2DEDDBF3B}" dt="2026-03-23T16:12:24.277" v="686" actId="5793"/>
          <ac:spMkLst>
            <pc:docMk/>
            <pc:sldMk cId="1081603130" sldId="321"/>
            <ac:spMk id="3" creationId="{31FB1C23-46A9-4161-C328-9B25661B352E}"/>
          </ac:spMkLst>
        </pc:spChg>
      </pc:sldChg>
      <pc:sldChg chg="modSp new mod">
        <pc:chgData name="Judith Marshall" userId="0a98e7dd-30f8-4477-a3e0-e11100f91a96" providerId="ADAL" clId="{DA838CA4-B9C0-4EE8-9B46-E2E2DEDDBF3B}" dt="2026-03-23T16:12:31.021" v="688" actId="27636"/>
        <pc:sldMkLst>
          <pc:docMk/>
          <pc:sldMk cId="433866654" sldId="322"/>
        </pc:sldMkLst>
        <pc:spChg chg="mod">
          <ac:chgData name="Judith Marshall" userId="0a98e7dd-30f8-4477-a3e0-e11100f91a96" providerId="ADAL" clId="{DA838CA4-B9C0-4EE8-9B46-E2E2DEDDBF3B}" dt="2026-03-23T16:10:41.275" v="659"/>
          <ac:spMkLst>
            <pc:docMk/>
            <pc:sldMk cId="433866654" sldId="322"/>
            <ac:spMk id="2" creationId="{37D21C13-4FE0-9E12-48D9-1AA9BDF78939}"/>
          </ac:spMkLst>
        </pc:spChg>
        <pc:spChg chg="mod">
          <ac:chgData name="Judith Marshall" userId="0a98e7dd-30f8-4477-a3e0-e11100f91a96" providerId="ADAL" clId="{DA838CA4-B9C0-4EE8-9B46-E2E2DEDDBF3B}" dt="2026-03-23T16:12:31.021" v="688" actId="27636"/>
          <ac:spMkLst>
            <pc:docMk/>
            <pc:sldMk cId="433866654" sldId="322"/>
            <ac:spMk id="3" creationId="{828B5360-5A75-72FC-2446-336E483DFB99}"/>
          </ac:spMkLst>
        </pc:spChg>
      </pc:sldChg>
      <pc:sldChg chg="modSp new mod">
        <pc:chgData name="Judith Marshall" userId="0a98e7dd-30f8-4477-a3e0-e11100f91a96" providerId="ADAL" clId="{DA838CA4-B9C0-4EE8-9B46-E2E2DEDDBF3B}" dt="2026-03-23T16:13:55.666" v="704"/>
        <pc:sldMkLst>
          <pc:docMk/>
          <pc:sldMk cId="2590203504" sldId="323"/>
        </pc:sldMkLst>
        <pc:spChg chg="mod">
          <ac:chgData name="Judith Marshall" userId="0a98e7dd-30f8-4477-a3e0-e11100f91a96" providerId="ADAL" clId="{DA838CA4-B9C0-4EE8-9B46-E2E2DEDDBF3B}" dt="2026-03-23T16:13:55.666" v="704"/>
          <ac:spMkLst>
            <pc:docMk/>
            <pc:sldMk cId="2590203504" sldId="323"/>
            <ac:spMk id="2" creationId="{A2BAF6AF-5D45-8F44-A43A-247BB0FDA088}"/>
          </ac:spMkLst>
        </pc:spChg>
        <pc:spChg chg="mod">
          <ac:chgData name="Judith Marshall" userId="0a98e7dd-30f8-4477-a3e0-e11100f91a96" providerId="ADAL" clId="{DA838CA4-B9C0-4EE8-9B46-E2E2DEDDBF3B}" dt="2026-03-23T16:13:45.859" v="703" actId="6549"/>
          <ac:spMkLst>
            <pc:docMk/>
            <pc:sldMk cId="2590203504" sldId="323"/>
            <ac:spMk id="3" creationId="{58D07410-8391-7D81-8248-9C585594A516}"/>
          </ac:spMkLst>
        </pc:spChg>
      </pc:sldChg>
      <pc:sldChg chg="modSp new mod">
        <pc:chgData name="Judith Marshall" userId="0a98e7dd-30f8-4477-a3e0-e11100f91a96" providerId="ADAL" clId="{DA838CA4-B9C0-4EE8-9B46-E2E2DEDDBF3B}" dt="2026-03-23T16:17:34.483" v="757" actId="255"/>
        <pc:sldMkLst>
          <pc:docMk/>
          <pc:sldMk cId="177322940" sldId="324"/>
        </pc:sldMkLst>
        <pc:spChg chg="mod">
          <ac:chgData name="Judith Marshall" userId="0a98e7dd-30f8-4477-a3e0-e11100f91a96" providerId="ADAL" clId="{DA838CA4-B9C0-4EE8-9B46-E2E2DEDDBF3B}" dt="2026-03-23T16:16:01.361" v="733" actId="21"/>
          <ac:spMkLst>
            <pc:docMk/>
            <pc:sldMk cId="177322940" sldId="324"/>
            <ac:spMk id="2" creationId="{AFDFE652-F14E-B82B-A3D8-5C00AB438FB6}"/>
          </ac:spMkLst>
        </pc:spChg>
        <pc:spChg chg="mod">
          <ac:chgData name="Judith Marshall" userId="0a98e7dd-30f8-4477-a3e0-e11100f91a96" providerId="ADAL" clId="{DA838CA4-B9C0-4EE8-9B46-E2E2DEDDBF3B}" dt="2026-03-23T16:17:34.483" v="757" actId="255"/>
          <ac:spMkLst>
            <pc:docMk/>
            <pc:sldMk cId="177322940" sldId="324"/>
            <ac:spMk id="3" creationId="{C9DB499F-A744-DD42-D853-4A55EC13E89A}"/>
          </ac:spMkLst>
        </pc:spChg>
      </pc:sldChg>
      <pc:sldChg chg="modSp new mod">
        <pc:chgData name="Judith Marshall" userId="0a98e7dd-30f8-4477-a3e0-e11100f91a96" providerId="ADAL" clId="{DA838CA4-B9C0-4EE8-9B46-E2E2DEDDBF3B}" dt="2026-03-23T16:20:45.845" v="787" actId="255"/>
        <pc:sldMkLst>
          <pc:docMk/>
          <pc:sldMk cId="616792590" sldId="325"/>
        </pc:sldMkLst>
        <pc:spChg chg="mod">
          <ac:chgData name="Judith Marshall" userId="0a98e7dd-30f8-4477-a3e0-e11100f91a96" providerId="ADAL" clId="{DA838CA4-B9C0-4EE8-9B46-E2E2DEDDBF3B}" dt="2026-03-23T16:19:24.949" v="764"/>
          <ac:spMkLst>
            <pc:docMk/>
            <pc:sldMk cId="616792590" sldId="325"/>
            <ac:spMk id="2" creationId="{1157BC6A-ABEE-1523-6449-922C7AA7FA9B}"/>
          </ac:spMkLst>
        </pc:spChg>
        <pc:spChg chg="mod">
          <ac:chgData name="Judith Marshall" userId="0a98e7dd-30f8-4477-a3e0-e11100f91a96" providerId="ADAL" clId="{DA838CA4-B9C0-4EE8-9B46-E2E2DEDDBF3B}" dt="2026-03-23T16:20:45.845" v="787" actId="255"/>
          <ac:spMkLst>
            <pc:docMk/>
            <pc:sldMk cId="616792590" sldId="325"/>
            <ac:spMk id="3" creationId="{901BA5E7-C615-C63E-90F0-B8F783FD7FDC}"/>
          </ac:spMkLst>
        </pc:spChg>
      </pc:sldChg>
      <pc:sldChg chg="modSp new mod">
        <pc:chgData name="Judith Marshall" userId="0a98e7dd-30f8-4477-a3e0-e11100f91a96" providerId="ADAL" clId="{DA838CA4-B9C0-4EE8-9B46-E2E2DEDDBF3B}" dt="2026-03-23T16:17:20.126" v="756" actId="255"/>
        <pc:sldMkLst>
          <pc:docMk/>
          <pc:sldMk cId="4138744139" sldId="326"/>
        </pc:sldMkLst>
        <pc:spChg chg="mod">
          <ac:chgData name="Judith Marshall" userId="0a98e7dd-30f8-4477-a3e0-e11100f91a96" providerId="ADAL" clId="{DA838CA4-B9C0-4EE8-9B46-E2E2DEDDBF3B}" dt="2026-03-23T16:14:25.594" v="709" actId="27636"/>
          <ac:spMkLst>
            <pc:docMk/>
            <pc:sldMk cId="4138744139" sldId="326"/>
            <ac:spMk id="2" creationId="{3757CC77-0F6C-CD10-9153-A577D2572B06}"/>
          </ac:spMkLst>
        </pc:spChg>
        <pc:spChg chg="mod">
          <ac:chgData name="Judith Marshall" userId="0a98e7dd-30f8-4477-a3e0-e11100f91a96" providerId="ADAL" clId="{DA838CA4-B9C0-4EE8-9B46-E2E2DEDDBF3B}" dt="2026-03-23T16:17:20.126" v="756" actId="255"/>
          <ac:spMkLst>
            <pc:docMk/>
            <pc:sldMk cId="4138744139" sldId="326"/>
            <ac:spMk id="3" creationId="{7C36A71D-9446-F894-149F-8B4B36E49E9A}"/>
          </ac:spMkLst>
        </pc:spChg>
      </pc:sldChg>
      <pc:sldChg chg="modSp new del mod">
        <pc:chgData name="Judith Marshall" userId="0a98e7dd-30f8-4477-a3e0-e11100f91a96" providerId="ADAL" clId="{DA838CA4-B9C0-4EE8-9B46-E2E2DEDDBF3B}" dt="2026-03-23T16:16:04.671" v="737" actId="680"/>
        <pc:sldMkLst>
          <pc:docMk/>
          <pc:sldMk cId="2708862437" sldId="327"/>
        </pc:sldMkLst>
        <pc:spChg chg="mod">
          <ac:chgData name="Judith Marshall" userId="0a98e7dd-30f8-4477-a3e0-e11100f91a96" providerId="ADAL" clId="{DA838CA4-B9C0-4EE8-9B46-E2E2DEDDBF3B}" dt="2026-03-23T16:15:48.933" v="732"/>
          <ac:spMkLst>
            <pc:docMk/>
            <pc:sldMk cId="2708862437" sldId="327"/>
            <ac:spMk id="2" creationId="{C88E941E-63F1-0E48-F91F-C3CE177E4067}"/>
          </ac:spMkLst>
        </pc:spChg>
        <pc:spChg chg="mod">
          <ac:chgData name="Judith Marshall" userId="0a98e7dd-30f8-4477-a3e0-e11100f91a96" providerId="ADAL" clId="{DA838CA4-B9C0-4EE8-9B46-E2E2DEDDBF3B}" dt="2026-03-23T16:16:03.436" v="736"/>
          <ac:spMkLst>
            <pc:docMk/>
            <pc:sldMk cId="2708862437" sldId="327"/>
            <ac:spMk id="3" creationId="{205AD0DC-37B5-AAD2-5F01-1F15A9C7A265}"/>
          </ac:spMkLst>
        </pc:spChg>
        <pc:spChg chg="mod">
          <ac:chgData name="Judith Marshall" userId="0a98e7dd-30f8-4477-a3e0-e11100f91a96" providerId="ADAL" clId="{DA838CA4-B9C0-4EE8-9B46-E2E2DEDDBF3B}" dt="2026-03-23T16:16:03.436" v="736"/>
          <ac:spMkLst>
            <pc:docMk/>
            <pc:sldMk cId="2708862437" sldId="327"/>
            <ac:spMk id="4" creationId="{E75ABB15-F225-C6A6-CB2E-FA6534999B69}"/>
          </ac:spMkLst>
        </pc:spChg>
      </pc:sldChg>
      <pc:sldChg chg="addSp modSp new mod">
        <pc:chgData name="Judith Marshall" userId="0a98e7dd-30f8-4477-a3e0-e11100f91a96" providerId="ADAL" clId="{DA838CA4-B9C0-4EE8-9B46-E2E2DEDDBF3B}" dt="2026-03-23T17:04:49.878" v="965" actId="113"/>
        <pc:sldMkLst>
          <pc:docMk/>
          <pc:sldMk cId="4202059491" sldId="327"/>
        </pc:sldMkLst>
        <pc:spChg chg="mod">
          <ac:chgData name="Judith Marshall" userId="0a98e7dd-30f8-4477-a3e0-e11100f91a96" providerId="ADAL" clId="{DA838CA4-B9C0-4EE8-9B46-E2E2DEDDBF3B}" dt="2026-03-23T16:58:54.864" v="921"/>
          <ac:spMkLst>
            <pc:docMk/>
            <pc:sldMk cId="4202059491" sldId="327"/>
            <ac:spMk id="2" creationId="{D6AA2572-DB3E-4B8C-3337-804526209111}"/>
          </ac:spMkLst>
        </pc:spChg>
        <pc:spChg chg="mod">
          <ac:chgData name="Judith Marshall" userId="0a98e7dd-30f8-4477-a3e0-e11100f91a96" providerId="ADAL" clId="{DA838CA4-B9C0-4EE8-9B46-E2E2DEDDBF3B}" dt="2026-03-23T17:04:49.878" v="965" actId="113"/>
          <ac:spMkLst>
            <pc:docMk/>
            <pc:sldMk cId="4202059491" sldId="327"/>
            <ac:spMk id="3" creationId="{94452DC8-5A1F-C038-BDDC-D92E234E5FEF}"/>
          </ac:spMkLst>
        </pc:spChg>
        <pc:graphicFrameChg chg="add mod">
          <ac:chgData name="Judith Marshall" userId="0a98e7dd-30f8-4477-a3e0-e11100f91a96" providerId="ADAL" clId="{DA838CA4-B9C0-4EE8-9B46-E2E2DEDDBF3B}" dt="2026-03-23T17:02:54.247" v="951"/>
          <ac:graphicFrameMkLst>
            <pc:docMk/>
            <pc:sldMk cId="4202059491" sldId="327"/>
            <ac:graphicFrameMk id="4" creationId="{1E317FDC-9D15-905C-B8B9-C19BFCD4F195}"/>
          </ac:graphicFrameMkLst>
        </pc:graphicFrameChg>
        <pc:graphicFrameChg chg="add mod">
          <ac:chgData name="Judith Marshall" userId="0a98e7dd-30f8-4477-a3e0-e11100f91a96" providerId="ADAL" clId="{DA838CA4-B9C0-4EE8-9B46-E2E2DEDDBF3B}" dt="2026-03-23T17:03:37.473" v="960"/>
          <ac:graphicFrameMkLst>
            <pc:docMk/>
            <pc:sldMk cId="4202059491" sldId="327"/>
            <ac:graphicFrameMk id="5" creationId="{215329CB-10FF-6706-F7E9-AF6334A38720}"/>
          </ac:graphicFrameMkLst>
        </pc:graphicFrameChg>
      </pc:sldChg>
      <pc:sldChg chg="addSp delSp modSp new mod">
        <pc:chgData name="Judith Marshall" userId="0a98e7dd-30f8-4477-a3e0-e11100f91a96" providerId="ADAL" clId="{DA838CA4-B9C0-4EE8-9B46-E2E2DEDDBF3B}" dt="2026-03-23T17:09:07.555" v="976" actId="20577"/>
        <pc:sldMkLst>
          <pc:docMk/>
          <pc:sldMk cId="2994655060" sldId="328"/>
        </pc:sldMkLst>
        <pc:spChg chg="mod">
          <ac:chgData name="Judith Marshall" userId="0a98e7dd-30f8-4477-a3e0-e11100f91a96" providerId="ADAL" clId="{DA838CA4-B9C0-4EE8-9B46-E2E2DEDDBF3B}" dt="2026-03-23T17:08:46.825" v="971"/>
          <ac:spMkLst>
            <pc:docMk/>
            <pc:sldMk cId="2994655060" sldId="328"/>
            <ac:spMk id="2" creationId="{2DD6C128-D245-D721-9884-E2011E15B11C}"/>
          </ac:spMkLst>
        </pc:spChg>
        <pc:spChg chg="add del mod">
          <ac:chgData name="Judith Marshall" userId="0a98e7dd-30f8-4477-a3e0-e11100f91a96" providerId="ADAL" clId="{DA838CA4-B9C0-4EE8-9B46-E2E2DEDDBF3B}" dt="2026-03-23T17:09:07.555" v="976" actId="20577"/>
          <ac:spMkLst>
            <pc:docMk/>
            <pc:sldMk cId="2994655060" sldId="328"/>
            <ac:spMk id="3" creationId="{B1BD4B85-33A4-3586-E116-BBD53B8AE75D}"/>
          </ac:spMkLst>
        </pc:spChg>
        <pc:graphicFrameChg chg="add mod">
          <ac:chgData name="Judith Marshall" userId="0a98e7dd-30f8-4477-a3e0-e11100f91a96" providerId="ADAL" clId="{DA838CA4-B9C0-4EE8-9B46-E2E2DEDDBF3B}" dt="2026-03-23T17:08:09.320" v="968"/>
          <ac:graphicFrameMkLst>
            <pc:docMk/>
            <pc:sldMk cId="2994655060" sldId="328"/>
            <ac:graphicFrameMk id="4" creationId="{3C9B3973-4D57-875C-5E15-31572A44F722}"/>
          </ac:graphicFrameMkLst>
        </pc:graphicFrameChg>
      </pc:sldChg>
      <pc:sldChg chg="modSp new mod">
        <pc:chgData name="Judith Marshall" userId="0a98e7dd-30f8-4477-a3e0-e11100f91a96" providerId="ADAL" clId="{DA838CA4-B9C0-4EE8-9B46-E2E2DEDDBF3B}" dt="2026-03-23T17:17:18.619" v="1035" actId="12"/>
        <pc:sldMkLst>
          <pc:docMk/>
          <pc:sldMk cId="749487399" sldId="329"/>
        </pc:sldMkLst>
        <pc:spChg chg="mod">
          <ac:chgData name="Judith Marshall" userId="0a98e7dd-30f8-4477-a3e0-e11100f91a96" providerId="ADAL" clId="{DA838CA4-B9C0-4EE8-9B46-E2E2DEDDBF3B}" dt="2026-03-23T17:12:52.572" v="1011" actId="20577"/>
          <ac:spMkLst>
            <pc:docMk/>
            <pc:sldMk cId="749487399" sldId="329"/>
            <ac:spMk id="2" creationId="{99192663-1075-D3C4-B957-7044E8E53BF7}"/>
          </ac:spMkLst>
        </pc:spChg>
        <pc:spChg chg="mod">
          <ac:chgData name="Judith Marshall" userId="0a98e7dd-30f8-4477-a3e0-e11100f91a96" providerId="ADAL" clId="{DA838CA4-B9C0-4EE8-9B46-E2E2DEDDBF3B}" dt="2026-03-23T17:17:18.619" v="1035" actId="12"/>
          <ac:spMkLst>
            <pc:docMk/>
            <pc:sldMk cId="749487399" sldId="329"/>
            <ac:spMk id="3" creationId="{F2CFB4AA-F54D-B060-8EB1-DE75A2294FC9}"/>
          </ac:spMkLst>
        </pc:spChg>
      </pc:sldChg>
      <pc:sldMasterChg chg="setBg modSldLayout">
        <pc:chgData name="Judith Marshall" userId="0a98e7dd-30f8-4477-a3e0-e11100f91a96" providerId="ADAL" clId="{DA838CA4-B9C0-4EE8-9B46-E2E2DEDDBF3B}" dt="2026-03-23T15:40:34.774" v="333"/>
        <pc:sldMasterMkLst>
          <pc:docMk/>
          <pc:sldMasterMk cId="2138665097" sldId="2147483660"/>
        </pc:sldMasterMkLst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2138665097" sldId="2147483660"/>
            <pc:sldLayoutMk cId="3469745712" sldId="2147483661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2138665097" sldId="2147483660"/>
            <pc:sldLayoutMk cId="1307347610" sldId="2147483662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2138665097" sldId="2147483660"/>
            <pc:sldLayoutMk cId="3390576131" sldId="2147483663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2138665097" sldId="2147483660"/>
            <pc:sldLayoutMk cId="315146853" sldId="2147483664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2138665097" sldId="2147483660"/>
            <pc:sldLayoutMk cId="3999718545" sldId="2147483665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2138665097" sldId="2147483660"/>
            <pc:sldLayoutMk cId="1111706941" sldId="2147483666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2138665097" sldId="2147483660"/>
            <pc:sldLayoutMk cId="2547233996" sldId="2147483667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2138665097" sldId="2147483660"/>
            <pc:sldLayoutMk cId="1334155001" sldId="2147483668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2138665097" sldId="2147483660"/>
            <pc:sldLayoutMk cId="3036574546" sldId="2147483669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2138665097" sldId="2147483660"/>
            <pc:sldLayoutMk cId="3415547276" sldId="2147483670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2138665097" sldId="2147483660"/>
            <pc:sldLayoutMk cId="2277101687" sldId="2147483671"/>
          </pc:sldLayoutMkLst>
        </pc:sldLayoutChg>
      </pc:sldMasterChg>
      <pc:sldMasterChg chg="setBg modSldLayout">
        <pc:chgData name="Judith Marshall" userId="0a98e7dd-30f8-4477-a3e0-e11100f91a96" providerId="ADAL" clId="{DA838CA4-B9C0-4EE8-9B46-E2E2DEDDBF3B}" dt="2026-03-23T15:40:34.774" v="333"/>
        <pc:sldMasterMkLst>
          <pc:docMk/>
          <pc:sldMasterMk cId="650834797" sldId="2147483672"/>
        </pc:sldMasterMkLst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650834797" sldId="2147483672"/>
            <pc:sldLayoutMk cId="3265030133" sldId="2147483673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650834797" sldId="2147483672"/>
            <pc:sldLayoutMk cId="711402857" sldId="2147483674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650834797" sldId="2147483672"/>
            <pc:sldLayoutMk cId="2917413222" sldId="2147483675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650834797" sldId="2147483672"/>
            <pc:sldLayoutMk cId="3861837899" sldId="2147483676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650834797" sldId="2147483672"/>
            <pc:sldLayoutMk cId="3104514508" sldId="2147483677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650834797" sldId="2147483672"/>
            <pc:sldLayoutMk cId="3459897095" sldId="2147483678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650834797" sldId="2147483672"/>
            <pc:sldLayoutMk cId="3033897258" sldId="2147483679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650834797" sldId="2147483672"/>
            <pc:sldLayoutMk cId="1009433790" sldId="2147483680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650834797" sldId="2147483672"/>
            <pc:sldLayoutMk cId="3592351591" sldId="2147483681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650834797" sldId="2147483672"/>
            <pc:sldLayoutMk cId="2131165296" sldId="2147483682"/>
          </pc:sldLayoutMkLst>
        </pc:sldLayoutChg>
        <pc:sldLayoutChg chg="setBg">
          <pc:chgData name="Judith Marshall" userId="0a98e7dd-30f8-4477-a3e0-e11100f91a96" providerId="ADAL" clId="{DA838CA4-B9C0-4EE8-9B46-E2E2DEDDBF3B}" dt="2026-03-23T15:40:34.774" v="333"/>
          <pc:sldLayoutMkLst>
            <pc:docMk/>
            <pc:sldMasterMk cId="650834797" sldId="2147483672"/>
            <pc:sldLayoutMk cId="2349330605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745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347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576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6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718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706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233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155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574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547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101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0301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4028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4132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8378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5145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8970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8972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4337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3515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1652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330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3/23/2026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665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DBA79F-FFAA-493D-BD9D-532F2788663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6E2B4F-2A01-46C9-86DD-B2709CBFE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34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7CC099DD-8E7F-4878-A418-76859A85E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3DEBDB6E-6E9D-48C5-8C66-EC8D1AC84F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4B1C1573-D299-448C-8A04-C9E2270469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1D0AE86A-F86F-4CBE-9CAD-B508CD66D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637F07FB-5D28-409C-BEFF-56E4E0470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1F314C2B-7573-4DB8-AD6D-D07CE831E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AAB0E5B9-7A69-4C8F-832C-385E34CF94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13EE5250-5184-40BF-9DF2-E25C8ED2F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B45F0B04-CD2F-4DFA-BC25-7CD1B4723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120A221-52E9-45D0-A6EA-2E4B7BA9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BEF69602-360C-4C8D-A2EC-558B20F58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C20FAB78-4165-4488-A328-3396610F0F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5FECEB49-DD6B-46B0-96F6-9B56A3AA9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C9BB7828-91C2-45AB-B2EB-A77E93E5D2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658D9842-FFBE-40DA-AD41-4067978A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EA9D92EE-93D9-42DE-9645-2C81E20E0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318C150F-1B6F-4BD1-9052-EA20D0294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ECCDB6DC-96CE-4D4A-917E-DAC577483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D1C4B445-E267-49A6-AB25-07B182211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658BDCEC-CCF4-470A-A624-152E41F98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C55D99E0-6D1B-4979-BC1C-0F54F485A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98BFEC78-630A-4A9D-B4BF-92B08A158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7DFC065A-13A3-45D2-ACB7-1068F4A69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D2551881-1E40-4ABC-A1FC-686D1B2D2D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9445FBD3-DA73-4FF1-8388-AED59D7678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FB492AB2-E246-471D-A23E-7A279EDAE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A5DDB3BB-3E22-49A4-B920-BBC68FD6D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444814FE-01E1-4C6F-AE3A-46BDA527BB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D90DA665-0CFA-4ADB-89FF-9F79AC293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7249E6A0-5BFC-4622-B59D-F5082F67B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3BD83E7E-1DA8-4060-9D1A-803D06542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794C0F59-9A0F-4340-BCD2-20B5BBBE5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7050958-138C-4DA8-9DF5-1A9D65C19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133265" y="-2152219"/>
            <a:ext cx="6858000" cy="11162439"/>
          </a:xfrm>
          <a:custGeom>
            <a:avLst/>
            <a:gdLst>
              <a:gd name="connsiteX0" fmla="*/ 6858000 w 6858000"/>
              <a:gd name="connsiteY0" fmla="*/ 0 h 11162439"/>
              <a:gd name="connsiteX1" fmla="*/ 6858000 w 6858000"/>
              <a:gd name="connsiteY1" fmla="*/ 7095240 h 11162439"/>
              <a:gd name="connsiteX2" fmla="*/ 6857998 w 6858000"/>
              <a:gd name="connsiteY2" fmla="*/ 7095240 h 11162439"/>
              <a:gd name="connsiteX3" fmla="*/ 6857998 w 6858000"/>
              <a:gd name="connsiteY3" fmla="*/ 10339528 h 11162439"/>
              <a:gd name="connsiteX4" fmla="*/ 0 w 6858000"/>
              <a:gd name="connsiteY4" fmla="*/ 10925458 h 11162439"/>
              <a:gd name="connsiteX5" fmla="*/ 0 w 6858000"/>
              <a:gd name="connsiteY5" fmla="*/ 7095240 h 11162439"/>
              <a:gd name="connsiteX6" fmla="*/ 0 w 6858000"/>
              <a:gd name="connsiteY6" fmla="*/ 6778313 h 11162439"/>
              <a:gd name="connsiteX7" fmla="*/ 0 w 6858000"/>
              <a:gd name="connsiteY7" fmla="*/ 0 h 11162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11162439">
                <a:moveTo>
                  <a:pt x="6858000" y="0"/>
                </a:moveTo>
                <a:lnTo>
                  <a:pt x="6858000" y="7095240"/>
                </a:lnTo>
                <a:lnTo>
                  <a:pt x="6857998" y="7095240"/>
                </a:lnTo>
                <a:lnTo>
                  <a:pt x="6857998" y="10339528"/>
                </a:lnTo>
                <a:cubicBezTo>
                  <a:pt x="3428999" y="10339528"/>
                  <a:pt x="3428999" y="11696417"/>
                  <a:pt x="0" y="10925458"/>
                </a:cubicBezTo>
                <a:lnTo>
                  <a:pt x="0" y="7095240"/>
                </a:lnTo>
                <a:lnTo>
                  <a:pt x="0" y="6778313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009C7E-74B1-0B3E-CC9C-B4E2BA4228E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3476" r="-1" b="3476"/>
          <a:stretch>
            <a:fillRect/>
          </a:stretch>
        </p:blipFill>
        <p:spPr>
          <a:xfrm>
            <a:off x="-18954" y="10"/>
            <a:ext cx="11167367" cy="6857990"/>
          </a:xfrm>
          <a:custGeom>
            <a:avLst/>
            <a:gdLst/>
            <a:ahLst/>
            <a:cxnLst/>
            <a:rect l="l" t="t" r="r" b="b"/>
            <a:pathLst>
              <a:path w="12142767" h="6858000">
                <a:moveTo>
                  <a:pt x="0" y="0"/>
                </a:moveTo>
                <a:lnTo>
                  <a:pt x="11251490" y="0"/>
                </a:lnTo>
                <a:lnTo>
                  <a:pt x="11255634" y="308191"/>
                </a:lnTo>
                <a:cubicBezTo>
                  <a:pt x="11341049" y="3428907"/>
                  <a:pt x="12695043" y="3532715"/>
                  <a:pt x="11886084" y="6854559"/>
                </a:cubicBezTo>
                <a:lnTo>
                  <a:pt x="7539784" y="6854559"/>
                </a:lnTo>
                <a:lnTo>
                  <a:pt x="753978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04F376-8809-6088-2610-C990A5F538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25" y="746841"/>
            <a:ext cx="9339075" cy="26821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Intelligence and Cognitive Decline in Older 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B21B76-B91A-8022-8903-0851A19D72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25" y="3674327"/>
            <a:ext cx="9339075" cy="138021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Dr Judith Marshall</a:t>
            </a:r>
          </a:p>
        </p:txBody>
      </p:sp>
    </p:spTree>
    <p:extLst>
      <p:ext uri="{BB962C8B-B14F-4D97-AF65-F5344CB8AC3E}">
        <p14:creationId xmlns:p14="http://schemas.microsoft.com/office/powerpoint/2010/main" val="131515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917BD-1D7A-69FD-4DAA-2119070CB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latin typeface="+mj-lt"/>
                <a:ea typeface="+mj-ea"/>
                <a:cs typeface="+mj-cs"/>
              </a:rPr>
              <a:t>Measuring adult intelligence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99584A-A32C-8289-F6D7-A2F4757F68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6467" y="1675227"/>
            <a:ext cx="10219065" cy="43941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B31F9E-8B0D-5DC8-D1D7-B9ABAC2E4736}"/>
              </a:ext>
            </a:extLst>
          </p:cNvPr>
          <p:cNvSpPr txBox="1"/>
          <p:nvPr/>
        </p:nvSpPr>
        <p:spPr>
          <a:xfrm>
            <a:off x="8593985" y="6214533"/>
            <a:ext cx="4067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PID Level 4 lecture slide</a:t>
            </a:r>
          </a:p>
        </p:txBody>
      </p:sp>
    </p:spTree>
    <p:extLst>
      <p:ext uri="{BB962C8B-B14F-4D97-AF65-F5344CB8AC3E}">
        <p14:creationId xmlns:p14="http://schemas.microsoft.com/office/powerpoint/2010/main" val="712491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8E7B6-D88B-71DA-A1DE-8DA3C0871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</a:rPr>
              <a:t>Measuring adult intelligence WAIS-5 </a:t>
            </a:r>
            <a:endParaRPr lang="en-US" sz="3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EA00EE-DD90-C973-7FCB-487DDA6ABF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813995"/>
            <a:ext cx="10905066" cy="41166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CB47E0-CC2B-2B66-268B-DB832E7A915A}"/>
              </a:ext>
            </a:extLst>
          </p:cNvPr>
          <p:cNvSpPr txBox="1"/>
          <p:nvPr/>
        </p:nvSpPr>
        <p:spPr>
          <a:xfrm>
            <a:off x="8917119" y="6120914"/>
            <a:ext cx="4012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PID Level 4 lecture slide</a:t>
            </a:r>
          </a:p>
        </p:txBody>
      </p:sp>
    </p:spTree>
    <p:extLst>
      <p:ext uri="{BB962C8B-B14F-4D97-AF65-F5344CB8AC3E}">
        <p14:creationId xmlns:p14="http://schemas.microsoft.com/office/powerpoint/2010/main" val="1348272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224D2-D2D2-4407-8A0D-1BAC2EDDA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When does ‘intelligence’ peak?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C5C34-721D-79C4-5BE3-4DE3D9242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Some abilities peak and begin to decline around age 18-20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2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Digit Symbol Coding (processing speed)</a:t>
            </a:r>
          </a:p>
          <a:p>
            <a:pPr lvl="2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Visual Search</a:t>
            </a:r>
          </a:p>
          <a:p>
            <a:pPr lvl="2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Some short-term memory tasks such as: </a:t>
            </a:r>
          </a:p>
          <a:p>
            <a:pPr lvl="3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Short-term memory for stories</a:t>
            </a:r>
          </a:p>
          <a:p>
            <a:pPr lvl="3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Short-term memory for word pairs</a:t>
            </a:r>
          </a:p>
          <a:p>
            <a:pPr lvl="3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Tend to rise through adolescence and peak around high school age, then decline steadily.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 algn="r">
              <a:buNone/>
            </a:pPr>
            <a:r>
              <a:rPr lang="en-GB" sz="2000" dirty="0"/>
              <a:t>(Hartshorne &amp; Germine, 2015)</a:t>
            </a:r>
          </a:p>
        </p:txBody>
      </p:sp>
    </p:spTree>
    <p:extLst>
      <p:ext uri="{BB962C8B-B14F-4D97-AF65-F5344CB8AC3E}">
        <p14:creationId xmlns:p14="http://schemas.microsoft.com/office/powerpoint/2010/main" val="1604387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35054-D1F7-2C6A-78A2-CF40D70E8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When does ‘intelligence’ peak?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A8198-7E18-A72A-0F0A-E3FF6D9E3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/>
              <a:t>Some abilities plateau in early adulthood, beginning to decline in subjects’ 30s</a:t>
            </a:r>
          </a:p>
          <a:p>
            <a:endParaRPr lang="en-GB" sz="2000" dirty="0"/>
          </a:p>
          <a:p>
            <a:r>
              <a:rPr lang="en-GB" sz="2000" dirty="0"/>
              <a:t>These rely more on working memory and fluid reasoning:</a:t>
            </a:r>
          </a:p>
          <a:p>
            <a:pPr lvl="2"/>
            <a:r>
              <a:rPr lang="en-GB" dirty="0"/>
              <a:t>Forward Digit Span</a:t>
            </a:r>
          </a:p>
          <a:p>
            <a:pPr lvl="2"/>
            <a:r>
              <a:rPr lang="en-GB" dirty="0"/>
              <a:t>Backward Spatial Span</a:t>
            </a:r>
          </a:p>
          <a:p>
            <a:pPr lvl="2"/>
            <a:r>
              <a:rPr lang="en-GB" dirty="0"/>
              <a:t>Digit Span (overall)</a:t>
            </a:r>
          </a:p>
          <a:p>
            <a:pPr lvl="2"/>
            <a:r>
              <a:rPr lang="en-GB" dirty="0"/>
              <a:t>Visual Working Memory</a:t>
            </a:r>
          </a:p>
          <a:p>
            <a:pPr lvl="2"/>
            <a:r>
              <a:rPr lang="en-GB" dirty="0"/>
              <a:t>Matrix Reasoning (fluid reasoning)</a:t>
            </a:r>
          </a:p>
          <a:p>
            <a:pPr lvl="2"/>
            <a:endParaRPr lang="en-GB" dirty="0"/>
          </a:p>
          <a:p>
            <a:r>
              <a:rPr lang="en-GB" sz="2000" dirty="0"/>
              <a:t>These tasks generally peak around 28–30, significantly later than processing speed.</a:t>
            </a:r>
          </a:p>
          <a:p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281472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10A14-4778-6773-2B87-CFB124D65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When does ‘intelligence’ peak?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422CC-4BC7-F6C5-79E1-A60124DB6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Age 30-35</a:t>
            </a:r>
          </a:p>
          <a:p>
            <a:endParaRPr lang="en-GB" dirty="0"/>
          </a:p>
          <a:p>
            <a:r>
              <a:rPr lang="en-GB" dirty="0"/>
              <a:t>These show moderate maturation into early adulthood:</a:t>
            </a:r>
          </a:p>
          <a:p>
            <a:endParaRPr lang="en-GB" dirty="0"/>
          </a:p>
          <a:p>
            <a:pPr lvl="2"/>
            <a:r>
              <a:rPr lang="en-GB"/>
              <a:t>Face memory peaks about after age 30 (Germine et al. 2011)</a:t>
            </a:r>
          </a:p>
          <a:p>
            <a:pPr lvl="2"/>
            <a:r>
              <a:rPr lang="en-GB"/>
              <a:t>Quantity discrimination (number sense) peaks around 30</a:t>
            </a:r>
          </a:p>
          <a:p>
            <a:endParaRPr lang="en-GB" b="1" dirty="0"/>
          </a:p>
          <a:p>
            <a:endParaRPr lang="en-GB" dirty="0"/>
          </a:p>
          <a:p>
            <a:pPr lvl="2"/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6125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401D0-E492-06C9-E69C-757A9288C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Autofit/>
          </a:bodyPr>
          <a:lstStyle/>
          <a:p>
            <a:pPr algn="ctr"/>
            <a:r>
              <a:rPr lang="en-GB" dirty="0"/>
              <a:t>When does ‘intelligence’ peak?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E65E2-ED9F-27B2-4D16-3BDB81EA8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9599" y="322729"/>
            <a:ext cx="7042485" cy="6275295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40s-50s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These are largely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experience-based (crystallized abilities)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lvl="2"/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Vocabulary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3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 WAIS-III data → peak ~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50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3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 large 2010s online data → peak ~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65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2"/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Information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(factual knowledge)</a:t>
            </a:r>
          </a:p>
          <a:p>
            <a:pPr lvl="2"/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Comprehension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(understanding explanations)</a:t>
            </a:r>
          </a:p>
          <a:p>
            <a:pPr lvl="2"/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Similarities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(verbal reasoning)</a:t>
            </a:r>
          </a:p>
          <a:p>
            <a:pPr lvl="2"/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Arithmetic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(applied quantitative knowledge)</a:t>
            </a:r>
          </a:p>
          <a:p>
            <a:pPr marL="457200" lvl="2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These tasks benefit from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accumulated knowledge and experience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, and peak far later than fluid abilities.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Hartshorne &amp; Germine (2015): A nuanced theory of maturation and age-related decline, in which multiple, dissociable factors differentially affect different domains of cognition</a:t>
            </a:r>
          </a:p>
        </p:txBody>
      </p:sp>
      <p:pic>
        <p:nvPicPr>
          <p:cNvPr id="5" name="Picture 4" descr="Complex math formulas on a blackboard">
            <a:extLst>
              <a:ext uri="{FF2B5EF4-FFF2-40B4-BE49-F238E27FC236}">
                <a16:creationId xmlns:a16="http://schemas.microsoft.com/office/drawing/2014/main" id="{A7119E39-43A9-089F-CB9E-2B829FE7D6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75" r="4850" b="-2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48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03BC7-CB41-480C-9E91-C3220168C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stable is intelligence across the lifespan?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D7955-E153-0F73-FAA5-8824EBAB6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3744"/>
            <a:ext cx="105156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b="1" dirty="0"/>
              <a:t>Two Types of Stability</a:t>
            </a:r>
            <a:endParaRPr lang="en-GB" sz="2400" dirty="0"/>
          </a:p>
          <a:p>
            <a:pPr marL="0" indent="0">
              <a:buNone/>
            </a:pPr>
            <a:endParaRPr lang="en-GB" sz="2400" b="1" dirty="0"/>
          </a:p>
          <a:p>
            <a:pPr marL="457200" indent="-457200">
              <a:buAutoNum type="arabicPeriod"/>
            </a:pPr>
            <a:r>
              <a:rPr lang="en-GB" sz="2400" dirty="0"/>
              <a:t>Mean-level stability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Average cognitive scores change with age:</a:t>
            </a:r>
          </a:p>
          <a:p>
            <a:pPr lvl="0"/>
            <a:r>
              <a:rPr lang="en-GB" sz="2400" dirty="0"/>
              <a:t>Some abilities decline early (processing speed, reasoning, memory).</a:t>
            </a:r>
          </a:p>
          <a:p>
            <a:pPr lvl="0"/>
            <a:r>
              <a:rPr lang="en-GB" sz="2400" dirty="0"/>
              <a:t>Others stay stable much longer (vocabulary, general knowledge).</a:t>
            </a:r>
            <a:br>
              <a:rPr lang="en-GB" sz="2400" dirty="0"/>
            </a:br>
            <a:endParaRPr lang="en-GB" sz="2400" dirty="0"/>
          </a:p>
          <a:p>
            <a:pPr marL="0" lvl="0" indent="0">
              <a:buNone/>
            </a:pPr>
            <a:r>
              <a:rPr lang="en-GB" sz="2400" dirty="0"/>
              <a:t>2. Stability of </a:t>
            </a:r>
            <a:r>
              <a:rPr lang="en-GB" sz="2400" b="1" u="sng" dirty="0"/>
              <a:t>individual differences</a:t>
            </a:r>
          </a:p>
          <a:p>
            <a:pPr marL="0" lvl="0" indent="0">
              <a:buNone/>
            </a:pPr>
            <a:endParaRPr lang="en-GB" sz="2400" u="sng" dirty="0"/>
          </a:p>
          <a:p>
            <a:pPr lvl="0"/>
            <a:r>
              <a:rPr lang="en-GB" sz="2400" dirty="0"/>
              <a:t>Do people retain their relative ranking in intelligence over time?</a:t>
            </a:r>
          </a:p>
          <a:p>
            <a:r>
              <a:rPr lang="en-GB" sz="2400" dirty="0"/>
              <a:t>Assessed using correlation coefficients between scores at two life stages.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D79EB1-AC83-7D73-C41D-84215496F0DB}"/>
              </a:ext>
            </a:extLst>
          </p:cNvPr>
          <p:cNvSpPr txBox="1"/>
          <p:nvPr/>
        </p:nvSpPr>
        <p:spPr>
          <a:xfrm>
            <a:off x="9787690" y="6222045"/>
            <a:ext cx="3210713" cy="380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Deary, 2014</a:t>
            </a:r>
          </a:p>
        </p:txBody>
      </p:sp>
    </p:spTree>
    <p:extLst>
      <p:ext uri="{BB962C8B-B14F-4D97-AF65-F5344CB8AC3E}">
        <p14:creationId xmlns:p14="http://schemas.microsoft.com/office/powerpoint/2010/main" val="38191793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357A7-19D2-95A6-F2B5-D60F11162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Measuring Stability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C8F72-93DC-B03F-0CBE-BEF2217D7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5006"/>
            <a:ext cx="10515600" cy="397703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b="1" dirty="0"/>
              <a:t>Scottish Mental Surveys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The Scottish Mental Surveys (1932 &amp; 1947) provide rare longitudinal data:</a:t>
            </a:r>
          </a:p>
          <a:p>
            <a:pPr marL="0" indent="0">
              <a:buNone/>
            </a:pPr>
            <a:endParaRPr lang="en-GB" sz="2400" dirty="0"/>
          </a:p>
          <a:p>
            <a:pPr lvl="0"/>
            <a:r>
              <a:rPr lang="en-GB" sz="2400" dirty="0"/>
              <a:t>Nearly the </a:t>
            </a:r>
            <a:r>
              <a:rPr lang="en-GB" sz="2400" b="1" dirty="0"/>
              <a:t>entire population</a:t>
            </a:r>
            <a:r>
              <a:rPr lang="en-GB" sz="2400" dirty="0"/>
              <a:t> of Scottish schoolchildren was tested</a:t>
            </a:r>
          </a:p>
          <a:p>
            <a:pPr lvl="0"/>
            <a:r>
              <a:rPr lang="en-GB" sz="2400" dirty="0"/>
              <a:t> (age ≈11).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The </a:t>
            </a:r>
            <a:r>
              <a:rPr lang="en-GB" sz="2400" b="1" dirty="0"/>
              <a:t>same test</a:t>
            </a:r>
            <a:r>
              <a:rPr lang="en-GB" sz="2400" dirty="0"/>
              <a:t> (Moray House Test No. 12) was used in childhood and again decades later.</a:t>
            </a:r>
          </a:p>
          <a:p>
            <a:pPr lvl="0"/>
            <a:endParaRPr lang="en-GB" sz="2400" dirty="0"/>
          </a:p>
          <a:p>
            <a:r>
              <a:rPr lang="en-GB" sz="2400" dirty="0"/>
              <a:t>Later follow-ups in Aberdeen and Lothian tested participants at ages </a:t>
            </a:r>
            <a:r>
              <a:rPr lang="en-GB" sz="2400" b="1" dirty="0"/>
              <a:t>70, 79, 87, and 90</a:t>
            </a:r>
            <a:r>
              <a:rPr lang="en-GB" sz="2400" dirty="0"/>
              <a:t>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9422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BE7E2-A85B-E37B-A067-66C689048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Stable Is Intelligence Across Life?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D810F-15F0-72AD-461F-359DD37030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6262" y="1825625"/>
            <a:ext cx="5593538" cy="488455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Key correlations between age 11 and older age: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Age 70: r ≈ .67</a:t>
            </a:r>
          </a:p>
          <a:p>
            <a:pPr lvl="0"/>
            <a:r>
              <a:rPr lang="en-GB" dirty="0"/>
              <a:t>Age 90: r ≈ .54 (or .45 after removing possible dementia cases)</a:t>
            </a:r>
          </a:p>
          <a:p>
            <a:pPr lvl="0"/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Interpretation: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About </a:t>
            </a:r>
            <a:r>
              <a:rPr lang="en-GB" b="1" dirty="0"/>
              <a:t>half</a:t>
            </a:r>
            <a:r>
              <a:rPr lang="en-GB" dirty="0"/>
              <a:t> of the variation in intelligence at age 70 can be traced back to age 11.</a:t>
            </a:r>
          </a:p>
          <a:p>
            <a:r>
              <a:rPr lang="en-GB" dirty="0"/>
              <a:t>About </a:t>
            </a:r>
            <a:r>
              <a:rPr lang="en-GB" b="1" dirty="0"/>
              <a:t>one-third</a:t>
            </a:r>
            <a:r>
              <a:rPr lang="en-GB" dirty="0"/>
              <a:t> of differences at age 90 can be traced back to childhood.</a:t>
            </a:r>
          </a:p>
          <a:p>
            <a:endParaRPr lang="en-GB" dirty="0"/>
          </a:p>
          <a:p>
            <a:r>
              <a:rPr lang="en-GB" dirty="0"/>
              <a:t>Considered to be high levels of stability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54C0D6-5F65-F114-17E0-03D253D0DB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0958" y="1829325"/>
            <a:ext cx="5181600" cy="435133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Other follow-ups using the </a:t>
            </a:r>
            <a:r>
              <a:rPr lang="en-GB" b="1" dirty="0"/>
              <a:t>same test</a:t>
            </a:r>
            <a:r>
              <a:rPr lang="en-GB" dirty="0"/>
              <a:t> over decades also show high stability:</a:t>
            </a:r>
          </a:p>
          <a:p>
            <a:endParaRPr lang="en-GB" dirty="0"/>
          </a:p>
          <a:p>
            <a:endParaRPr lang="en-GB" dirty="0"/>
          </a:p>
          <a:p>
            <a:pPr lvl="0"/>
            <a:r>
              <a:rPr lang="en-GB" dirty="0"/>
              <a:t>Owens (1966): r = </a:t>
            </a:r>
            <a:r>
              <a:rPr lang="en-GB" b="1" dirty="0"/>
              <a:t>.78</a:t>
            </a:r>
            <a:r>
              <a:rPr lang="en-GB" dirty="0"/>
              <a:t> across 42 years.</a:t>
            </a:r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Schwartzman et al. (1987): r = </a:t>
            </a:r>
            <a:r>
              <a:rPr lang="en-GB" b="1" dirty="0"/>
              <a:t>.78</a:t>
            </a:r>
            <a:r>
              <a:rPr lang="en-GB" dirty="0"/>
              <a:t> across ~40 years.</a:t>
            </a:r>
          </a:p>
          <a:p>
            <a:pPr marL="0" lvl="0" indent="0">
              <a:buNone/>
            </a:pPr>
            <a:br>
              <a:rPr lang="en-GB" dirty="0"/>
            </a:br>
            <a:endParaRPr lang="en-GB" dirty="0"/>
          </a:p>
          <a:p>
            <a:r>
              <a:rPr lang="en-GB" dirty="0"/>
              <a:t>This supports the conclusion that intelligence is a highly stable trait across adulthood.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09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9932D-D59C-3B2D-AB39-6D02330EF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Study Correlations Underestimate True Stability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ED76C-BD88-35CC-62BA-8D4549C3E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4433"/>
            <a:ext cx="10515600" cy="3836355"/>
          </a:xfrm>
        </p:spPr>
        <p:txBody>
          <a:bodyPr>
            <a:normAutofit fontScale="92500"/>
          </a:bodyPr>
          <a:lstStyle/>
          <a:p>
            <a:pPr lvl="0"/>
            <a:r>
              <a:rPr lang="en-GB" sz="2400" dirty="0"/>
              <a:t>Sample sizes introduce uncertainty.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The retested samples have </a:t>
            </a:r>
            <a:r>
              <a:rPr lang="en-GB" sz="2400" b="1" dirty="0"/>
              <a:t>restricted range</a:t>
            </a:r>
            <a:r>
              <a:rPr lang="en-GB" sz="2400" dirty="0"/>
              <a:t> (healthier, more available individuals).</a:t>
            </a:r>
          </a:p>
          <a:p>
            <a:pPr lvl="0"/>
            <a:endParaRPr lang="en-GB" sz="2400" dirty="0"/>
          </a:p>
          <a:p>
            <a:pPr lvl="0"/>
            <a:r>
              <a:rPr lang="en-GB" sz="2400" b="1" dirty="0"/>
              <a:t>Tests are never perfectly reliable</a:t>
            </a:r>
            <a:r>
              <a:rPr lang="en-GB" sz="2400" dirty="0"/>
              <a:t>, even across short intervals.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The Moray House Test may not be perfectly suited for both children and older adults.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Adjusted (“</a:t>
            </a:r>
            <a:r>
              <a:rPr lang="en-GB" sz="2400" dirty="0" err="1"/>
              <a:t>disattenuated</a:t>
            </a:r>
            <a:r>
              <a:rPr lang="en-GB" sz="2400" dirty="0"/>
              <a:t>” or corrected) correlations are typically ~.1 higher.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570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E937A-06D5-798F-90E3-9A3D6FEDC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Genetic and Environmental Influences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A26F7-14F6-C5DF-6D44-6F7B01FBE5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Follow-up studies indicate:</a:t>
            </a:r>
          </a:p>
          <a:p>
            <a:endParaRPr lang="en-GB" dirty="0"/>
          </a:p>
          <a:p>
            <a:pPr lvl="0"/>
            <a:r>
              <a:rPr lang="en-GB" b="1" dirty="0"/>
              <a:t>Genetics</a:t>
            </a:r>
            <a:r>
              <a:rPr lang="en-GB" dirty="0"/>
              <a:t> play a substantial role in lifelong stability.</a:t>
            </a:r>
          </a:p>
          <a:p>
            <a:pPr lvl="0"/>
            <a:endParaRPr lang="en-GB" dirty="0"/>
          </a:p>
          <a:p>
            <a:r>
              <a:rPr lang="en-GB" b="1" dirty="0"/>
              <a:t>Environmental factors</a:t>
            </a:r>
            <a:r>
              <a:rPr lang="en-GB" dirty="0"/>
              <a:t> more strongly influence who shows greater cognitive decline.</a:t>
            </a:r>
          </a:p>
          <a:p>
            <a:endParaRPr lang="en-GB" dirty="0"/>
          </a:p>
          <a:p>
            <a:r>
              <a:rPr lang="en-GB" b="1" dirty="0"/>
              <a:t>Protective factors:</a:t>
            </a:r>
            <a:r>
              <a:rPr lang="en-GB" dirty="0"/>
              <a:t> physical fitness, education.</a:t>
            </a:r>
          </a:p>
          <a:p>
            <a:endParaRPr lang="en-GB" dirty="0"/>
          </a:p>
          <a:p>
            <a:r>
              <a:rPr lang="en-GB" dirty="0"/>
              <a:t>Higher childhood intelligence predicts </a:t>
            </a:r>
            <a:r>
              <a:rPr lang="en-GB" i="1" dirty="0"/>
              <a:t>higher</a:t>
            </a:r>
            <a:r>
              <a:rPr lang="en-GB" dirty="0"/>
              <a:t> later-life ability, but </a:t>
            </a:r>
            <a:r>
              <a:rPr lang="en-GB" b="1" dirty="0"/>
              <a:t>not a slower rate of decline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9022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B7B71-5191-C416-6258-4907D0181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Contributions of the Individual Differences Approach to Cognitive Aging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A7F86-855D-CAFF-98B7-CE503C4C12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Much cognitive ageing research focuses on </a:t>
            </a:r>
            <a:r>
              <a:rPr lang="en-GB" sz="2000" b="1" i="1" dirty="0"/>
              <a:t>average</a:t>
            </a:r>
            <a:r>
              <a:rPr lang="en-GB" sz="2000" dirty="0"/>
              <a:t> age-group differences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Individuals vary widely in cognitive abilities—and these differences provide essential information.</a:t>
            </a:r>
          </a:p>
          <a:p>
            <a:endParaRPr lang="en-GB" sz="2000" dirty="0"/>
          </a:p>
          <a:p>
            <a:pPr marL="0" indent="0">
              <a:buNone/>
            </a:pPr>
            <a:br>
              <a:rPr lang="en-GB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560803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9AF0C-4707-A486-516B-4CE8AACB1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Improving the Measurement of Cognitive Functioning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B1C23-46A9-4161-C328-9B25661B3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2017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Enhancing Reliability and Sensitivity</a:t>
            </a:r>
          </a:p>
          <a:p>
            <a:endParaRPr lang="en-GB" dirty="0"/>
          </a:p>
          <a:p>
            <a:r>
              <a:rPr lang="en-GB" dirty="0"/>
              <a:t>Using multiple measures from the same individuals (not single test across groups) increases the reliability of cognitive assessments.</a:t>
            </a:r>
          </a:p>
          <a:p>
            <a:br>
              <a:rPr lang="en-GB" dirty="0"/>
            </a:br>
            <a:r>
              <a:rPr lang="en-GB" dirty="0"/>
              <a:t>For example, substantial improvements in reliability when:</a:t>
            </a:r>
          </a:p>
          <a:p>
            <a:endParaRPr lang="en-GB" dirty="0"/>
          </a:p>
          <a:p>
            <a:pPr lvl="0"/>
            <a:r>
              <a:rPr lang="en-GB" dirty="0"/>
              <a:t>Single-test scores are replaced with </a:t>
            </a:r>
            <a:r>
              <a:rPr lang="en-GB" b="1" dirty="0"/>
              <a:t>composite measures</a:t>
            </a:r>
            <a:r>
              <a:rPr lang="en-GB" dirty="0"/>
              <a:t>, </a:t>
            </a:r>
          </a:p>
          <a:p>
            <a:pPr lvl="0"/>
            <a:endParaRPr lang="en-GB" dirty="0"/>
          </a:p>
          <a:p>
            <a:r>
              <a:rPr lang="en-GB" dirty="0"/>
              <a:t>Composite measures are elevated to </a:t>
            </a:r>
            <a:r>
              <a:rPr lang="en-GB" b="1" dirty="0"/>
              <a:t>latent variables</a:t>
            </a:r>
            <a:r>
              <a:rPr lang="en-GB" dirty="0"/>
              <a:t> (which remove measurement error).</a:t>
            </a:r>
          </a:p>
          <a:p>
            <a:br>
              <a:rPr lang="en-GB" dirty="0"/>
            </a:br>
            <a:r>
              <a:rPr lang="en-GB" dirty="0"/>
              <a:t>Reliability rose from </a:t>
            </a:r>
            <a:r>
              <a:rPr lang="en-GB" b="1" dirty="0"/>
              <a:t>.75</a:t>
            </a:r>
            <a:r>
              <a:rPr lang="en-GB" dirty="0"/>
              <a:t> (single measure) to </a:t>
            </a:r>
            <a:r>
              <a:rPr lang="en-GB" b="1" dirty="0"/>
              <a:t>.96</a:t>
            </a:r>
            <a:r>
              <a:rPr lang="en-GB" dirty="0"/>
              <a:t> (latent variable) in memory tests.</a:t>
            </a:r>
          </a:p>
        </p:txBody>
      </p:sp>
    </p:spTree>
    <p:extLst>
      <p:ext uri="{BB962C8B-B14F-4D97-AF65-F5344CB8AC3E}">
        <p14:creationId xmlns:p14="http://schemas.microsoft.com/office/powerpoint/2010/main" val="10816031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21C13-4FE0-9E12-48D9-1AA9BDF78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Improving the Measurement of Cognitive Functioning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B5360-5A75-72FC-2446-336E483DF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38136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Clarifying Construct Validity</a:t>
            </a:r>
          </a:p>
          <a:p>
            <a:endParaRPr lang="en-GB" sz="2000" dirty="0"/>
          </a:p>
          <a:p>
            <a:r>
              <a:rPr lang="en-GB" sz="2000" dirty="0"/>
              <a:t>All cognitive tests reflect multiple influences (true ability, task-specific factors, measurement error)</a:t>
            </a:r>
          </a:p>
          <a:p>
            <a:pPr lvl="1"/>
            <a:endParaRPr lang="en-GB" sz="2000" dirty="0"/>
          </a:p>
          <a:p>
            <a:r>
              <a:rPr lang="en-GB" sz="2000" dirty="0"/>
              <a:t>The ID approach uses interrelationships between tasks to determine whether measures reflect the intended construct.</a:t>
            </a:r>
          </a:p>
          <a:p>
            <a:endParaRPr lang="en-GB" sz="2000" dirty="0"/>
          </a:p>
          <a:p>
            <a:pPr marL="457200" lvl="1" indent="0">
              <a:buNone/>
            </a:pPr>
            <a:r>
              <a:rPr lang="en-GB" sz="2000" dirty="0"/>
              <a:t>Example:</a:t>
            </a:r>
            <a:br>
              <a:rPr lang="en-GB" sz="2000" dirty="0"/>
            </a:br>
            <a:r>
              <a:rPr lang="en-GB" sz="2000" dirty="0"/>
              <a:t>A vocabulary test intended for adolescents correlated more strongly with </a:t>
            </a:r>
            <a:r>
              <a:rPr lang="en-GB" sz="2000" b="1" dirty="0"/>
              <a:t>perceptual speed</a:t>
            </a:r>
            <a:r>
              <a:rPr lang="en-GB" sz="2000" dirty="0"/>
              <a:t> than with other vocabulary tests—showing it did not truly measure vocabulary in adults.</a:t>
            </a: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338666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AF6AF-5D45-8F44-A43A-247BB0FD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Improving the Measurement of Cognitive Functioning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07410-8391-7D81-8248-9C585594A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9830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dirty="0"/>
              <a:t>Checking Measurement Equivalence Across Age</a:t>
            </a:r>
          </a:p>
          <a:p>
            <a:endParaRPr lang="en-GB" sz="2200" dirty="0"/>
          </a:p>
          <a:p>
            <a:r>
              <a:rPr lang="en-GB" sz="2200" dirty="0"/>
              <a:t>The approach helps determine whether tests measure </a:t>
            </a:r>
            <a:r>
              <a:rPr lang="en-GB" sz="2200" i="1" dirty="0"/>
              <a:t>the same constructs</a:t>
            </a:r>
            <a:r>
              <a:rPr lang="en-GB" sz="2200" dirty="0"/>
              <a:t> across different age groups.</a:t>
            </a:r>
          </a:p>
          <a:p>
            <a:endParaRPr lang="en-GB" sz="2200" dirty="0"/>
          </a:p>
          <a:p>
            <a:r>
              <a:rPr lang="en-GB" sz="2200" i="1" dirty="0"/>
              <a:t>Virginia Cognitive Aging Project (VCAP)</a:t>
            </a:r>
            <a:r>
              <a:rPr lang="en-GB" sz="2200" dirty="0"/>
              <a:t> correlations showed that:</a:t>
            </a:r>
          </a:p>
          <a:p>
            <a:endParaRPr lang="en-GB" sz="2200" dirty="0"/>
          </a:p>
          <a:p>
            <a:pPr lvl="0"/>
            <a:r>
              <a:rPr lang="en-GB" sz="2200" dirty="0"/>
              <a:t>Word recall correlated more strongly with other memory tests than with speed tests</a:t>
            </a:r>
          </a:p>
          <a:p>
            <a:pPr lvl="0"/>
            <a:endParaRPr lang="en-GB" sz="2200" dirty="0"/>
          </a:p>
          <a:p>
            <a:pPr lvl="0"/>
            <a:r>
              <a:rPr lang="en-GB" sz="2200" dirty="0"/>
              <a:t>This pattern remained stable across age decades, suggesting </a:t>
            </a:r>
            <a:r>
              <a:rPr lang="en-GB" sz="2200" b="1" dirty="0"/>
              <a:t>construct invariance</a:t>
            </a:r>
            <a:br>
              <a:rPr lang="en-GB" sz="2200" dirty="0"/>
            </a:br>
            <a:endParaRPr lang="en-GB" sz="2200" dirty="0"/>
          </a:p>
          <a:p>
            <a:br>
              <a:rPr lang="en-GB" sz="2200" dirty="0"/>
            </a:br>
            <a:r>
              <a:rPr lang="en-GB" sz="2200" dirty="0"/>
              <a:t>Improved measurement lets researchers distinguish real cognitive ageing effects from artefacts caused by unreliable or age-biased tests.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2035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FE652-F14E-B82B-A3D8-5C00AB438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Understanding Relations Among Cognitive Measures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B499F-A744-DD42-D853-4A55EC13E8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r>
              <a:rPr lang="en-GB" sz="2000" b="1" dirty="0"/>
              <a:t>Mediation Analyses</a:t>
            </a:r>
          </a:p>
          <a:p>
            <a:endParaRPr lang="en-GB" sz="2000" dirty="0"/>
          </a:p>
          <a:p>
            <a:r>
              <a:rPr lang="en-GB" sz="2000" dirty="0"/>
              <a:t>ID-based methods allow researchers to test whether age effects on one cognitive ability are </a:t>
            </a:r>
            <a:r>
              <a:rPr lang="en-GB" sz="2000" b="1" dirty="0"/>
              <a:t>mediated by</a:t>
            </a:r>
            <a:r>
              <a:rPr lang="en-GB" sz="2000" dirty="0"/>
              <a:t> (i.e., explained through) other abilities such as:</a:t>
            </a:r>
          </a:p>
          <a:p>
            <a:endParaRPr lang="en-GB" sz="2000" dirty="0"/>
          </a:p>
          <a:p>
            <a:pPr lvl="1"/>
            <a:r>
              <a:rPr lang="en-GB" sz="2000" dirty="0"/>
              <a:t>Working memory</a:t>
            </a:r>
          </a:p>
          <a:p>
            <a:pPr lvl="1"/>
            <a:r>
              <a:rPr lang="en-GB" sz="2000" dirty="0"/>
              <a:t>Processing speed</a:t>
            </a:r>
          </a:p>
          <a:p>
            <a:pPr lvl="1"/>
            <a:r>
              <a:rPr lang="en-GB" sz="2000" dirty="0"/>
              <a:t>Executive functions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Early findings showed that age-related declines in </a:t>
            </a:r>
            <a:r>
              <a:rPr lang="en-GB" sz="2000" b="1" dirty="0"/>
              <a:t>fluid intelligence</a:t>
            </a:r>
            <a:r>
              <a:rPr lang="en-GB" sz="2000" dirty="0"/>
              <a:t> were largely accounted for by declines in processes like working memory and selective attention.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229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7CC77-0F6C-CD10-9153-A577D2572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Understanding Relations Among Cognitive Measures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6A71D-9446-F894-149F-8B4B36E49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02056"/>
          </a:xfrm>
        </p:spPr>
        <p:txBody>
          <a:bodyPr>
            <a:normAutofit fontScale="85000" lnSpcReduction="20000"/>
          </a:bodyPr>
          <a:lstStyle/>
          <a:p>
            <a:r>
              <a:rPr lang="en-GB" sz="2400" b="1" dirty="0"/>
              <a:t>Moving Beyond Mediation to Cognitive Structures</a:t>
            </a:r>
            <a:endParaRPr lang="en-GB" sz="2400" dirty="0"/>
          </a:p>
          <a:p>
            <a:r>
              <a:rPr lang="en-GB" sz="2400" dirty="0"/>
              <a:t>Multivariate individual differences allow researchers to look at how cognitive abilities are hierarchically organised—e.g., specific abilities → broad abilities → general ability (g).</a:t>
            </a:r>
          </a:p>
          <a:p>
            <a:endParaRPr lang="en-GB" sz="2400" dirty="0"/>
          </a:p>
          <a:p>
            <a:r>
              <a:rPr lang="en-GB" sz="2400" dirty="0"/>
              <a:t>This helps determine:</a:t>
            </a:r>
          </a:p>
          <a:p>
            <a:endParaRPr lang="en-GB" sz="2400" dirty="0"/>
          </a:p>
          <a:p>
            <a:pPr lvl="1"/>
            <a:r>
              <a:rPr lang="en-GB" dirty="0"/>
              <a:t>Whether the </a:t>
            </a:r>
            <a:r>
              <a:rPr lang="en-GB" i="1" dirty="0"/>
              <a:t>structure</a:t>
            </a:r>
            <a:r>
              <a:rPr lang="en-GB" dirty="0"/>
              <a:t> of cognition is stable across adulthood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How age influences different levels </a:t>
            </a:r>
            <a:r>
              <a:rPr lang="en-GB" sz="2000" dirty="0"/>
              <a:t>of that structure</a:t>
            </a:r>
            <a:br>
              <a:rPr lang="en-GB" sz="2000" dirty="0"/>
            </a:br>
            <a:endParaRPr lang="en-GB" sz="2000" dirty="0"/>
          </a:p>
          <a:p>
            <a:r>
              <a:rPr lang="en-GB" sz="2400" dirty="0"/>
              <a:t>Studies show that cognitive structures (e.g., memory, speed, reasoning factors) remain </a:t>
            </a:r>
            <a:r>
              <a:rPr lang="en-GB" sz="2400" b="1" dirty="0"/>
              <a:t>largely invariant across age</a:t>
            </a:r>
            <a:r>
              <a:rPr lang="en-GB" sz="2400" dirty="0"/>
              <a:t>, indicating stability in how cognitive abilities relate.</a:t>
            </a:r>
          </a:p>
          <a:p>
            <a:endParaRPr lang="en-GB" sz="2400" dirty="0"/>
          </a:p>
          <a:p>
            <a:r>
              <a:rPr lang="en-GB" sz="2400" b="1" dirty="0"/>
              <a:t>Why it matters:</a:t>
            </a:r>
            <a:br>
              <a:rPr lang="en-GB" sz="2400" dirty="0"/>
            </a:br>
            <a:r>
              <a:rPr lang="en-GB" sz="2400" dirty="0"/>
              <a:t>ID methods place age differences in a </a:t>
            </a:r>
            <a:r>
              <a:rPr lang="en-GB" sz="2400" b="1" dirty="0"/>
              <a:t>broader cognitive system</a:t>
            </a:r>
            <a:r>
              <a:rPr lang="en-GB" sz="2400" dirty="0"/>
              <a:t>, preventing misinterpretation of isolated test scores.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87441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7BC6A-ABEE-1523-6449-922C7AA7F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Distinguishing Shared vs. Unique Age-Related Influences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BA5E7-C615-C63E-90F0-B8F783FD7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900" dirty="0"/>
              <a:t>Are age differences in a specific test (e.g., working memory) unique, or do they reflect general cognitive decline?</a:t>
            </a:r>
          </a:p>
          <a:p>
            <a:endParaRPr lang="en-GB" sz="2900" dirty="0"/>
          </a:p>
          <a:p>
            <a:r>
              <a:rPr lang="en-GB" sz="2900" b="1" dirty="0"/>
              <a:t>Controlling for Shared Variance</a:t>
            </a:r>
          </a:p>
          <a:p>
            <a:endParaRPr lang="en-GB" sz="2900" dirty="0"/>
          </a:p>
          <a:p>
            <a:r>
              <a:rPr lang="en-GB" sz="2900" dirty="0"/>
              <a:t>Contextual analyses and general-factor controls show that:</a:t>
            </a:r>
          </a:p>
          <a:p>
            <a:endParaRPr lang="en-GB" sz="2900" dirty="0"/>
          </a:p>
          <a:p>
            <a:pPr lvl="0"/>
            <a:r>
              <a:rPr lang="en-GB" sz="2900" dirty="0"/>
              <a:t>Many age-related declines on specific measures </a:t>
            </a:r>
            <a:r>
              <a:rPr lang="en-GB" sz="2900" b="1" dirty="0"/>
              <a:t>disappear or greatly shrink</a:t>
            </a:r>
            <a:r>
              <a:rPr lang="en-GB" sz="2900" dirty="0"/>
              <a:t> once shared cognitive influences (e.g., general ability or speed) are controlled</a:t>
            </a:r>
            <a:br>
              <a:rPr lang="en-GB" sz="2900" dirty="0"/>
            </a:br>
            <a:endParaRPr lang="en-GB" sz="2900" dirty="0"/>
          </a:p>
          <a:p>
            <a:r>
              <a:rPr lang="en-GB" sz="2900" dirty="0"/>
              <a:t>Example:</a:t>
            </a:r>
            <a:br>
              <a:rPr lang="en-GB" sz="2900" dirty="0"/>
            </a:br>
            <a:r>
              <a:rPr lang="en-GB" sz="2900" dirty="0"/>
              <a:t>Working memory tasks often show large age differences (e.g., ~0.90 SD difference from age 25 to 75).</a:t>
            </a:r>
          </a:p>
          <a:p>
            <a:pPr marL="0" indent="0">
              <a:buNone/>
            </a:pPr>
            <a:br>
              <a:rPr lang="en-GB" sz="2900" dirty="0"/>
            </a:br>
            <a:r>
              <a:rPr lang="en-GB" sz="2900" dirty="0"/>
              <a:t>    But - after controlling for general cognitive variance, the age effect becomes </a:t>
            </a:r>
            <a:r>
              <a:rPr lang="en-GB" sz="2900" b="1" dirty="0"/>
              <a:t>near zero</a:t>
            </a:r>
            <a:r>
              <a:rPr lang="en-GB" sz="29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7925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6AFE1-F6F4-9F65-4BDA-AA59B5D61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Distinguishing Shared vs. Unique Age-Related Influences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B0737-FAEE-90CB-D21E-5A24BE4A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8752"/>
            <a:ext cx="10515600" cy="487768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900" b="1" dirty="0"/>
              <a:t>Implication</a:t>
            </a:r>
            <a:endParaRPr lang="en-GB" sz="2900" dirty="0"/>
          </a:p>
          <a:p>
            <a:pPr lvl="0"/>
            <a:endParaRPr lang="en-GB" sz="2900" b="1" dirty="0"/>
          </a:p>
          <a:p>
            <a:pPr lvl="0"/>
            <a:r>
              <a:rPr lang="en-GB" sz="2900" b="1" dirty="0"/>
              <a:t>Most age-related cognitive decline is shared</a:t>
            </a:r>
            <a:r>
              <a:rPr lang="en-GB" sz="2900" dirty="0"/>
              <a:t>, not specific to individual abilities</a:t>
            </a:r>
          </a:p>
          <a:p>
            <a:pPr lvl="0"/>
            <a:endParaRPr lang="en-GB" sz="2900" dirty="0"/>
          </a:p>
          <a:p>
            <a:pPr lvl="0"/>
            <a:r>
              <a:rPr lang="en-GB" sz="2900" dirty="0"/>
              <a:t>We must be cautious when attributing age differences in a single task to specific mechanisms (e.g., strategy, brain region activity)</a:t>
            </a:r>
          </a:p>
          <a:p>
            <a:endParaRPr lang="en-GB" sz="2900" dirty="0"/>
          </a:p>
          <a:p>
            <a:pPr marL="0" indent="0">
              <a:buNone/>
            </a:pPr>
            <a:r>
              <a:rPr lang="en-GB" sz="2900" dirty="0"/>
              <a:t>Cognitive ageing research may need a new baseline assumption:</a:t>
            </a:r>
          </a:p>
          <a:p>
            <a:pPr marL="0" indent="0">
              <a:buNone/>
            </a:pPr>
            <a:endParaRPr lang="en-GB" sz="2900" dirty="0"/>
          </a:p>
          <a:p>
            <a:r>
              <a:rPr lang="en-GB" sz="2900" dirty="0"/>
              <a:t>Not "no age differences" but "no age differences beyond those shared with other cognitive abilities.“</a:t>
            </a:r>
          </a:p>
          <a:p>
            <a:endParaRPr lang="en-GB" sz="2900" dirty="0"/>
          </a:p>
          <a:p>
            <a:r>
              <a:rPr lang="en-GB" sz="2900" dirty="0"/>
              <a:t>Why it matters:</a:t>
            </a:r>
            <a:br>
              <a:rPr lang="en-GB" sz="2900" dirty="0"/>
            </a:br>
            <a:r>
              <a:rPr lang="en-GB" sz="2900" dirty="0"/>
              <a:t>This shifts emphasis from isolated deficits to understanding </a:t>
            </a:r>
            <a:r>
              <a:rPr lang="en-GB" sz="2900" b="1" dirty="0"/>
              <a:t>broad, common influences</a:t>
            </a:r>
            <a:r>
              <a:rPr lang="en-GB" sz="2900" dirty="0"/>
              <a:t> on cognitive ageing.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92459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AA5EDE04-4782-DCEC-3099-F1FAADDBB3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16" r="2111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9FB7D0-987E-930E-48A8-824EA420D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Older models of age-related cognitive decline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12205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732287D1-2CE5-938C-6E14-1F300A583B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3100" dirty="0">
                <a:latin typeface="Tahoma" pitchFamily="34" charset="0"/>
                <a:ea typeface="Tahoma" pitchFamily="34" charset="0"/>
                <a:cs typeface="Tahoma" pitchFamily="34" charset="0"/>
              </a:rPr>
              <a:t>Selective Optimization with Compensation (SOC) Model of Ageing </a:t>
            </a:r>
            <a:br>
              <a:rPr lang="en-GB" sz="1500" b="1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b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en-GB" sz="2200" dirty="0">
                <a:latin typeface="Tahoma" pitchFamily="34" charset="0"/>
                <a:ea typeface="Tahoma" pitchFamily="34" charset="0"/>
                <a:cs typeface="Tahoma" pitchFamily="34" charset="0"/>
              </a:rPr>
              <a:t> (</a:t>
            </a:r>
            <a:r>
              <a:rPr lang="en-GB" sz="22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Baltes</a:t>
            </a:r>
            <a:r>
              <a:rPr lang="en-GB" sz="2200" dirty="0">
                <a:latin typeface="Tahoma" pitchFamily="34" charset="0"/>
                <a:ea typeface="Tahoma" pitchFamily="34" charset="0"/>
                <a:cs typeface="Tahoma" pitchFamily="34" charset="0"/>
              </a:rPr>
              <a:t> and </a:t>
            </a:r>
            <a:r>
              <a:rPr lang="en-GB" sz="22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Baltes</a:t>
            </a:r>
            <a:r>
              <a:rPr lang="en-GB" sz="2200" dirty="0">
                <a:latin typeface="Tahoma" pitchFamily="34" charset="0"/>
                <a:ea typeface="Tahoma" pitchFamily="34" charset="0"/>
                <a:cs typeface="Tahoma" pitchFamily="34" charset="0"/>
              </a:rPr>
              <a:t>, 1990)</a:t>
            </a:r>
          </a:p>
        </p:txBody>
      </p:sp>
      <p:pic>
        <p:nvPicPr>
          <p:cNvPr id="4" name="Content Placeholder 3" descr="5A913D6C">
            <a:extLst>
              <a:ext uri="{FF2B5EF4-FFF2-40B4-BE49-F238E27FC236}">
                <a16:creationId xmlns:a16="http://schemas.microsoft.com/office/drawing/2014/main" id="{FB76BDE8-D406-7D19-3404-C15897A14EB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7274" y="2516319"/>
            <a:ext cx="9796146" cy="3225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7820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1EAE7-925F-688F-5672-C5AF59B1C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529" y="788871"/>
            <a:ext cx="5737411" cy="14424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prstClr val="black"/>
                </a:solidFill>
                <a:latin typeface="Calibri Light" panose="020F0302020204030204"/>
                <a:cs typeface="Tahoma" pitchFamily="34" charset="0"/>
              </a:rPr>
              <a:t>Ecological Model of Ageing </a:t>
            </a:r>
            <a:br>
              <a:rPr lang="en-GB" dirty="0">
                <a:solidFill>
                  <a:prstClr val="black"/>
                </a:solidFill>
                <a:latin typeface="Calibri Light" panose="020F0302020204030204"/>
                <a:cs typeface="Tahoma" pitchFamily="34" charset="0"/>
              </a:rPr>
            </a:br>
            <a:r>
              <a:rPr lang="en-GB" sz="2200" dirty="0">
                <a:solidFill>
                  <a:prstClr val="black"/>
                </a:solidFill>
                <a:latin typeface="Calibri Light" panose="020F0302020204030204"/>
                <a:cs typeface="Tahoma" pitchFamily="34" charset="0"/>
              </a:rPr>
              <a:t>(Lawton and </a:t>
            </a:r>
            <a:r>
              <a:rPr lang="en-GB" sz="2200" dirty="0" err="1">
                <a:solidFill>
                  <a:prstClr val="black"/>
                </a:solidFill>
                <a:latin typeface="Calibri Light" panose="020F0302020204030204"/>
                <a:cs typeface="Tahoma" pitchFamily="34" charset="0"/>
              </a:rPr>
              <a:t>Nahemow</a:t>
            </a:r>
            <a:r>
              <a:rPr lang="en-GB" sz="2200" dirty="0">
                <a:solidFill>
                  <a:prstClr val="black"/>
                </a:solidFill>
                <a:latin typeface="Calibri Light" panose="020F0302020204030204"/>
                <a:cs typeface="Tahoma" pitchFamily="34" charset="0"/>
              </a:rPr>
              <a:t>, 1973)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B5432-996D-0F87-F586-B831A9DF3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529" y="3099255"/>
            <a:ext cx="6124755" cy="3564436"/>
          </a:xfrm>
        </p:spPr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itchFamily="34" charset="0"/>
                <a:ea typeface="+mn-ea"/>
                <a:cs typeface="Tahoma" pitchFamily="34" charset="0"/>
              </a:rPr>
              <a:t>Person-environment interaction       adaptation</a:t>
            </a:r>
          </a:p>
          <a:p>
            <a:pPr marL="457200" marR="0" lvl="0" indent="-45720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itchFamily="34" charset="0"/>
              <a:ea typeface="+mn-ea"/>
              <a:cs typeface="Tahoma" pitchFamily="34" charset="0"/>
            </a:endParaRP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itchFamily="34" charset="0"/>
                <a:ea typeface="+mn-ea"/>
                <a:cs typeface="Tahoma" pitchFamily="34" charset="0"/>
              </a:rPr>
              <a:t>Affective well-being and behaviour </a:t>
            </a:r>
          </a:p>
          <a:p>
            <a:pPr marL="457200" marR="0" lvl="0" indent="-45720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itchFamily="34" charset="0"/>
              <a:ea typeface="+mn-ea"/>
              <a:cs typeface="Tahoma" pitchFamily="34" charset="0"/>
            </a:endParaRP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itchFamily="34" charset="0"/>
                <a:ea typeface="+mn-ea"/>
                <a:cs typeface="Tahoma" pitchFamily="34" charset="0"/>
              </a:rPr>
              <a:t>Transactional nature of person-environment 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itchFamily="34" charset="0"/>
                <a:ea typeface="+mn-ea"/>
                <a:cs typeface="Tahoma" pitchFamily="34" charset="0"/>
              </a:rPr>
              <a:t>  interaction (Lawton, 1989, 1999) </a:t>
            </a:r>
          </a:p>
          <a:p>
            <a:endParaRPr lang="en-GB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5506A9D-324D-C48F-E325-A73F7C853EBA}"/>
              </a:ext>
            </a:extLst>
          </p:cNvPr>
          <p:cNvCxnSpPr>
            <a:cxnSpLocks/>
          </p:cNvCxnSpPr>
          <p:nvPr/>
        </p:nvCxnSpPr>
        <p:spPr>
          <a:xfrm>
            <a:off x="3838895" y="3301654"/>
            <a:ext cx="41140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A26BBEFD-6817-5E04-15B2-D86D700B2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6718" y="-79050"/>
            <a:ext cx="6809928" cy="701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5085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674603" y="430542"/>
            <a:ext cx="8064896" cy="6552728"/>
          </a:xfrm>
        </p:spPr>
        <p:txBody>
          <a:bodyPr>
            <a:normAutofit fontScale="85000" lnSpcReduction="20000"/>
          </a:bodyPr>
          <a:lstStyle/>
          <a:p>
            <a:pPr marL="101600" indent="0" algn="ctr">
              <a:lnSpc>
                <a:spcPct val="60000"/>
              </a:lnSpc>
              <a:buNone/>
            </a:pPr>
            <a:r>
              <a:rPr lang="en-GB" sz="3200" dirty="0">
                <a:latin typeface="+mj-lt"/>
                <a:cs typeface="Tahoma" pitchFamily="34" charset="0"/>
              </a:rPr>
              <a:t>Memory</a:t>
            </a:r>
            <a:endParaRPr lang="en-GB" sz="3200" i="1" dirty="0">
              <a:latin typeface="+mj-lt"/>
              <a:cs typeface="Tahoma" pitchFamily="34" charset="0"/>
            </a:endParaRPr>
          </a:p>
          <a:p>
            <a:pPr marL="101600" indent="0">
              <a:lnSpc>
                <a:spcPct val="60000"/>
              </a:lnSpc>
            </a:pPr>
            <a:endParaRPr lang="en-GB" b="1" dirty="0">
              <a:cs typeface="Tahoma" pitchFamily="34" charset="0"/>
            </a:endParaRPr>
          </a:p>
          <a:p>
            <a:pPr marL="101600" indent="0">
              <a:lnSpc>
                <a:spcPct val="60000"/>
              </a:lnSpc>
            </a:pPr>
            <a:endParaRPr lang="en-GB" b="1" dirty="0">
              <a:cs typeface="Tahoma" pitchFamily="34" charset="0"/>
            </a:endParaRPr>
          </a:p>
          <a:p>
            <a:pPr marL="101600" indent="0"/>
            <a:r>
              <a:rPr lang="en-GB" dirty="0">
                <a:cs typeface="Tahoma" pitchFamily="34" charset="0"/>
              </a:rPr>
              <a:t>  SOC Model </a:t>
            </a:r>
          </a:p>
          <a:p>
            <a:pPr marL="582613" lvl="2" indent="0">
              <a:buNone/>
            </a:pPr>
            <a:r>
              <a:rPr lang="en-GB" sz="2000" dirty="0">
                <a:cs typeface="Tahoma" pitchFamily="34" charset="0"/>
              </a:rPr>
              <a:t>Well-maintained memory skills can compensate </a:t>
            </a:r>
          </a:p>
          <a:p>
            <a:pPr marL="582613" lvl="2" indent="0">
              <a:buNone/>
            </a:pPr>
            <a:r>
              <a:rPr lang="en-GB" sz="2000" dirty="0">
                <a:cs typeface="Tahoma" pitchFamily="34" charset="0"/>
              </a:rPr>
              <a:t>External memory aids </a:t>
            </a:r>
          </a:p>
          <a:p>
            <a:pPr marL="101600" indent="0"/>
            <a:endParaRPr lang="en-GB" dirty="0">
              <a:cs typeface="Tahoma" pitchFamily="34" charset="0"/>
            </a:endParaRPr>
          </a:p>
          <a:p>
            <a:pPr marL="101600" indent="0"/>
            <a:r>
              <a:rPr lang="en-GB" dirty="0">
                <a:cs typeface="Tahoma" pitchFamily="34" charset="0"/>
              </a:rPr>
              <a:t>  Ecological Model </a:t>
            </a:r>
          </a:p>
          <a:p>
            <a:pPr marL="582613" lvl="2" indent="0">
              <a:buNone/>
            </a:pPr>
            <a:r>
              <a:rPr lang="en-GB" sz="2000" dirty="0">
                <a:cs typeface="Tahoma" pitchFamily="34" charset="0"/>
              </a:rPr>
              <a:t>Memory demands in the environment may need to be reduced</a:t>
            </a:r>
          </a:p>
          <a:p>
            <a:pPr marL="101600" indent="0"/>
            <a:endParaRPr lang="en-GB" dirty="0">
              <a:cs typeface="Tahoma" pitchFamily="34" charset="0"/>
            </a:endParaRPr>
          </a:p>
          <a:p>
            <a:pPr marL="101600" indent="0"/>
            <a:endParaRPr lang="en-GB" dirty="0">
              <a:latin typeface="+mj-lt"/>
              <a:cs typeface="Tahoma" pitchFamily="34" charset="0"/>
            </a:endParaRPr>
          </a:p>
          <a:p>
            <a:pPr marL="101600" indent="0" algn="ctr">
              <a:buNone/>
            </a:pPr>
            <a:r>
              <a:rPr lang="en-GB" sz="3200" dirty="0">
                <a:latin typeface="+mj-lt"/>
                <a:cs typeface="Tahoma" pitchFamily="34" charset="0"/>
              </a:rPr>
              <a:t>Cognition and problem solving</a:t>
            </a:r>
          </a:p>
          <a:p>
            <a:pPr marL="101600" indent="0">
              <a:buNone/>
            </a:pPr>
            <a:endParaRPr lang="en-GB" b="1" dirty="0">
              <a:cs typeface="Tahoma" pitchFamily="34" charset="0"/>
            </a:endParaRPr>
          </a:p>
          <a:p>
            <a:pPr marL="101600" indent="0"/>
            <a:r>
              <a:rPr lang="en-GB" dirty="0">
                <a:cs typeface="Tahoma" pitchFamily="34" charset="0"/>
              </a:rPr>
              <a:t>  The SOC Model </a:t>
            </a:r>
          </a:p>
          <a:p>
            <a:pPr marL="582613" lvl="2" indent="0">
              <a:buNone/>
            </a:pPr>
            <a:r>
              <a:rPr lang="en-GB" sz="2000" dirty="0">
                <a:cs typeface="Tahoma" pitchFamily="34" charset="0"/>
              </a:rPr>
              <a:t>Heavier reliance on top-down processing</a:t>
            </a:r>
          </a:p>
          <a:p>
            <a:pPr marL="582613" lvl="2" indent="0">
              <a:buNone/>
            </a:pPr>
            <a:r>
              <a:rPr lang="en-GB" sz="2000" dirty="0">
                <a:cs typeface="Tahoma" pitchFamily="34" charset="0"/>
              </a:rPr>
              <a:t>Creative endeavours</a:t>
            </a:r>
          </a:p>
          <a:p>
            <a:pPr marL="101600" indent="0"/>
            <a:endParaRPr lang="en-GB" dirty="0">
              <a:cs typeface="Tahoma" pitchFamily="34" charset="0"/>
            </a:endParaRPr>
          </a:p>
          <a:p>
            <a:pPr marL="101600" indent="0"/>
            <a:r>
              <a:rPr lang="en-GB" dirty="0">
                <a:cs typeface="Tahoma" pitchFamily="34" charset="0"/>
              </a:rPr>
              <a:t>  Ecological Model </a:t>
            </a:r>
          </a:p>
          <a:p>
            <a:pPr marL="582613" lvl="2" indent="0">
              <a:buNone/>
            </a:pPr>
            <a:r>
              <a:rPr lang="en-GB" sz="2000" dirty="0">
                <a:cs typeface="Tahoma" pitchFamily="34" charset="0"/>
              </a:rPr>
              <a:t>Structured and organized alternatives</a:t>
            </a:r>
          </a:p>
          <a:p>
            <a:pPr marL="101600" indent="0">
              <a:lnSpc>
                <a:spcPct val="80000"/>
              </a:lnSpc>
            </a:pPr>
            <a:endParaRPr lang="en-GB" dirty="0">
              <a:latin typeface="Tahoma" pitchFamily="34" charset="0"/>
              <a:cs typeface="Tahoma" pitchFamily="34" charset="0"/>
            </a:endParaRPr>
          </a:p>
          <a:p>
            <a:pPr marL="101600" indent="0">
              <a:lnSpc>
                <a:spcPct val="60000"/>
              </a:lnSpc>
              <a:buNone/>
            </a:pPr>
            <a:endParaRPr lang="en-GB" b="1" dirty="0">
              <a:latin typeface="Tahoma" pitchFamily="34" charset="0"/>
              <a:cs typeface="Tahoma" pitchFamily="34" charset="0"/>
            </a:endParaRPr>
          </a:p>
          <a:p>
            <a:pPr marL="101600" indent="0">
              <a:lnSpc>
                <a:spcPct val="60000"/>
              </a:lnSpc>
            </a:pPr>
            <a:endParaRPr lang="en-GB" sz="1200" b="1" dirty="0"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505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505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505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505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505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943873" y="260648"/>
            <a:ext cx="5242435" cy="633814"/>
          </a:xfrm>
        </p:spPr>
        <p:txBody>
          <a:bodyPr numCol="1" anchorCtr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GB" sz="3200" dirty="0">
                <a:cs typeface="Tahoma" pitchFamily="34" charset="0"/>
              </a:rPr>
              <a:t>Intelligence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3576918" y="1340769"/>
            <a:ext cx="8059269" cy="5400599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cs typeface="Tahoma" pitchFamily="34" charset="0"/>
              </a:rPr>
              <a:t>Fluid abilities and Crystallised abilities</a:t>
            </a:r>
          </a:p>
          <a:p>
            <a:endParaRPr lang="en-GB" dirty="0">
              <a:cs typeface="Tahoma" pitchFamily="34" charset="0"/>
            </a:endParaRPr>
          </a:p>
          <a:p>
            <a:r>
              <a:rPr lang="en-GB" dirty="0">
                <a:cs typeface="Tahoma" pitchFamily="34" charset="0"/>
              </a:rPr>
              <a:t>SOC Model </a:t>
            </a:r>
          </a:p>
          <a:p>
            <a:pPr>
              <a:buFont typeface="Arial" charset="0"/>
              <a:buNone/>
            </a:pPr>
            <a:r>
              <a:rPr lang="en-GB" dirty="0">
                <a:cs typeface="Tahoma" pitchFamily="34" charset="0"/>
              </a:rPr>
              <a:t>	</a:t>
            </a:r>
          </a:p>
          <a:p>
            <a:pPr>
              <a:buFont typeface="Arial" charset="0"/>
              <a:buNone/>
            </a:pPr>
            <a:r>
              <a:rPr lang="en-GB" dirty="0">
                <a:cs typeface="Tahoma" pitchFamily="34" charset="0"/>
              </a:rPr>
              <a:t>	Pragmatics of intelligence (crystallised abilities) </a:t>
            </a:r>
          </a:p>
          <a:p>
            <a:pPr>
              <a:buFont typeface="Arial" charset="0"/>
              <a:buNone/>
            </a:pPr>
            <a:r>
              <a:rPr lang="en-GB" dirty="0">
                <a:cs typeface="Tahoma" pitchFamily="34" charset="0"/>
              </a:rPr>
              <a:t>	Compensation 	for decline in the mechanics of intelligence (fluid abilities)?</a:t>
            </a:r>
          </a:p>
          <a:p>
            <a:endParaRPr lang="en-GB" dirty="0">
              <a:cs typeface="Tahoma" pitchFamily="34" charset="0"/>
            </a:endParaRPr>
          </a:p>
          <a:p>
            <a:pPr>
              <a:buFont typeface="Arial" charset="0"/>
              <a:buNone/>
            </a:pPr>
            <a:r>
              <a:rPr lang="en-GB" dirty="0">
                <a:cs typeface="Tahoma" pitchFamily="34" charset="0"/>
              </a:rPr>
              <a:t>	Older adults – expertise</a:t>
            </a:r>
          </a:p>
          <a:p>
            <a:endParaRPr lang="en-GB" dirty="0">
              <a:cs typeface="Tahoma" pitchFamily="34" charset="0"/>
            </a:endParaRPr>
          </a:p>
          <a:p>
            <a:endParaRPr lang="en-GB" dirty="0">
              <a:cs typeface="Tahoma" pitchFamily="34" charset="0"/>
            </a:endParaRPr>
          </a:p>
          <a:p>
            <a:r>
              <a:rPr lang="en-GB" dirty="0">
                <a:cs typeface="Tahoma" pitchFamily="34" charset="0"/>
              </a:rPr>
              <a:t>Ecological Model </a:t>
            </a:r>
          </a:p>
          <a:p>
            <a:endParaRPr lang="en-GB" dirty="0">
              <a:cs typeface="Tahoma" pitchFamily="34" charset="0"/>
            </a:endParaRPr>
          </a:p>
          <a:p>
            <a:pPr>
              <a:buFont typeface="Arial" charset="0"/>
              <a:buNone/>
            </a:pPr>
            <a:r>
              <a:rPr lang="en-GB" dirty="0">
                <a:cs typeface="Tahoma" pitchFamily="34" charset="0"/>
              </a:rPr>
              <a:t>	Intellectual press, competence and adaptation</a:t>
            </a:r>
          </a:p>
          <a:p>
            <a:pPr>
              <a:buFont typeface="Arial" charset="0"/>
              <a:buNone/>
            </a:pPr>
            <a:endParaRPr lang="en-GB" dirty="0">
              <a:cs typeface="Tahoma" pitchFamily="34" charset="0"/>
            </a:endParaRPr>
          </a:p>
          <a:p>
            <a:pPr>
              <a:buFont typeface="Arial" charset="0"/>
              <a:buNone/>
            </a:pPr>
            <a:r>
              <a:rPr lang="en-GB" dirty="0">
                <a:cs typeface="Tahoma" pitchFamily="34" charset="0"/>
              </a:rPr>
              <a:t>	Too many intellectual demands – possibility of confusion, mental stress or physical danger</a:t>
            </a:r>
          </a:p>
          <a:p>
            <a:pPr>
              <a:buFont typeface="Arial" charset="0"/>
              <a:buNone/>
            </a:pPr>
            <a:endParaRPr lang="en-GB" dirty="0">
              <a:latin typeface="Tahoma" pitchFamily="34" charset="0"/>
              <a:cs typeface="Tahoma" pitchFamily="34" charset="0"/>
            </a:endParaRPr>
          </a:p>
          <a:p>
            <a:endParaRPr lang="en-GB" sz="500" dirty="0">
              <a:latin typeface="Comic Sans MS" pitchFamily="66" charset="0"/>
            </a:endParaRPr>
          </a:p>
        </p:txBody>
      </p:sp>
      <p:pic>
        <p:nvPicPr>
          <p:cNvPr id="53253" name="Picture 53252" descr="Light bulb on yellow background with sketched light beams and cord">
            <a:extLst>
              <a:ext uri="{FF2B5EF4-FFF2-40B4-BE49-F238E27FC236}">
                <a16:creationId xmlns:a16="http://schemas.microsoft.com/office/drawing/2014/main" id="{87D83348-CCD3-DA17-44CA-4F781D1AD7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02" r="11949" b="-1"/>
          <a:stretch/>
        </p:blipFill>
        <p:spPr>
          <a:xfrm>
            <a:off x="0" y="13752"/>
            <a:ext cx="3131820" cy="68701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32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32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FFCC5-5FA3-9E0F-773E-41BFA1791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502285"/>
            <a:ext cx="10325000" cy="694987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1E08A-9420-9200-9A9E-E883EA96B3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en-GB" sz="2000" dirty="0" err="1"/>
              <a:t>Schaie</a:t>
            </a:r>
            <a:r>
              <a:rPr lang="en-GB" sz="2000" dirty="0"/>
              <a:t> (2005) Seattle Longitudinal Study</a:t>
            </a:r>
          </a:p>
          <a:p>
            <a:pPr marL="0" indent="0">
              <a:buNone/>
              <a:defRPr/>
            </a:pPr>
            <a:r>
              <a:rPr lang="en-GB" sz="2000" dirty="0"/>
              <a:t>   Researched temporal changes in: </a:t>
            </a:r>
          </a:p>
          <a:p>
            <a:pPr marL="1005840" lvl="3" indent="-182880">
              <a:defRPr/>
            </a:pPr>
            <a:endParaRPr lang="en-GB" sz="2000" dirty="0"/>
          </a:p>
          <a:p>
            <a:pPr marL="1005840" lvl="3" indent="-182880">
              <a:defRPr/>
            </a:pPr>
            <a:r>
              <a:rPr lang="en-GB" sz="2000" dirty="0"/>
              <a:t>Inductive reasoning</a:t>
            </a:r>
          </a:p>
          <a:p>
            <a:pPr marL="1005840" lvl="3" indent="-182880">
              <a:defRPr/>
            </a:pPr>
            <a:r>
              <a:rPr lang="en-GB" sz="2000" dirty="0"/>
              <a:t>Spatial orientation</a:t>
            </a:r>
          </a:p>
          <a:p>
            <a:pPr marL="1005840" lvl="3" indent="-182880">
              <a:defRPr/>
            </a:pPr>
            <a:r>
              <a:rPr lang="en-GB" sz="2000" dirty="0"/>
              <a:t>Perceptual speed: </a:t>
            </a:r>
          </a:p>
          <a:p>
            <a:pPr marL="1005840" lvl="3" indent="-182880">
              <a:defRPr/>
            </a:pPr>
            <a:r>
              <a:rPr lang="en-GB" sz="2000" dirty="0"/>
              <a:t>Numeric ability</a:t>
            </a:r>
          </a:p>
          <a:p>
            <a:pPr marL="1005840" lvl="3" indent="-182880">
              <a:defRPr/>
            </a:pPr>
            <a:r>
              <a:rPr lang="en-GB" sz="2000" dirty="0"/>
              <a:t>Verbal ability</a:t>
            </a:r>
          </a:p>
          <a:p>
            <a:pPr marL="1005840" lvl="3" indent="-182880">
              <a:defRPr/>
            </a:pPr>
            <a:r>
              <a:rPr lang="en-GB" sz="2000" dirty="0"/>
              <a:t>Verbal memory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3952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3553" y="332656"/>
            <a:ext cx="8281045" cy="7056016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sz="2000" dirty="0" err="1"/>
              <a:t>Schaie</a:t>
            </a:r>
            <a:r>
              <a:rPr lang="en-GB" sz="2000" dirty="0"/>
              <a:t> (2005) </a:t>
            </a:r>
            <a:r>
              <a:rPr lang="en-GB" sz="2000" b="1" dirty="0"/>
              <a:t>Seattle Longitudinal Study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r>
              <a:rPr lang="en-GB" sz="2000" u="sng" dirty="0"/>
              <a:t>Findings</a:t>
            </a:r>
            <a:r>
              <a:rPr lang="en-GB" sz="2000" dirty="0"/>
              <a:t>: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182880" indent="-182880">
              <a:defRPr/>
            </a:pPr>
            <a:r>
              <a:rPr lang="en-GB" sz="2000" dirty="0"/>
              <a:t>All abilities show decline after age 60</a:t>
            </a:r>
          </a:p>
          <a:p>
            <a:pPr marL="0" indent="0">
              <a:buNone/>
              <a:defRPr/>
            </a:pPr>
            <a:r>
              <a:rPr lang="en-GB" sz="2000" dirty="0"/>
              <a:t>But…</a:t>
            </a:r>
          </a:p>
          <a:p>
            <a:pPr marL="182880" indent="-182880">
              <a:defRPr/>
            </a:pPr>
            <a:r>
              <a:rPr lang="en-GB" sz="2000" dirty="0"/>
              <a:t>Peak performance for most abilities – much later than thought</a:t>
            </a:r>
          </a:p>
          <a:p>
            <a:pPr lvl="1" indent="-182880">
              <a:defRPr/>
            </a:pPr>
            <a:r>
              <a:rPr lang="en-GB" sz="1600" dirty="0"/>
              <a:t>Only numeric ability peaks in early adulthood</a:t>
            </a:r>
          </a:p>
          <a:p>
            <a:pPr lvl="1" indent="-182880">
              <a:defRPr/>
            </a:pPr>
            <a:r>
              <a:rPr lang="en-GB" sz="1600" dirty="0"/>
              <a:t>Perceptual speed peaks around age 40</a:t>
            </a:r>
          </a:p>
          <a:p>
            <a:pPr lvl="1" indent="-182880">
              <a:defRPr/>
            </a:pPr>
            <a:r>
              <a:rPr lang="en-GB" sz="1600" dirty="0"/>
              <a:t>Verbal ability and memory – around age 50</a:t>
            </a:r>
          </a:p>
          <a:p>
            <a:pPr lvl="1" indent="-182880">
              <a:defRPr/>
            </a:pPr>
            <a:endParaRPr lang="en-GB" sz="1600" dirty="0"/>
          </a:p>
          <a:p>
            <a:pPr lvl="1" indent="-182880">
              <a:defRPr/>
            </a:pPr>
            <a:r>
              <a:rPr lang="en-GB" sz="1600" dirty="0"/>
              <a:t>Most dramatic decrease in ability – perceptual speed and numeric ability</a:t>
            </a:r>
          </a:p>
          <a:p>
            <a:pPr lvl="1" indent="-182880">
              <a:defRPr/>
            </a:pPr>
            <a:endParaRPr lang="en-GB" sz="1600" dirty="0"/>
          </a:p>
          <a:p>
            <a:pPr marL="182880" indent="-182880">
              <a:defRPr/>
            </a:pPr>
            <a:r>
              <a:rPr lang="en-GB" sz="2000" dirty="0"/>
              <a:t>No universal patterns of change – not every individual show decline</a:t>
            </a:r>
          </a:p>
          <a:p>
            <a:pPr lvl="1" indent="-182880">
              <a:defRPr/>
            </a:pPr>
            <a:r>
              <a:rPr lang="en-GB" sz="1600" dirty="0"/>
              <a:t>Approx. half show decline in at least two abilities by age 50 – but no same abilities</a:t>
            </a:r>
          </a:p>
          <a:p>
            <a:pPr lvl="1" indent="-182880">
              <a:defRPr/>
            </a:pPr>
            <a:r>
              <a:rPr lang="en-GB" sz="1600" dirty="0"/>
              <a:t>By age 88 very few showed decline in all six abilities</a:t>
            </a:r>
          </a:p>
          <a:p>
            <a:pPr lvl="1" indent="-182880">
              <a:defRPr/>
            </a:pPr>
            <a:r>
              <a:rPr lang="en-GB" sz="1600" dirty="0"/>
              <a:t>50-60% showed no difference in test scores over time</a:t>
            </a:r>
          </a:p>
          <a:p>
            <a:pPr lvl="1" indent="-182880">
              <a:defRPr/>
            </a:pPr>
            <a:endParaRPr lang="en-GB" sz="1600" dirty="0"/>
          </a:p>
          <a:p>
            <a:pPr marL="182880" indent="-182880">
              <a:defRPr/>
            </a:pPr>
            <a:r>
              <a:rPr lang="en-GB" sz="2000" dirty="0"/>
              <a:t>Decline is not a universal given</a:t>
            </a:r>
          </a:p>
          <a:p>
            <a:pPr marL="182880" indent="-182880"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692150"/>
            <a:ext cx="8229600" cy="5784850"/>
          </a:xfrm>
        </p:spPr>
        <p:txBody>
          <a:bodyPr rtlCol="0">
            <a:normAutofit lnSpcReduction="10000"/>
          </a:bodyPr>
          <a:lstStyle/>
          <a:p>
            <a:pPr marL="182880" indent="-182880">
              <a:defRPr/>
            </a:pPr>
            <a:r>
              <a:rPr lang="en-GB" sz="2000" dirty="0" err="1"/>
              <a:t>Schaie</a:t>
            </a:r>
            <a:r>
              <a:rPr lang="en-GB" sz="2000" dirty="0"/>
              <a:t> (2005) </a:t>
            </a:r>
            <a:r>
              <a:rPr lang="en-GB" sz="2000" b="1" dirty="0"/>
              <a:t>Seattle Longitudinal Study</a:t>
            </a:r>
          </a:p>
          <a:p>
            <a:pPr marL="0" indent="0">
              <a:buNone/>
              <a:defRPr/>
            </a:pPr>
            <a:r>
              <a:rPr lang="en-GB" sz="2000" dirty="0"/>
              <a:t>   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182880" indent="-182880">
              <a:defRPr/>
            </a:pPr>
            <a:r>
              <a:rPr lang="en-GB" sz="2000" dirty="0"/>
              <a:t>Cohort effects: those born earlier scored lower in:</a:t>
            </a:r>
          </a:p>
          <a:p>
            <a:pPr marL="1005840" lvl="3" indent="-182880">
              <a:defRPr/>
            </a:pPr>
            <a:r>
              <a:rPr lang="en-GB" dirty="0"/>
              <a:t>Inductive reasoning</a:t>
            </a:r>
          </a:p>
          <a:p>
            <a:pPr marL="1005840" lvl="3" indent="-182880">
              <a:defRPr/>
            </a:pPr>
            <a:r>
              <a:rPr lang="en-GB" dirty="0"/>
              <a:t>Spatial orientation</a:t>
            </a:r>
          </a:p>
          <a:p>
            <a:pPr marL="1005840" lvl="3" indent="-182880">
              <a:defRPr/>
            </a:pPr>
            <a:r>
              <a:rPr lang="en-GB" dirty="0"/>
              <a:t>Perceptual speed: </a:t>
            </a:r>
          </a:p>
          <a:p>
            <a:pPr marL="1005840" lvl="3" indent="-182880">
              <a:defRPr/>
            </a:pPr>
            <a:r>
              <a:rPr lang="en-GB" dirty="0"/>
              <a:t>Verbal memory</a:t>
            </a:r>
          </a:p>
          <a:p>
            <a:pPr lvl="1" indent="-182880">
              <a:defRPr/>
            </a:pPr>
            <a:endParaRPr lang="en-GB" dirty="0"/>
          </a:p>
          <a:p>
            <a:pPr lvl="1" indent="-182880">
              <a:defRPr/>
            </a:pPr>
            <a:r>
              <a:rPr lang="en-GB" dirty="0"/>
              <a:t>Exceptions:</a:t>
            </a:r>
          </a:p>
          <a:p>
            <a:pPr marL="1005840" lvl="3" indent="-182880">
              <a:defRPr/>
            </a:pPr>
            <a:r>
              <a:rPr lang="en-GB" dirty="0"/>
              <a:t>Numeric ability </a:t>
            </a:r>
          </a:p>
          <a:p>
            <a:pPr marL="1005840" lvl="3" indent="-182880">
              <a:defRPr/>
            </a:pPr>
            <a:r>
              <a:rPr lang="en-GB" dirty="0"/>
              <a:t>Verbal ability </a:t>
            </a:r>
          </a:p>
          <a:p>
            <a:pPr marL="1188720" lvl="4" indent="-137160">
              <a:defRPr/>
            </a:pPr>
            <a:r>
              <a:rPr lang="en-GB" dirty="0"/>
              <a:t>peaked for those born between 1930 and 1950 – followed by steady decline over successive cohorts</a:t>
            </a:r>
          </a:p>
          <a:p>
            <a:pPr lvl="1" indent="-182880">
              <a:defRPr/>
            </a:pPr>
            <a:endParaRPr lang="en-GB" sz="1600" dirty="0"/>
          </a:p>
          <a:p>
            <a:pPr lvl="1" indent="-182880">
              <a:defRPr/>
            </a:pPr>
            <a:endParaRPr lang="en-GB" sz="1600" dirty="0"/>
          </a:p>
          <a:p>
            <a:pPr lvl="1" indent="-182880">
              <a:defRPr/>
            </a:pPr>
            <a:r>
              <a:rPr lang="en-GB" dirty="0"/>
              <a:t>Part of age-related decline due to starting point, not steep decline in abilities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C41B7-EE2B-1C43-4555-FDF1B623A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Loneliness and cognitive function in the older adult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0EBB1-F9FA-AC2F-FC03-F90C0944BE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600" dirty="0"/>
              <a:t>Greater loneliness is associated with lower cognitive functioning in older adults.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This association appears in multiple cognitive domains, even when adjusting for factors such as age, education, depression, and social network size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b="1" dirty="0"/>
              <a:t>General cognitive ability</a:t>
            </a:r>
            <a:r>
              <a:rPr lang="en-GB" sz="2600" dirty="0"/>
              <a:t>: Significant negative associations between loneliness and overall cognitive performance (cross-sectional and longitudinal studies)</a:t>
            </a:r>
          </a:p>
          <a:p>
            <a:endParaRPr lang="en-GB" sz="2600" dirty="0"/>
          </a:p>
          <a:p>
            <a:r>
              <a:rPr lang="en-GB" sz="2600" b="1" dirty="0"/>
              <a:t>Memory: </a:t>
            </a:r>
            <a:r>
              <a:rPr lang="en-GB" sz="2600" dirty="0"/>
              <a:t>Loneliness linked to poorer: </a:t>
            </a:r>
          </a:p>
          <a:p>
            <a:pPr lvl="1"/>
            <a:r>
              <a:rPr lang="en-GB" sz="2600" dirty="0"/>
              <a:t>Immediate recall</a:t>
            </a:r>
          </a:p>
          <a:p>
            <a:pPr lvl="1"/>
            <a:r>
              <a:rPr lang="en-GB" sz="2600" dirty="0"/>
              <a:t>Delayed recall</a:t>
            </a:r>
          </a:p>
          <a:p>
            <a:pPr lvl="1"/>
            <a:r>
              <a:rPr lang="en-GB" sz="2600" dirty="0"/>
              <a:t>Visual memory</a:t>
            </a:r>
          </a:p>
          <a:p>
            <a:pPr lvl="1"/>
            <a:r>
              <a:rPr lang="en-GB" sz="2600" dirty="0"/>
              <a:t>Semantic memory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23286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A2572-DB3E-4B8C-3337-804526209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Loneliness and cognitive function in the older adult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52DC8-5A1F-C038-BDDC-D92E234E5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b="1" dirty="0"/>
              <a:t>Processing Speed: </a:t>
            </a:r>
            <a:r>
              <a:rPr lang="en-GB" sz="2000" dirty="0"/>
              <a:t>three cross-sectional studies </a:t>
            </a:r>
          </a:p>
          <a:p>
            <a:pPr lvl="1"/>
            <a:r>
              <a:rPr lang="en-GB" sz="2000" dirty="0"/>
              <a:t>Consistent negative associations between loneliness and processing speed.</a:t>
            </a:r>
          </a:p>
          <a:p>
            <a:pPr lvl="1"/>
            <a:r>
              <a:rPr lang="en-GB" sz="2000" dirty="0"/>
              <a:t>These remained significant even after accounting for depression and social factors</a:t>
            </a:r>
          </a:p>
          <a:p>
            <a:pPr marL="457200" lvl="1" indent="0">
              <a:buNone/>
            </a:pPr>
            <a:endParaRPr lang="en-GB" sz="2000" dirty="0"/>
          </a:p>
          <a:p>
            <a:r>
              <a:rPr lang="en-GB" sz="2000" b="1" dirty="0"/>
              <a:t>Executive Function:</a:t>
            </a:r>
            <a:endParaRPr lang="en-GB" sz="2000" dirty="0"/>
          </a:p>
          <a:p>
            <a:pPr lvl="1"/>
            <a:r>
              <a:rPr lang="en-GB" sz="2000" dirty="0"/>
              <a:t>Initial negative relationships between loneliness and executive function, although these did not always remain significant after adjusting for psychosocial factors.</a:t>
            </a:r>
          </a:p>
          <a:p>
            <a:pPr lvl="1"/>
            <a:r>
              <a:rPr lang="en-GB" sz="2000" dirty="0"/>
              <a:t>Emotional loneliness (as opposed to social loneliness) showed stronger links with poorer executive function.</a:t>
            </a:r>
          </a:p>
          <a:p>
            <a:endParaRPr lang="en-GB" sz="2200" dirty="0"/>
          </a:p>
          <a:p>
            <a:r>
              <a:rPr lang="en-GB" sz="2200" b="1" dirty="0"/>
              <a:t>IQ / Intellectual Ability: </a:t>
            </a:r>
            <a:r>
              <a:rPr lang="en-GB" sz="2200" dirty="0"/>
              <a:t>Loneliness was negatively associated with IQ in both: </a:t>
            </a:r>
          </a:p>
          <a:p>
            <a:pPr lvl="1"/>
            <a:r>
              <a:rPr lang="en-GB" sz="2200" dirty="0"/>
              <a:t>Longitudinal studies (showing that greater loneliness at age 79 was associated with lower IQ scores)</a:t>
            </a:r>
          </a:p>
          <a:p>
            <a:pPr lvl="1"/>
            <a:r>
              <a:rPr lang="en-GB" sz="2200" dirty="0"/>
              <a:t>Cross-sectional studies (higher loneliness linked with lower premorbid IQ).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20594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6C128-D245-D721-9884-E2011E15B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Loneliness and cognitive function in the older adult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D4B85-33A4-3586-E116-BBD53B8AE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Loneliness as a Predictor of Dementia and Alzheimer’s Disease</a:t>
            </a:r>
          </a:p>
          <a:p>
            <a:endParaRPr lang="en-GB" sz="2000" b="1" dirty="0"/>
          </a:p>
          <a:p>
            <a:pPr lvl="1"/>
            <a:r>
              <a:rPr lang="en-GB" sz="2000" dirty="0"/>
              <a:t>Two longitudinal studies reported that loneliness significantly increased the risk of: </a:t>
            </a:r>
          </a:p>
          <a:p>
            <a:pPr lvl="2"/>
            <a:r>
              <a:rPr lang="en-GB" dirty="0"/>
              <a:t>Dementia</a:t>
            </a:r>
          </a:p>
          <a:p>
            <a:pPr lvl="2"/>
            <a:r>
              <a:rPr lang="en-GB" dirty="0"/>
              <a:t>Alzheimer’s disease</a:t>
            </a:r>
          </a:p>
          <a:p>
            <a:pPr lvl="2"/>
            <a:endParaRPr lang="en-GB" dirty="0"/>
          </a:p>
          <a:p>
            <a:pPr lvl="1"/>
            <a:r>
              <a:rPr lang="en-GB" sz="2000" dirty="0"/>
              <a:t>These associations remained even after controlling for social isolation, depression, and demographic factors.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For example, feeling lonely increased the risk of dementia by over two-fold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6550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92663-1075-D3C4-B957-7044E8E53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FB4AA-F54D-B060-8EB1-DE75A2294F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Boss, L., Kang, D. H., &amp; Branson, S. (2015). Loneliness and cognitive function in the older adult: a systematic review. </a:t>
            </a:r>
            <a:r>
              <a:rPr lang="en-GB" i="1" dirty="0"/>
              <a:t>International psychogeriatrics</a:t>
            </a:r>
            <a:r>
              <a:rPr lang="en-GB" dirty="0"/>
              <a:t>, </a:t>
            </a:r>
            <a:r>
              <a:rPr lang="en-GB" i="1" dirty="0"/>
              <a:t>27</a:t>
            </a:r>
            <a:r>
              <a:rPr lang="en-GB" dirty="0"/>
              <a:t>(4), 541-553.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Deary, I. J. (2014). The stability of intelligence from childhood to old age. </a:t>
            </a:r>
            <a:r>
              <a:rPr lang="en-GB" i="1" dirty="0"/>
              <a:t>Current Directions in Psychological Science</a:t>
            </a:r>
            <a:r>
              <a:rPr lang="en-GB" dirty="0"/>
              <a:t>, </a:t>
            </a:r>
            <a:r>
              <a:rPr lang="en-GB" i="1" dirty="0"/>
              <a:t>23</a:t>
            </a:r>
            <a:r>
              <a:rPr lang="en-GB" dirty="0"/>
              <a:t>(4), 239-245.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Deary, I. J., Yang, J., Davies, G., Harris, S. E., Tenesa, A., Liewald, D., ... &amp; Visscher, P. M. (2012). Genetic contributions to stability and change in intelligence from childhood to old age. </a:t>
            </a:r>
            <a:r>
              <a:rPr lang="en-GB" i="1" dirty="0"/>
              <a:t>Nature</a:t>
            </a:r>
            <a:r>
              <a:rPr lang="en-GB" dirty="0"/>
              <a:t>, </a:t>
            </a:r>
            <a:r>
              <a:rPr lang="en-GB" i="1" dirty="0"/>
              <a:t>482</a:t>
            </a:r>
            <a:r>
              <a:rPr lang="en-GB" dirty="0"/>
              <a:t>(7384), 212-215.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Gow, A. J., Bielak, A. A., &amp; </a:t>
            </a:r>
            <a:r>
              <a:rPr lang="en-GB" dirty="0" err="1"/>
              <a:t>Gerstorf</a:t>
            </a:r>
            <a:r>
              <a:rPr lang="en-GB" dirty="0"/>
              <a:t>, D. (2012). Lifestyle factors and cognitive ageing: variation across ability and lifestyle domains. </a:t>
            </a:r>
            <a:r>
              <a:rPr lang="en-GB" i="1" dirty="0"/>
              <a:t>Journal of Aging Research</a:t>
            </a:r>
            <a:r>
              <a:rPr lang="en-GB" dirty="0"/>
              <a:t>, </a:t>
            </a:r>
            <a:r>
              <a:rPr lang="en-GB" i="1" dirty="0"/>
              <a:t>2012</a:t>
            </a:r>
            <a:r>
              <a:rPr lang="en-GB" dirty="0"/>
              <a:t>, 143595.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Jäncke</a:t>
            </a:r>
            <a:r>
              <a:rPr lang="en-GB" dirty="0"/>
              <a:t>, L., Sele, S., Liem, F., Oschwald, J., &amp; Merillat, S. (2020). Brain aging and psychometric intelligence: a longitudinal study. </a:t>
            </a:r>
            <a:r>
              <a:rPr lang="en-GB" i="1" dirty="0"/>
              <a:t>Brain Structure and Function</a:t>
            </a:r>
            <a:r>
              <a:rPr lang="en-GB" dirty="0"/>
              <a:t>, </a:t>
            </a:r>
            <a:r>
              <a:rPr lang="en-GB" i="1" dirty="0"/>
              <a:t>225</a:t>
            </a:r>
            <a:r>
              <a:rPr lang="en-GB" dirty="0"/>
              <a:t>(2), 519-536.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Winter, E. L., Dale, B. A., Maharjan, S., Lando, C. R., Larsen, C. M., Courville, T., &amp; Kaufman, A. S. (2025). Cognitive Aging Revisited: A Cross-Sectional Analysis of the WAIS-5. </a:t>
            </a:r>
            <a:r>
              <a:rPr lang="en-GB" i="1" dirty="0"/>
              <a:t>Journal of Intelligence</a:t>
            </a:r>
            <a:r>
              <a:rPr lang="en-GB" dirty="0"/>
              <a:t>, </a:t>
            </a:r>
            <a:r>
              <a:rPr lang="en-GB" i="1" dirty="0"/>
              <a:t>13</a:t>
            </a:r>
            <a:r>
              <a:rPr lang="en-GB" dirty="0"/>
              <a:t>(7), 85.</a:t>
            </a:r>
          </a:p>
        </p:txBody>
      </p:sp>
    </p:spTree>
    <p:extLst>
      <p:ext uri="{BB962C8B-B14F-4D97-AF65-F5344CB8AC3E}">
        <p14:creationId xmlns:p14="http://schemas.microsoft.com/office/powerpoint/2010/main" val="749487399"/>
      </p:ext>
    </p:extLst>
  </p:cSld>
  <p:clrMapOvr>
    <a:masterClrMapping/>
  </p:clrMapOvr>
</p:sld>
</file>

<file path=ppt/theme/theme1.xml><?xml version="1.0" encoding="utf-8"?>
<a:theme xmlns:a="http://schemas.openxmlformats.org/drawingml/2006/main" name="1_CosineVTI">
  <a:themeElements>
    <a:clrScheme name="Custom 133">
      <a:dk1>
        <a:sysClr val="windowText" lastClr="000000"/>
      </a:dk1>
      <a:lt1>
        <a:sysClr val="window" lastClr="FFFFFF"/>
      </a:lt1>
      <a:dk2>
        <a:srgbClr val="2A2735"/>
      </a:dk2>
      <a:lt2>
        <a:srgbClr val="EEEEEE"/>
      </a:lt2>
      <a:accent1>
        <a:srgbClr val="1EBE9B"/>
      </a:accent1>
      <a:accent2>
        <a:srgbClr val="8F99BB"/>
      </a:accent2>
      <a:accent3>
        <a:srgbClr val="FD8686"/>
      </a:accent3>
      <a:accent4>
        <a:srgbClr val="A3A3C1"/>
      </a:accent4>
      <a:accent5>
        <a:srgbClr val="7162FE"/>
      </a:accent5>
      <a:accent6>
        <a:srgbClr val="E76445"/>
      </a:accent6>
      <a:hlink>
        <a:srgbClr val="EF08F7"/>
      </a:hlink>
      <a:folHlink>
        <a:srgbClr val="8477FE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2274</Words>
  <Application>Microsoft Office PowerPoint</Application>
  <PresentationFormat>Widescreen</PresentationFormat>
  <Paragraphs>338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3" baseType="lpstr">
      <vt:lpstr>Aptos</vt:lpstr>
      <vt:lpstr>Aptos Display</vt:lpstr>
      <vt:lpstr>Arial</vt:lpstr>
      <vt:lpstr>Calibri</vt:lpstr>
      <vt:lpstr>Calibri Light</vt:lpstr>
      <vt:lpstr>Comic Sans MS</vt:lpstr>
      <vt:lpstr>Grandview</vt:lpstr>
      <vt:lpstr>Tahoma</vt:lpstr>
      <vt:lpstr>Wingdings</vt:lpstr>
      <vt:lpstr>1_CosineVTI</vt:lpstr>
      <vt:lpstr>Office Theme</vt:lpstr>
      <vt:lpstr>Intelligence and Cognitive Decline in Older Age</vt:lpstr>
      <vt:lpstr>Measuring adult intelligence</vt:lpstr>
      <vt:lpstr>Measuring adult intelligence WAIS-5 </vt:lpstr>
      <vt:lpstr>When does ‘intelligence’ peak?</vt:lpstr>
      <vt:lpstr>When does ‘intelligence’ peak?</vt:lpstr>
      <vt:lpstr>When does ‘intelligence’ peak?</vt:lpstr>
      <vt:lpstr>When does ‘intelligence’ peak?</vt:lpstr>
      <vt:lpstr>How stable is intelligence across the lifespan?</vt:lpstr>
      <vt:lpstr>Measuring Stability</vt:lpstr>
      <vt:lpstr>How Stable Is Intelligence Across Life?</vt:lpstr>
      <vt:lpstr>Study Correlations Underestimate True Stability </vt:lpstr>
      <vt:lpstr>Genetic and Environmental Influences </vt:lpstr>
      <vt:lpstr>Contributions of the Individual Differences Approach to Cognitive Aging</vt:lpstr>
      <vt:lpstr>Improving the Measurement of Cognitive Functioning </vt:lpstr>
      <vt:lpstr>Improving the Measurement of Cognitive Functioning</vt:lpstr>
      <vt:lpstr>Improving the Measurement of Cognitive Functioning</vt:lpstr>
      <vt:lpstr>Understanding Relations Among Cognitive Measures </vt:lpstr>
      <vt:lpstr>Understanding Relations Among Cognitive Measures </vt:lpstr>
      <vt:lpstr>Distinguishing Shared vs. Unique Age-Related Influences</vt:lpstr>
      <vt:lpstr>Distinguishing Shared vs. Unique Age-Related Influences</vt:lpstr>
      <vt:lpstr>Older models of age-related cognitive decline</vt:lpstr>
      <vt:lpstr>Selective Optimization with Compensation (SOC) Model of Ageing    (Baltes and Baltes, 1990)</vt:lpstr>
      <vt:lpstr>Ecological Model of Ageing  (Lawton and Nahemow, 1973) </vt:lpstr>
      <vt:lpstr>PowerPoint Presentation</vt:lpstr>
      <vt:lpstr>Intelligence</vt:lpstr>
      <vt:lpstr>PowerPoint Presentation</vt:lpstr>
      <vt:lpstr>PowerPoint Presentation</vt:lpstr>
      <vt:lpstr>PowerPoint Presentation</vt:lpstr>
      <vt:lpstr>Loneliness and cognitive function in the older adult</vt:lpstr>
      <vt:lpstr>Loneliness and cognitive function in the older adult</vt:lpstr>
      <vt:lpstr>Loneliness and cognitive function in the older adult</vt:lpstr>
      <vt:lpstr>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Judith Marshall</dc:creator>
  <cp:lastModifiedBy>Judith Marshall</cp:lastModifiedBy>
  <cp:revision>1</cp:revision>
  <dcterms:created xsi:type="dcterms:W3CDTF">2026-02-17T16:36:13Z</dcterms:created>
  <dcterms:modified xsi:type="dcterms:W3CDTF">2026-03-23T17:22:22Z</dcterms:modified>
</cp:coreProperties>
</file>