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49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3CCB78-F9B3-AE48-951E-528C36E45FB3}" v="145" dt="2026-08-09T19:28:49.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8"/>
    <p:restoredTop sz="94610"/>
  </p:normalViewPr>
  <p:slideViewPr>
    <p:cSldViewPr snapToGrid="0" snapToObjects="1">
      <p:cViewPr varScale="1">
        <p:scale>
          <a:sx n="120" d="100"/>
          <a:sy n="120" d="100"/>
        </p:scale>
        <p:origin x="2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ay Escoto Frial (2430209)" userId="26ef54a5-69c1-424c-818c-189160cb0e5b" providerId="ADAL" clId="{DF188880-82D0-5D6E-8A4F-B18CA8CB3A52}"/>
    <pc:docChg chg="undo custSel modSld modMainMaster">
      <pc:chgData name="Helen May Escoto Frial (2430209)" userId="26ef54a5-69c1-424c-818c-189160cb0e5b" providerId="ADAL" clId="{DF188880-82D0-5D6E-8A4F-B18CA8CB3A52}" dt="2026-08-09T19:39:43.915" v="266" actId="1076"/>
      <pc:docMkLst>
        <pc:docMk/>
      </pc:docMkLst>
      <pc:sldChg chg="addSp delSp modSp mod modTransition modAnim">
        <pc:chgData name="Helen May Escoto Frial (2430209)" userId="26ef54a5-69c1-424c-818c-189160cb0e5b" providerId="ADAL" clId="{DF188880-82D0-5D6E-8A4F-B18CA8CB3A52}" dt="2026-08-09T19:39:43.915" v="266" actId="1076"/>
        <pc:sldMkLst>
          <pc:docMk/>
          <pc:sldMk cId="0" sldId="256"/>
        </pc:sldMkLst>
        <pc:spChg chg="del">
          <ac:chgData name="Helen May Escoto Frial (2430209)" userId="26ef54a5-69c1-424c-818c-189160cb0e5b" providerId="ADAL" clId="{DF188880-82D0-5D6E-8A4F-B18CA8CB3A52}" dt="2026-08-09T19:39:38.550" v="265" actId="478"/>
          <ac:spMkLst>
            <pc:docMk/>
            <pc:sldMk cId="0" sldId="256"/>
            <ac:spMk id="4" creationId="{00000000-0000-0000-0000-000000000000}"/>
          </ac:spMkLst>
        </pc:spChg>
        <pc:spChg chg="mod">
          <ac:chgData name="Helen May Escoto Frial (2430209)" userId="26ef54a5-69c1-424c-818c-189160cb0e5b" providerId="ADAL" clId="{DF188880-82D0-5D6E-8A4F-B18CA8CB3A52}" dt="2026-08-09T19:39:43.915" v="266" actId="1076"/>
          <ac:spMkLst>
            <pc:docMk/>
            <pc:sldMk cId="0" sldId="256"/>
            <ac:spMk id="5" creationId="{00000000-0000-0000-0000-000000000000}"/>
          </ac:spMkLst>
        </pc:spChg>
        <pc:spChg chg="mod">
          <ac:chgData name="Helen May Escoto Frial (2430209)" userId="26ef54a5-69c1-424c-818c-189160cb0e5b" providerId="ADAL" clId="{DF188880-82D0-5D6E-8A4F-B18CA8CB3A52}" dt="2026-08-09T16:04:24.693" v="166" actId="20577"/>
          <ac:spMkLst>
            <pc:docMk/>
            <pc:sldMk cId="0" sldId="256"/>
            <ac:spMk id="9" creationId="{00000000-0000-0000-0000-000000000000}"/>
          </ac:spMkLst>
        </pc:spChg>
        <pc:spChg chg="mod">
          <ac:chgData name="Helen May Escoto Frial (2430209)" userId="26ef54a5-69c1-424c-818c-189160cb0e5b" providerId="ADAL" clId="{DF188880-82D0-5D6E-8A4F-B18CA8CB3A52}" dt="2026-08-09T16:04:19.241" v="165" actId="14100"/>
          <ac:spMkLst>
            <pc:docMk/>
            <pc:sldMk cId="0" sldId="256"/>
            <ac:spMk id="10" creationId="{00000000-0000-0000-0000-000000000000}"/>
          </ac:spMkLst>
        </pc:spChg>
        <pc:spChg chg="add del mod">
          <ac:chgData name="Helen May Escoto Frial (2430209)" userId="26ef54a5-69c1-424c-818c-189160cb0e5b" providerId="ADAL" clId="{DF188880-82D0-5D6E-8A4F-B18CA8CB3A52}" dt="2026-08-09T19:39:31.990" v="264" actId="478"/>
          <ac:spMkLst>
            <pc:docMk/>
            <pc:sldMk cId="0" sldId="256"/>
            <ac:spMk id="40" creationId="{E79764B0-1D87-D703-FF97-9A000C84214C}"/>
          </ac:spMkLst>
        </pc:spChg>
        <pc:picChg chg="add del mod">
          <ac:chgData name="Helen May Escoto Frial (2430209)" userId="26ef54a5-69c1-424c-818c-189160cb0e5b" providerId="ADAL" clId="{DF188880-82D0-5D6E-8A4F-B18CA8CB3A52}" dt="2026-08-09T09:05:43.085" v="73"/>
          <ac:picMkLst>
            <pc:docMk/>
            <pc:sldMk cId="0" sldId="256"/>
            <ac:picMk id="15" creationId="{687A25CB-3FB6-BABF-3D49-A7C435C6C9D2}"/>
          </ac:picMkLst>
        </pc:picChg>
        <pc:picChg chg="add del mod">
          <ac:chgData name="Helen May Escoto Frial (2430209)" userId="26ef54a5-69c1-424c-818c-189160cb0e5b" providerId="ADAL" clId="{DF188880-82D0-5D6E-8A4F-B18CA8CB3A52}" dt="2026-08-09T14:55:51.723" v="75"/>
          <ac:picMkLst>
            <pc:docMk/>
            <pc:sldMk cId="0" sldId="256"/>
            <ac:picMk id="21" creationId="{238CDB81-6E90-B53C-DC8F-3B04DE65B6DC}"/>
          </ac:picMkLst>
        </pc:picChg>
        <pc:picChg chg="add del mod">
          <ac:chgData name="Helen May Escoto Frial (2430209)" userId="26ef54a5-69c1-424c-818c-189160cb0e5b" providerId="ADAL" clId="{DF188880-82D0-5D6E-8A4F-B18CA8CB3A52}" dt="2026-08-09T15:48:05.071" v="77"/>
          <ac:picMkLst>
            <pc:docMk/>
            <pc:sldMk cId="0" sldId="256"/>
            <ac:picMk id="29" creationId="{8C87D71F-96B5-C916-56F8-66310E70CA0D}"/>
          </ac:picMkLst>
        </pc:picChg>
        <pc:picChg chg="add del mod">
          <ac:chgData name="Helen May Escoto Frial (2430209)" userId="26ef54a5-69c1-424c-818c-189160cb0e5b" providerId="ADAL" clId="{DF188880-82D0-5D6E-8A4F-B18CA8CB3A52}" dt="2026-08-09T15:55:13.532" v="81"/>
          <ac:picMkLst>
            <pc:docMk/>
            <pc:sldMk cId="0" sldId="256"/>
            <ac:picMk id="37" creationId="{1474DD5A-765F-5CC4-C4A0-4155860CC078}"/>
          </ac:picMkLst>
        </pc:picChg>
        <pc:picChg chg="add del mod">
          <ac:chgData name="Helen May Escoto Frial (2430209)" userId="26ef54a5-69c1-424c-818c-189160cb0e5b" providerId="ADAL" clId="{DF188880-82D0-5D6E-8A4F-B18CA8CB3A52}" dt="2026-08-09T16:31:16.526" v="168"/>
          <ac:picMkLst>
            <pc:docMk/>
            <pc:sldMk cId="0" sldId="256"/>
            <ac:picMk id="43" creationId="{43086C4C-5037-B912-F88E-3EAD15130CAA}"/>
          </ac:picMkLst>
        </pc:picChg>
        <pc:picChg chg="add del mod">
          <ac:chgData name="Helen May Escoto Frial (2430209)" userId="26ef54a5-69c1-424c-818c-189160cb0e5b" providerId="ADAL" clId="{DF188880-82D0-5D6E-8A4F-B18CA8CB3A52}" dt="2026-08-09T16:34:01.118" v="170"/>
          <ac:picMkLst>
            <pc:docMk/>
            <pc:sldMk cId="0" sldId="256"/>
            <ac:picMk id="48" creationId="{7EC128A0-2F4A-6B4A-77C7-B987276784FE}"/>
          </ac:picMkLst>
        </pc:picChg>
        <pc:picChg chg="add del mod">
          <ac:chgData name="Helen May Escoto Frial (2430209)" userId="26ef54a5-69c1-424c-818c-189160cb0e5b" providerId="ADAL" clId="{DF188880-82D0-5D6E-8A4F-B18CA8CB3A52}" dt="2026-08-09T16:44:31.625" v="172"/>
          <ac:picMkLst>
            <pc:docMk/>
            <pc:sldMk cId="0" sldId="256"/>
            <ac:picMk id="51" creationId="{BDC3BC5C-1532-19E6-B1BA-D0DB69E2B449}"/>
          </ac:picMkLst>
        </pc:picChg>
        <pc:picChg chg="add del mod">
          <ac:chgData name="Helen May Escoto Frial (2430209)" userId="26ef54a5-69c1-424c-818c-189160cb0e5b" providerId="ADAL" clId="{DF188880-82D0-5D6E-8A4F-B18CA8CB3A52}" dt="2026-08-09T17:06:18.572" v="175"/>
          <ac:picMkLst>
            <pc:docMk/>
            <pc:sldMk cId="0" sldId="256"/>
            <ac:picMk id="54" creationId="{7F58DC49-AF4D-E3E3-8E8E-A3C8DB44E042}"/>
          </ac:picMkLst>
        </pc:picChg>
        <pc:picChg chg="add del mod">
          <ac:chgData name="Helen May Escoto Frial (2430209)" userId="26ef54a5-69c1-424c-818c-189160cb0e5b" providerId="ADAL" clId="{DF188880-82D0-5D6E-8A4F-B18CA8CB3A52}" dt="2026-08-09T17:09:15.336" v="177"/>
          <ac:picMkLst>
            <pc:docMk/>
            <pc:sldMk cId="0" sldId="256"/>
            <ac:picMk id="60" creationId="{C28D7BA3-098F-C334-DE75-0EA78F000E0E}"/>
          </ac:picMkLst>
        </pc:picChg>
        <pc:picChg chg="add del mod">
          <ac:chgData name="Helen May Escoto Frial (2430209)" userId="26ef54a5-69c1-424c-818c-189160cb0e5b" providerId="ADAL" clId="{DF188880-82D0-5D6E-8A4F-B18CA8CB3A52}" dt="2026-08-09T17:12:47.158" v="179"/>
          <ac:picMkLst>
            <pc:docMk/>
            <pc:sldMk cId="0" sldId="256"/>
            <ac:picMk id="64" creationId="{AA9644CC-2C80-96C3-05B6-0CCFE370C054}"/>
          </ac:picMkLst>
        </pc:picChg>
        <pc:picChg chg="add del mod">
          <ac:chgData name="Helen May Escoto Frial (2430209)" userId="26ef54a5-69c1-424c-818c-189160cb0e5b" providerId="ADAL" clId="{DF188880-82D0-5D6E-8A4F-B18CA8CB3A52}" dt="2026-08-09T17:28:22.603" v="182"/>
          <ac:picMkLst>
            <pc:docMk/>
            <pc:sldMk cId="0" sldId="256"/>
            <ac:picMk id="69" creationId="{B62049C8-D53D-A289-EC41-BA11CA9E8BE3}"/>
          </ac:picMkLst>
        </pc:picChg>
        <pc:picChg chg="add del mod">
          <ac:chgData name="Helen May Escoto Frial (2430209)" userId="26ef54a5-69c1-424c-818c-189160cb0e5b" providerId="ADAL" clId="{DF188880-82D0-5D6E-8A4F-B18CA8CB3A52}" dt="2026-08-09T17:50:03.255" v="184"/>
          <ac:picMkLst>
            <pc:docMk/>
            <pc:sldMk cId="0" sldId="256"/>
            <ac:picMk id="74" creationId="{9F934F95-BD05-AD42-AE3D-D6338C2B539A}"/>
          </ac:picMkLst>
        </pc:picChg>
        <pc:picChg chg="add mod">
          <ac:chgData name="Helen May Escoto Frial (2430209)" userId="26ef54a5-69c1-424c-818c-189160cb0e5b" providerId="ADAL" clId="{DF188880-82D0-5D6E-8A4F-B18CA8CB3A52}" dt="2026-08-09T17:51:09.086" v="185"/>
          <ac:picMkLst>
            <pc:docMk/>
            <pc:sldMk cId="0" sldId="256"/>
            <ac:picMk id="79" creationId="{AFFFC178-AFC6-329E-09ED-4314D06D58C4}"/>
          </ac:picMkLst>
        </pc:picChg>
      </pc:sldChg>
      <pc:sldChg chg="addSp delSp modSp mod modTransition modAnim">
        <pc:chgData name="Helen May Escoto Frial (2430209)" userId="26ef54a5-69c1-424c-818c-189160cb0e5b" providerId="ADAL" clId="{DF188880-82D0-5D6E-8A4F-B18CA8CB3A52}" dt="2026-08-09T19:36:50.553" v="247" actId="478"/>
        <pc:sldMkLst>
          <pc:docMk/>
          <pc:sldMk cId="0" sldId="257"/>
        </pc:sldMkLst>
        <pc:spChg chg="del mod">
          <ac:chgData name="Helen May Escoto Frial (2430209)" userId="26ef54a5-69c1-424c-818c-189160cb0e5b" providerId="ADAL" clId="{DF188880-82D0-5D6E-8A4F-B18CA8CB3A52}" dt="2026-08-09T19:36:50.553" v="247" actId="478"/>
          <ac:spMkLst>
            <pc:docMk/>
            <pc:sldMk cId="0" sldId="257"/>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57"/>
            <ac:picMk id="24" creationId="{FE7E66C2-C828-8CF1-59D7-CFB447145381}"/>
          </ac:picMkLst>
        </pc:picChg>
        <pc:picChg chg="add del mod">
          <ac:chgData name="Helen May Escoto Frial (2430209)" userId="26ef54a5-69c1-424c-818c-189160cb0e5b" providerId="ADAL" clId="{DF188880-82D0-5D6E-8A4F-B18CA8CB3A52}" dt="2026-08-09T15:55:13.532" v="81"/>
          <ac:picMkLst>
            <pc:docMk/>
            <pc:sldMk cId="0" sldId="257"/>
            <ac:picMk id="31" creationId="{66B7CAE2-7660-AAAB-D556-487E7747F0BB}"/>
          </ac:picMkLst>
        </pc:picChg>
        <pc:picChg chg="add del mod">
          <ac:chgData name="Helen May Escoto Frial (2430209)" userId="26ef54a5-69c1-424c-818c-189160cb0e5b" providerId="ADAL" clId="{DF188880-82D0-5D6E-8A4F-B18CA8CB3A52}" dt="2026-08-09T16:31:16.526" v="168"/>
          <ac:picMkLst>
            <pc:docMk/>
            <pc:sldMk cId="0" sldId="257"/>
            <ac:picMk id="34" creationId="{0A661B0B-8607-D3C5-B135-F8ACF49950CC}"/>
          </ac:picMkLst>
        </pc:picChg>
        <pc:picChg chg="add del mod">
          <ac:chgData name="Helen May Escoto Frial (2430209)" userId="26ef54a5-69c1-424c-818c-189160cb0e5b" providerId="ADAL" clId="{DF188880-82D0-5D6E-8A4F-B18CA8CB3A52}" dt="2026-08-09T16:34:01.118" v="170"/>
          <ac:picMkLst>
            <pc:docMk/>
            <pc:sldMk cId="0" sldId="257"/>
            <ac:picMk id="37" creationId="{65A2ED1A-9C47-C6D9-B755-4D799AE531F0}"/>
          </ac:picMkLst>
        </pc:picChg>
        <pc:picChg chg="add del mod">
          <ac:chgData name="Helen May Escoto Frial (2430209)" userId="26ef54a5-69c1-424c-818c-189160cb0e5b" providerId="ADAL" clId="{DF188880-82D0-5D6E-8A4F-B18CA8CB3A52}" dt="2026-08-09T16:44:34.983" v="173"/>
          <ac:picMkLst>
            <pc:docMk/>
            <pc:sldMk cId="0" sldId="257"/>
            <ac:picMk id="39" creationId="{03443766-1B60-8D4B-6D3F-F10C9F198264}"/>
          </ac:picMkLst>
        </pc:picChg>
        <pc:picChg chg="add del mod">
          <ac:chgData name="Helen May Escoto Frial (2430209)" userId="26ef54a5-69c1-424c-818c-189160cb0e5b" providerId="ADAL" clId="{DF188880-82D0-5D6E-8A4F-B18CA8CB3A52}" dt="2026-08-09T17:06:18.572" v="175"/>
          <ac:picMkLst>
            <pc:docMk/>
            <pc:sldMk cId="0" sldId="257"/>
            <ac:picMk id="41" creationId="{71A9BD36-4F7E-4BC7-6BDE-4B59150F27C3}"/>
          </ac:picMkLst>
        </pc:picChg>
        <pc:picChg chg="add del mod">
          <ac:chgData name="Helen May Escoto Frial (2430209)" userId="26ef54a5-69c1-424c-818c-189160cb0e5b" providerId="ADAL" clId="{DF188880-82D0-5D6E-8A4F-B18CA8CB3A52}" dt="2026-08-09T17:12:51.915" v="180"/>
          <ac:picMkLst>
            <pc:docMk/>
            <pc:sldMk cId="0" sldId="257"/>
            <ac:picMk id="45" creationId="{C658BFE5-1073-A9D5-6D44-616B15EB04FE}"/>
          </ac:picMkLst>
        </pc:picChg>
        <pc:picChg chg="add del mod">
          <ac:chgData name="Helen May Escoto Frial (2430209)" userId="26ef54a5-69c1-424c-818c-189160cb0e5b" providerId="ADAL" clId="{DF188880-82D0-5D6E-8A4F-B18CA8CB3A52}" dt="2026-08-09T17:28:22.603" v="182"/>
          <ac:picMkLst>
            <pc:docMk/>
            <pc:sldMk cId="0" sldId="257"/>
            <ac:picMk id="47" creationId="{339864FE-798E-2D2B-A3BD-3DFD9F6E2902}"/>
          </ac:picMkLst>
        </pc:picChg>
        <pc:picChg chg="add del mod">
          <ac:chgData name="Helen May Escoto Frial (2430209)" userId="26ef54a5-69c1-424c-818c-189160cb0e5b" providerId="ADAL" clId="{DF188880-82D0-5D6E-8A4F-B18CA8CB3A52}" dt="2026-08-09T17:53:00.436" v="186"/>
          <ac:picMkLst>
            <pc:docMk/>
            <pc:sldMk cId="0" sldId="257"/>
            <ac:picMk id="50" creationId="{F16B761A-D5D3-2C9E-AF6A-EC0214ED567D}"/>
          </ac:picMkLst>
        </pc:picChg>
        <pc:picChg chg="add mod">
          <ac:chgData name="Helen May Escoto Frial (2430209)" userId="26ef54a5-69c1-424c-818c-189160cb0e5b" providerId="ADAL" clId="{DF188880-82D0-5D6E-8A4F-B18CA8CB3A52}" dt="2026-08-09T17:55:17.585" v="187"/>
          <ac:picMkLst>
            <pc:docMk/>
            <pc:sldMk cId="0" sldId="257"/>
            <ac:picMk id="54" creationId="{3D62E242-84E6-2FFC-84B0-7C43B65AAFEA}"/>
          </ac:picMkLst>
        </pc:picChg>
      </pc:sldChg>
      <pc:sldChg chg="addSp delSp modSp mod modTransition modAnim">
        <pc:chgData name="Helen May Escoto Frial (2430209)" userId="26ef54a5-69c1-424c-818c-189160cb0e5b" providerId="ADAL" clId="{DF188880-82D0-5D6E-8A4F-B18CA8CB3A52}" dt="2026-08-09T19:36:55.987" v="249" actId="478"/>
        <pc:sldMkLst>
          <pc:docMk/>
          <pc:sldMk cId="0" sldId="258"/>
        </pc:sldMkLst>
        <pc:spChg chg="del mod">
          <ac:chgData name="Helen May Escoto Frial (2430209)" userId="26ef54a5-69c1-424c-818c-189160cb0e5b" providerId="ADAL" clId="{DF188880-82D0-5D6E-8A4F-B18CA8CB3A52}" dt="2026-08-09T19:36:55.987" v="249" actId="478"/>
          <ac:spMkLst>
            <pc:docMk/>
            <pc:sldMk cId="0" sldId="258"/>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58"/>
            <ac:picMk id="44" creationId="{7EFC5750-09DC-BD74-7962-8CE72F18553B}"/>
          </ac:picMkLst>
        </pc:picChg>
        <pc:picChg chg="add del mod">
          <ac:chgData name="Helen May Escoto Frial (2430209)" userId="26ef54a5-69c1-424c-818c-189160cb0e5b" providerId="ADAL" clId="{DF188880-82D0-5D6E-8A4F-B18CA8CB3A52}" dt="2026-08-09T15:55:13.532" v="81"/>
          <ac:picMkLst>
            <pc:docMk/>
            <pc:sldMk cId="0" sldId="258"/>
            <ac:picMk id="52" creationId="{5A0384B1-AC26-38DC-29DD-5C0A0FF5F060}"/>
          </ac:picMkLst>
        </pc:picChg>
        <pc:picChg chg="add del mod">
          <ac:chgData name="Helen May Escoto Frial (2430209)" userId="26ef54a5-69c1-424c-818c-189160cb0e5b" providerId="ADAL" clId="{DF188880-82D0-5D6E-8A4F-B18CA8CB3A52}" dt="2026-08-09T16:31:16.526" v="168"/>
          <ac:picMkLst>
            <pc:docMk/>
            <pc:sldMk cId="0" sldId="258"/>
            <ac:picMk id="54" creationId="{3258751E-2903-673F-0771-F9C288FB2C31}"/>
          </ac:picMkLst>
        </pc:picChg>
        <pc:picChg chg="add del mod">
          <ac:chgData name="Helen May Escoto Frial (2430209)" userId="26ef54a5-69c1-424c-818c-189160cb0e5b" providerId="ADAL" clId="{DF188880-82D0-5D6E-8A4F-B18CA8CB3A52}" dt="2026-08-09T16:34:01.118" v="170"/>
          <ac:picMkLst>
            <pc:docMk/>
            <pc:sldMk cId="0" sldId="258"/>
            <ac:picMk id="57" creationId="{3661B23E-CF9C-B88F-0552-701BDC8D15C6}"/>
          </ac:picMkLst>
        </pc:picChg>
        <pc:picChg chg="add del mod">
          <ac:chgData name="Helen May Escoto Frial (2430209)" userId="26ef54a5-69c1-424c-818c-189160cb0e5b" providerId="ADAL" clId="{DF188880-82D0-5D6E-8A4F-B18CA8CB3A52}" dt="2026-08-09T16:44:34.983" v="173"/>
          <ac:picMkLst>
            <pc:docMk/>
            <pc:sldMk cId="0" sldId="258"/>
            <ac:picMk id="59" creationId="{702F8B5F-03B6-0274-622A-DA3DAEBEB18F}"/>
          </ac:picMkLst>
        </pc:picChg>
        <pc:picChg chg="add del mod">
          <ac:chgData name="Helen May Escoto Frial (2430209)" userId="26ef54a5-69c1-424c-818c-189160cb0e5b" providerId="ADAL" clId="{DF188880-82D0-5D6E-8A4F-B18CA8CB3A52}" dt="2026-08-09T17:06:18.572" v="175"/>
          <ac:picMkLst>
            <pc:docMk/>
            <pc:sldMk cId="0" sldId="258"/>
            <ac:picMk id="61" creationId="{D81FA439-F377-0457-62C8-8C71D0778975}"/>
          </ac:picMkLst>
        </pc:picChg>
        <pc:picChg chg="add del mod">
          <ac:chgData name="Helen May Escoto Frial (2430209)" userId="26ef54a5-69c1-424c-818c-189160cb0e5b" providerId="ADAL" clId="{DF188880-82D0-5D6E-8A4F-B18CA8CB3A52}" dt="2026-08-09T17:12:51.915" v="180"/>
          <ac:picMkLst>
            <pc:docMk/>
            <pc:sldMk cId="0" sldId="258"/>
            <ac:picMk id="65" creationId="{612CC0A2-31F6-6BD1-4E49-2BAC263EBDB3}"/>
          </ac:picMkLst>
        </pc:picChg>
        <pc:picChg chg="add del mod">
          <ac:chgData name="Helen May Escoto Frial (2430209)" userId="26ef54a5-69c1-424c-818c-189160cb0e5b" providerId="ADAL" clId="{DF188880-82D0-5D6E-8A4F-B18CA8CB3A52}" dt="2026-08-09T17:28:22.603" v="182"/>
          <ac:picMkLst>
            <pc:docMk/>
            <pc:sldMk cId="0" sldId="258"/>
            <ac:picMk id="67" creationId="{2450EB2D-965D-12A0-62E9-36A433C7B4B6}"/>
          </ac:picMkLst>
        </pc:picChg>
        <pc:picChg chg="add del mod">
          <ac:chgData name="Helen May Escoto Frial (2430209)" userId="26ef54a5-69c1-424c-818c-189160cb0e5b" providerId="ADAL" clId="{DF188880-82D0-5D6E-8A4F-B18CA8CB3A52}" dt="2026-08-09T18:00:00.379" v="188"/>
          <ac:picMkLst>
            <pc:docMk/>
            <pc:sldMk cId="0" sldId="258"/>
            <ac:picMk id="70" creationId="{0914FA3F-3181-3E2A-C23A-60893521F53E}"/>
          </ac:picMkLst>
        </pc:picChg>
        <pc:picChg chg="add mod">
          <ac:chgData name="Helen May Escoto Frial (2430209)" userId="26ef54a5-69c1-424c-818c-189160cb0e5b" providerId="ADAL" clId="{DF188880-82D0-5D6E-8A4F-B18CA8CB3A52}" dt="2026-08-09T18:01:35.650" v="189"/>
          <ac:picMkLst>
            <pc:docMk/>
            <pc:sldMk cId="0" sldId="258"/>
            <ac:picMk id="74" creationId="{F19D5FCD-F323-F9D6-0EC9-C753CC955004}"/>
          </ac:picMkLst>
        </pc:picChg>
      </pc:sldChg>
      <pc:sldChg chg="addSp delSp modSp mod modTransition modAnim">
        <pc:chgData name="Helen May Escoto Frial (2430209)" userId="26ef54a5-69c1-424c-818c-189160cb0e5b" providerId="ADAL" clId="{DF188880-82D0-5D6E-8A4F-B18CA8CB3A52}" dt="2026-08-09T19:37:05.974" v="252" actId="478"/>
        <pc:sldMkLst>
          <pc:docMk/>
          <pc:sldMk cId="0" sldId="259"/>
        </pc:sldMkLst>
        <pc:spChg chg="del mod">
          <ac:chgData name="Helen May Escoto Frial (2430209)" userId="26ef54a5-69c1-424c-818c-189160cb0e5b" providerId="ADAL" clId="{DF188880-82D0-5D6E-8A4F-B18CA8CB3A52}" dt="2026-08-09T19:37:05.974" v="252" actId="478"/>
          <ac:spMkLst>
            <pc:docMk/>
            <pc:sldMk cId="0" sldId="259"/>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59"/>
            <ac:picMk id="15" creationId="{4F0833D3-49A6-CBC5-1838-BEE1A9592A1E}"/>
          </ac:picMkLst>
        </pc:picChg>
        <pc:picChg chg="add del mod">
          <ac:chgData name="Helen May Escoto Frial (2430209)" userId="26ef54a5-69c1-424c-818c-189160cb0e5b" providerId="ADAL" clId="{DF188880-82D0-5D6E-8A4F-B18CA8CB3A52}" dt="2026-08-09T15:54:40.574" v="80"/>
          <ac:picMkLst>
            <pc:docMk/>
            <pc:sldMk cId="0" sldId="259"/>
            <ac:picMk id="25" creationId="{A1D1B087-F685-A1FE-BFCA-AA30CD7C5F82}"/>
          </ac:picMkLst>
        </pc:picChg>
        <pc:picChg chg="add del mod">
          <ac:chgData name="Helen May Escoto Frial (2430209)" userId="26ef54a5-69c1-424c-818c-189160cb0e5b" providerId="ADAL" clId="{DF188880-82D0-5D6E-8A4F-B18CA8CB3A52}" dt="2026-08-09T16:31:16.526" v="168"/>
          <ac:picMkLst>
            <pc:docMk/>
            <pc:sldMk cId="0" sldId="259"/>
            <ac:picMk id="29" creationId="{CABE139A-D92E-BD5F-2BB4-78D750699CCC}"/>
          </ac:picMkLst>
        </pc:picChg>
        <pc:picChg chg="add del mod">
          <ac:chgData name="Helen May Escoto Frial (2430209)" userId="26ef54a5-69c1-424c-818c-189160cb0e5b" providerId="ADAL" clId="{DF188880-82D0-5D6E-8A4F-B18CA8CB3A52}" dt="2026-08-09T16:34:01.118" v="170"/>
          <ac:picMkLst>
            <pc:docMk/>
            <pc:sldMk cId="0" sldId="259"/>
            <ac:picMk id="31" creationId="{A10C7DC1-1520-50F6-4CD8-52E47680DC37}"/>
          </ac:picMkLst>
        </pc:picChg>
        <pc:picChg chg="add del mod">
          <ac:chgData name="Helen May Escoto Frial (2430209)" userId="26ef54a5-69c1-424c-818c-189160cb0e5b" providerId="ADAL" clId="{DF188880-82D0-5D6E-8A4F-B18CA8CB3A52}" dt="2026-08-09T16:44:34.983" v="173"/>
          <ac:picMkLst>
            <pc:docMk/>
            <pc:sldMk cId="0" sldId="259"/>
            <ac:picMk id="33" creationId="{8D54A383-C9C0-78E8-4A5C-4D5B6DA7221A}"/>
          </ac:picMkLst>
        </pc:picChg>
        <pc:picChg chg="add del mod">
          <ac:chgData name="Helen May Escoto Frial (2430209)" userId="26ef54a5-69c1-424c-818c-189160cb0e5b" providerId="ADAL" clId="{DF188880-82D0-5D6E-8A4F-B18CA8CB3A52}" dt="2026-08-09T17:06:18.572" v="175"/>
          <ac:picMkLst>
            <pc:docMk/>
            <pc:sldMk cId="0" sldId="259"/>
            <ac:picMk id="35" creationId="{18B5DB0D-4D44-3763-43BA-9B8DED547B4B}"/>
          </ac:picMkLst>
        </pc:picChg>
        <pc:picChg chg="add del mod">
          <ac:chgData name="Helen May Escoto Frial (2430209)" userId="26ef54a5-69c1-424c-818c-189160cb0e5b" providerId="ADAL" clId="{DF188880-82D0-5D6E-8A4F-B18CA8CB3A52}" dt="2026-08-09T17:12:51.915" v="180"/>
          <ac:picMkLst>
            <pc:docMk/>
            <pc:sldMk cId="0" sldId="259"/>
            <ac:picMk id="39" creationId="{9E7C077F-86C6-F8E8-392C-3184C75584E4}"/>
          </ac:picMkLst>
        </pc:picChg>
        <pc:picChg chg="add del mod">
          <ac:chgData name="Helen May Escoto Frial (2430209)" userId="26ef54a5-69c1-424c-818c-189160cb0e5b" providerId="ADAL" clId="{DF188880-82D0-5D6E-8A4F-B18CA8CB3A52}" dt="2026-08-09T17:28:22.603" v="182"/>
          <ac:picMkLst>
            <pc:docMk/>
            <pc:sldMk cId="0" sldId="259"/>
            <ac:picMk id="41" creationId="{DD776348-5142-BB74-48F7-E019B23DFCDE}"/>
          </ac:picMkLst>
        </pc:picChg>
        <pc:picChg chg="add del mod">
          <ac:chgData name="Helen May Escoto Frial (2430209)" userId="26ef54a5-69c1-424c-818c-189160cb0e5b" providerId="ADAL" clId="{DF188880-82D0-5D6E-8A4F-B18CA8CB3A52}" dt="2026-08-09T18:05:58.544" v="190"/>
          <ac:picMkLst>
            <pc:docMk/>
            <pc:sldMk cId="0" sldId="259"/>
            <ac:picMk id="44" creationId="{066E01F6-4D25-713E-5ABA-A646AB42BE7F}"/>
          </ac:picMkLst>
        </pc:picChg>
        <pc:picChg chg="add del mod">
          <ac:chgData name="Helen May Escoto Frial (2430209)" userId="26ef54a5-69c1-424c-818c-189160cb0e5b" providerId="ADAL" clId="{DF188880-82D0-5D6E-8A4F-B18CA8CB3A52}" dt="2026-08-09T18:09:29.221" v="192"/>
          <ac:picMkLst>
            <pc:docMk/>
            <pc:sldMk cId="0" sldId="259"/>
            <ac:picMk id="49" creationId="{67DD6A9E-8B8F-45D7-76FC-807AB1E5B155}"/>
          </ac:picMkLst>
        </pc:picChg>
        <pc:picChg chg="add del mod">
          <ac:chgData name="Helen May Escoto Frial (2430209)" userId="26ef54a5-69c1-424c-818c-189160cb0e5b" providerId="ADAL" clId="{DF188880-82D0-5D6E-8A4F-B18CA8CB3A52}" dt="2026-08-09T18:12:53.737" v="194"/>
          <ac:picMkLst>
            <pc:docMk/>
            <pc:sldMk cId="0" sldId="259"/>
            <ac:picMk id="53" creationId="{1A36451E-48EE-2754-6F76-CAC68E7740F5}"/>
          </ac:picMkLst>
        </pc:picChg>
        <pc:picChg chg="add mod">
          <ac:chgData name="Helen May Escoto Frial (2430209)" userId="26ef54a5-69c1-424c-818c-189160cb0e5b" providerId="ADAL" clId="{DF188880-82D0-5D6E-8A4F-B18CA8CB3A52}" dt="2026-08-09T18:15:04.984" v="195"/>
          <ac:picMkLst>
            <pc:docMk/>
            <pc:sldMk cId="0" sldId="259"/>
            <ac:picMk id="59" creationId="{EE7E5DD9-A770-F6B5-A0F3-C8C0D0B66FF0}"/>
          </ac:picMkLst>
        </pc:picChg>
      </pc:sldChg>
      <pc:sldChg chg="addSp delSp modSp mod modTransition modAnim">
        <pc:chgData name="Helen May Escoto Frial (2430209)" userId="26ef54a5-69c1-424c-818c-189160cb0e5b" providerId="ADAL" clId="{DF188880-82D0-5D6E-8A4F-B18CA8CB3A52}" dt="2026-08-09T19:37:12.476" v="253" actId="478"/>
        <pc:sldMkLst>
          <pc:docMk/>
          <pc:sldMk cId="0" sldId="260"/>
        </pc:sldMkLst>
        <pc:spChg chg="del">
          <ac:chgData name="Helen May Escoto Frial (2430209)" userId="26ef54a5-69c1-424c-818c-189160cb0e5b" providerId="ADAL" clId="{DF188880-82D0-5D6E-8A4F-B18CA8CB3A52}" dt="2026-08-09T19:37:12.476" v="253" actId="478"/>
          <ac:spMkLst>
            <pc:docMk/>
            <pc:sldMk cId="0" sldId="260"/>
            <ac:spMk id="2" creationId="{00000000-0000-0000-0000-000000000000}"/>
          </ac:spMkLst>
        </pc:spChg>
        <pc:picChg chg="add del mod">
          <ac:chgData name="Helen May Escoto Frial (2430209)" userId="26ef54a5-69c1-424c-818c-189160cb0e5b" providerId="ADAL" clId="{DF188880-82D0-5D6E-8A4F-B18CA8CB3A52}" dt="2026-08-09T09:05:24.347" v="72"/>
          <ac:picMkLst>
            <pc:docMk/>
            <pc:sldMk cId="0" sldId="260"/>
            <ac:picMk id="44" creationId="{3F4E2FDE-1977-88BA-7038-6B3C5872F3AE}"/>
          </ac:picMkLst>
        </pc:picChg>
        <pc:picChg chg="add del mod">
          <ac:chgData name="Helen May Escoto Frial (2430209)" userId="26ef54a5-69c1-424c-818c-189160cb0e5b" providerId="ADAL" clId="{DF188880-82D0-5D6E-8A4F-B18CA8CB3A52}" dt="2026-08-09T15:48:30.923" v="78"/>
          <ac:picMkLst>
            <pc:docMk/>
            <pc:sldMk cId="0" sldId="260"/>
            <ac:picMk id="48" creationId="{6C8C8580-ABF5-098E-E168-ECBC609A6BC3}"/>
          </ac:picMkLst>
        </pc:picChg>
        <pc:picChg chg="add del mod">
          <ac:chgData name="Helen May Escoto Frial (2430209)" userId="26ef54a5-69c1-424c-818c-189160cb0e5b" providerId="ADAL" clId="{DF188880-82D0-5D6E-8A4F-B18CA8CB3A52}" dt="2026-08-09T16:31:16.526" v="168"/>
          <ac:picMkLst>
            <pc:docMk/>
            <pc:sldMk cId="0" sldId="260"/>
            <ac:picMk id="55" creationId="{E4BD5C65-E9B0-1D4D-C461-57F34C5B9603}"/>
          </ac:picMkLst>
        </pc:picChg>
        <pc:picChg chg="add del mod">
          <ac:chgData name="Helen May Escoto Frial (2430209)" userId="26ef54a5-69c1-424c-818c-189160cb0e5b" providerId="ADAL" clId="{DF188880-82D0-5D6E-8A4F-B18CA8CB3A52}" dt="2026-08-09T16:44:34.983" v="173"/>
          <ac:picMkLst>
            <pc:docMk/>
            <pc:sldMk cId="0" sldId="260"/>
            <ac:picMk id="57" creationId="{260AD96B-0A5E-3001-B924-BD57D7482359}"/>
          </ac:picMkLst>
        </pc:picChg>
        <pc:picChg chg="add del mod">
          <ac:chgData name="Helen May Escoto Frial (2430209)" userId="26ef54a5-69c1-424c-818c-189160cb0e5b" providerId="ADAL" clId="{DF188880-82D0-5D6E-8A4F-B18CA8CB3A52}" dt="2026-08-09T17:06:18.572" v="175"/>
          <ac:picMkLst>
            <pc:docMk/>
            <pc:sldMk cId="0" sldId="260"/>
            <ac:picMk id="59" creationId="{C3F68A31-4AA5-1BA3-BCBF-CDC0D25B60CD}"/>
          </ac:picMkLst>
        </pc:picChg>
        <pc:picChg chg="add del mod">
          <ac:chgData name="Helen May Escoto Frial (2430209)" userId="26ef54a5-69c1-424c-818c-189160cb0e5b" providerId="ADAL" clId="{DF188880-82D0-5D6E-8A4F-B18CA8CB3A52}" dt="2026-08-09T17:28:22.603" v="182"/>
          <ac:picMkLst>
            <pc:docMk/>
            <pc:sldMk cId="0" sldId="260"/>
            <ac:picMk id="63" creationId="{C75EBC22-9304-7341-EBFE-FDF7047E4D15}"/>
          </ac:picMkLst>
        </pc:picChg>
        <pc:picChg chg="add del mod">
          <ac:chgData name="Helen May Escoto Frial (2430209)" userId="26ef54a5-69c1-424c-818c-189160cb0e5b" providerId="ADAL" clId="{DF188880-82D0-5D6E-8A4F-B18CA8CB3A52}" dt="2026-08-09T18:17:28.451" v="196"/>
          <ac:picMkLst>
            <pc:docMk/>
            <pc:sldMk cId="0" sldId="260"/>
            <ac:picMk id="66" creationId="{59D04B65-6EAD-EE00-4404-9AF00AE64994}"/>
          </ac:picMkLst>
        </pc:picChg>
        <pc:picChg chg="add del mod">
          <ac:chgData name="Helen May Escoto Frial (2430209)" userId="26ef54a5-69c1-424c-818c-189160cb0e5b" providerId="ADAL" clId="{DF188880-82D0-5D6E-8A4F-B18CA8CB3A52}" dt="2026-08-09T18:19:08.966" v="198"/>
          <ac:picMkLst>
            <pc:docMk/>
            <pc:sldMk cId="0" sldId="260"/>
            <ac:picMk id="71" creationId="{F3295EE8-98A9-B64C-2160-8E6500E61E0F}"/>
          </ac:picMkLst>
        </pc:picChg>
        <pc:picChg chg="add mod">
          <ac:chgData name="Helen May Escoto Frial (2430209)" userId="26ef54a5-69c1-424c-818c-189160cb0e5b" providerId="ADAL" clId="{DF188880-82D0-5D6E-8A4F-B18CA8CB3A52}" dt="2026-08-09T18:21:31.214" v="199"/>
          <ac:picMkLst>
            <pc:docMk/>
            <pc:sldMk cId="0" sldId="260"/>
            <ac:picMk id="74" creationId="{EF91F222-322F-7294-24A8-75A9BFDBF9B0}"/>
          </ac:picMkLst>
        </pc:picChg>
      </pc:sldChg>
      <pc:sldChg chg="addSp delSp modSp mod modTransition modAnim">
        <pc:chgData name="Helen May Escoto Frial (2430209)" userId="26ef54a5-69c1-424c-818c-189160cb0e5b" providerId="ADAL" clId="{DF188880-82D0-5D6E-8A4F-B18CA8CB3A52}" dt="2026-08-09T19:37:31.005" v="254" actId="478"/>
        <pc:sldMkLst>
          <pc:docMk/>
          <pc:sldMk cId="0" sldId="261"/>
        </pc:sldMkLst>
        <pc:spChg chg="del">
          <ac:chgData name="Helen May Escoto Frial (2430209)" userId="26ef54a5-69c1-424c-818c-189160cb0e5b" providerId="ADAL" clId="{DF188880-82D0-5D6E-8A4F-B18CA8CB3A52}" dt="2026-08-09T19:37:31.005" v="254" actId="478"/>
          <ac:spMkLst>
            <pc:docMk/>
            <pc:sldMk cId="0" sldId="261"/>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1"/>
            <ac:picMk id="12" creationId="{A8FDD33B-2FAE-2ED2-6DEB-D965F311E538}"/>
          </ac:picMkLst>
        </pc:picChg>
        <pc:picChg chg="add del mod">
          <ac:chgData name="Helen May Escoto Frial (2430209)" userId="26ef54a5-69c1-424c-818c-189160cb0e5b" providerId="ADAL" clId="{DF188880-82D0-5D6E-8A4F-B18CA8CB3A52}" dt="2026-08-09T16:31:16.526" v="168"/>
          <ac:picMkLst>
            <pc:docMk/>
            <pc:sldMk cId="0" sldId="261"/>
            <ac:picMk id="19" creationId="{68737776-6759-BAC0-EF49-36A2F00CB005}"/>
          </ac:picMkLst>
        </pc:picChg>
        <pc:picChg chg="add del mod">
          <ac:chgData name="Helen May Escoto Frial (2430209)" userId="26ef54a5-69c1-424c-818c-189160cb0e5b" providerId="ADAL" clId="{DF188880-82D0-5D6E-8A4F-B18CA8CB3A52}" dt="2026-08-09T16:44:34.983" v="173"/>
          <ac:picMkLst>
            <pc:docMk/>
            <pc:sldMk cId="0" sldId="261"/>
            <ac:picMk id="21" creationId="{1AF8C4BE-AD44-CE39-99F8-AA37A2673998}"/>
          </ac:picMkLst>
        </pc:picChg>
        <pc:picChg chg="add del mod">
          <ac:chgData name="Helen May Escoto Frial (2430209)" userId="26ef54a5-69c1-424c-818c-189160cb0e5b" providerId="ADAL" clId="{DF188880-82D0-5D6E-8A4F-B18CA8CB3A52}" dt="2026-08-09T17:06:18.572" v="175"/>
          <ac:picMkLst>
            <pc:docMk/>
            <pc:sldMk cId="0" sldId="261"/>
            <ac:picMk id="23" creationId="{707EAC5B-CC9B-BAD2-8D78-C3DD18EB4387}"/>
          </ac:picMkLst>
        </pc:picChg>
        <pc:picChg chg="add del mod">
          <ac:chgData name="Helen May Escoto Frial (2430209)" userId="26ef54a5-69c1-424c-818c-189160cb0e5b" providerId="ADAL" clId="{DF188880-82D0-5D6E-8A4F-B18CA8CB3A52}" dt="2026-08-09T17:28:22.603" v="182"/>
          <ac:picMkLst>
            <pc:docMk/>
            <pc:sldMk cId="0" sldId="261"/>
            <ac:picMk id="25" creationId="{0055A9CD-468B-1C14-39EB-3CB3D1AEDF44}"/>
          </ac:picMkLst>
        </pc:picChg>
        <pc:picChg chg="add del mod">
          <ac:chgData name="Helen May Escoto Frial (2430209)" userId="26ef54a5-69c1-424c-818c-189160cb0e5b" providerId="ADAL" clId="{DF188880-82D0-5D6E-8A4F-B18CA8CB3A52}" dt="2026-08-09T18:23:42.384" v="200"/>
          <ac:picMkLst>
            <pc:docMk/>
            <pc:sldMk cId="0" sldId="261"/>
            <ac:picMk id="28" creationId="{B7EC33A5-4BC9-E0F2-6321-CDC6FF03A6E6}"/>
          </ac:picMkLst>
        </pc:picChg>
        <pc:picChg chg="add mod">
          <ac:chgData name="Helen May Escoto Frial (2430209)" userId="26ef54a5-69c1-424c-818c-189160cb0e5b" providerId="ADAL" clId="{DF188880-82D0-5D6E-8A4F-B18CA8CB3A52}" dt="2026-08-09T18:25:45.940" v="201"/>
          <ac:picMkLst>
            <pc:docMk/>
            <pc:sldMk cId="0" sldId="261"/>
            <ac:picMk id="32" creationId="{3D4FB2EB-9F8B-E9F5-7935-F50BB43E2848}"/>
          </ac:picMkLst>
        </pc:picChg>
      </pc:sldChg>
      <pc:sldChg chg="addSp delSp modSp mod modTransition modAnim">
        <pc:chgData name="Helen May Escoto Frial (2430209)" userId="26ef54a5-69c1-424c-818c-189160cb0e5b" providerId="ADAL" clId="{DF188880-82D0-5D6E-8A4F-B18CA8CB3A52}" dt="2026-08-09T19:37:44.728" v="255" actId="478"/>
        <pc:sldMkLst>
          <pc:docMk/>
          <pc:sldMk cId="0" sldId="262"/>
        </pc:sldMkLst>
        <pc:spChg chg="del">
          <ac:chgData name="Helen May Escoto Frial (2430209)" userId="26ef54a5-69c1-424c-818c-189160cb0e5b" providerId="ADAL" clId="{DF188880-82D0-5D6E-8A4F-B18CA8CB3A52}" dt="2026-08-09T19:37:44.728" v="255" actId="478"/>
          <ac:spMkLst>
            <pc:docMk/>
            <pc:sldMk cId="0" sldId="262"/>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2"/>
            <ac:picMk id="24" creationId="{C60A5561-0B93-9752-2578-998F3FBA34CD}"/>
          </ac:picMkLst>
        </pc:picChg>
        <pc:picChg chg="add del mod">
          <ac:chgData name="Helen May Escoto Frial (2430209)" userId="26ef54a5-69c1-424c-818c-189160cb0e5b" providerId="ADAL" clId="{DF188880-82D0-5D6E-8A4F-B18CA8CB3A52}" dt="2026-08-09T16:31:16.526" v="168"/>
          <ac:picMkLst>
            <pc:docMk/>
            <pc:sldMk cId="0" sldId="262"/>
            <ac:picMk id="31" creationId="{CEFA80C0-F439-5D29-F7B7-272F551D2342}"/>
          </ac:picMkLst>
        </pc:picChg>
        <pc:picChg chg="add del mod">
          <ac:chgData name="Helen May Escoto Frial (2430209)" userId="26ef54a5-69c1-424c-818c-189160cb0e5b" providerId="ADAL" clId="{DF188880-82D0-5D6E-8A4F-B18CA8CB3A52}" dt="2026-08-09T17:06:18.572" v="175"/>
          <ac:picMkLst>
            <pc:docMk/>
            <pc:sldMk cId="0" sldId="262"/>
            <ac:picMk id="33" creationId="{C35CB034-84C0-D1FA-98A0-7187A7B2FEC3}"/>
          </ac:picMkLst>
        </pc:picChg>
        <pc:picChg chg="add del mod">
          <ac:chgData name="Helen May Escoto Frial (2430209)" userId="26ef54a5-69c1-424c-818c-189160cb0e5b" providerId="ADAL" clId="{DF188880-82D0-5D6E-8A4F-B18CA8CB3A52}" dt="2026-08-09T17:28:22.603" v="182"/>
          <ac:picMkLst>
            <pc:docMk/>
            <pc:sldMk cId="0" sldId="262"/>
            <ac:picMk id="35" creationId="{4F3C515C-92C2-2982-75F2-D680486742CA}"/>
          </ac:picMkLst>
        </pc:picChg>
        <pc:picChg chg="add del mod">
          <ac:chgData name="Helen May Escoto Frial (2430209)" userId="26ef54a5-69c1-424c-818c-189160cb0e5b" providerId="ADAL" clId="{DF188880-82D0-5D6E-8A4F-B18CA8CB3A52}" dt="2026-08-09T18:27:53.423" v="202"/>
          <ac:picMkLst>
            <pc:docMk/>
            <pc:sldMk cId="0" sldId="262"/>
            <ac:picMk id="37" creationId="{0DD7066A-5CB0-29D2-EF6E-9560BF6821BA}"/>
          </ac:picMkLst>
        </pc:picChg>
        <pc:picChg chg="add del mod">
          <ac:chgData name="Helen May Escoto Frial (2430209)" userId="26ef54a5-69c1-424c-818c-189160cb0e5b" providerId="ADAL" clId="{DF188880-82D0-5D6E-8A4F-B18CA8CB3A52}" dt="2026-08-09T18:29:04.487" v="204"/>
          <ac:picMkLst>
            <pc:docMk/>
            <pc:sldMk cId="0" sldId="262"/>
            <ac:picMk id="41" creationId="{3C5C20CD-46C5-A897-8882-32F23A26CFC4}"/>
          </ac:picMkLst>
        </pc:picChg>
        <pc:picChg chg="add mod">
          <ac:chgData name="Helen May Escoto Frial (2430209)" userId="26ef54a5-69c1-424c-818c-189160cb0e5b" providerId="ADAL" clId="{DF188880-82D0-5D6E-8A4F-B18CA8CB3A52}" dt="2026-08-09T18:32:35.903" v="205"/>
          <ac:picMkLst>
            <pc:docMk/>
            <pc:sldMk cId="0" sldId="262"/>
            <ac:picMk id="45" creationId="{977E2735-303E-D8F7-88A3-7B44B7071879}"/>
          </ac:picMkLst>
        </pc:picChg>
      </pc:sldChg>
      <pc:sldChg chg="addSp delSp modSp mod modTransition modAnim">
        <pc:chgData name="Helen May Escoto Frial (2430209)" userId="26ef54a5-69c1-424c-818c-189160cb0e5b" providerId="ADAL" clId="{DF188880-82D0-5D6E-8A4F-B18CA8CB3A52}" dt="2026-08-09T19:37:51.624" v="256" actId="478"/>
        <pc:sldMkLst>
          <pc:docMk/>
          <pc:sldMk cId="0" sldId="263"/>
        </pc:sldMkLst>
        <pc:spChg chg="del">
          <ac:chgData name="Helen May Escoto Frial (2430209)" userId="26ef54a5-69c1-424c-818c-189160cb0e5b" providerId="ADAL" clId="{DF188880-82D0-5D6E-8A4F-B18CA8CB3A52}" dt="2026-08-09T19:37:51.624" v="256" actId="478"/>
          <ac:spMkLst>
            <pc:docMk/>
            <pc:sldMk cId="0" sldId="263"/>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3"/>
            <ac:picMk id="18" creationId="{5F83404C-95BA-B02C-B4F9-25AAFAB2DE8F}"/>
          </ac:picMkLst>
        </pc:picChg>
        <pc:picChg chg="add del mod">
          <ac:chgData name="Helen May Escoto Frial (2430209)" userId="26ef54a5-69c1-424c-818c-189160cb0e5b" providerId="ADAL" clId="{DF188880-82D0-5D6E-8A4F-B18CA8CB3A52}" dt="2026-08-09T16:31:16.526" v="168"/>
          <ac:picMkLst>
            <pc:docMk/>
            <pc:sldMk cId="0" sldId="263"/>
            <ac:picMk id="25" creationId="{088442A7-2B72-5A10-3D7D-BAB2FDF5605E}"/>
          </ac:picMkLst>
        </pc:picChg>
        <pc:picChg chg="add del mod">
          <ac:chgData name="Helen May Escoto Frial (2430209)" userId="26ef54a5-69c1-424c-818c-189160cb0e5b" providerId="ADAL" clId="{DF188880-82D0-5D6E-8A4F-B18CA8CB3A52}" dt="2026-08-09T17:06:18.572" v="175"/>
          <ac:picMkLst>
            <pc:docMk/>
            <pc:sldMk cId="0" sldId="263"/>
            <ac:picMk id="27" creationId="{4B1B96C3-DBC2-2378-D730-ED74E48B034C}"/>
          </ac:picMkLst>
        </pc:picChg>
        <pc:picChg chg="add del mod">
          <ac:chgData name="Helen May Escoto Frial (2430209)" userId="26ef54a5-69c1-424c-818c-189160cb0e5b" providerId="ADAL" clId="{DF188880-82D0-5D6E-8A4F-B18CA8CB3A52}" dt="2026-08-09T18:35:04.647" v="206"/>
          <ac:picMkLst>
            <pc:docMk/>
            <pc:sldMk cId="0" sldId="263"/>
            <ac:picMk id="29" creationId="{95F1083D-4AF6-4176-B258-07EF72CDB3A4}"/>
          </ac:picMkLst>
        </pc:picChg>
        <pc:picChg chg="add del mod">
          <ac:chgData name="Helen May Escoto Frial (2430209)" userId="26ef54a5-69c1-424c-818c-189160cb0e5b" providerId="ADAL" clId="{DF188880-82D0-5D6E-8A4F-B18CA8CB3A52}" dt="2026-08-09T18:37:05.680" v="208"/>
          <ac:picMkLst>
            <pc:docMk/>
            <pc:sldMk cId="0" sldId="263"/>
            <ac:picMk id="33" creationId="{778FC4ED-88A4-3E41-7D44-5C86D1FB443C}"/>
          </ac:picMkLst>
        </pc:picChg>
        <pc:picChg chg="add mod">
          <ac:chgData name="Helen May Escoto Frial (2430209)" userId="26ef54a5-69c1-424c-818c-189160cb0e5b" providerId="ADAL" clId="{DF188880-82D0-5D6E-8A4F-B18CA8CB3A52}" dt="2026-08-09T18:39:24.110" v="209"/>
          <ac:picMkLst>
            <pc:docMk/>
            <pc:sldMk cId="0" sldId="263"/>
            <ac:picMk id="36" creationId="{AD511955-4F69-B0BB-0ED5-54C04219966C}"/>
          </ac:picMkLst>
        </pc:picChg>
      </pc:sldChg>
      <pc:sldChg chg="addSp delSp modSp mod modTransition modAnim">
        <pc:chgData name="Helen May Escoto Frial (2430209)" userId="26ef54a5-69c1-424c-818c-189160cb0e5b" providerId="ADAL" clId="{DF188880-82D0-5D6E-8A4F-B18CA8CB3A52}" dt="2026-08-09T19:37:58.901" v="257" actId="478"/>
        <pc:sldMkLst>
          <pc:docMk/>
          <pc:sldMk cId="0" sldId="264"/>
        </pc:sldMkLst>
        <pc:spChg chg="del">
          <ac:chgData name="Helen May Escoto Frial (2430209)" userId="26ef54a5-69c1-424c-818c-189160cb0e5b" providerId="ADAL" clId="{DF188880-82D0-5D6E-8A4F-B18CA8CB3A52}" dt="2026-08-09T19:37:58.901" v="257" actId="478"/>
          <ac:spMkLst>
            <pc:docMk/>
            <pc:sldMk cId="0" sldId="264"/>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4"/>
            <ac:picMk id="10" creationId="{792E35E0-7AE1-0D1E-5AA6-DE733539B42E}"/>
          </ac:picMkLst>
        </pc:picChg>
        <pc:picChg chg="add del mod">
          <ac:chgData name="Helen May Escoto Frial (2430209)" userId="26ef54a5-69c1-424c-818c-189160cb0e5b" providerId="ADAL" clId="{DF188880-82D0-5D6E-8A4F-B18CA8CB3A52}" dt="2026-08-09T16:31:16.526" v="168"/>
          <ac:picMkLst>
            <pc:docMk/>
            <pc:sldMk cId="0" sldId="264"/>
            <ac:picMk id="17" creationId="{39FD9CAE-00C6-5437-0514-D144ED102980}"/>
          </ac:picMkLst>
        </pc:picChg>
        <pc:picChg chg="add del mod">
          <ac:chgData name="Helen May Escoto Frial (2430209)" userId="26ef54a5-69c1-424c-818c-189160cb0e5b" providerId="ADAL" clId="{DF188880-82D0-5D6E-8A4F-B18CA8CB3A52}" dt="2026-08-09T17:06:18.572" v="175"/>
          <ac:picMkLst>
            <pc:docMk/>
            <pc:sldMk cId="0" sldId="264"/>
            <ac:picMk id="19" creationId="{87650145-3511-AFCE-C89C-D558D93F8D15}"/>
          </ac:picMkLst>
        </pc:picChg>
        <pc:picChg chg="add del mod">
          <ac:chgData name="Helen May Escoto Frial (2430209)" userId="26ef54a5-69c1-424c-818c-189160cb0e5b" providerId="ADAL" clId="{DF188880-82D0-5D6E-8A4F-B18CA8CB3A52}" dt="2026-08-09T18:41:31.864" v="210"/>
          <ac:picMkLst>
            <pc:docMk/>
            <pc:sldMk cId="0" sldId="264"/>
            <ac:picMk id="21" creationId="{4F74D981-998D-1CAF-7B09-2459C5EDA7F2}"/>
          </ac:picMkLst>
        </pc:picChg>
        <pc:picChg chg="add del mod">
          <ac:chgData name="Helen May Escoto Frial (2430209)" userId="26ef54a5-69c1-424c-818c-189160cb0e5b" providerId="ADAL" clId="{DF188880-82D0-5D6E-8A4F-B18CA8CB3A52}" dt="2026-08-09T18:44:28.508" v="212"/>
          <ac:picMkLst>
            <pc:docMk/>
            <pc:sldMk cId="0" sldId="264"/>
            <ac:picMk id="25" creationId="{BE6C522B-1367-59E5-222F-350FDB82229A}"/>
          </ac:picMkLst>
        </pc:picChg>
        <pc:picChg chg="add mod">
          <ac:chgData name="Helen May Escoto Frial (2430209)" userId="26ef54a5-69c1-424c-818c-189160cb0e5b" providerId="ADAL" clId="{DF188880-82D0-5D6E-8A4F-B18CA8CB3A52}" dt="2026-08-09T18:50:19.662" v="213"/>
          <ac:picMkLst>
            <pc:docMk/>
            <pc:sldMk cId="0" sldId="264"/>
            <ac:picMk id="30" creationId="{77AECA66-F36C-C6AF-7839-DAA70676EA1F}"/>
          </ac:picMkLst>
        </pc:picChg>
      </pc:sldChg>
      <pc:sldChg chg="addSp delSp modSp mod modTransition modAnim">
        <pc:chgData name="Helen May Escoto Frial (2430209)" userId="26ef54a5-69c1-424c-818c-189160cb0e5b" providerId="ADAL" clId="{DF188880-82D0-5D6E-8A4F-B18CA8CB3A52}" dt="2026-08-09T19:38:06.275" v="258" actId="478"/>
        <pc:sldMkLst>
          <pc:docMk/>
          <pc:sldMk cId="0" sldId="265"/>
        </pc:sldMkLst>
        <pc:spChg chg="del">
          <ac:chgData name="Helen May Escoto Frial (2430209)" userId="26ef54a5-69c1-424c-818c-189160cb0e5b" providerId="ADAL" clId="{DF188880-82D0-5D6E-8A4F-B18CA8CB3A52}" dt="2026-08-09T19:38:06.275" v="258" actId="478"/>
          <ac:spMkLst>
            <pc:docMk/>
            <pc:sldMk cId="0" sldId="265"/>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5"/>
            <ac:picMk id="47" creationId="{8A054F45-A817-1A28-D0E6-B166A7ACE309}"/>
          </ac:picMkLst>
        </pc:picChg>
        <pc:picChg chg="add del mod">
          <ac:chgData name="Helen May Escoto Frial (2430209)" userId="26ef54a5-69c1-424c-818c-189160cb0e5b" providerId="ADAL" clId="{DF188880-82D0-5D6E-8A4F-B18CA8CB3A52}" dt="2026-08-09T16:31:16.526" v="168"/>
          <ac:picMkLst>
            <pc:docMk/>
            <pc:sldMk cId="0" sldId="265"/>
            <ac:picMk id="50" creationId="{FD561983-0EDD-1DDA-58BB-E8F0CBA99DF7}"/>
          </ac:picMkLst>
        </pc:picChg>
        <pc:picChg chg="add del mod">
          <ac:chgData name="Helen May Escoto Frial (2430209)" userId="26ef54a5-69c1-424c-818c-189160cb0e5b" providerId="ADAL" clId="{DF188880-82D0-5D6E-8A4F-B18CA8CB3A52}" dt="2026-08-09T17:06:18.572" v="175"/>
          <ac:picMkLst>
            <pc:docMk/>
            <pc:sldMk cId="0" sldId="265"/>
            <ac:picMk id="52" creationId="{F813D7A1-62F2-36B6-5850-79D51AF7B55D}"/>
          </ac:picMkLst>
        </pc:picChg>
        <pc:picChg chg="add del mod">
          <ac:chgData name="Helen May Escoto Frial (2430209)" userId="26ef54a5-69c1-424c-818c-189160cb0e5b" providerId="ADAL" clId="{DF188880-82D0-5D6E-8A4F-B18CA8CB3A52}" dt="2026-08-09T18:51:26.851" v="214"/>
          <ac:picMkLst>
            <pc:docMk/>
            <pc:sldMk cId="0" sldId="265"/>
            <ac:picMk id="54" creationId="{B5003CC3-4560-483A-09B1-FC5B2B8029B0}"/>
          </ac:picMkLst>
        </pc:picChg>
        <pc:picChg chg="add mod">
          <ac:chgData name="Helen May Escoto Frial (2430209)" userId="26ef54a5-69c1-424c-818c-189160cb0e5b" providerId="ADAL" clId="{DF188880-82D0-5D6E-8A4F-B18CA8CB3A52}" dt="2026-08-09T18:52:49.932" v="215"/>
          <ac:picMkLst>
            <pc:docMk/>
            <pc:sldMk cId="0" sldId="265"/>
            <ac:picMk id="58" creationId="{E2F04538-C27A-3787-8D0C-F14C01289BA5}"/>
          </ac:picMkLst>
        </pc:picChg>
      </pc:sldChg>
      <pc:sldChg chg="addSp delSp modSp mod modTransition modAnim">
        <pc:chgData name="Helen May Escoto Frial (2430209)" userId="26ef54a5-69c1-424c-818c-189160cb0e5b" providerId="ADAL" clId="{DF188880-82D0-5D6E-8A4F-B18CA8CB3A52}" dt="2026-08-09T19:38:12.057" v="259" actId="478"/>
        <pc:sldMkLst>
          <pc:docMk/>
          <pc:sldMk cId="0" sldId="266"/>
        </pc:sldMkLst>
        <pc:spChg chg="del">
          <ac:chgData name="Helen May Escoto Frial (2430209)" userId="26ef54a5-69c1-424c-818c-189160cb0e5b" providerId="ADAL" clId="{DF188880-82D0-5D6E-8A4F-B18CA8CB3A52}" dt="2026-08-09T19:38:12.057" v="259" actId="478"/>
          <ac:spMkLst>
            <pc:docMk/>
            <pc:sldMk cId="0" sldId="266"/>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6"/>
            <ac:picMk id="10" creationId="{F85E6D28-37B6-7C26-24E7-27B22F2A289F}"/>
          </ac:picMkLst>
        </pc:picChg>
        <pc:picChg chg="add del mod">
          <ac:chgData name="Helen May Escoto Frial (2430209)" userId="26ef54a5-69c1-424c-818c-189160cb0e5b" providerId="ADAL" clId="{DF188880-82D0-5D6E-8A4F-B18CA8CB3A52}" dt="2026-08-09T16:31:16.526" v="168"/>
          <ac:picMkLst>
            <pc:docMk/>
            <pc:sldMk cId="0" sldId="266"/>
            <ac:picMk id="13" creationId="{2769D10A-A440-5391-F2DB-E5FE534944FB}"/>
          </ac:picMkLst>
        </pc:picChg>
        <pc:picChg chg="add del mod">
          <ac:chgData name="Helen May Escoto Frial (2430209)" userId="26ef54a5-69c1-424c-818c-189160cb0e5b" providerId="ADAL" clId="{DF188880-82D0-5D6E-8A4F-B18CA8CB3A52}" dt="2026-08-09T17:06:18.572" v="175"/>
          <ac:picMkLst>
            <pc:docMk/>
            <pc:sldMk cId="0" sldId="266"/>
            <ac:picMk id="15" creationId="{463CEA11-36D9-2F7B-A179-DB43E4010AF7}"/>
          </ac:picMkLst>
        </pc:picChg>
        <pc:picChg chg="add del mod">
          <ac:chgData name="Helen May Escoto Frial (2430209)" userId="26ef54a5-69c1-424c-818c-189160cb0e5b" providerId="ADAL" clId="{DF188880-82D0-5D6E-8A4F-B18CA8CB3A52}" dt="2026-08-09T18:54:24" v="216"/>
          <ac:picMkLst>
            <pc:docMk/>
            <pc:sldMk cId="0" sldId="266"/>
            <ac:picMk id="17" creationId="{B842BE14-3D51-072A-3052-CEA77A9FEE5E}"/>
          </ac:picMkLst>
        </pc:picChg>
        <pc:picChg chg="add del mod">
          <ac:chgData name="Helen May Escoto Frial (2430209)" userId="26ef54a5-69c1-424c-818c-189160cb0e5b" providerId="ADAL" clId="{DF188880-82D0-5D6E-8A4F-B18CA8CB3A52}" dt="2026-08-09T18:56:25.677" v="218"/>
          <ac:picMkLst>
            <pc:docMk/>
            <pc:sldMk cId="0" sldId="266"/>
            <ac:picMk id="21" creationId="{EAE935D2-611B-F495-2C4A-D7DE85964D4A}"/>
          </ac:picMkLst>
        </pc:picChg>
        <pc:picChg chg="add del mod">
          <ac:chgData name="Helen May Escoto Frial (2430209)" userId="26ef54a5-69c1-424c-818c-189160cb0e5b" providerId="ADAL" clId="{DF188880-82D0-5D6E-8A4F-B18CA8CB3A52}" dt="2026-08-09T19:01:22.551" v="220"/>
          <ac:picMkLst>
            <pc:docMk/>
            <pc:sldMk cId="0" sldId="266"/>
            <ac:picMk id="24" creationId="{79CE15B6-3C82-4A2B-B670-584C3FB7FCC4}"/>
          </ac:picMkLst>
        </pc:picChg>
        <pc:picChg chg="add mod">
          <ac:chgData name="Helen May Escoto Frial (2430209)" userId="26ef54a5-69c1-424c-818c-189160cb0e5b" providerId="ADAL" clId="{DF188880-82D0-5D6E-8A4F-B18CA8CB3A52}" dt="2026-08-09T19:02:51.551" v="221"/>
          <ac:picMkLst>
            <pc:docMk/>
            <pc:sldMk cId="0" sldId="266"/>
            <ac:picMk id="29" creationId="{CB4C290C-FF2F-DFE5-0A13-BD1321F41EA5}"/>
          </ac:picMkLst>
        </pc:picChg>
      </pc:sldChg>
      <pc:sldChg chg="addSp delSp modSp mod modTransition modAnim">
        <pc:chgData name="Helen May Escoto Frial (2430209)" userId="26ef54a5-69c1-424c-818c-189160cb0e5b" providerId="ADAL" clId="{DF188880-82D0-5D6E-8A4F-B18CA8CB3A52}" dt="2026-08-09T19:38:19.521" v="260" actId="478"/>
        <pc:sldMkLst>
          <pc:docMk/>
          <pc:sldMk cId="0" sldId="267"/>
        </pc:sldMkLst>
        <pc:spChg chg="del">
          <ac:chgData name="Helen May Escoto Frial (2430209)" userId="26ef54a5-69c1-424c-818c-189160cb0e5b" providerId="ADAL" clId="{DF188880-82D0-5D6E-8A4F-B18CA8CB3A52}" dt="2026-08-09T19:38:19.521" v="260" actId="478"/>
          <ac:spMkLst>
            <pc:docMk/>
            <pc:sldMk cId="0" sldId="267"/>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7"/>
            <ac:picMk id="64" creationId="{EB8948CD-31DB-72F7-CAAC-0F46CD12BBA8}"/>
          </ac:picMkLst>
        </pc:picChg>
        <pc:picChg chg="add del mod">
          <ac:chgData name="Helen May Escoto Frial (2430209)" userId="26ef54a5-69c1-424c-818c-189160cb0e5b" providerId="ADAL" clId="{DF188880-82D0-5D6E-8A4F-B18CA8CB3A52}" dt="2026-08-09T16:31:16.526" v="168"/>
          <ac:picMkLst>
            <pc:docMk/>
            <pc:sldMk cId="0" sldId="267"/>
            <ac:picMk id="67" creationId="{3513D1A9-997F-8B1B-8142-22C658BB0201}"/>
          </ac:picMkLst>
        </pc:picChg>
        <pc:picChg chg="add del mod">
          <ac:chgData name="Helen May Escoto Frial (2430209)" userId="26ef54a5-69c1-424c-818c-189160cb0e5b" providerId="ADAL" clId="{DF188880-82D0-5D6E-8A4F-B18CA8CB3A52}" dt="2026-08-09T19:04:09.934" v="222"/>
          <ac:picMkLst>
            <pc:docMk/>
            <pc:sldMk cId="0" sldId="267"/>
            <ac:picMk id="69" creationId="{A4AA7152-6041-8916-8111-D020BEFABA7D}"/>
          </ac:picMkLst>
        </pc:picChg>
        <pc:picChg chg="add del mod">
          <ac:chgData name="Helen May Escoto Frial (2430209)" userId="26ef54a5-69c1-424c-818c-189160cb0e5b" providerId="ADAL" clId="{DF188880-82D0-5D6E-8A4F-B18CA8CB3A52}" dt="2026-08-09T19:04:53.752" v="224"/>
          <ac:picMkLst>
            <pc:docMk/>
            <pc:sldMk cId="0" sldId="267"/>
            <ac:picMk id="72" creationId="{34FDE6A2-CE3A-EBA0-27AD-A810BEFAA4C7}"/>
          </ac:picMkLst>
        </pc:picChg>
        <pc:picChg chg="add del mod">
          <ac:chgData name="Helen May Escoto Frial (2430209)" userId="26ef54a5-69c1-424c-818c-189160cb0e5b" providerId="ADAL" clId="{DF188880-82D0-5D6E-8A4F-B18CA8CB3A52}" dt="2026-08-09T19:08:48.722" v="226"/>
          <ac:picMkLst>
            <pc:docMk/>
            <pc:sldMk cId="0" sldId="267"/>
            <ac:picMk id="75" creationId="{77B6019D-C8CC-AFB3-D375-DA1E52807C12}"/>
          </ac:picMkLst>
        </pc:picChg>
        <pc:picChg chg="add mod">
          <ac:chgData name="Helen May Escoto Frial (2430209)" userId="26ef54a5-69c1-424c-818c-189160cb0e5b" providerId="ADAL" clId="{DF188880-82D0-5D6E-8A4F-B18CA8CB3A52}" dt="2026-08-09T19:10:15.803" v="227"/>
          <ac:picMkLst>
            <pc:docMk/>
            <pc:sldMk cId="0" sldId="267"/>
            <ac:picMk id="80" creationId="{FAE19707-C342-40D3-451D-FB38E3DEA52E}"/>
          </ac:picMkLst>
        </pc:picChg>
      </pc:sldChg>
      <pc:sldChg chg="addSp delSp modSp modTransition modAnim">
        <pc:chgData name="Helen May Escoto Frial (2430209)" userId="26ef54a5-69c1-424c-818c-189160cb0e5b" providerId="ADAL" clId="{DF188880-82D0-5D6E-8A4F-B18CA8CB3A52}" dt="2026-08-09T19:34:24.416" v="243"/>
        <pc:sldMkLst>
          <pc:docMk/>
          <pc:sldMk cId="0" sldId="268"/>
        </pc:sldMkLst>
        <pc:picChg chg="add del mod">
          <ac:chgData name="Helen May Escoto Frial (2430209)" userId="26ef54a5-69c1-424c-818c-189160cb0e5b" providerId="ADAL" clId="{DF188880-82D0-5D6E-8A4F-B18CA8CB3A52}" dt="2026-08-09T15:48:30.923" v="78"/>
          <ac:picMkLst>
            <pc:docMk/>
            <pc:sldMk cId="0" sldId="268"/>
            <ac:picMk id="38" creationId="{7C5A18C5-AFB2-2762-37FD-E840E60C50C5}"/>
          </ac:picMkLst>
        </pc:picChg>
        <pc:picChg chg="add del mod">
          <ac:chgData name="Helen May Escoto Frial (2430209)" userId="26ef54a5-69c1-424c-818c-189160cb0e5b" providerId="ADAL" clId="{DF188880-82D0-5D6E-8A4F-B18CA8CB3A52}" dt="2026-08-09T16:31:16.526" v="168"/>
          <ac:picMkLst>
            <pc:docMk/>
            <pc:sldMk cId="0" sldId="268"/>
            <ac:picMk id="41" creationId="{C653A8F6-8FC2-4B4A-2BED-BA4FEA8F4599}"/>
          </ac:picMkLst>
        </pc:picChg>
        <pc:picChg chg="add del mod">
          <ac:chgData name="Helen May Escoto Frial (2430209)" userId="26ef54a5-69c1-424c-818c-189160cb0e5b" providerId="ADAL" clId="{DF188880-82D0-5D6E-8A4F-B18CA8CB3A52}" dt="2026-08-09T19:10:56.890" v="228"/>
          <ac:picMkLst>
            <pc:docMk/>
            <pc:sldMk cId="0" sldId="268"/>
            <ac:picMk id="43" creationId="{A6969F2E-46A5-37F6-2B3F-2C63E95A2B4E}"/>
          </ac:picMkLst>
        </pc:picChg>
        <pc:picChg chg="add mod">
          <ac:chgData name="Helen May Escoto Frial (2430209)" userId="26ef54a5-69c1-424c-818c-189160cb0e5b" providerId="ADAL" clId="{DF188880-82D0-5D6E-8A4F-B18CA8CB3A52}" dt="2026-08-09T19:13:03.712" v="229"/>
          <ac:picMkLst>
            <pc:docMk/>
            <pc:sldMk cId="0" sldId="268"/>
            <ac:picMk id="49" creationId="{86834EF8-3140-E560-75C8-3DBE81526BB5}"/>
          </ac:picMkLst>
        </pc:picChg>
      </pc:sldChg>
      <pc:sldChg chg="addSp delSp modSp mod modTransition modAnim">
        <pc:chgData name="Helen May Escoto Frial (2430209)" userId="26ef54a5-69c1-424c-818c-189160cb0e5b" providerId="ADAL" clId="{DF188880-82D0-5D6E-8A4F-B18CA8CB3A52}" dt="2026-08-09T19:38:30.144" v="261" actId="478"/>
        <pc:sldMkLst>
          <pc:docMk/>
          <pc:sldMk cId="0" sldId="269"/>
        </pc:sldMkLst>
        <pc:spChg chg="del">
          <ac:chgData name="Helen May Escoto Frial (2430209)" userId="26ef54a5-69c1-424c-818c-189160cb0e5b" providerId="ADAL" clId="{DF188880-82D0-5D6E-8A4F-B18CA8CB3A52}" dt="2026-08-09T19:38:30.144" v="261" actId="478"/>
          <ac:spMkLst>
            <pc:docMk/>
            <pc:sldMk cId="0" sldId="269"/>
            <ac:spMk id="2" creationId="{00000000-0000-0000-0000-000000000000}"/>
          </ac:spMkLst>
        </pc:spChg>
        <pc:picChg chg="add del mod">
          <ac:chgData name="Helen May Escoto Frial (2430209)" userId="26ef54a5-69c1-424c-818c-189160cb0e5b" providerId="ADAL" clId="{DF188880-82D0-5D6E-8A4F-B18CA8CB3A52}" dt="2026-08-09T15:48:30.923" v="78"/>
          <ac:picMkLst>
            <pc:docMk/>
            <pc:sldMk cId="0" sldId="269"/>
            <ac:picMk id="27" creationId="{F4570654-F2F3-6AEE-0959-CEACF78923EA}"/>
          </ac:picMkLst>
        </pc:picChg>
        <pc:picChg chg="add del mod">
          <ac:chgData name="Helen May Escoto Frial (2430209)" userId="26ef54a5-69c1-424c-818c-189160cb0e5b" providerId="ADAL" clId="{DF188880-82D0-5D6E-8A4F-B18CA8CB3A52}" dt="2026-08-09T19:13:18.994" v="230"/>
          <ac:picMkLst>
            <pc:docMk/>
            <pc:sldMk cId="0" sldId="269"/>
            <ac:picMk id="32" creationId="{A80F315D-07DC-F3A4-67AB-9AB22D0629B7}"/>
          </ac:picMkLst>
        </pc:picChg>
        <pc:picChg chg="add mod">
          <ac:chgData name="Helen May Escoto Frial (2430209)" userId="26ef54a5-69c1-424c-818c-189160cb0e5b" providerId="ADAL" clId="{DF188880-82D0-5D6E-8A4F-B18CA8CB3A52}" dt="2026-08-09T19:14:14.993" v="231"/>
          <ac:picMkLst>
            <pc:docMk/>
            <pc:sldMk cId="0" sldId="269"/>
            <ac:picMk id="39" creationId="{5B9F314B-F800-C9E2-7CFE-2AB89ED24304}"/>
          </ac:picMkLst>
        </pc:picChg>
      </pc:sldChg>
      <pc:sldChg chg="addSp delSp modSp mod modTransition">
        <pc:chgData name="Helen May Escoto Frial (2430209)" userId="26ef54a5-69c1-424c-818c-189160cb0e5b" providerId="ADAL" clId="{DF188880-82D0-5D6E-8A4F-B18CA8CB3A52}" dt="2026-08-09T19:38:38.226" v="262" actId="478"/>
        <pc:sldMkLst>
          <pc:docMk/>
          <pc:sldMk cId="0" sldId="270"/>
        </pc:sldMkLst>
        <pc:spChg chg="del">
          <ac:chgData name="Helen May Escoto Frial (2430209)" userId="26ef54a5-69c1-424c-818c-189160cb0e5b" providerId="ADAL" clId="{DF188880-82D0-5D6E-8A4F-B18CA8CB3A52}" dt="2026-08-09T19:38:38.226" v="262" actId="478"/>
          <ac:spMkLst>
            <pc:docMk/>
            <pc:sldMk cId="0" sldId="270"/>
            <ac:spMk id="2" creationId="{00000000-0000-0000-0000-000000000000}"/>
          </ac:spMkLst>
        </pc:spChg>
        <pc:picChg chg="add mod">
          <ac:chgData name="Helen May Escoto Frial (2430209)" userId="26ef54a5-69c1-424c-818c-189160cb0e5b" providerId="ADAL" clId="{DF188880-82D0-5D6E-8A4F-B18CA8CB3A52}" dt="2026-08-09T19:14:14.993" v="231"/>
          <ac:picMkLst>
            <pc:docMk/>
            <pc:sldMk cId="0" sldId="270"/>
            <ac:picMk id="27" creationId="{DD57E3CB-8283-A1AE-62C2-8E487B4EA302}"/>
          </ac:picMkLst>
        </pc:picChg>
      </pc:sldChg>
      <pc:sldMasterChg chg="modTransition modSldLayout">
        <pc:chgData name="Helen May Escoto Frial (2430209)" userId="26ef54a5-69c1-424c-818c-189160cb0e5b" providerId="ADAL" clId="{DF188880-82D0-5D6E-8A4F-B18CA8CB3A52}" dt="2026-08-09T19:34:24.416" v="243"/>
        <pc:sldMasterMkLst>
          <pc:docMk/>
          <pc:sldMasterMk cId="4116547304" sldId="2147484492"/>
        </pc:sldMasterMkLst>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3925961513" sldId="2147484493"/>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3362798002" sldId="2147484494"/>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1120799935" sldId="2147484495"/>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4149404525" sldId="2147484496"/>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4216646440" sldId="2147484497"/>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1016227318" sldId="2147484498"/>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3076483823" sldId="2147484499"/>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2791313402" sldId="2147484500"/>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960578941" sldId="2147484501"/>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3005024097" sldId="2147484502"/>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3389485685" sldId="2147484503"/>
          </pc:sldLayoutMkLst>
        </pc:sldLayoutChg>
        <pc:sldLayoutChg chg="modTransition">
          <pc:chgData name="Helen May Escoto Frial (2430209)" userId="26ef54a5-69c1-424c-818c-189160cb0e5b" providerId="ADAL" clId="{DF188880-82D0-5D6E-8A4F-B18CA8CB3A52}" dt="2026-08-09T19:34:24.416" v="243"/>
          <pc:sldLayoutMkLst>
            <pc:docMk/>
            <pc:sldMasterMk cId="4116547304" sldId="2147484492"/>
            <pc:sldLayoutMk cId="2745613823" sldId="214748450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2710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C7371-6F8D-7E14-4002-08B977DB17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D949442-05EB-E9BB-7016-2375FA4DE6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9F24214-F81C-8D84-4209-46305524FEA6}"/>
              </a:ext>
            </a:extLst>
          </p:cNvPr>
          <p:cNvSpPr>
            <a:spLocks noGrp="1"/>
          </p:cNvSpPr>
          <p:nvPr>
            <p:ph type="dt" sz="half" idx="10"/>
          </p:nvPr>
        </p:nvSpPr>
        <p:spPr/>
        <p:txBody>
          <a:bodyPr/>
          <a:lstStyle/>
          <a:p>
            <a:fld id="{9AB3A824-1A51-4B26-AD58-A6D8E14F6C04}" type="datetimeFigureOut">
              <a:rPr lang="en-US" smtClean="0"/>
              <a:t>8/9/26</a:t>
            </a:fld>
            <a:endParaRPr lang="en-US" dirty="0"/>
          </a:p>
        </p:txBody>
      </p:sp>
      <p:sp>
        <p:nvSpPr>
          <p:cNvPr id="5" name="Footer Placeholder 4">
            <a:extLst>
              <a:ext uri="{FF2B5EF4-FFF2-40B4-BE49-F238E27FC236}">
                <a16:creationId xmlns:a16="http://schemas.microsoft.com/office/drawing/2014/main" id="{8885C402-416C-16AE-9EA7-3D710167581C}"/>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52CF8D6B-6A97-7162-B13A-002CFB6CA53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259615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144C-466C-4DF5-EC64-C9ED20BE45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5FBB67-7BC8-6548-F146-97FD189E37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5D7BCC-8A2C-33B3-5BA0-4E2452307CDB}"/>
              </a:ext>
            </a:extLst>
          </p:cNvPr>
          <p:cNvSpPr>
            <a:spLocks noGrp="1"/>
          </p:cNvSpPr>
          <p:nvPr>
            <p:ph type="dt" sz="half" idx="10"/>
          </p:nvPr>
        </p:nvSpPr>
        <p:spPr/>
        <p:txBody>
          <a:bodyPr/>
          <a:lstStyle/>
          <a:p>
            <a:fld id="{97D162C4-EDD9-4389-A98B-B87ECEA2A816}" type="datetimeFigureOut">
              <a:rPr lang="en-US" smtClean="0"/>
              <a:t>8/9/26</a:t>
            </a:fld>
            <a:endParaRPr lang="en-US" dirty="0"/>
          </a:p>
        </p:txBody>
      </p:sp>
      <p:sp>
        <p:nvSpPr>
          <p:cNvPr id="5" name="Footer Placeholder 4">
            <a:extLst>
              <a:ext uri="{FF2B5EF4-FFF2-40B4-BE49-F238E27FC236}">
                <a16:creationId xmlns:a16="http://schemas.microsoft.com/office/drawing/2014/main" id="{EACE42B3-9FC7-B1EB-9C4C-D6F73BDB7E95}"/>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37C2EC2E-501F-2234-C9C8-A9B11426C0D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627980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10761-C25C-257E-351D-09B43EADE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1E56A5-60C7-BBF4-94D0-EB822CF2F0E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B00DF16-BACB-52F5-083B-94A684C0AAF0}"/>
              </a:ext>
            </a:extLst>
          </p:cNvPr>
          <p:cNvSpPr>
            <a:spLocks noGrp="1"/>
          </p:cNvSpPr>
          <p:nvPr>
            <p:ph type="dt" sz="half" idx="10"/>
          </p:nvPr>
        </p:nvSpPr>
        <p:spPr/>
        <p:txBody>
          <a:bodyPr/>
          <a:lstStyle/>
          <a:p>
            <a:fld id="{3E5059C3-6A89-4494-99FF-5A4D6FFD50EB}" type="datetimeFigureOut">
              <a:rPr lang="en-US" smtClean="0"/>
              <a:t>8/9/26</a:t>
            </a:fld>
            <a:endParaRPr lang="en-US" dirty="0"/>
          </a:p>
        </p:txBody>
      </p:sp>
      <p:sp>
        <p:nvSpPr>
          <p:cNvPr id="5" name="Footer Placeholder 4">
            <a:extLst>
              <a:ext uri="{FF2B5EF4-FFF2-40B4-BE49-F238E27FC236}">
                <a16:creationId xmlns:a16="http://schemas.microsoft.com/office/drawing/2014/main" id="{718DFBBD-0578-8D89-DE8C-38FD8E5DC46C}"/>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B92B7E0E-6DBB-D5F8-B308-0857D59A425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079993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DC0EF-D498-ED5F-0E32-01F2467EC0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953145-E4FF-D990-2E04-F53F19D41D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98D1A85-1F70-AE2C-B230-F13EDB4E82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85F761-848B-40CE-D998-EB16E1E1E4AC}"/>
              </a:ext>
            </a:extLst>
          </p:cNvPr>
          <p:cNvSpPr>
            <a:spLocks noGrp="1"/>
          </p:cNvSpPr>
          <p:nvPr>
            <p:ph type="dt" sz="half" idx="10"/>
          </p:nvPr>
        </p:nvSpPr>
        <p:spPr/>
        <p:txBody>
          <a:bodyPr/>
          <a:lstStyle/>
          <a:p>
            <a:fld id="{CA954B2F-12DE-47F5-8894-472B206D2E1E}" type="datetimeFigureOut">
              <a:rPr lang="en-US" smtClean="0"/>
              <a:t>8/9/26</a:t>
            </a:fld>
            <a:endParaRPr lang="en-US" dirty="0"/>
          </a:p>
        </p:txBody>
      </p:sp>
      <p:sp>
        <p:nvSpPr>
          <p:cNvPr id="6" name="Footer Placeholder 5">
            <a:extLst>
              <a:ext uri="{FF2B5EF4-FFF2-40B4-BE49-F238E27FC236}">
                <a16:creationId xmlns:a16="http://schemas.microsoft.com/office/drawing/2014/main" id="{F1EBE9AE-CE9C-F287-4136-8D32B02F49BB}"/>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BE261676-5440-5ADF-B8E3-B5F157D3AC8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940452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89E8A-03CE-5EAB-0DC6-87412F70750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58BA80-7A7B-63BD-5BA7-41501DB44B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A18C72-A37F-31EA-916F-F5913A4434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8D31D5C-933D-9E9A-310E-811BC6DF37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814081-A2F4-E704-2C90-B5D7CF4B865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1C0A1B3-8E34-0ACB-43E1-C65099B4951F}"/>
              </a:ext>
            </a:extLst>
          </p:cNvPr>
          <p:cNvSpPr>
            <a:spLocks noGrp="1"/>
          </p:cNvSpPr>
          <p:nvPr>
            <p:ph type="dt" sz="half" idx="10"/>
          </p:nvPr>
        </p:nvSpPr>
        <p:spPr/>
        <p:txBody>
          <a:bodyPr/>
          <a:lstStyle/>
          <a:p>
            <a:fld id="{3F30E46F-7819-4ACF-B48B-48222C2ACC88}" type="datetimeFigureOut">
              <a:rPr lang="en-US" smtClean="0"/>
              <a:t>8/9/26</a:t>
            </a:fld>
            <a:endParaRPr lang="en-US" dirty="0"/>
          </a:p>
        </p:txBody>
      </p:sp>
      <p:sp>
        <p:nvSpPr>
          <p:cNvPr id="8" name="Footer Placeholder 7">
            <a:extLst>
              <a:ext uri="{FF2B5EF4-FFF2-40B4-BE49-F238E27FC236}">
                <a16:creationId xmlns:a16="http://schemas.microsoft.com/office/drawing/2014/main" id="{A45C41CD-1947-0241-BE8F-E69867556F5C}"/>
              </a:ext>
            </a:extLst>
          </p:cNvPr>
          <p:cNvSpPr>
            <a:spLocks noGrp="1"/>
          </p:cNvSpPr>
          <p:nvPr>
            <p:ph type="ftr" sz="quarter" idx="11"/>
          </p:nvPr>
        </p:nvSpPr>
        <p:spPr/>
        <p:txBody>
          <a:bodyPr/>
          <a:lstStyle/>
          <a:p>
            <a:r>
              <a:rPr lang="en-US"/>
              <a:t>
              </a:t>
            </a:r>
            <a:endParaRPr lang="en-US" dirty="0"/>
          </a:p>
        </p:txBody>
      </p:sp>
      <p:sp>
        <p:nvSpPr>
          <p:cNvPr id="9" name="Slide Number Placeholder 8">
            <a:extLst>
              <a:ext uri="{FF2B5EF4-FFF2-40B4-BE49-F238E27FC236}">
                <a16:creationId xmlns:a16="http://schemas.microsoft.com/office/drawing/2014/main" id="{65B0EEEF-E7A8-B38A-3519-18B7A707381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664644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84CF9-9803-C607-E878-4B79D1E3D9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ABEC707-DBF6-DC17-45DB-4C62CCE9EBBE}"/>
              </a:ext>
            </a:extLst>
          </p:cNvPr>
          <p:cNvSpPr>
            <a:spLocks noGrp="1"/>
          </p:cNvSpPr>
          <p:nvPr>
            <p:ph type="dt" sz="half" idx="10"/>
          </p:nvPr>
        </p:nvSpPr>
        <p:spPr/>
        <p:txBody>
          <a:bodyPr/>
          <a:lstStyle/>
          <a:p>
            <a:fld id="{1FAF3416-4057-4DAA-829D-4CA07428D088}" type="datetimeFigureOut">
              <a:rPr lang="en-US" smtClean="0"/>
              <a:t>8/9/26</a:t>
            </a:fld>
            <a:endParaRPr lang="en-US" dirty="0"/>
          </a:p>
        </p:txBody>
      </p:sp>
      <p:sp>
        <p:nvSpPr>
          <p:cNvPr id="4" name="Footer Placeholder 3">
            <a:extLst>
              <a:ext uri="{FF2B5EF4-FFF2-40B4-BE49-F238E27FC236}">
                <a16:creationId xmlns:a16="http://schemas.microsoft.com/office/drawing/2014/main" id="{646A02AB-9874-DE29-5698-DB8A395DB52E}"/>
              </a:ext>
            </a:extLst>
          </p:cNvPr>
          <p:cNvSpPr>
            <a:spLocks noGrp="1"/>
          </p:cNvSpPr>
          <p:nvPr>
            <p:ph type="ftr" sz="quarter" idx="11"/>
          </p:nvPr>
        </p:nvSpPr>
        <p:spPr/>
        <p:txBody>
          <a:bodyPr/>
          <a:lstStyle/>
          <a:p>
            <a:r>
              <a:rPr lang="en-US"/>
              <a:t>
              </a:t>
            </a:r>
            <a:endParaRPr lang="en-US" dirty="0"/>
          </a:p>
        </p:txBody>
      </p:sp>
      <p:sp>
        <p:nvSpPr>
          <p:cNvPr id="5" name="Slide Number Placeholder 4">
            <a:extLst>
              <a:ext uri="{FF2B5EF4-FFF2-40B4-BE49-F238E27FC236}">
                <a16:creationId xmlns:a16="http://schemas.microsoft.com/office/drawing/2014/main" id="{DC7AC3C2-5F5D-0617-E322-13309D351CD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1622731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AB90AA-2F73-A64D-517D-D12D82006668}"/>
              </a:ext>
            </a:extLst>
          </p:cNvPr>
          <p:cNvSpPr>
            <a:spLocks noGrp="1"/>
          </p:cNvSpPr>
          <p:nvPr>
            <p:ph type="dt" sz="half" idx="10"/>
          </p:nvPr>
        </p:nvSpPr>
        <p:spPr/>
        <p:txBody>
          <a:bodyPr/>
          <a:lstStyle/>
          <a:p>
            <a:fld id="{921D9284-D300-4297-87F7-E791DCC15DB1}" type="datetimeFigureOut">
              <a:rPr lang="en-US" smtClean="0"/>
              <a:t>8/9/26</a:t>
            </a:fld>
            <a:endParaRPr lang="en-US" dirty="0"/>
          </a:p>
        </p:txBody>
      </p:sp>
      <p:sp>
        <p:nvSpPr>
          <p:cNvPr id="3" name="Footer Placeholder 2">
            <a:extLst>
              <a:ext uri="{FF2B5EF4-FFF2-40B4-BE49-F238E27FC236}">
                <a16:creationId xmlns:a16="http://schemas.microsoft.com/office/drawing/2014/main" id="{FBA2B2D1-319A-4803-16D2-8D890CA62FE9}"/>
              </a:ext>
            </a:extLst>
          </p:cNvPr>
          <p:cNvSpPr>
            <a:spLocks noGrp="1"/>
          </p:cNvSpPr>
          <p:nvPr>
            <p:ph type="ftr" sz="quarter" idx="11"/>
          </p:nvPr>
        </p:nvSpPr>
        <p:spPr/>
        <p:txBody>
          <a:bodyPr/>
          <a:lstStyle/>
          <a:p>
            <a:r>
              <a:rPr lang="en-US"/>
              <a:t>
              </a:t>
            </a:r>
            <a:endParaRPr lang="en-US" dirty="0"/>
          </a:p>
        </p:txBody>
      </p:sp>
      <p:sp>
        <p:nvSpPr>
          <p:cNvPr id="4" name="Slide Number Placeholder 3">
            <a:extLst>
              <a:ext uri="{FF2B5EF4-FFF2-40B4-BE49-F238E27FC236}">
                <a16:creationId xmlns:a16="http://schemas.microsoft.com/office/drawing/2014/main" id="{CC02408A-5C7F-A3D9-CB5B-AB2E08603E70}"/>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648382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6BD63-AF43-5EE4-8F8E-166D9A92EF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3832D3A-A211-3B52-2DCB-C20553954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2F7B69-0B48-4808-68D8-82EDAC25C8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66A630-D542-B1BD-F23C-7D505BD5A1F1}"/>
              </a:ext>
            </a:extLst>
          </p:cNvPr>
          <p:cNvSpPr>
            <a:spLocks noGrp="1"/>
          </p:cNvSpPr>
          <p:nvPr>
            <p:ph type="dt" sz="half" idx="10"/>
          </p:nvPr>
        </p:nvSpPr>
        <p:spPr/>
        <p:txBody>
          <a:bodyPr/>
          <a:lstStyle/>
          <a:p>
            <a:fld id="{37D525BB-DA17-4BA0-B3C8-3AC3ABC827E6}" type="datetimeFigureOut">
              <a:rPr lang="en-US" smtClean="0"/>
              <a:t>8/9/26</a:t>
            </a:fld>
            <a:endParaRPr lang="en-US" dirty="0"/>
          </a:p>
        </p:txBody>
      </p:sp>
      <p:sp>
        <p:nvSpPr>
          <p:cNvPr id="6" name="Footer Placeholder 5">
            <a:extLst>
              <a:ext uri="{FF2B5EF4-FFF2-40B4-BE49-F238E27FC236}">
                <a16:creationId xmlns:a16="http://schemas.microsoft.com/office/drawing/2014/main" id="{09432A59-71E9-3FDB-B706-2FE7593132E6}"/>
              </a:ext>
            </a:extLst>
          </p:cNvPr>
          <p:cNvSpPr>
            <a:spLocks noGrp="1"/>
          </p:cNvSpPr>
          <p:nvPr>
            <p:ph type="ftr" sz="quarter" idx="11"/>
          </p:nvPr>
        </p:nvSpPr>
        <p:spPr/>
        <p:txBody>
          <a:bodyPr/>
          <a:lstStyle/>
          <a:p>
            <a:r>
              <a:rPr lang="en-US"/>
              <a:t>
              </a:t>
            </a:r>
            <a:endParaRPr lang="en-US" dirty="0"/>
          </a:p>
        </p:txBody>
      </p:sp>
      <p:sp>
        <p:nvSpPr>
          <p:cNvPr id="7" name="Slide Number Placeholder 6">
            <a:extLst>
              <a:ext uri="{FF2B5EF4-FFF2-40B4-BE49-F238E27FC236}">
                <a16:creationId xmlns:a16="http://schemas.microsoft.com/office/drawing/2014/main" id="{D9051D80-A0A3-4AA9-2307-18F2AE773E9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13134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146C-88C8-CCBC-8345-B8627EEF3B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0C6B43D-C78D-0228-84A5-C6A6D6A67D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4E8668-27F3-9EA3-38E0-24604F2896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040582-4829-46C2-86E0-EA32050CE28C}"/>
              </a:ext>
            </a:extLst>
          </p:cNvPr>
          <p:cNvSpPr>
            <a:spLocks noGrp="1"/>
          </p:cNvSpPr>
          <p:nvPr>
            <p:ph type="dt" sz="half" idx="10"/>
          </p:nvPr>
        </p:nvSpPr>
        <p:spPr/>
        <p:txBody>
          <a:bodyPr/>
          <a:lstStyle/>
          <a:p>
            <a:fld id="{3CBC1C18-307B-4F68-A007-B5B542270E8D}" type="datetimeFigureOut">
              <a:rPr lang="en-US" smtClean="0"/>
              <a:t>8/9/26</a:t>
            </a:fld>
            <a:endParaRPr lang="en-US" dirty="0"/>
          </a:p>
        </p:txBody>
      </p:sp>
      <p:sp>
        <p:nvSpPr>
          <p:cNvPr id="6" name="Footer Placeholder 5">
            <a:extLst>
              <a:ext uri="{FF2B5EF4-FFF2-40B4-BE49-F238E27FC236}">
                <a16:creationId xmlns:a16="http://schemas.microsoft.com/office/drawing/2014/main" id="{5B5F344D-B9F2-7220-71FC-E6658164447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BEC0C1C-D1A8-74D1-A2F3-9F64AC3CDD85}"/>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6057894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C339-BA87-1B30-4FC5-B62555ECCA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141451F-BEFE-9CE6-D7B9-3F7D10295B3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700457-F6E0-40B5-5B77-11F3579D6CBB}"/>
              </a:ext>
            </a:extLst>
          </p:cNvPr>
          <p:cNvSpPr>
            <a:spLocks noGrp="1"/>
          </p:cNvSpPr>
          <p:nvPr>
            <p:ph type="dt" sz="half" idx="10"/>
          </p:nvPr>
        </p:nvSpPr>
        <p:spPr/>
        <p:txBody>
          <a:bodyPr/>
          <a:lstStyle/>
          <a:p>
            <a:fld id="{D857E33E-8B18-4087-B112-809917729534}" type="datetimeFigureOut">
              <a:rPr lang="en-US" smtClean="0"/>
              <a:t>8/9/26</a:t>
            </a:fld>
            <a:endParaRPr lang="en-US" dirty="0"/>
          </a:p>
        </p:txBody>
      </p:sp>
      <p:sp>
        <p:nvSpPr>
          <p:cNvPr id="5" name="Footer Placeholder 4">
            <a:extLst>
              <a:ext uri="{FF2B5EF4-FFF2-40B4-BE49-F238E27FC236}">
                <a16:creationId xmlns:a16="http://schemas.microsoft.com/office/drawing/2014/main" id="{0E2363C2-956F-6F6E-BC71-2D3CD6FE91E8}"/>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CF765CB8-9804-6479-CC4A-48D9FB1AACDC}"/>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502409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0E191B-DA08-3662-A3BF-FBA07B8A3A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FFFE23-1E34-A9C2-5E8F-303EF25EE1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02455A-C553-3516-31C0-BA5910D4B670}"/>
              </a:ext>
            </a:extLst>
          </p:cNvPr>
          <p:cNvSpPr>
            <a:spLocks noGrp="1"/>
          </p:cNvSpPr>
          <p:nvPr>
            <p:ph type="dt" sz="half" idx="10"/>
          </p:nvPr>
        </p:nvSpPr>
        <p:spPr/>
        <p:txBody>
          <a:bodyPr/>
          <a:lstStyle/>
          <a:p>
            <a:fld id="{D3FFE419-2371-464F-8239-3959401C3561}" type="datetimeFigureOut">
              <a:rPr lang="en-US" smtClean="0"/>
              <a:t>8/9/26</a:t>
            </a:fld>
            <a:endParaRPr lang="en-US" dirty="0"/>
          </a:p>
        </p:txBody>
      </p:sp>
      <p:sp>
        <p:nvSpPr>
          <p:cNvPr id="5" name="Footer Placeholder 4">
            <a:extLst>
              <a:ext uri="{FF2B5EF4-FFF2-40B4-BE49-F238E27FC236}">
                <a16:creationId xmlns:a16="http://schemas.microsoft.com/office/drawing/2014/main" id="{7088A205-868B-E29F-B756-EC668E86A163}"/>
              </a:ext>
            </a:extLst>
          </p:cNvPr>
          <p:cNvSpPr>
            <a:spLocks noGrp="1"/>
          </p:cNvSpPr>
          <p:nvPr>
            <p:ph type="ftr" sz="quarter" idx="11"/>
          </p:nvPr>
        </p:nvSpPr>
        <p:spPr/>
        <p:txBody>
          <a:bodyPr/>
          <a:lstStyle/>
          <a:p>
            <a:r>
              <a:rPr lang="en-US"/>
              <a:t>
              </a:t>
            </a:r>
            <a:endParaRPr lang="en-US" dirty="0"/>
          </a:p>
        </p:txBody>
      </p:sp>
      <p:sp>
        <p:nvSpPr>
          <p:cNvPr id="6" name="Slide Number Placeholder 5">
            <a:extLst>
              <a:ext uri="{FF2B5EF4-FFF2-40B4-BE49-F238E27FC236}">
                <a16:creationId xmlns:a16="http://schemas.microsoft.com/office/drawing/2014/main" id="{FA402A20-79D3-D77A-E775-5CD38AB54C2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94856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5613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E71B58-D6F8-510E-41FD-1E776E99AD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0DFEBEF-0456-22BF-031C-BB516553C3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E976B-E401-3CBB-B7F9-02FE81D62A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BC1C18-307B-4F68-A007-B5B542270E8D}" type="datetimeFigureOut">
              <a:rPr lang="en-US" smtClean="0"/>
              <a:t>8/9/26</a:t>
            </a:fld>
            <a:endParaRPr lang="en-US" dirty="0"/>
          </a:p>
        </p:txBody>
      </p:sp>
      <p:sp>
        <p:nvSpPr>
          <p:cNvPr id="5" name="Footer Placeholder 4">
            <a:extLst>
              <a:ext uri="{FF2B5EF4-FFF2-40B4-BE49-F238E27FC236}">
                <a16:creationId xmlns:a16="http://schemas.microsoft.com/office/drawing/2014/main" id="{F850A7C7-8B3F-0C72-8102-0953DF7A6B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t>
            </a:r>
            <a:endParaRPr lang="en-US" dirty="0"/>
          </a:p>
        </p:txBody>
      </p:sp>
      <p:sp>
        <p:nvSpPr>
          <p:cNvPr id="6" name="Slide Number Placeholder 5">
            <a:extLst>
              <a:ext uri="{FF2B5EF4-FFF2-40B4-BE49-F238E27FC236}">
                <a16:creationId xmlns:a16="http://schemas.microsoft.com/office/drawing/2014/main" id="{FAD9F151-D406-2B30-352A-AA5AF48834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16547304"/>
      </p:ext>
    </p:extLst>
  </p:cSld>
  <p:clrMap bg1="lt1" tx1="dk1" bg2="lt2" tx2="dk2" accent1="accent1" accent2="accent2" accent3="accent3" accent4="accent4" accent5="accent5" accent6="accent6" hlink="hlink" folHlink="folHlink"/>
  <p:sldLayoutIdLst>
    <p:sldLayoutId id="2147484493" r:id="rId1"/>
    <p:sldLayoutId id="2147484494" r:id="rId2"/>
    <p:sldLayoutId id="2147484495" r:id="rId3"/>
    <p:sldLayoutId id="2147484496" r:id="rId4"/>
    <p:sldLayoutId id="2147484497" r:id="rId5"/>
    <p:sldLayoutId id="2147484498" r:id="rId6"/>
    <p:sldLayoutId id="2147484499" r:id="rId7"/>
    <p:sldLayoutId id="2147484500" r:id="rId8"/>
    <p:sldLayoutId id="2147484501" r:id="rId9"/>
    <p:sldLayoutId id="2147484502" r:id="rId10"/>
    <p:sldLayoutId id="2147484503" r:id="rId11"/>
    <p:sldLayoutId id="2147484504"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8415C"/>
        </a:solidFill>
        <a:effectLst/>
      </p:bgPr>
    </p:bg>
    <p:spTree>
      <p:nvGrpSpPr>
        <p:cNvPr id="1" name=""/>
        <p:cNvGrpSpPr/>
        <p:nvPr/>
      </p:nvGrpSpPr>
      <p:grpSpPr>
        <a:xfrm>
          <a:off x="0" y="0"/>
          <a:ext cx="0" cy="0"/>
          <a:chOff x="0" y="0"/>
          <a:chExt cx="0" cy="0"/>
        </a:xfrm>
      </p:grpSpPr>
      <p:sp>
        <p:nvSpPr>
          <p:cNvPr id="2" name="Shape 0"/>
          <p:cNvSpPr/>
          <p:nvPr/>
        </p:nvSpPr>
        <p:spPr>
          <a:xfrm>
            <a:off x="9052560" y="-1828800"/>
            <a:ext cx="5852160" cy="5852160"/>
          </a:xfrm>
          <a:prstGeom prst="ellipse">
            <a:avLst/>
          </a:prstGeom>
          <a:solidFill>
            <a:srgbClr val="0B5A7A"/>
          </a:solidFill>
          <a:ln w="12700">
            <a:solidFill>
              <a:srgbClr val="333333"/>
            </a:solidFill>
            <a:prstDash val="solid"/>
          </a:ln>
        </p:spPr>
        <p:txBody>
          <a:bodyPr/>
          <a:lstStyle/>
          <a:p>
            <a:endParaRPr lang="en-US"/>
          </a:p>
        </p:txBody>
      </p:sp>
      <p:sp>
        <p:nvSpPr>
          <p:cNvPr id="3" name="Shape 1"/>
          <p:cNvSpPr/>
          <p:nvPr/>
        </p:nvSpPr>
        <p:spPr>
          <a:xfrm>
            <a:off x="10424160" y="3931920"/>
            <a:ext cx="3291840" cy="3291840"/>
          </a:xfrm>
          <a:prstGeom prst="ellipse">
            <a:avLst/>
          </a:prstGeom>
          <a:solidFill>
            <a:srgbClr val="10788F"/>
          </a:solidFill>
          <a:ln w="12700">
            <a:solidFill>
              <a:srgbClr val="333333"/>
            </a:solidFill>
            <a:prstDash val="solid"/>
          </a:ln>
        </p:spPr>
        <p:txBody>
          <a:bodyPr/>
          <a:lstStyle/>
          <a:p>
            <a:endParaRPr lang="en-US"/>
          </a:p>
        </p:txBody>
      </p:sp>
      <p:sp>
        <p:nvSpPr>
          <p:cNvPr id="5" name="Text 3"/>
          <p:cNvSpPr/>
          <p:nvPr/>
        </p:nvSpPr>
        <p:spPr>
          <a:xfrm>
            <a:off x="777240" y="640080"/>
            <a:ext cx="8412480" cy="914400"/>
          </a:xfrm>
          <a:prstGeom prst="rect">
            <a:avLst/>
          </a:prstGeom>
          <a:noFill/>
          <a:ln/>
        </p:spPr>
        <p:txBody>
          <a:bodyPr wrap="square" lIns="0" tIns="0" rIns="0" bIns="0" rtlCol="0" anchor="ctr"/>
          <a:lstStyle/>
          <a:p>
            <a:pPr marL="0" indent="0">
              <a:buNone/>
            </a:pPr>
            <a:r>
              <a:rPr lang="en-US" sz="4600" b="1" dirty="0">
                <a:solidFill>
                  <a:srgbClr val="FFFFFF"/>
                </a:solidFill>
                <a:latin typeface="Cambria" pitchFamily="34" charset="0"/>
                <a:ea typeface="Cambria" pitchFamily="34" charset="-122"/>
                <a:cs typeface="Cambria" pitchFamily="34" charset="-120"/>
              </a:rPr>
              <a:t>Living with Osteoarthritis</a:t>
            </a:r>
            <a:endParaRPr lang="en-US" sz="4600" dirty="0"/>
          </a:p>
        </p:txBody>
      </p:sp>
      <p:sp>
        <p:nvSpPr>
          <p:cNvPr id="6" name="Text 4"/>
          <p:cNvSpPr/>
          <p:nvPr/>
        </p:nvSpPr>
        <p:spPr>
          <a:xfrm>
            <a:off x="914400" y="2798064"/>
            <a:ext cx="8412480" cy="384048"/>
          </a:xfrm>
          <a:prstGeom prst="rect">
            <a:avLst/>
          </a:prstGeom>
          <a:noFill/>
          <a:ln/>
        </p:spPr>
        <p:txBody>
          <a:bodyPr wrap="square" lIns="0" tIns="0" rIns="0" bIns="0" rtlCol="0" anchor="ctr"/>
          <a:lstStyle/>
          <a:p>
            <a:pPr marL="0" indent="0">
              <a:buNone/>
            </a:pPr>
            <a:r>
              <a:rPr lang="en-US" sz="1800" dirty="0">
                <a:solidFill>
                  <a:srgbClr val="CFE4EC"/>
                </a:solidFill>
                <a:latin typeface="Calibri" pitchFamily="34" charset="0"/>
                <a:ea typeface="Calibri" pitchFamily="34" charset="-122"/>
                <a:cs typeface="Calibri" pitchFamily="34" charset="-120"/>
              </a:rPr>
              <a:t>Margaret “Maggie” Ellis, aged 62 — osteoarthritis of both knees</a:t>
            </a:r>
            <a:endParaRPr lang="en-US" sz="1800" dirty="0"/>
          </a:p>
        </p:txBody>
      </p:sp>
      <p:sp>
        <p:nvSpPr>
          <p:cNvPr id="7" name="Shape 5"/>
          <p:cNvSpPr/>
          <p:nvPr/>
        </p:nvSpPr>
        <p:spPr>
          <a:xfrm>
            <a:off x="914400" y="3529584"/>
            <a:ext cx="4892040" cy="475488"/>
          </a:xfrm>
          <a:prstGeom prst="roundRect">
            <a:avLst>
              <a:gd name="adj" fmla="val 15385"/>
            </a:avLst>
          </a:prstGeom>
          <a:solidFill>
            <a:srgbClr val="0B5A7A"/>
          </a:solidFill>
          <a:ln w="12700">
            <a:solidFill>
              <a:srgbClr val="333333"/>
            </a:solidFill>
            <a:prstDash val="solid"/>
          </a:ln>
        </p:spPr>
        <p:txBody>
          <a:bodyPr/>
          <a:lstStyle/>
          <a:p>
            <a:endParaRPr lang="en-US"/>
          </a:p>
        </p:txBody>
      </p:sp>
      <p:sp>
        <p:nvSpPr>
          <p:cNvPr id="8" name="Text 6"/>
          <p:cNvSpPr/>
          <p:nvPr/>
        </p:nvSpPr>
        <p:spPr>
          <a:xfrm>
            <a:off x="914400" y="3529584"/>
            <a:ext cx="4892040" cy="475488"/>
          </a:xfrm>
          <a:prstGeom prst="rect">
            <a:avLst/>
          </a:prstGeom>
          <a:noFill/>
          <a:ln/>
        </p:spPr>
        <p:txBody>
          <a:bodyPr wrap="square" lIns="0" tIns="0" rIns="0" bIns="0" rtlCol="0" anchor="ctr"/>
          <a:lstStyle/>
          <a:p>
            <a:pPr marL="0" indent="0" algn="ctr">
              <a:buNone/>
            </a:pPr>
            <a:r>
              <a:rPr lang="en-US" sz="1250" dirty="0">
                <a:solidFill>
                  <a:srgbClr val="CFE4EC"/>
                </a:solidFill>
                <a:latin typeface="Calibri" pitchFamily="34" charset="0"/>
                <a:ea typeface="Calibri" pitchFamily="34" charset="-122"/>
                <a:cs typeface="Calibri" pitchFamily="34" charset="-120"/>
              </a:rPr>
              <a:t>Musculoskeletal disorders  ·  Fictional case study</a:t>
            </a:r>
            <a:endParaRPr lang="en-US" sz="1250" dirty="0"/>
          </a:p>
        </p:txBody>
      </p:sp>
      <p:sp>
        <p:nvSpPr>
          <p:cNvPr id="9" name="Text 7"/>
          <p:cNvSpPr/>
          <p:nvPr/>
        </p:nvSpPr>
        <p:spPr>
          <a:xfrm>
            <a:off x="731520" y="5422392"/>
            <a:ext cx="8412480" cy="292608"/>
          </a:xfrm>
          <a:prstGeom prst="rect">
            <a:avLst/>
          </a:prstGeom>
          <a:noFill/>
          <a:ln/>
        </p:spPr>
        <p:txBody>
          <a:bodyPr wrap="square" lIns="0" tIns="0" rIns="0" bIns="0" rtlCol="0" anchor="ctr"/>
          <a:lstStyle/>
          <a:p>
            <a:pPr>
              <a:buNone/>
            </a:pPr>
            <a:r>
              <a:rPr lang="en-US" sz="1300" dirty="0">
                <a:solidFill>
                  <a:srgbClr val="9EC2D2"/>
                </a:solidFill>
                <a:latin typeface="Calibri" pitchFamily="34" charset="0"/>
                <a:ea typeface="Calibri" pitchFamily="34" charset="-122"/>
                <a:cs typeface="Calibri" pitchFamily="34" charset="-120"/>
              </a:rPr>
              <a:t>Student name:  </a:t>
            </a:r>
            <a:r>
              <a:rPr lang="en-US" dirty="0">
                <a:solidFill>
                  <a:srgbClr val="FFFFFF"/>
                </a:solidFill>
                <a:latin typeface="Calibri" pitchFamily="34" charset="0"/>
                <a:ea typeface="Calibri" pitchFamily="34" charset="-122"/>
                <a:cs typeface="Calibri" pitchFamily="34" charset="-120"/>
              </a:rPr>
              <a:t>Helen  May Escoto Frial</a:t>
            </a:r>
            <a:r>
              <a:rPr lang="en-US" dirty="0">
                <a:solidFill>
                  <a:srgbClr val="9EC2D2"/>
                </a:solidFill>
                <a:latin typeface="Calibri" pitchFamily="34" charset="0"/>
                <a:ea typeface="Calibri" pitchFamily="34" charset="-122"/>
                <a:cs typeface="Calibri" pitchFamily="34" charset="-120"/>
              </a:rPr>
              <a:t>        </a:t>
            </a:r>
            <a:r>
              <a:rPr lang="en-US" sz="1300" dirty="0">
                <a:solidFill>
                  <a:srgbClr val="9EC2D2"/>
                </a:solidFill>
                <a:latin typeface="Calibri" pitchFamily="34" charset="0"/>
                <a:ea typeface="Calibri" pitchFamily="34" charset="-122"/>
                <a:cs typeface="Calibri" pitchFamily="34" charset="-120"/>
              </a:rPr>
              <a:t>Student number: </a:t>
            </a:r>
            <a:r>
              <a:rPr lang="en-US" dirty="0">
                <a:solidFill>
                  <a:schemeClr val="bg1"/>
                </a:solidFill>
                <a:latin typeface="Calibri" pitchFamily="34" charset="0"/>
                <a:ea typeface="Calibri" pitchFamily="34" charset="-122"/>
                <a:cs typeface="Calibri" pitchFamily="34" charset="-120"/>
              </a:rPr>
              <a:t>2430209</a:t>
            </a:r>
            <a:endParaRPr lang="en-US" dirty="0">
              <a:solidFill>
                <a:srgbClr val="FFFFFF"/>
              </a:solidFill>
              <a:latin typeface="Calibri" pitchFamily="34" charset="0"/>
              <a:ea typeface="Calibri" pitchFamily="34" charset="-122"/>
              <a:cs typeface="Calibri" pitchFamily="34" charset="-120"/>
            </a:endParaRPr>
          </a:p>
          <a:p>
            <a:pPr>
              <a:buNone/>
            </a:pPr>
            <a:endParaRPr lang="en-US" b="1" dirty="0">
              <a:solidFill>
                <a:srgbClr val="FFFFFF"/>
              </a:solidFill>
              <a:latin typeface="Calibri" pitchFamily="34" charset="0"/>
              <a:cs typeface="Calibri" pitchFamily="34" charset="-120"/>
            </a:endParaRPr>
          </a:p>
          <a:p>
            <a:pPr>
              <a:buNone/>
            </a:pPr>
            <a:r>
              <a:rPr lang="en-GB" b="1" dirty="0">
                <a:solidFill>
                  <a:schemeClr val="bg1"/>
                </a:solidFill>
                <a:latin typeface="Arial" panose="020B0604020202020204" pitchFamily="34" charset="0"/>
              </a:rPr>
              <a:t>Introduction to Physiology</a:t>
            </a:r>
            <a:endParaRPr lang="en-GB" dirty="0">
              <a:solidFill>
                <a:schemeClr val="bg1"/>
              </a:solidFill>
              <a:latin typeface="Arial" panose="020B0604020202020204" pitchFamily="34" charset="0"/>
            </a:endParaRPr>
          </a:p>
          <a:p>
            <a:pPr>
              <a:buNone/>
            </a:pPr>
            <a:r>
              <a:rPr lang="en-GB" b="1" dirty="0">
                <a:solidFill>
                  <a:schemeClr val="bg1"/>
                </a:solidFill>
                <a:latin typeface="Arial" panose="020B0604020202020204" pitchFamily="34" charset="0"/>
              </a:rPr>
              <a:t>Module code: BMHP5023</a:t>
            </a:r>
            <a:endParaRPr lang="en-GB" dirty="0">
              <a:solidFill>
                <a:schemeClr val="bg1"/>
              </a:solidFill>
              <a:latin typeface="Arial" panose="020B0604020202020204" pitchFamily="34" charset="0"/>
            </a:endParaRPr>
          </a:p>
          <a:p>
            <a:pPr>
              <a:buNone/>
            </a:pPr>
            <a:r>
              <a:rPr lang="en-GB" dirty="0">
                <a:solidFill>
                  <a:schemeClr val="bg1"/>
                </a:solidFill>
                <a:latin typeface="Helvetica" pitchFamily="2" charset="0"/>
              </a:rPr>
              <a:t>G2 Shaila Hussain</a:t>
            </a:r>
          </a:p>
          <a:p>
            <a:pPr>
              <a:buNone/>
            </a:pPr>
            <a:r>
              <a:rPr lang="en-GB" dirty="0">
                <a:solidFill>
                  <a:schemeClr val="bg1"/>
                </a:solidFill>
                <a:latin typeface="Helvetica" pitchFamily="2" charset="0"/>
              </a:rPr>
              <a:t>(Module leader)</a:t>
            </a:r>
          </a:p>
        </p:txBody>
      </p:sp>
      <p:sp>
        <p:nvSpPr>
          <p:cNvPr id="10" name="Text 8"/>
          <p:cNvSpPr/>
          <p:nvPr/>
        </p:nvSpPr>
        <p:spPr>
          <a:xfrm>
            <a:off x="3934046" y="5146158"/>
            <a:ext cx="5392833" cy="797442"/>
          </a:xfrm>
          <a:prstGeom prst="rect">
            <a:avLst/>
          </a:prstGeom>
          <a:noFill/>
          <a:ln/>
        </p:spPr>
        <p:txBody>
          <a:bodyPr wrap="square" lIns="0" tIns="0" rIns="0" bIns="0" rtlCol="0" anchor="ctr"/>
          <a:lstStyle/>
          <a:p>
            <a:r>
              <a:rPr lang="en-US" sz="1300" dirty="0">
                <a:solidFill>
                  <a:srgbClr val="9EC2D2"/>
                </a:solidFill>
                <a:latin typeface="Calibri" pitchFamily="34" charset="0"/>
                <a:ea typeface="Calibri" pitchFamily="34" charset="-122"/>
                <a:cs typeface="Calibri" pitchFamily="34" charset="-120"/>
              </a:rPr>
              <a:t>Module:  </a:t>
            </a:r>
            <a:r>
              <a:rPr lang="en-GB" b="1" dirty="0"/>
              <a:t> </a:t>
            </a:r>
            <a:r>
              <a:rPr lang="en-GB" i="1" dirty="0">
                <a:solidFill>
                  <a:schemeClr val="bg1"/>
                </a:solidFill>
              </a:rPr>
              <a:t>Component 2: Presentation</a:t>
            </a:r>
          </a:p>
          <a:p>
            <a:r>
              <a:rPr lang="en-GB" i="1" dirty="0">
                <a:solidFill>
                  <a:schemeClr val="bg1"/>
                </a:solidFill>
              </a:rPr>
              <a:t>(PowerPoint with voice-over)</a:t>
            </a:r>
          </a:p>
          <a:p>
            <a:pPr marL="0" indent="0">
              <a:buNone/>
            </a:pPr>
            <a:r>
              <a:rPr lang="en-US" sz="1300" i="1" dirty="0">
                <a:solidFill>
                  <a:schemeClr val="bg1"/>
                </a:solidFill>
                <a:latin typeface="Calibri" pitchFamily="34" charset="0"/>
                <a:ea typeface="Calibri" pitchFamily="34" charset="-122"/>
                <a:cs typeface="Calibri" pitchFamily="34" charset="-120"/>
              </a:rPr>
              <a:t>        </a:t>
            </a:r>
            <a:endParaRPr lang="en-US" sz="1300" i="1" dirty="0">
              <a:solidFill>
                <a:schemeClr val="bg1"/>
              </a:solidFill>
            </a:endParaRPr>
          </a:p>
        </p:txBody>
      </p:sp>
      <p:pic>
        <p:nvPicPr>
          <p:cNvPr id="79" name="Audio 78">
            <a:extLst>
              <a:ext uri="{FF2B5EF4-FFF2-40B4-BE49-F238E27FC236}">
                <a16:creationId xmlns:a16="http://schemas.microsoft.com/office/drawing/2014/main" id="{AFFFC178-AFC6-329E-09ED-4314D06D58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364"/>
    </mc:Choice>
    <mc:Fallback>
      <p:transition spd="slow" advTm="47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Meet Maggie — and why osteoarthritis matters</a:t>
            </a:r>
            <a:endParaRPr lang="en-US" sz="3000" dirty="0"/>
          </a:p>
        </p:txBody>
      </p:sp>
      <p:pic>
        <p:nvPicPr>
          <p:cNvPr id="4" name="Image 0" descr="/home/claude/careplan/images/profile.png"/>
          <p:cNvPicPr>
            <a:picLocks noChangeAspect="1"/>
          </p:cNvPicPr>
          <p:nvPr/>
        </p:nvPicPr>
        <p:blipFill>
          <a:blip r:embed="rId5"/>
          <a:stretch>
            <a:fillRect/>
          </a:stretch>
        </p:blipFill>
        <p:spPr>
          <a:xfrm>
            <a:off x="566928" y="1225296"/>
            <a:ext cx="4160520" cy="4480560"/>
          </a:xfrm>
          <a:prstGeom prst="rect">
            <a:avLst/>
          </a:prstGeom>
        </p:spPr>
      </p:pic>
      <p:sp>
        <p:nvSpPr>
          <p:cNvPr id="5" name="Text 2"/>
          <p:cNvSpPr/>
          <p:nvPr/>
        </p:nvSpPr>
        <p:spPr>
          <a:xfrm>
            <a:off x="5047488" y="1225296"/>
            <a:ext cx="6577279" cy="292608"/>
          </a:xfrm>
          <a:prstGeom prst="rect">
            <a:avLst/>
          </a:prstGeom>
          <a:noFill/>
          <a:ln/>
        </p:spPr>
        <p:txBody>
          <a:bodyPr wrap="square" lIns="0" tIns="0" rIns="0" bIns="0" rtlCol="0" anchor="ctr"/>
          <a:lstStyle/>
          <a:p>
            <a:pPr marL="0" indent="0">
              <a:buNone/>
            </a:pPr>
            <a:r>
              <a:rPr lang="en-US" sz="1600" b="1" dirty="0">
                <a:solidFill>
                  <a:srgbClr val="08415C"/>
                </a:solidFill>
                <a:latin typeface="Calibri" pitchFamily="34" charset="0"/>
                <a:ea typeface="Calibri" pitchFamily="34" charset="-122"/>
                <a:cs typeface="Calibri" pitchFamily="34" charset="-120"/>
              </a:rPr>
              <a:t>What is osteoarthritis?</a:t>
            </a:r>
            <a:endParaRPr lang="en-US" sz="1600" dirty="0"/>
          </a:p>
        </p:txBody>
      </p:sp>
      <p:sp>
        <p:nvSpPr>
          <p:cNvPr id="6" name="Text 3"/>
          <p:cNvSpPr/>
          <p:nvPr/>
        </p:nvSpPr>
        <p:spPr>
          <a:xfrm>
            <a:off x="5047488" y="1554480"/>
            <a:ext cx="6577279" cy="1188720"/>
          </a:xfrm>
          <a:prstGeom prst="rect">
            <a:avLst/>
          </a:prstGeom>
          <a:noFill/>
          <a:ln/>
        </p:spPr>
        <p:txBody>
          <a:bodyPr wrap="square" lIns="0" tIns="0" rIns="0" bIns="0" rtlCol="0" anchor="ctr"/>
          <a:lstStyle/>
          <a:p>
            <a:pPr marL="0" indent="0">
              <a:lnSpc>
                <a:spcPts val="1900"/>
              </a:lnSpc>
              <a:buNone/>
            </a:pPr>
            <a:r>
              <a:rPr lang="en-US" sz="1350" dirty="0">
                <a:solidFill>
                  <a:srgbClr val="31434B"/>
                </a:solidFill>
                <a:latin typeface="Calibri" pitchFamily="34" charset="0"/>
                <a:ea typeface="Calibri" pitchFamily="34" charset="-122"/>
                <a:cs typeface="Calibri" pitchFamily="34" charset="-120"/>
              </a:rPr>
              <a:t>Osteoarthritis (OA) is the most common form of arthritis in the UK. The smooth cartilage that caps the ends of the bones gradually wears away, so the joint becomes painful, stiff and harder to move (NHS, 2023a). It is a musculoskeletal disorder — it affects the bones, joints and muscles that let us move.</a:t>
            </a:r>
            <a:endParaRPr lang="en-US" sz="1350" dirty="0"/>
          </a:p>
        </p:txBody>
      </p:sp>
      <p:sp>
        <p:nvSpPr>
          <p:cNvPr id="7" name="Text 4"/>
          <p:cNvSpPr/>
          <p:nvPr/>
        </p:nvSpPr>
        <p:spPr>
          <a:xfrm>
            <a:off x="5047488" y="2798064"/>
            <a:ext cx="6577279" cy="292608"/>
          </a:xfrm>
          <a:prstGeom prst="rect">
            <a:avLst/>
          </a:prstGeom>
          <a:noFill/>
          <a:ln/>
        </p:spPr>
        <p:txBody>
          <a:bodyPr wrap="square" lIns="0" tIns="0" rIns="0" bIns="0" rtlCol="0" anchor="ctr"/>
          <a:lstStyle/>
          <a:p>
            <a:pPr marL="0" indent="0">
              <a:buNone/>
            </a:pPr>
            <a:r>
              <a:rPr lang="en-US" sz="1600" b="1" dirty="0">
                <a:solidFill>
                  <a:srgbClr val="08415C"/>
                </a:solidFill>
                <a:latin typeface="Calibri" pitchFamily="34" charset="0"/>
                <a:ea typeface="Calibri" pitchFamily="34" charset="-122"/>
                <a:cs typeface="Calibri" pitchFamily="34" charset="-120"/>
              </a:rPr>
              <a:t>Why this matters in health and social care today</a:t>
            </a:r>
            <a:endParaRPr lang="en-US" sz="1600" dirty="0"/>
          </a:p>
        </p:txBody>
      </p:sp>
      <p:sp>
        <p:nvSpPr>
          <p:cNvPr id="8" name="Shape 5"/>
          <p:cNvSpPr/>
          <p:nvPr/>
        </p:nvSpPr>
        <p:spPr>
          <a:xfrm>
            <a:off x="5047488" y="3163824"/>
            <a:ext cx="2107082" cy="1225296"/>
          </a:xfrm>
          <a:prstGeom prst="roundRect">
            <a:avLst>
              <a:gd name="adj" fmla="val 7463"/>
            </a:avLst>
          </a:prstGeom>
          <a:solidFill>
            <a:srgbClr val="E9F2F5"/>
          </a:solidFill>
          <a:ln w="12700">
            <a:solidFill>
              <a:srgbClr val="CBDEE6"/>
            </a:solidFill>
            <a:prstDash val="solid"/>
          </a:ln>
        </p:spPr>
        <p:txBody>
          <a:bodyPr/>
          <a:lstStyle/>
          <a:p>
            <a:endParaRPr lang="en-US"/>
          </a:p>
        </p:txBody>
      </p:sp>
      <p:sp>
        <p:nvSpPr>
          <p:cNvPr id="9" name="Text 6"/>
          <p:cNvSpPr/>
          <p:nvPr/>
        </p:nvSpPr>
        <p:spPr>
          <a:xfrm>
            <a:off x="5047488" y="3255264"/>
            <a:ext cx="2107082" cy="420624"/>
          </a:xfrm>
          <a:prstGeom prst="rect">
            <a:avLst/>
          </a:prstGeom>
          <a:noFill/>
          <a:ln/>
        </p:spPr>
        <p:txBody>
          <a:bodyPr wrap="square" lIns="0" tIns="0" rIns="0" bIns="0" rtlCol="0" anchor="ctr"/>
          <a:lstStyle/>
          <a:p>
            <a:pPr marL="0" indent="0" algn="ctr">
              <a:buNone/>
            </a:pPr>
            <a:r>
              <a:rPr lang="en-US" sz="2400" b="1" dirty="0">
                <a:solidFill>
                  <a:srgbClr val="08415C"/>
                </a:solidFill>
                <a:latin typeface="Cambria" pitchFamily="34" charset="0"/>
                <a:ea typeface="Cambria" pitchFamily="34" charset="-122"/>
                <a:cs typeface="Cambria" pitchFamily="34" charset="-120"/>
              </a:rPr>
              <a:t>10 million</a:t>
            </a:r>
            <a:endParaRPr lang="en-US" sz="2400" dirty="0"/>
          </a:p>
        </p:txBody>
      </p:sp>
      <p:sp>
        <p:nvSpPr>
          <p:cNvPr id="10" name="Text 7"/>
          <p:cNvSpPr/>
          <p:nvPr/>
        </p:nvSpPr>
        <p:spPr>
          <a:xfrm>
            <a:off x="5120640" y="3694176"/>
            <a:ext cx="1960778" cy="566928"/>
          </a:xfrm>
          <a:prstGeom prst="rect">
            <a:avLst/>
          </a:prstGeom>
          <a:noFill/>
          <a:ln/>
        </p:spPr>
        <p:txBody>
          <a:bodyPr wrap="square" lIns="0" tIns="0" rIns="0" bIns="0" rtlCol="0" anchor="t"/>
          <a:lstStyle/>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adults in the UK have</a:t>
            </a:r>
            <a:endParaRPr lang="en-US" sz="1150" dirty="0"/>
          </a:p>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osteoarthritis</a:t>
            </a:r>
            <a:endParaRPr lang="en-US" sz="1150" dirty="0"/>
          </a:p>
        </p:txBody>
      </p:sp>
      <p:sp>
        <p:nvSpPr>
          <p:cNvPr id="11" name="Shape 8"/>
          <p:cNvSpPr/>
          <p:nvPr/>
        </p:nvSpPr>
        <p:spPr>
          <a:xfrm>
            <a:off x="7282586" y="3163824"/>
            <a:ext cx="2107082" cy="1225296"/>
          </a:xfrm>
          <a:prstGeom prst="roundRect">
            <a:avLst>
              <a:gd name="adj" fmla="val 7463"/>
            </a:avLst>
          </a:prstGeom>
          <a:solidFill>
            <a:srgbClr val="E9F2F5"/>
          </a:solidFill>
          <a:ln w="12700">
            <a:solidFill>
              <a:srgbClr val="CBDEE6"/>
            </a:solidFill>
            <a:prstDash val="solid"/>
          </a:ln>
        </p:spPr>
        <p:txBody>
          <a:bodyPr/>
          <a:lstStyle/>
          <a:p>
            <a:endParaRPr lang="en-US"/>
          </a:p>
        </p:txBody>
      </p:sp>
      <p:sp>
        <p:nvSpPr>
          <p:cNvPr id="12" name="Text 9"/>
          <p:cNvSpPr/>
          <p:nvPr/>
        </p:nvSpPr>
        <p:spPr>
          <a:xfrm>
            <a:off x="7282586" y="3255264"/>
            <a:ext cx="2107082" cy="420624"/>
          </a:xfrm>
          <a:prstGeom prst="rect">
            <a:avLst/>
          </a:prstGeom>
          <a:noFill/>
          <a:ln/>
        </p:spPr>
        <p:txBody>
          <a:bodyPr wrap="square" lIns="0" tIns="0" rIns="0" bIns="0" rtlCol="0" anchor="ctr"/>
          <a:lstStyle/>
          <a:p>
            <a:pPr marL="0" indent="0" algn="ctr">
              <a:buNone/>
            </a:pPr>
            <a:r>
              <a:rPr lang="en-US" sz="2400" b="1" dirty="0">
                <a:solidFill>
                  <a:srgbClr val="08415C"/>
                </a:solidFill>
                <a:latin typeface="Cambria" pitchFamily="34" charset="0"/>
                <a:ea typeface="Cambria" pitchFamily="34" charset="-122"/>
                <a:cs typeface="Cambria" pitchFamily="34" charset="-120"/>
              </a:rPr>
              <a:t>5.4 million</a:t>
            </a:r>
            <a:endParaRPr lang="en-US" sz="2400" dirty="0"/>
          </a:p>
        </p:txBody>
      </p:sp>
      <p:sp>
        <p:nvSpPr>
          <p:cNvPr id="13" name="Text 10"/>
          <p:cNvSpPr/>
          <p:nvPr/>
        </p:nvSpPr>
        <p:spPr>
          <a:xfrm>
            <a:off x="7355738" y="3694176"/>
            <a:ext cx="1960778" cy="566928"/>
          </a:xfrm>
          <a:prstGeom prst="rect">
            <a:avLst/>
          </a:prstGeom>
          <a:noFill/>
          <a:ln/>
        </p:spPr>
        <p:txBody>
          <a:bodyPr wrap="square" lIns="0" tIns="0" rIns="0" bIns="0" rtlCol="0" anchor="t"/>
          <a:lstStyle/>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of them have</a:t>
            </a:r>
            <a:endParaRPr lang="en-US" sz="1150" dirty="0"/>
          </a:p>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knee osteoarthritis</a:t>
            </a:r>
            <a:endParaRPr lang="en-US" sz="1150" dirty="0"/>
          </a:p>
        </p:txBody>
      </p:sp>
      <p:sp>
        <p:nvSpPr>
          <p:cNvPr id="14" name="Shape 11"/>
          <p:cNvSpPr/>
          <p:nvPr/>
        </p:nvSpPr>
        <p:spPr>
          <a:xfrm>
            <a:off x="9517685" y="3163824"/>
            <a:ext cx="2107082" cy="1225296"/>
          </a:xfrm>
          <a:prstGeom prst="roundRect">
            <a:avLst>
              <a:gd name="adj" fmla="val 7463"/>
            </a:avLst>
          </a:prstGeom>
          <a:solidFill>
            <a:srgbClr val="E9F2F5"/>
          </a:solidFill>
          <a:ln w="12700">
            <a:solidFill>
              <a:srgbClr val="CBDEE6"/>
            </a:solidFill>
            <a:prstDash val="solid"/>
          </a:ln>
        </p:spPr>
        <p:txBody>
          <a:bodyPr/>
          <a:lstStyle/>
          <a:p>
            <a:endParaRPr lang="en-US"/>
          </a:p>
        </p:txBody>
      </p:sp>
      <p:sp>
        <p:nvSpPr>
          <p:cNvPr id="15" name="Text 12"/>
          <p:cNvSpPr/>
          <p:nvPr/>
        </p:nvSpPr>
        <p:spPr>
          <a:xfrm>
            <a:off x="9517685" y="3255264"/>
            <a:ext cx="2107082" cy="420624"/>
          </a:xfrm>
          <a:prstGeom prst="rect">
            <a:avLst/>
          </a:prstGeom>
          <a:noFill/>
          <a:ln/>
        </p:spPr>
        <p:txBody>
          <a:bodyPr wrap="square" lIns="0" tIns="0" rIns="0" bIns="0" rtlCol="0" anchor="ctr"/>
          <a:lstStyle/>
          <a:p>
            <a:pPr marL="0" indent="0" algn="ctr">
              <a:buNone/>
            </a:pPr>
            <a:r>
              <a:rPr lang="en-US" sz="2400" b="1" dirty="0">
                <a:solidFill>
                  <a:srgbClr val="08415C"/>
                </a:solidFill>
                <a:latin typeface="Cambria" pitchFamily="34" charset="0"/>
                <a:ea typeface="Cambria" pitchFamily="34" charset="-122"/>
                <a:cs typeface="Cambria" pitchFamily="34" charset="-120"/>
              </a:rPr>
              <a:t>23.4 million</a:t>
            </a:r>
            <a:endParaRPr lang="en-US" sz="2400" dirty="0"/>
          </a:p>
        </p:txBody>
      </p:sp>
      <p:sp>
        <p:nvSpPr>
          <p:cNvPr id="16" name="Text 13"/>
          <p:cNvSpPr/>
          <p:nvPr/>
        </p:nvSpPr>
        <p:spPr>
          <a:xfrm>
            <a:off x="9590837" y="3694176"/>
            <a:ext cx="1960778" cy="566928"/>
          </a:xfrm>
          <a:prstGeom prst="rect">
            <a:avLst/>
          </a:prstGeom>
          <a:noFill/>
          <a:ln/>
        </p:spPr>
        <p:txBody>
          <a:bodyPr wrap="square" lIns="0" tIns="0" rIns="0" bIns="0" rtlCol="0" anchor="t"/>
          <a:lstStyle/>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working days lost to</a:t>
            </a:r>
            <a:endParaRPr lang="en-US" sz="1150" dirty="0"/>
          </a:p>
          <a:p>
            <a:pPr marL="0" indent="0" algn="ctr">
              <a:lnSpc>
                <a:spcPts val="1400"/>
              </a:lnSpc>
              <a:buNone/>
            </a:pPr>
            <a:r>
              <a:rPr lang="en-US" sz="1150" dirty="0">
                <a:solidFill>
                  <a:srgbClr val="31434B"/>
                </a:solidFill>
                <a:latin typeface="Calibri" pitchFamily="34" charset="0"/>
                <a:ea typeface="Calibri" pitchFamily="34" charset="-122"/>
                <a:cs typeface="Calibri" pitchFamily="34" charset="-120"/>
              </a:rPr>
              <a:t>MSK conditions in 2022</a:t>
            </a:r>
            <a:endParaRPr lang="en-US" sz="1150" dirty="0"/>
          </a:p>
        </p:txBody>
      </p:sp>
      <p:sp>
        <p:nvSpPr>
          <p:cNvPr id="17" name="Shape 14"/>
          <p:cNvSpPr/>
          <p:nvPr/>
        </p:nvSpPr>
        <p:spPr>
          <a:xfrm>
            <a:off x="5047488" y="4535424"/>
            <a:ext cx="6577279" cy="969264"/>
          </a:xfrm>
          <a:prstGeom prst="roundRect">
            <a:avLst>
              <a:gd name="adj" fmla="val 9434"/>
            </a:avLst>
          </a:prstGeom>
          <a:solidFill>
            <a:srgbClr val="FDF0DC"/>
          </a:solidFill>
          <a:ln w="12700">
            <a:solidFill>
              <a:srgbClr val="F0C98A"/>
            </a:solidFill>
            <a:prstDash val="solid"/>
          </a:ln>
        </p:spPr>
        <p:txBody>
          <a:bodyPr/>
          <a:lstStyle/>
          <a:p>
            <a:endParaRPr lang="en-US"/>
          </a:p>
        </p:txBody>
      </p:sp>
      <p:sp>
        <p:nvSpPr>
          <p:cNvPr id="18" name="Text 15"/>
          <p:cNvSpPr/>
          <p:nvPr/>
        </p:nvSpPr>
        <p:spPr>
          <a:xfrm>
            <a:off x="5212080" y="4608576"/>
            <a:ext cx="6248095" cy="822960"/>
          </a:xfrm>
          <a:prstGeom prst="rect">
            <a:avLst/>
          </a:prstGeom>
          <a:noFill/>
          <a:ln/>
        </p:spPr>
        <p:txBody>
          <a:bodyPr wrap="square" lIns="0" tIns="0" rIns="0" bIns="0" rtlCol="0" anchor="ctr"/>
          <a:lstStyle/>
          <a:p>
            <a:pPr marL="0" indent="0">
              <a:lnSpc>
                <a:spcPts val="1600"/>
              </a:lnSpc>
              <a:buNone/>
            </a:pPr>
            <a:r>
              <a:rPr lang="en-US" sz="1200" dirty="0">
                <a:solidFill>
                  <a:srgbClr val="7A4A0B"/>
                </a:solidFill>
                <a:latin typeface="Calibri" pitchFamily="34" charset="0"/>
                <a:ea typeface="Calibri" pitchFamily="34" charset="-122"/>
                <a:cs typeface="Calibri" pitchFamily="34" charset="-120"/>
              </a:rPr>
              <a:t>Working days lost to osteoarthritis and rheumatoid arthritis cost the UK an estimated £3 billion in 2024, and around 7 in 10 adults with a long-term musculoskeletal condition are overweight or obese (Arthritis UK, 2025). Good care planning keeps people like Maggie independent for longer.</a:t>
            </a:r>
            <a:endParaRPr lang="en-US" sz="1200" dirty="0"/>
          </a:p>
        </p:txBody>
      </p:sp>
      <p:sp>
        <p:nvSpPr>
          <p:cNvPr id="19" name="Text 16"/>
          <p:cNvSpPr/>
          <p:nvPr/>
        </p:nvSpPr>
        <p:spPr>
          <a:xfrm>
            <a:off x="566928" y="6428232"/>
            <a:ext cx="10051999" cy="274320"/>
          </a:xfrm>
          <a:prstGeom prst="rect">
            <a:avLst/>
          </a:prstGeom>
          <a:noFill/>
          <a:ln/>
        </p:spPr>
        <p:txBody>
          <a:bodyPr wrap="square" lIns="0" tIns="0" rIns="0" bIns="0" rtlCol="0" anchor="ctr"/>
          <a:lstStyle/>
          <a:p>
            <a:pPr marL="0" indent="0">
              <a:buNone/>
            </a:pPr>
            <a:r>
              <a:rPr lang="en-US" sz="950" i="1" dirty="0">
                <a:solidFill>
                  <a:srgbClr val="6B7C84"/>
                </a:solidFill>
                <a:latin typeface="Calibri" pitchFamily="34" charset="0"/>
                <a:ea typeface="Calibri" pitchFamily="34" charset="-122"/>
                <a:cs typeface="Calibri" pitchFamily="34" charset="-120"/>
              </a:rPr>
              <a:t>Patient profile card and all figures in this presentation are the author's own work.</a:t>
            </a:r>
            <a:endParaRPr lang="en-US" sz="950" dirty="0"/>
          </a:p>
        </p:txBody>
      </p:sp>
      <p:sp>
        <p:nvSpPr>
          <p:cNvPr id="20" name="Text 17"/>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2</a:t>
            </a:r>
            <a:endParaRPr lang="en-US" sz="1000" dirty="0"/>
          </a:p>
        </p:txBody>
      </p:sp>
      <p:pic>
        <p:nvPicPr>
          <p:cNvPr id="54" name="Audio 53">
            <a:extLst>
              <a:ext uri="{FF2B5EF4-FFF2-40B4-BE49-F238E27FC236}">
                <a16:creationId xmlns:a16="http://schemas.microsoft.com/office/drawing/2014/main" id="{3D62E242-84E6-2FFC-84B0-7C43B65AAF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1028"/>
    </mc:Choice>
    <mc:Fallback>
      <p:transition spd="slow" advTm="1110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Who Maggie is, and the life around her</a:t>
            </a:r>
            <a:endParaRPr lang="en-US" sz="3000" dirty="0"/>
          </a:p>
        </p:txBody>
      </p:sp>
      <p:sp>
        <p:nvSpPr>
          <p:cNvPr id="4" name="Shape 2"/>
          <p:cNvSpPr/>
          <p:nvPr/>
        </p:nvSpPr>
        <p:spPr>
          <a:xfrm>
            <a:off x="566928" y="1225296"/>
            <a:ext cx="11057839" cy="370332"/>
          </a:xfrm>
          <a:prstGeom prst="rect">
            <a:avLst/>
          </a:prstGeom>
          <a:solidFill>
            <a:srgbClr val="F4F9FB"/>
          </a:solidFill>
          <a:ln w="12700">
            <a:solidFill>
              <a:srgbClr val="333333"/>
            </a:solidFill>
            <a:prstDash val="solid"/>
          </a:ln>
        </p:spPr>
        <p:txBody>
          <a:bodyPr/>
          <a:lstStyle/>
          <a:p>
            <a:endParaRPr lang="en-US"/>
          </a:p>
        </p:txBody>
      </p:sp>
      <p:sp>
        <p:nvSpPr>
          <p:cNvPr id="5" name="Text 3"/>
          <p:cNvSpPr/>
          <p:nvPr/>
        </p:nvSpPr>
        <p:spPr>
          <a:xfrm>
            <a:off x="713232" y="1225296"/>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Name (fictional)</a:t>
            </a:r>
            <a:endParaRPr lang="en-US" sz="1250" dirty="0"/>
          </a:p>
        </p:txBody>
      </p:sp>
      <p:sp>
        <p:nvSpPr>
          <p:cNvPr id="6" name="Text 4"/>
          <p:cNvSpPr/>
          <p:nvPr/>
        </p:nvSpPr>
        <p:spPr>
          <a:xfrm>
            <a:off x="3355848" y="1225296"/>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Margaret “Maggie” Ellis</a:t>
            </a:r>
            <a:endParaRPr lang="en-US" sz="1250" dirty="0"/>
          </a:p>
        </p:txBody>
      </p:sp>
      <p:sp>
        <p:nvSpPr>
          <p:cNvPr id="7" name="Shape 5"/>
          <p:cNvSpPr/>
          <p:nvPr/>
        </p:nvSpPr>
        <p:spPr>
          <a:xfrm>
            <a:off x="566928" y="1595628"/>
            <a:ext cx="11057839" cy="370332"/>
          </a:xfrm>
          <a:prstGeom prst="rect">
            <a:avLst/>
          </a:prstGeom>
          <a:solidFill>
            <a:srgbClr val="FFFFFF"/>
          </a:solidFill>
          <a:ln w="12700">
            <a:solidFill>
              <a:srgbClr val="333333"/>
            </a:solidFill>
            <a:prstDash val="solid"/>
          </a:ln>
        </p:spPr>
        <p:txBody>
          <a:bodyPr/>
          <a:lstStyle/>
          <a:p>
            <a:endParaRPr lang="en-US"/>
          </a:p>
        </p:txBody>
      </p:sp>
      <p:sp>
        <p:nvSpPr>
          <p:cNvPr id="8" name="Text 6"/>
          <p:cNvSpPr/>
          <p:nvPr/>
        </p:nvSpPr>
        <p:spPr>
          <a:xfrm>
            <a:off x="713232" y="1595628"/>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Age and sex</a:t>
            </a:r>
            <a:endParaRPr lang="en-US" sz="1250" dirty="0"/>
          </a:p>
        </p:txBody>
      </p:sp>
      <p:sp>
        <p:nvSpPr>
          <p:cNvPr id="9" name="Text 7"/>
          <p:cNvSpPr/>
          <p:nvPr/>
        </p:nvSpPr>
        <p:spPr>
          <a:xfrm>
            <a:off x="3355848" y="1595628"/>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62 years old  ·  female</a:t>
            </a:r>
            <a:endParaRPr lang="en-US" sz="1250" dirty="0"/>
          </a:p>
        </p:txBody>
      </p:sp>
      <p:sp>
        <p:nvSpPr>
          <p:cNvPr id="10" name="Shape 8"/>
          <p:cNvSpPr/>
          <p:nvPr/>
        </p:nvSpPr>
        <p:spPr>
          <a:xfrm>
            <a:off x="566928" y="1965960"/>
            <a:ext cx="11057839" cy="370332"/>
          </a:xfrm>
          <a:prstGeom prst="rect">
            <a:avLst/>
          </a:prstGeom>
          <a:solidFill>
            <a:srgbClr val="F4F9FB"/>
          </a:solidFill>
          <a:ln w="12700">
            <a:solidFill>
              <a:srgbClr val="333333"/>
            </a:solidFill>
            <a:prstDash val="solid"/>
          </a:ln>
        </p:spPr>
        <p:txBody>
          <a:bodyPr/>
          <a:lstStyle/>
          <a:p>
            <a:endParaRPr lang="en-US"/>
          </a:p>
        </p:txBody>
      </p:sp>
      <p:sp>
        <p:nvSpPr>
          <p:cNvPr id="11" name="Text 9"/>
          <p:cNvSpPr/>
          <p:nvPr/>
        </p:nvSpPr>
        <p:spPr>
          <a:xfrm>
            <a:off x="713232" y="1965960"/>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Ethnicity</a:t>
            </a:r>
            <a:endParaRPr lang="en-US" sz="1250" dirty="0"/>
          </a:p>
        </p:txBody>
      </p:sp>
      <p:sp>
        <p:nvSpPr>
          <p:cNvPr id="12" name="Text 10"/>
          <p:cNvSpPr/>
          <p:nvPr/>
        </p:nvSpPr>
        <p:spPr>
          <a:xfrm>
            <a:off x="3355848" y="1965960"/>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White Welsh</a:t>
            </a:r>
            <a:endParaRPr lang="en-US" sz="1250" dirty="0"/>
          </a:p>
        </p:txBody>
      </p:sp>
      <p:sp>
        <p:nvSpPr>
          <p:cNvPr id="13" name="Shape 11"/>
          <p:cNvSpPr/>
          <p:nvPr/>
        </p:nvSpPr>
        <p:spPr>
          <a:xfrm>
            <a:off x="566928" y="2336292"/>
            <a:ext cx="11057839" cy="370332"/>
          </a:xfrm>
          <a:prstGeom prst="rect">
            <a:avLst/>
          </a:prstGeom>
          <a:solidFill>
            <a:srgbClr val="FFFFFF"/>
          </a:solidFill>
          <a:ln w="12700">
            <a:solidFill>
              <a:srgbClr val="333333"/>
            </a:solidFill>
            <a:prstDash val="solid"/>
          </a:ln>
        </p:spPr>
        <p:txBody>
          <a:bodyPr/>
          <a:lstStyle/>
          <a:p>
            <a:endParaRPr lang="en-US"/>
          </a:p>
        </p:txBody>
      </p:sp>
      <p:sp>
        <p:nvSpPr>
          <p:cNvPr id="14" name="Text 12"/>
          <p:cNvSpPr/>
          <p:nvPr/>
        </p:nvSpPr>
        <p:spPr>
          <a:xfrm>
            <a:off x="713232" y="2336292"/>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Address</a:t>
            </a:r>
            <a:endParaRPr lang="en-US" sz="1250" dirty="0"/>
          </a:p>
        </p:txBody>
      </p:sp>
      <p:sp>
        <p:nvSpPr>
          <p:cNvPr id="15" name="Text 13"/>
          <p:cNvSpPr/>
          <p:nvPr/>
        </p:nvSpPr>
        <p:spPr>
          <a:xfrm>
            <a:off x="3355848" y="2336292"/>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Two-bedroom terraced house, Swansea</a:t>
            </a:r>
            <a:endParaRPr lang="en-US" sz="1250" dirty="0"/>
          </a:p>
        </p:txBody>
      </p:sp>
      <p:sp>
        <p:nvSpPr>
          <p:cNvPr id="16" name="Shape 14"/>
          <p:cNvSpPr/>
          <p:nvPr/>
        </p:nvSpPr>
        <p:spPr>
          <a:xfrm>
            <a:off x="566928" y="2706624"/>
            <a:ext cx="11057839" cy="370332"/>
          </a:xfrm>
          <a:prstGeom prst="rect">
            <a:avLst/>
          </a:prstGeom>
          <a:solidFill>
            <a:srgbClr val="F4F9FB"/>
          </a:solidFill>
          <a:ln w="12700">
            <a:solidFill>
              <a:srgbClr val="333333"/>
            </a:solidFill>
            <a:prstDash val="solid"/>
          </a:ln>
        </p:spPr>
        <p:txBody>
          <a:bodyPr/>
          <a:lstStyle/>
          <a:p>
            <a:endParaRPr lang="en-US"/>
          </a:p>
        </p:txBody>
      </p:sp>
      <p:sp>
        <p:nvSpPr>
          <p:cNvPr id="17" name="Text 15"/>
          <p:cNvSpPr/>
          <p:nvPr/>
        </p:nvSpPr>
        <p:spPr>
          <a:xfrm>
            <a:off x="713232" y="2706624"/>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Living situation</a:t>
            </a:r>
            <a:endParaRPr lang="en-US" sz="1250" dirty="0"/>
          </a:p>
        </p:txBody>
      </p:sp>
      <p:sp>
        <p:nvSpPr>
          <p:cNvPr id="18" name="Text 16"/>
          <p:cNvSpPr/>
          <p:nvPr/>
        </p:nvSpPr>
        <p:spPr>
          <a:xfrm>
            <a:off x="3355848" y="2706624"/>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Widowed three years; lives alone; 13 stairs to the bathroom</a:t>
            </a:r>
            <a:endParaRPr lang="en-US" sz="1250" dirty="0"/>
          </a:p>
        </p:txBody>
      </p:sp>
      <p:sp>
        <p:nvSpPr>
          <p:cNvPr id="19" name="Shape 17"/>
          <p:cNvSpPr/>
          <p:nvPr/>
        </p:nvSpPr>
        <p:spPr>
          <a:xfrm>
            <a:off x="566928" y="3076956"/>
            <a:ext cx="11057839" cy="370332"/>
          </a:xfrm>
          <a:prstGeom prst="rect">
            <a:avLst/>
          </a:prstGeom>
          <a:solidFill>
            <a:srgbClr val="FFFFFF"/>
          </a:solidFill>
          <a:ln w="12700">
            <a:solidFill>
              <a:srgbClr val="333333"/>
            </a:solidFill>
            <a:prstDash val="solid"/>
          </a:ln>
        </p:spPr>
        <p:txBody>
          <a:bodyPr/>
          <a:lstStyle/>
          <a:p>
            <a:endParaRPr lang="en-US"/>
          </a:p>
        </p:txBody>
      </p:sp>
      <p:sp>
        <p:nvSpPr>
          <p:cNvPr id="20" name="Text 18"/>
          <p:cNvSpPr/>
          <p:nvPr/>
        </p:nvSpPr>
        <p:spPr>
          <a:xfrm>
            <a:off x="713232" y="3076956"/>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Occupation</a:t>
            </a:r>
            <a:endParaRPr lang="en-US" sz="1250" dirty="0"/>
          </a:p>
        </p:txBody>
      </p:sp>
      <p:sp>
        <p:nvSpPr>
          <p:cNvPr id="21" name="Text 19"/>
          <p:cNvSpPr/>
          <p:nvPr/>
        </p:nvSpPr>
        <p:spPr>
          <a:xfrm>
            <a:off x="3355848" y="3076956"/>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Retired school catering assistant (25 years standing and lifting)</a:t>
            </a:r>
            <a:endParaRPr lang="en-US" sz="1250" dirty="0"/>
          </a:p>
        </p:txBody>
      </p:sp>
      <p:sp>
        <p:nvSpPr>
          <p:cNvPr id="22" name="Shape 20"/>
          <p:cNvSpPr/>
          <p:nvPr/>
        </p:nvSpPr>
        <p:spPr>
          <a:xfrm>
            <a:off x="566928" y="3447288"/>
            <a:ext cx="11057839" cy="370332"/>
          </a:xfrm>
          <a:prstGeom prst="rect">
            <a:avLst/>
          </a:prstGeom>
          <a:solidFill>
            <a:srgbClr val="F4F9FB"/>
          </a:solidFill>
          <a:ln w="12700">
            <a:solidFill>
              <a:srgbClr val="333333"/>
            </a:solidFill>
            <a:prstDash val="solid"/>
          </a:ln>
        </p:spPr>
        <p:txBody>
          <a:bodyPr/>
          <a:lstStyle/>
          <a:p>
            <a:endParaRPr lang="en-US"/>
          </a:p>
        </p:txBody>
      </p:sp>
      <p:sp>
        <p:nvSpPr>
          <p:cNvPr id="23" name="Text 21"/>
          <p:cNvSpPr/>
          <p:nvPr/>
        </p:nvSpPr>
        <p:spPr>
          <a:xfrm>
            <a:off x="713232" y="3447288"/>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Income</a:t>
            </a:r>
            <a:endParaRPr lang="en-US" sz="1250" dirty="0"/>
          </a:p>
        </p:txBody>
      </p:sp>
      <p:sp>
        <p:nvSpPr>
          <p:cNvPr id="24" name="Text 22"/>
          <p:cNvSpPr/>
          <p:nvPr/>
        </p:nvSpPr>
        <p:spPr>
          <a:xfrm>
            <a:off x="3355848" y="3447288"/>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Small occupational pension and Personal Independence Payment; heating costs a worry</a:t>
            </a:r>
            <a:endParaRPr lang="en-US" sz="1250" dirty="0"/>
          </a:p>
        </p:txBody>
      </p:sp>
      <p:sp>
        <p:nvSpPr>
          <p:cNvPr id="25" name="Shape 23"/>
          <p:cNvSpPr/>
          <p:nvPr/>
        </p:nvSpPr>
        <p:spPr>
          <a:xfrm>
            <a:off x="566928" y="3817620"/>
            <a:ext cx="11057839" cy="370332"/>
          </a:xfrm>
          <a:prstGeom prst="rect">
            <a:avLst/>
          </a:prstGeom>
          <a:solidFill>
            <a:srgbClr val="FFFFFF"/>
          </a:solidFill>
          <a:ln w="12700">
            <a:solidFill>
              <a:srgbClr val="333333"/>
            </a:solidFill>
            <a:prstDash val="solid"/>
          </a:ln>
        </p:spPr>
        <p:txBody>
          <a:bodyPr/>
          <a:lstStyle/>
          <a:p>
            <a:endParaRPr lang="en-US"/>
          </a:p>
        </p:txBody>
      </p:sp>
      <p:sp>
        <p:nvSpPr>
          <p:cNvPr id="26" name="Text 24"/>
          <p:cNvSpPr/>
          <p:nvPr/>
        </p:nvSpPr>
        <p:spPr>
          <a:xfrm>
            <a:off x="713232" y="3817620"/>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Family and support</a:t>
            </a:r>
            <a:endParaRPr lang="en-US" sz="1250" dirty="0"/>
          </a:p>
        </p:txBody>
      </p:sp>
      <p:sp>
        <p:nvSpPr>
          <p:cNvPr id="27" name="Text 25"/>
          <p:cNvSpPr/>
          <p:nvPr/>
        </p:nvSpPr>
        <p:spPr>
          <a:xfrm>
            <a:off x="3355848" y="3817620"/>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Daughter Sian, 20 minutes away, visits twice a week</a:t>
            </a:r>
            <a:endParaRPr lang="en-US" sz="1250" dirty="0"/>
          </a:p>
        </p:txBody>
      </p:sp>
      <p:sp>
        <p:nvSpPr>
          <p:cNvPr id="28" name="Shape 26"/>
          <p:cNvSpPr/>
          <p:nvPr/>
        </p:nvSpPr>
        <p:spPr>
          <a:xfrm>
            <a:off x="566928" y="4187952"/>
            <a:ext cx="11057839" cy="370332"/>
          </a:xfrm>
          <a:prstGeom prst="rect">
            <a:avLst/>
          </a:prstGeom>
          <a:solidFill>
            <a:srgbClr val="F4F9FB"/>
          </a:solidFill>
          <a:ln w="12700">
            <a:solidFill>
              <a:srgbClr val="333333"/>
            </a:solidFill>
            <a:prstDash val="solid"/>
          </a:ln>
        </p:spPr>
        <p:txBody>
          <a:bodyPr/>
          <a:lstStyle/>
          <a:p>
            <a:endParaRPr lang="en-US"/>
          </a:p>
        </p:txBody>
      </p:sp>
      <p:sp>
        <p:nvSpPr>
          <p:cNvPr id="29" name="Text 27"/>
          <p:cNvSpPr/>
          <p:nvPr/>
        </p:nvSpPr>
        <p:spPr>
          <a:xfrm>
            <a:off x="713232" y="4187952"/>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Main diagnosis</a:t>
            </a:r>
            <a:endParaRPr lang="en-US" sz="1250" dirty="0"/>
          </a:p>
        </p:txBody>
      </p:sp>
      <p:sp>
        <p:nvSpPr>
          <p:cNvPr id="30" name="Text 28"/>
          <p:cNvSpPr/>
          <p:nvPr/>
        </p:nvSpPr>
        <p:spPr>
          <a:xfrm>
            <a:off x="3355848" y="4187952"/>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Bilateral knee osteoarthritis, right worse than left (2022)</a:t>
            </a:r>
            <a:endParaRPr lang="en-US" sz="1250" dirty="0"/>
          </a:p>
        </p:txBody>
      </p:sp>
      <p:sp>
        <p:nvSpPr>
          <p:cNvPr id="31" name="Shape 29"/>
          <p:cNvSpPr/>
          <p:nvPr/>
        </p:nvSpPr>
        <p:spPr>
          <a:xfrm>
            <a:off x="566928" y="4558284"/>
            <a:ext cx="11057839" cy="370332"/>
          </a:xfrm>
          <a:prstGeom prst="rect">
            <a:avLst/>
          </a:prstGeom>
          <a:solidFill>
            <a:srgbClr val="FFFFFF"/>
          </a:solidFill>
          <a:ln w="12700">
            <a:solidFill>
              <a:srgbClr val="333333"/>
            </a:solidFill>
            <a:prstDash val="solid"/>
          </a:ln>
        </p:spPr>
        <p:txBody>
          <a:bodyPr/>
          <a:lstStyle/>
          <a:p>
            <a:endParaRPr lang="en-US"/>
          </a:p>
        </p:txBody>
      </p:sp>
      <p:sp>
        <p:nvSpPr>
          <p:cNvPr id="32" name="Text 30"/>
          <p:cNvSpPr/>
          <p:nvPr/>
        </p:nvSpPr>
        <p:spPr>
          <a:xfrm>
            <a:off x="713232" y="4558284"/>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Other conditions</a:t>
            </a:r>
            <a:endParaRPr lang="en-US" sz="1250" dirty="0"/>
          </a:p>
        </p:txBody>
      </p:sp>
      <p:sp>
        <p:nvSpPr>
          <p:cNvPr id="33" name="Text 31"/>
          <p:cNvSpPr/>
          <p:nvPr/>
        </p:nvSpPr>
        <p:spPr>
          <a:xfrm>
            <a:off x="3355848" y="4558284"/>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Raised blood pressure; ex-smoker (stopped 2018)</a:t>
            </a:r>
            <a:endParaRPr lang="en-US" sz="1250" dirty="0"/>
          </a:p>
        </p:txBody>
      </p:sp>
      <p:sp>
        <p:nvSpPr>
          <p:cNvPr id="34" name="Shape 32"/>
          <p:cNvSpPr/>
          <p:nvPr/>
        </p:nvSpPr>
        <p:spPr>
          <a:xfrm>
            <a:off x="566928" y="4928616"/>
            <a:ext cx="11057839" cy="370332"/>
          </a:xfrm>
          <a:prstGeom prst="rect">
            <a:avLst/>
          </a:prstGeom>
          <a:solidFill>
            <a:srgbClr val="F4F9FB"/>
          </a:solidFill>
          <a:ln w="12700">
            <a:solidFill>
              <a:srgbClr val="333333"/>
            </a:solidFill>
            <a:prstDash val="solid"/>
          </a:ln>
        </p:spPr>
        <p:txBody>
          <a:bodyPr/>
          <a:lstStyle/>
          <a:p>
            <a:endParaRPr lang="en-US"/>
          </a:p>
        </p:txBody>
      </p:sp>
      <p:sp>
        <p:nvSpPr>
          <p:cNvPr id="35" name="Text 33"/>
          <p:cNvSpPr/>
          <p:nvPr/>
        </p:nvSpPr>
        <p:spPr>
          <a:xfrm>
            <a:off x="713232" y="4928616"/>
            <a:ext cx="2606040" cy="3703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Current medicines</a:t>
            </a:r>
            <a:endParaRPr lang="en-US" sz="1250" dirty="0"/>
          </a:p>
        </p:txBody>
      </p:sp>
      <p:sp>
        <p:nvSpPr>
          <p:cNvPr id="36" name="Text 34"/>
          <p:cNvSpPr/>
          <p:nvPr/>
        </p:nvSpPr>
        <p:spPr>
          <a:xfrm>
            <a:off x="3355848" y="4928616"/>
            <a:ext cx="8122615" cy="370332"/>
          </a:xfrm>
          <a:prstGeom prst="rect">
            <a:avLst/>
          </a:prstGeom>
          <a:noFill/>
          <a:ln/>
        </p:spPr>
        <p:txBody>
          <a:bodyPr wrap="square" lIns="0" tIns="0" rIns="0" bIns="0" rtlCol="0" anchor="ctr"/>
          <a:lstStyle/>
          <a:p>
            <a:pPr marL="0" indent="0">
              <a:buNone/>
            </a:pPr>
            <a:r>
              <a:rPr lang="en-US" sz="1250" dirty="0">
                <a:solidFill>
                  <a:srgbClr val="31434B"/>
                </a:solidFill>
                <a:latin typeface="Calibri" pitchFamily="34" charset="0"/>
                <a:ea typeface="Calibri" pitchFamily="34" charset="-122"/>
                <a:cs typeface="Calibri" pitchFamily="34" charset="-120"/>
              </a:rPr>
              <a:t>Topical ibuprofen gel; paracetamol as needed; amlodipine 5 mg</a:t>
            </a:r>
            <a:endParaRPr lang="en-US" sz="1250" dirty="0"/>
          </a:p>
        </p:txBody>
      </p:sp>
      <p:sp>
        <p:nvSpPr>
          <p:cNvPr id="37" name="Text 35"/>
          <p:cNvSpPr/>
          <p:nvPr/>
        </p:nvSpPr>
        <p:spPr>
          <a:xfrm>
            <a:off x="566928" y="5390388"/>
            <a:ext cx="11057839" cy="256032"/>
          </a:xfrm>
          <a:prstGeom prst="rect">
            <a:avLst/>
          </a:prstGeom>
          <a:noFill/>
          <a:ln/>
        </p:spPr>
        <p:txBody>
          <a:bodyPr wrap="square" lIns="0" tIns="0" rIns="0" bIns="0" rtlCol="0" anchor="ctr"/>
          <a:lstStyle/>
          <a:p>
            <a:pPr marL="0" indent="0">
              <a:buNone/>
            </a:pPr>
            <a:r>
              <a:rPr lang="en-US" sz="1050" i="1" dirty="0">
                <a:solidFill>
                  <a:srgbClr val="6B7C84"/>
                </a:solidFill>
                <a:latin typeface="Calibri" pitchFamily="34" charset="0"/>
                <a:ea typeface="Calibri" pitchFamily="34" charset="-122"/>
                <a:cs typeface="Calibri" pitchFamily="34" charset="-120"/>
              </a:rPr>
              <a:t>Table 1. Demographic and background information for Maggie Ellis (fictional patient). Author's own.</a:t>
            </a:r>
            <a:endParaRPr lang="en-US" sz="1050" dirty="0"/>
          </a:p>
        </p:txBody>
      </p:sp>
      <p:sp>
        <p:nvSpPr>
          <p:cNvPr id="38" name="Shape 36"/>
          <p:cNvSpPr/>
          <p:nvPr/>
        </p:nvSpPr>
        <p:spPr>
          <a:xfrm>
            <a:off x="566928" y="5719572"/>
            <a:ext cx="11057839" cy="566928"/>
          </a:xfrm>
          <a:prstGeom prst="roundRect">
            <a:avLst>
              <a:gd name="adj" fmla="val 16129"/>
            </a:avLst>
          </a:prstGeom>
          <a:solidFill>
            <a:srgbClr val="FDF0DC"/>
          </a:solidFill>
          <a:ln w="12700">
            <a:solidFill>
              <a:srgbClr val="F0C98A"/>
            </a:solidFill>
            <a:prstDash val="solid"/>
          </a:ln>
        </p:spPr>
        <p:txBody>
          <a:bodyPr/>
          <a:lstStyle/>
          <a:p>
            <a:endParaRPr lang="en-US"/>
          </a:p>
        </p:txBody>
      </p:sp>
      <p:sp>
        <p:nvSpPr>
          <p:cNvPr id="39" name="Text 37"/>
          <p:cNvSpPr/>
          <p:nvPr/>
        </p:nvSpPr>
        <p:spPr>
          <a:xfrm>
            <a:off x="749808" y="5719572"/>
            <a:ext cx="10692079" cy="566928"/>
          </a:xfrm>
          <a:prstGeom prst="rect">
            <a:avLst/>
          </a:prstGeom>
          <a:noFill/>
          <a:ln/>
        </p:spPr>
        <p:txBody>
          <a:bodyPr wrap="square" lIns="0" tIns="0" rIns="0" bIns="0" rtlCol="0" anchor="ctr"/>
          <a:lstStyle/>
          <a:p>
            <a:pPr marL="0" indent="0">
              <a:buNone/>
            </a:pPr>
            <a:r>
              <a:rPr lang="en-US" sz="1200" b="1" dirty="0">
                <a:solidFill>
                  <a:srgbClr val="7A4A0B"/>
                </a:solidFill>
                <a:latin typeface="Calibri" pitchFamily="34" charset="0"/>
                <a:ea typeface="Calibri" pitchFamily="34" charset="-122"/>
                <a:cs typeface="Calibri" pitchFamily="34" charset="-120"/>
              </a:rPr>
              <a:t>Why this matters: living alone with stairs, a limited income and a job that loaded her knees for 25 years all shape the care Maggie needs — not just the diagnosis on her notes.</a:t>
            </a:r>
            <a:endParaRPr lang="en-US" sz="1200" dirty="0"/>
          </a:p>
        </p:txBody>
      </p:sp>
      <p:sp>
        <p:nvSpPr>
          <p:cNvPr id="40" name="Text 38"/>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3</a:t>
            </a:r>
            <a:endParaRPr lang="en-US" sz="1000" dirty="0"/>
          </a:p>
        </p:txBody>
      </p:sp>
      <p:pic>
        <p:nvPicPr>
          <p:cNvPr id="74" name="Audio 73">
            <a:extLst>
              <a:ext uri="{FF2B5EF4-FFF2-40B4-BE49-F238E27FC236}">
                <a16:creationId xmlns:a16="http://schemas.microsoft.com/office/drawing/2014/main" id="{F19D5FCD-F323-F9D6-0EC9-C753CC9550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6528"/>
    </mc:Choice>
    <mc:Fallback>
      <p:transition spd="slow" advTm="76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How Maggie's readings compare with healthy ranges</a:t>
            </a:r>
            <a:endParaRPr lang="en-US" sz="3000" dirty="0"/>
          </a:p>
        </p:txBody>
      </p:sp>
      <p:pic>
        <p:nvPicPr>
          <p:cNvPr id="4" name="Image 0" descr="/home/claude/careplan/images/measurements.png"/>
          <p:cNvPicPr>
            <a:picLocks noChangeAspect="1"/>
          </p:cNvPicPr>
          <p:nvPr/>
        </p:nvPicPr>
        <p:blipFill>
          <a:blip r:embed="rId5"/>
          <a:stretch>
            <a:fillRect/>
          </a:stretch>
        </p:blipFill>
        <p:spPr>
          <a:xfrm>
            <a:off x="566928" y="1170432"/>
            <a:ext cx="7607808" cy="3383280"/>
          </a:xfrm>
          <a:prstGeom prst="rect">
            <a:avLst/>
          </a:prstGeom>
        </p:spPr>
      </p:pic>
      <p:sp>
        <p:nvSpPr>
          <p:cNvPr id="5" name="Shape 2"/>
          <p:cNvSpPr/>
          <p:nvPr/>
        </p:nvSpPr>
        <p:spPr>
          <a:xfrm>
            <a:off x="8357616" y="1170432"/>
            <a:ext cx="3267151" cy="3383280"/>
          </a:xfrm>
          <a:prstGeom prst="roundRect">
            <a:avLst>
              <a:gd name="adj" fmla="val 2799"/>
            </a:avLst>
          </a:prstGeom>
          <a:solidFill>
            <a:srgbClr val="E9F2F5"/>
          </a:solidFill>
          <a:ln w="12700">
            <a:solidFill>
              <a:srgbClr val="CBDEE6"/>
            </a:solidFill>
            <a:prstDash val="solid"/>
          </a:ln>
        </p:spPr>
        <p:txBody>
          <a:bodyPr/>
          <a:lstStyle/>
          <a:p>
            <a:endParaRPr lang="en-US"/>
          </a:p>
        </p:txBody>
      </p:sp>
      <p:sp>
        <p:nvSpPr>
          <p:cNvPr id="6" name="Text 3"/>
          <p:cNvSpPr/>
          <p:nvPr/>
        </p:nvSpPr>
        <p:spPr>
          <a:xfrm>
            <a:off x="8540496" y="1298448"/>
            <a:ext cx="2901391" cy="274320"/>
          </a:xfrm>
          <a:prstGeom prst="rect">
            <a:avLst/>
          </a:prstGeom>
          <a:noFill/>
          <a:ln/>
        </p:spPr>
        <p:txBody>
          <a:bodyPr wrap="square" lIns="0" tIns="0" rIns="0" bIns="0" rtlCol="0" anchor="ctr"/>
          <a:lstStyle/>
          <a:p>
            <a:pPr marL="0" indent="0">
              <a:buNone/>
            </a:pPr>
            <a:r>
              <a:rPr lang="en-US" sz="1500" b="1" dirty="0">
                <a:solidFill>
                  <a:srgbClr val="08415C"/>
                </a:solidFill>
                <a:latin typeface="Calibri" pitchFamily="34" charset="0"/>
                <a:ea typeface="Calibri" pitchFamily="34" charset="-122"/>
                <a:cs typeface="Calibri" pitchFamily="34" charset="-120"/>
              </a:rPr>
              <a:t>What this tells us</a:t>
            </a:r>
            <a:endParaRPr lang="en-US" sz="1500" dirty="0"/>
          </a:p>
        </p:txBody>
      </p:sp>
      <p:sp>
        <p:nvSpPr>
          <p:cNvPr id="7" name="Text 4"/>
          <p:cNvSpPr/>
          <p:nvPr/>
        </p:nvSpPr>
        <p:spPr>
          <a:xfrm>
            <a:off x="8577072" y="1645920"/>
            <a:ext cx="2846527" cy="2834640"/>
          </a:xfrm>
          <a:prstGeom prst="rect">
            <a:avLst/>
          </a:prstGeom>
          <a:noFill/>
          <a:ln/>
        </p:spPr>
        <p:txBody>
          <a:bodyPr wrap="square" lIns="0" tIns="0" rIns="0" bIns="0" rtlCol="0" anchor="t"/>
          <a:lstStyle/>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Height 1.62 m, weight 84 kg, waist 96 cm.</a:t>
            </a:r>
            <a:endParaRPr lang="en-US" sz="1100" dirty="0"/>
          </a:p>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A BMI of 32 is in the obesity range, and her waist is more than half her height (NHS, 2025a; NICE, 2025).</a:t>
            </a:r>
            <a:endParaRPr lang="en-US" sz="1100" dirty="0"/>
          </a:p>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Extra weight loads the knee every time she stands or walks.</a:t>
            </a:r>
            <a:endParaRPr lang="en-US" sz="1100" dirty="0"/>
          </a:p>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Blood pressure of 142/88 mmHg is above the ideal range (NHS, 2025b).</a:t>
            </a:r>
            <a:endParaRPr lang="en-US" sz="1100" dirty="0"/>
          </a:p>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HbA1c of 44 mmol/mol puts her at high risk of type 2 diabetes (NICE, 2017).</a:t>
            </a:r>
            <a:endParaRPr lang="en-US" sz="1100" dirty="0"/>
          </a:p>
          <a:p>
            <a:pPr marL="342900" indent="-342900">
              <a:lnSpc>
                <a:spcPts val="1400"/>
              </a:lnSpc>
              <a:spcAft>
                <a:spcPts val="600"/>
              </a:spcAft>
              <a:buSzPct val="100000"/>
              <a:buChar char="•"/>
            </a:pPr>
            <a:r>
              <a:rPr lang="en-US" sz="1100" dirty="0">
                <a:solidFill>
                  <a:srgbClr val="31434B"/>
                </a:solidFill>
                <a:latin typeface="Calibri" pitchFamily="34" charset="0"/>
                <a:ea typeface="Calibri" pitchFamily="34" charset="-122"/>
                <a:cs typeface="Calibri" pitchFamily="34" charset="-120"/>
              </a:rPr>
              <a:t>Her blood pressure also affects which painkillers are safe for her.</a:t>
            </a:r>
            <a:endParaRPr lang="en-US" sz="1100" dirty="0"/>
          </a:p>
        </p:txBody>
      </p:sp>
      <p:sp>
        <p:nvSpPr>
          <p:cNvPr id="8" name="Shape 5"/>
          <p:cNvSpPr/>
          <p:nvPr/>
        </p:nvSpPr>
        <p:spPr>
          <a:xfrm>
            <a:off x="566928" y="4754880"/>
            <a:ext cx="11057839" cy="786384"/>
          </a:xfrm>
          <a:prstGeom prst="roundRect">
            <a:avLst>
              <a:gd name="adj" fmla="val 11628"/>
            </a:avLst>
          </a:prstGeom>
          <a:solidFill>
            <a:srgbClr val="E7F3EB"/>
          </a:solidFill>
          <a:ln w="12700">
            <a:solidFill>
              <a:srgbClr val="BFDCC9"/>
            </a:solidFill>
            <a:prstDash val="solid"/>
          </a:ln>
        </p:spPr>
        <p:txBody>
          <a:bodyPr/>
          <a:lstStyle/>
          <a:p>
            <a:endParaRPr lang="en-US"/>
          </a:p>
        </p:txBody>
      </p:sp>
      <p:sp>
        <p:nvSpPr>
          <p:cNvPr id="9" name="Text 6"/>
          <p:cNvSpPr/>
          <p:nvPr/>
        </p:nvSpPr>
        <p:spPr>
          <a:xfrm>
            <a:off x="749808" y="4754880"/>
            <a:ext cx="10692079" cy="786384"/>
          </a:xfrm>
          <a:prstGeom prst="rect">
            <a:avLst/>
          </a:prstGeom>
          <a:noFill/>
          <a:ln/>
        </p:spPr>
        <p:txBody>
          <a:bodyPr wrap="square" lIns="0" tIns="0" rIns="0" bIns="0" rtlCol="0" anchor="ctr"/>
          <a:lstStyle/>
          <a:p>
            <a:pPr marL="0" indent="0">
              <a:lnSpc>
                <a:spcPts val="1500"/>
              </a:lnSpc>
              <a:buNone/>
            </a:pPr>
            <a:r>
              <a:rPr lang="en-US" sz="1150" dirty="0">
                <a:solidFill>
                  <a:srgbClr val="134A2C"/>
                </a:solidFill>
                <a:latin typeface="Calibri" pitchFamily="34" charset="0"/>
                <a:ea typeface="Calibri" pitchFamily="34" charset="-122"/>
                <a:cs typeface="Calibri" pitchFamily="34" charset="-120"/>
              </a:rPr>
              <a:t>Other measures recorded at review:  pain 6/10 on movement and 3/10 at rest  ·  morning stiffness about 20 minutes  ·  Timed Up and Go test 14 seconds, which suggests an increased risk of falling  ·  resting pulse 78 beats per minute.</a:t>
            </a:r>
            <a:endParaRPr lang="en-US" sz="1150" dirty="0"/>
          </a:p>
        </p:txBody>
      </p:sp>
      <p:sp>
        <p:nvSpPr>
          <p:cNvPr id="10" name="Text 7"/>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4</a:t>
            </a:r>
            <a:endParaRPr lang="en-US" sz="1000" dirty="0"/>
          </a:p>
        </p:txBody>
      </p:sp>
      <p:pic>
        <p:nvPicPr>
          <p:cNvPr id="59" name="Audio 58">
            <a:extLst>
              <a:ext uri="{FF2B5EF4-FFF2-40B4-BE49-F238E27FC236}">
                <a16:creationId xmlns:a16="http://schemas.microsoft.com/office/drawing/2014/main" id="{EE7E5DD9-A770-F6B5-A0F3-C8C0D0B66F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915"/>
    </mc:Choice>
    <mc:Fallback>
      <p:transition spd="slow" advTm="108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The musculoskeletal system: the body system affected</a:t>
            </a:r>
            <a:endParaRPr lang="en-US" sz="3000" dirty="0"/>
          </a:p>
        </p:txBody>
      </p:sp>
      <p:sp>
        <p:nvSpPr>
          <p:cNvPr id="4" name="Text 2"/>
          <p:cNvSpPr/>
          <p:nvPr/>
        </p:nvSpPr>
        <p:spPr>
          <a:xfrm>
            <a:off x="566928" y="1225296"/>
            <a:ext cx="11057839" cy="512064"/>
          </a:xfrm>
          <a:prstGeom prst="rect">
            <a:avLst/>
          </a:prstGeom>
          <a:noFill/>
          <a:ln/>
        </p:spPr>
        <p:txBody>
          <a:bodyPr wrap="square" lIns="0" tIns="0" rIns="0" bIns="0" rtlCol="0" anchor="ctr"/>
          <a:lstStyle/>
          <a:p>
            <a:pPr marL="0" indent="0">
              <a:lnSpc>
                <a:spcPts val="2000"/>
              </a:lnSpc>
              <a:buNone/>
            </a:pPr>
            <a:r>
              <a:rPr lang="en-US" sz="1400" dirty="0">
                <a:solidFill>
                  <a:srgbClr val="31434B"/>
                </a:solidFill>
                <a:latin typeface="Calibri" pitchFamily="34" charset="0"/>
                <a:ea typeface="Calibri" pitchFamily="34" charset="-122"/>
                <a:cs typeface="Calibri" pitchFamily="34" charset="-120"/>
              </a:rPr>
              <a:t>The musculoskeletal system is made up of bones, joints, cartilage, muscles, tendons and ligaments. Its job is to support the body, protect the organs, allow movement and store minerals such as calcium.</a:t>
            </a:r>
            <a:endParaRPr lang="en-US" sz="1400" dirty="0"/>
          </a:p>
        </p:txBody>
      </p:sp>
      <p:sp>
        <p:nvSpPr>
          <p:cNvPr id="5" name="Shape 3"/>
          <p:cNvSpPr/>
          <p:nvPr/>
        </p:nvSpPr>
        <p:spPr>
          <a:xfrm>
            <a:off x="566928" y="1901952"/>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6" name="Shape 4"/>
          <p:cNvSpPr/>
          <p:nvPr/>
        </p:nvSpPr>
        <p:spPr>
          <a:xfrm>
            <a:off x="749808" y="2084832"/>
            <a:ext cx="384048" cy="384048"/>
          </a:xfrm>
          <a:prstGeom prst="ellipse">
            <a:avLst/>
          </a:prstGeom>
          <a:solidFill>
            <a:srgbClr val="08415C"/>
          </a:solidFill>
          <a:ln w="12700">
            <a:solidFill>
              <a:srgbClr val="333333"/>
            </a:solidFill>
            <a:prstDash val="solid"/>
          </a:ln>
        </p:spPr>
        <p:txBody>
          <a:bodyPr/>
          <a:lstStyle/>
          <a:p>
            <a:endParaRPr lang="en-US"/>
          </a:p>
        </p:txBody>
      </p:sp>
      <p:sp>
        <p:nvSpPr>
          <p:cNvPr id="7" name="Text 5"/>
          <p:cNvSpPr/>
          <p:nvPr/>
        </p:nvSpPr>
        <p:spPr>
          <a:xfrm>
            <a:off x="749808" y="2084832"/>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8" name="Text 6"/>
          <p:cNvSpPr/>
          <p:nvPr/>
        </p:nvSpPr>
        <p:spPr>
          <a:xfrm>
            <a:off x="1243584" y="2103120"/>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Bone</a:t>
            </a:r>
            <a:endParaRPr lang="en-US" sz="1400" dirty="0"/>
          </a:p>
        </p:txBody>
      </p:sp>
      <p:sp>
        <p:nvSpPr>
          <p:cNvPr id="9" name="Text 7"/>
          <p:cNvSpPr/>
          <p:nvPr/>
        </p:nvSpPr>
        <p:spPr>
          <a:xfrm>
            <a:off x="768096" y="2523744"/>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Hard, living tissue that gives the body its frame. The femur and tibia meet to form the knee.</a:t>
            </a:r>
            <a:endParaRPr lang="en-US" sz="1150" dirty="0"/>
          </a:p>
        </p:txBody>
      </p:sp>
      <p:sp>
        <p:nvSpPr>
          <p:cNvPr id="10" name="Shape 8"/>
          <p:cNvSpPr/>
          <p:nvPr/>
        </p:nvSpPr>
        <p:spPr>
          <a:xfrm>
            <a:off x="4326026" y="1901952"/>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11" name="Shape 9"/>
          <p:cNvSpPr/>
          <p:nvPr/>
        </p:nvSpPr>
        <p:spPr>
          <a:xfrm>
            <a:off x="4508906" y="2084832"/>
            <a:ext cx="384048" cy="384048"/>
          </a:xfrm>
          <a:prstGeom prst="ellipse">
            <a:avLst/>
          </a:prstGeom>
          <a:solidFill>
            <a:srgbClr val="10788F"/>
          </a:solidFill>
          <a:ln w="12700">
            <a:solidFill>
              <a:srgbClr val="333333"/>
            </a:solidFill>
            <a:prstDash val="solid"/>
          </a:ln>
        </p:spPr>
        <p:txBody>
          <a:bodyPr/>
          <a:lstStyle/>
          <a:p>
            <a:endParaRPr lang="en-US"/>
          </a:p>
        </p:txBody>
      </p:sp>
      <p:sp>
        <p:nvSpPr>
          <p:cNvPr id="12" name="Text 10"/>
          <p:cNvSpPr/>
          <p:nvPr/>
        </p:nvSpPr>
        <p:spPr>
          <a:xfrm>
            <a:off x="4508906" y="2084832"/>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3" name="Text 11"/>
          <p:cNvSpPr/>
          <p:nvPr/>
        </p:nvSpPr>
        <p:spPr>
          <a:xfrm>
            <a:off x="5002682" y="2103120"/>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Articular cartilage</a:t>
            </a:r>
            <a:endParaRPr lang="en-US" sz="1400" dirty="0"/>
          </a:p>
        </p:txBody>
      </p:sp>
      <p:sp>
        <p:nvSpPr>
          <p:cNvPr id="14" name="Text 12"/>
          <p:cNvSpPr/>
          <p:nvPr/>
        </p:nvSpPr>
        <p:spPr>
          <a:xfrm>
            <a:off x="4527194" y="2523744"/>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A smooth, slippery layer capping the bone ends. It lets the joint glide and cushions shock.</a:t>
            </a:r>
            <a:endParaRPr lang="en-US" sz="1150" dirty="0"/>
          </a:p>
        </p:txBody>
      </p:sp>
      <p:sp>
        <p:nvSpPr>
          <p:cNvPr id="15" name="Shape 13"/>
          <p:cNvSpPr/>
          <p:nvPr/>
        </p:nvSpPr>
        <p:spPr>
          <a:xfrm>
            <a:off x="8085125" y="1901952"/>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16" name="Shape 14"/>
          <p:cNvSpPr/>
          <p:nvPr/>
        </p:nvSpPr>
        <p:spPr>
          <a:xfrm>
            <a:off x="8268005" y="2084832"/>
            <a:ext cx="384048" cy="384048"/>
          </a:xfrm>
          <a:prstGeom prst="ellipse">
            <a:avLst/>
          </a:prstGeom>
          <a:solidFill>
            <a:srgbClr val="08415C"/>
          </a:solidFill>
          <a:ln w="12700">
            <a:solidFill>
              <a:srgbClr val="333333"/>
            </a:solidFill>
            <a:prstDash val="solid"/>
          </a:ln>
        </p:spPr>
        <p:txBody>
          <a:bodyPr/>
          <a:lstStyle/>
          <a:p>
            <a:endParaRPr lang="en-US"/>
          </a:p>
        </p:txBody>
      </p:sp>
      <p:sp>
        <p:nvSpPr>
          <p:cNvPr id="17" name="Text 15"/>
          <p:cNvSpPr/>
          <p:nvPr/>
        </p:nvSpPr>
        <p:spPr>
          <a:xfrm>
            <a:off x="8268005" y="2084832"/>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8" name="Text 16"/>
          <p:cNvSpPr/>
          <p:nvPr/>
        </p:nvSpPr>
        <p:spPr>
          <a:xfrm>
            <a:off x="8761781" y="2103120"/>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Synovial membrane</a:t>
            </a:r>
            <a:endParaRPr lang="en-US" sz="1400" dirty="0"/>
          </a:p>
        </p:txBody>
      </p:sp>
      <p:sp>
        <p:nvSpPr>
          <p:cNvPr id="19" name="Text 17"/>
          <p:cNvSpPr/>
          <p:nvPr/>
        </p:nvSpPr>
        <p:spPr>
          <a:xfrm>
            <a:off x="8286293" y="2523744"/>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The lining of the joint capsule. It produces synovial fluid, which oils and feeds the cartilage.</a:t>
            </a:r>
            <a:endParaRPr lang="en-US" sz="1150" dirty="0"/>
          </a:p>
        </p:txBody>
      </p:sp>
      <p:sp>
        <p:nvSpPr>
          <p:cNvPr id="20" name="Shape 18"/>
          <p:cNvSpPr/>
          <p:nvPr/>
        </p:nvSpPr>
        <p:spPr>
          <a:xfrm>
            <a:off x="566928" y="3584448"/>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21" name="Shape 19"/>
          <p:cNvSpPr/>
          <p:nvPr/>
        </p:nvSpPr>
        <p:spPr>
          <a:xfrm>
            <a:off x="749808" y="3767328"/>
            <a:ext cx="384048" cy="384048"/>
          </a:xfrm>
          <a:prstGeom prst="ellipse">
            <a:avLst/>
          </a:prstGeom>
          <a:solidFill>
            <a:srgbClr val="10788F"/>
          </a:solidFill>
          <a:ln w="12700">
            <a:solidFill>
              <a:srgbClr val="333333"/>
            </a:solidFill>
            <a:prstDash val="solid"/>
          </a:ln>
        </p:spPr>
        <p:txBody>
          <a:bodyPr/>
          <a:lstStyle/>
          <a:p>
            <a:endParaRPr lang="en-US"/>
          </a:p>
        </p:txBody>
      </p:sp>
      <p:sp>
        <p:nvSpPr>
          <p:cNvPr id="22" name="Text 20"/>
          <p:cNvSpPr/>
          <p:nvPr/>
        </p:nvSpPr>
        <p:spPr>
          <a:xfrm>
            <a:off x="749808" y="3767328"/>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23" name="Text 21"/>
          <p:cNvSpPr/>
          <p:nvPr/>
        </p:nvSpPr>
        <p:spPr>
          <a:xfrm>
            <a:off x="1243584" y="3785616"/>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Meniscus</a:t>
            </a:r>
            <a:endParaRPr lang="en-US" sz="1400" dirty="0"/>
          </a:p>
        </p:txBody>
      </p:sp>
      <p:sp>
        <p:nvSpPr>
          <p:cNvPr id="24" name="Text 22"/>
          <p:cNvSpPr/>
          <p:nvPr/>
        </p:nvSpPr>
        <p:spPr>
          <a:xfrm>
            <a:off x="768096" y="4206240"/>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Two crescent-shaped pads of tougher fibrocartilage that spread load across the knee.</a:t>
            </a:r>
            <a:endParaRPr lang="en-US" sz="1150" dirty="0"/>
          </a:p>
        </p:txBody>
      </p:sp>
      <p:sp>
        <p:nvSpPr>
          <p:cNvPr id="25" name="Shape 23"/>
          <p:cNvSpPr/>
          <p:nvPr/>
        </p:nvSpPr>
        <p:spPr>
          <a:xfrm>
            <a:off x="4326026" y="3584448"/>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26" name="Shape 24"/>
          <p:cNvSpPr/>
          <p:nvPr/>
        </p:nvSpPr>
        <p:spPr>
          <a:xfrm>
            <a:off x="4508906" y="3767328"/>
            <a:ext cx="384048" cy="384048"/>
          </a:xfrm>
          <a:prstGeom prst="ellipse">
            <a:avLst/>
          </a:prstGeom>
          <a:solidFill>
            <a:srgbClr val="08415C"/>
          </a:solidFill>
          <a:ln w="12700">
            <a:solidFill>
              <a:srgbClr val="333333"/>
            </a:solidFill>
            <a:prstDash val="solid"/>
          </a:ln>
        </p:spPr>
        <p:txBody>
          <a:bodyPr/>
          <a:lstStyle/>
          <a:p>
            <a:endParaRPr lang="en-US"/>
          </a:p>
        </p:txBody>
      </p:sp>
      <p:sp>
        <p:nvSpPr>
          <p:cNvPr id="27" name="Text 25"/>
          <p:cNvSpPr/>
          <p:nvPr/>
        </p:nvSpPr>
        <p:spPr>
          <a:xfrm>
            <a:off x="4508906" y="3767328"/>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8" name="Text 26"/>
          <p:cNvSpPr/>
          <p:nvPr/>
        </p:nvSpPr>
        <p:spPr>
          <a:xfrm>
            <a:off x="5002682" y="3785616"/>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Ligaments</a:t>
            </a:r>
            <a:endParaRPr lang="en-US" sz="1400" dirty="0"/>
          </a:p>
        </p:txBody>
      </p:sp>
      <p:sp>
        <p:nvSpPr>
          <p:cNvPr id="29" name="Text 27"/>
          <p:cNvSpPr/>
          <p:nvPr/>
        </p:nvSpPr>
        <p:spPr>
          <a:xfrm>
            <a:off x="4527194" y="4206240"/>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Strong bands joining bone to bone. They hold the knee stable.</a:t>
            </a:r>
            <a:endParaRPr lang="en-US" sz="1150" dirty="0"/>
          </a:p>
        </p:txBody>
      </p:sp>
      <p:sp>
        <p:nvSpPr>
          <p:cNvPr id="30" name="Shape 28"/>
          <p:cNvSpPr/>
          <p:nvPr/>
        </p:nvSpPr>
        <p:spPr>
          <a:xfrm>
            <a:off x="8085125" y="3584448"/>
            <a:ext cx="3539642" cy="1481328"/>
          </a:xfrm>
          <a:prstGeom prst="roundRect">
            <a:avLst>
              <a:gd name="adj" fmla="val 6173"/>
            </a:avLst>
          </a:prstGeom>
          <a:solidFill>
            <a:srgbClr val="F4F9FB"/>
          </a:solidFill>
          <a:ln w="12700">
            <a:solidFill>
              <a:srgbClr val="D6E3E8"/>
            </a:solidFill>
            <a:prstDash val="solid"/>
          </a:ln>
        </p:spPr>
        <p:txBody>
          <a:bodyPr/>
          <a:lstStyle/>
          <a:p>
            <a:endParaRPr lang="en-US"/>
          </a:p>
        </p:txBody>
      </p:sp>
      <p:sp>
        <p:nvSpPr>
          <p:cNvPr id="31" name="Shape 29"/>
          <p:cNvSpPr/>
          <p:nvPr/>
        </p:nvSpPr>
        <p:spPr>
          <a:xfrm>
            <a:off x="8268005" y="3767328"/>
            <a:ext cx="384048" cy="384048"/>
          </a:xfrm>
          <a:prstGeom prst="ellipse">
            <a:avLst/>
          </a:prstGeom>
          <a:solidFill>
            <a:srgbClr val="10788F"/>
          </a:solidFill>
          <a:ln w="12700">
            <a:solidFill>
              <a:srgbClr val="333333"/>
            </a:solidFill>
            <a:prstDash val="solid"/>
          </a:ln>
        </p:spPr>
        <p:txBody>
          <a:bodyPr/>
          <a:lstStyle/>
          <a:p>
            <a:endParaRPr lang="en-US"/>
          </a:p>
        </p:txBody>
      </p:sp>
      <p:sp>
        <p:nvSpPr>
          <p:cNvPr id="32" name="Text 30"/>
          <p:cNvSpPr/>
          <p:nvPr/>
        </p:nvSpPr>
        <p:spPr>
          <a:xfrm>
            <a:off x="8268005" y="3767328"/>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33" name="Text 31"/>
          <p:cNvSpPr/>
          <p:nvPr/>
        </p:nvSpPr>
        <p:spPr>
          <a:xfrm>
            <a:off x="8761781" y="3785616"/>
            <a:ext cx="2680106" cy="347472"/>
          </a:xfrm>
          <a:prstGeom prst="rect">
            <a:avLst/>
          </a:prstGeom>
          <a:noFill/>
          <a:ln/>
        </p:spPr>
        <p:txBody>
          <a:bodyPr wrap="square" lIns="0" tIns="0" rIns="0" bIns="0" rtlCol="0" anchor="ctr"/>
          <a:lstStyle/>
          <a:p>
            <a:pPr marL="0" indent="0">
              <a:buNone/>
            </a:pPr>
            <a:r>
              <a:rPr lang="en-US" sz="1400" b="1" dirty="0">
                <a:solidFill>
                  <a:srgbClr val="08415C"/>
                </a:solidFill>
                <a:latin typeface="Calibri" pitchFamily="34" charset="0"/>
                <a:ea typeface="Calibri" pitchFamily="34" charset="-122"/>
                <a:cs typeface="Calibri" pitchFamily="34" charset="-120"/>
              </a:rPr>
              <a:t>Muscles and tendons</a:t>
            </a:r>
            <a:endParaRPr lang="en-US" sz="1400" dirty="0"/>
          </a:p>
        </p:txBody>
      </p:sp>
      <p:sp>
        <p:nvSpPr>
          <p:cNvPr id="34" name="Text 32"/>
          <p:cNvSpPr/>
          <p:nvPr/>
        </p:nvSpPr>
        <p:spPr>
          <a:xfrm>
            <a:off x="8286293" y="4206240"/>
            <a:ext cx="3137306" cy="749808"/>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The quadriceps at the front and hamstrings at the back pull on bone through tendons to bend and straighten the knee.</a:t>
            </a:r>
            <a:endParaRPr lang="en-US" sz="1150" dirty="0"/>
          </a:p>
        </p:txBody>
      </p:sp>
      <p:sp>
        <p:nvSpPr>
          <p:cNvPr id="35" name="Shape 33"/>
          <p:cNvSpPr/>
          <p:nvPr/>
        </p:nvSpPr>
        <p:spPr>
          <a:xfrm>
            <a:off x="566928" y="5266944"/>
            <a:ext cx="11057839" cy="566928"/>
          </a:xfrm>
          <a:prstGeom prst="roundRect">
            <a:avLst>
              <a:gd name="adj" fmla="val 16129"/>
            </a:avLst>
          </a:prstGeom>
          <a:solidFill>
            <a:srgbClr val="FDF0DC"/>
          </a:solidFill>
          <a:ln w="12700">
            <a:solidFill>
              <a:srgbClr val="F0C98A"/>
            </a:solidFill>
            <a:prstDash val="solid"/>
          </a:ln>
        </p:spPr>
        <p:txBody>
          <a:bodyPr/>
          <a:lstStyle/>
          <a:p>
            <a:endParaRPr lang="en-US"/>
          </a:p>
        </p:txBody>
      </p:sp>
      <p:sp>
        <p:nvSpPr>
          <p:cNvPr id="36" name="Text 34"/>
          <p:cNvSpPr/>
          <p:nvPr/>
        </p:nvSpPr>
        <p:spPr>
          <a:xfrm>
            <a:off x="749808" y="5266944"/>
            <a:ext cx="10692079" cy="566928"/>
          </a:xfrm>
          <a:prstGeom prst="rect">
            <a:avLst/>
          </a:prstGeom>
          <a:noFill/>
          <a:ln/>
        </p:spPr>
        <p:txBody>
          <a:bodyPr wrap="square" lIns="0" tIns="0" rIns="0" bIns="0" rtlCol="0" anchor="ctr"/>
          <a:lstStyle/>
          <a:p>
            <a:pPr marL="0" indent="0">
              <a:buNone/>
            </a:pPr>
            <a:r>
              <a:rPr lang="en-US" sz="1250" b="1" dirty="0">
                <a:solidFill>
                  <a:srgbClr val="7A4A0B"/>
                </a:solidFill>
                <a:latin typeface="Calibri" pitchFamily="34" charset="0"/>
                <a:ea typeface="Calibri" pitchFamily="34" charset="-122"/>
                <a:cs typeface="Calibri" pitchFamily="34" charset="-120"/>
              </a:rPr>
              <a:t>The knee is a synovial hinge joint — the freely moving type of joint that osteoarthritis affects most often (NHS, 2023a).</a:t>
            </a:r>
            <a:endParaRPr lang="en-US" sz="1250" dirty="0"/>
          </a:p>
        </p:txBody>
      </p:sp>
      <p:sp>
        <p:nvSpPr>
          <p:cNvPr id="37" name="Text 35"/>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5</a:t>
            </a:r>
            <a:endParaRPr lang="en-US" sz="1000" dirty="0"/>
          </a:p>
        </p:txBody>
      </p:sp>
      <p:pic>
        <p:nvPicPr>
          <p:cNvPr id="74" name="Audio 73">
            <a:extLst>
              <a:ext uri="{FF2B5EF4-FFF2-40B4-BE49-F238E27FC236}">
                <a16:creationId xmlns:a16="http://schemas.microsoft.com/office/drawing/2014/main" id="{EF91F222-322F-7294-24A8-75A9BFDBF9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2321"/>
    </mc:Choice>
    <mc:Fallback>
      <p:transition spd="slow" advTm="102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The knee joint in health and in osteoarthritis</a:t>
            </a:r>
            <a:endParaRPr lang="en-US" sz="3000" dirty="0"/>
          </a:p>
        </p:txBody>
      </p:sp>
      <p:pic>
        <p:nvPicPr>
          <p:cNvPr id="4" name="Image 0" descr="/home/claude/careplan/images/knee_joint.png"/>
          <p:cNvPicPr>
            <a:picLocks noChangeAspect="1"/>
          </p:cNvPicPr>
          <p:nvPr/>
        </p:nvPicPr>
        <p:blipFill>
          <a:blip r:embed="rId5"/>
          <a:stretch>
            <a:fillRect/>
          </a:stretch>
        </p:blipFill>
        <p:spPr>
          <a:xfrm>
            <a:off x="384048" y="1133856"/>
            <a:ext cx="8156448" cy="4279392"/>
          </a:xfrm>
          <a:prstGeom prst="rect">
            <a:avLst/>
          </a:prstGeom>
        </p:spPr>
      </p:pic>
      <p:sp>
        <p:nvSpPr>
          <p:cNvPr id="5" name="Shape 2"/>
          <p:cNvSpPr/>
          <p:nvPr/>
        </p:nvSpPr>
        <p:spPr>
          <a:xfrm>
            <a:off x="8686800" y="1133856"/>
            <a:ext cx="2937967" cy="4279392"/>
          </a:xfrm>
          <a:prstGeom prst="roundRect">
            <a:avLst>
              <a:gd name="adj" fmla="val 3112"/>
            </a:avLst>
          </a:prstGeom>
          <a:solidFill>
            <a:srgbClr val="E9F2F5"/>
          </a:solidFill>
          <a:ln w="12700">
            <a:solidFill>
              <a:srgbClr val="CBDEE6"/>
            </a:solidFill>
            <a:prstDash val="solid"/>
          </a:ln>
        </p:spPr>
        <p:txBody>
          <a:bodyPr/>
          <a:lstStyle/>
          <a:p>
            <a:endParaRPr lang="en-US"/>
          </a:p>
        </p:txBody>
      </p:sp>
      <p:sp>
        <p:nvSpPr>
          <p:cNvPr id="6" name="Text 3"/>
          <p:cNvSpPr/>
          <p:nvPr/>
        </p:nvSpPr>
        <p:spPr>
          <a:xfrm>
            <a:off x="8869680" y="1261872"/>
            <a:ext cx="2572207" cy="292608"/>
          </a:xfrm>
          <a:prstGeom prst="rect">
            <a:avLst/>
          </a:prstGeom>
          <a:noFill/>
          <a:ln/>
        </p:spPr>
        <p:txBody>
          <a:bodyPr wrap="square" lIns="0" tIns="0" rIns="0" bIns="0" rtlCol="0" anchor="ctr"/>
          <a:lstStyle/>
          <a:p>
            <a:pPr marL="0" indent="0">
              <a:buNone/>
            </a:pPr>
            <a:r>
              <a:rPr lang="en-US" sz="1500" b="1" dirty="0">
                <a:solidFill>
                  <a:srgbClr val="08415C"/>
                </a:solidFill>
                <a:latin typeface="Calibri" pitchFamily="34" charset="0"/>
                <a:ea typeface="Calibri" pitchFamily="34" charset="-122"/>
                <a:cs typeface="Calibri" pitchFamily="34" charset="-120"/>
              </a:rPr>
              <a:t>What goes wrong</a:t>
            </a:r>
            <a:endParaRPr lang="en-US" sz="1500" dirty="0"/>
          </a:p>
        </p:txBody>
      </p:sp>
      <p:sp>
        <p:nvSpPr>
          <p:cNvPr id="7" name="Text 4"/>
          <p:cNvSpPr/>
          <p:nvPr/>
        </p:nvSpPr>
        <p:spPr>
          <a:xfrm>
            <a:off x="8906256" y="1627632"/>
            <a:ext cx="2517343" cy="3712464"/>
          </a:xfrm>
          <a:prstGeom prst="rect">
            <a:avLst/>
          </a:prstGeom>
          <a:noFill/>
          <a:ln/>
        </p:spPr>
        <p:txBody>
          <a:bodyPr wrap="square" lIns="0" tIns="0" rIns="0" bIns="0" rtlCol="0" anchor="t"/>
          <a:lstStyle/>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Cartilage wears away faster than the body can repair it, so it becomes thin and rough.</a:t>
            </a:r>
            <a:endParaRPr lang="en-US" sz="1100" dirty="0"/>
          </a:p>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The joint space narrows and bone rubs on bone, causing pain and a grating feeling (crepitus).</a:t>
            </a:r>
            <a:endParaRPr lang="en-US" sz="1100" dirty="0"/>
          </a:p>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The bone reacts by growing lumps at the edges, called osteophytes.</a:t>
            </a:r>
            <a:endParaRPr lang="en-US" sz="1100" dirty="0"/>
          </a:p>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The synovial membrane becomes inflamed and thickened, so the knee swells.</a:t>
            </a:r>
            <a:endParaRPr lang="en-US" sz="1100" dirty="0"/>
          </a:p>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Pain makes Maggie use the leg less, so the quadriceps weaken — and weaker muscles protect the joint less.</a:t>
            </a:r>
            <a:endParaRPr lang="en-US" sz="1100" dirty="0"/>
          </a:p>
          <a:p>
            <a:pPr marL="342900" indent="-342900">
              <a:lnSpc>
                <a:spcPts val="1400"/>
              </a:lnSpc>
              <a:spcAft>
                <a:spcPts val="700"/>
              </a:spcAft>
              <a:buSzPct val="100000"/>
              <a:buChar char="•"/>
            </a:pPr>
            <a:r>
              <a:rPr lang="en-US" sz="1100" dirty="0">
                <a:solidFill>
                  <a:srgbClr val="31434B"/>
                </a:solidFill>
                <a:latin typeface="Calibri" pitchFamily="34" charset="0"/>
                <a:ea typeface="Calibri" pitchFamily="34" charset="-122"/>
                <a:cs typeface="Calibri" pitchFamily="34" charset="-120"/>
              </a:rPr>
              <a:t>The result is a cycle of pain, stiffness and further weakness (NICE, 2022).</a:t>
            </a:r>
            <a:endParaRPr lang="en-US" sz="1100" dirty="0"/>
          </a:p>
        </p:txBody>
      </p:sp>
      <p:sp>
        <p:nvSpPr>
          <p:cNvPr id="8" name="Text 5"/>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6</a:t>
            </a:r>
            <a:endParaRPr lang="en-US" sz="1000" dirty="0"/>
          </a:p>
        </p:txBody>
      </p:sp>
      <p:pic>
        <p:nvPicPr>
          <p:cNvPr id="32" name="Audio 31">
            <a:extLst>
              <a:ext uri="{FF2B5EF4-FFF2-40B4-BE49-F238E27FC236}">
                <a16:creationId xmlns:a16="http://schemas.microsoft.com/office/drawing/2014/main" id="{3D4FB2EB-9F8B-E9F5-7935-F50BB43E28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7766"/>
    </mc:Choice>
    <mc:Fallback>
      <p:transition spd="slow" advTm="107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Maggie's habits, and the evidence behind them</a:t>
            </a:r>
            <a:endParaRPr lang="en-US" sz="3000" dirty="0"/>
          </a:p>
        </p:txBody>
      </p:sp>
      <p:pic>
        <p:nvPicPr>
          <p:cNvPr id="4" name="Image 0" descr="/home/claude/careplan/images/lifestyle.png"/>
          <p:cNvPicPr>
            <a:picLocks noChangeAspect="1"/>
          </p:cNvPicPr>
          <p:nvPr/>
        </p:nvPicPr>
        <p:blipFill>
          <a:blip r:embed="rId5"/>
          <a:stretch>
            <a:fillRect/>
          </a:stretch>
        </p:blipFill>
        <p:spPr>
          <a:xfrm>
            <a:off x="566928" y="1170432"/>
            <a:ext cx="6949440" cy="2478024"/>
          </a:xfrm>
          <a:prstGeom prst="rect">
            <a:avLst/>
          </a:prstGeom>
        </p:spPr>
      </p:pic>
      <p:sp>
        <p:nvSpPr>
          <p:cNvPr id="5" name="Shape 2"/>
          <p:cNvSpPr/>
          <p:nvPr/>
        </p:nvSpPr>
        <p:spPr>
          <a:xfrm>
            <a:off x="7680960" y="1170432"/>
            <a:ext cx="3943807" cy="2633472"/>
          </a:xfrm>
          <a:prstGeom prst="roundRect">
            <a:avLst>
              <a:gd name="adj" fmla="val 3472"/>
            </a:avLst>
          </a:prstGeom>
          <a:solidFill>
            <a:srgbClr val="E9F2F5"/>
          </a:solidFill>
          <a:ln w="12700">
            <a:solidFill>
              <a:srgbClr val="CBDEE6"/>
            </a:solidFill>
            <a:prstDash val="solid"/>
          </a:ln>
        </p:spPr>
        <p:txBody>
          <a:bodyPr/>
          <a:lstStyle/>
          <a:p>
            <a:endParaRPr lang="en-US"/>
          </a:p>
        </p:txBody>
      </p:sp>
      <p:sp>
        <p:nvSpPr>
          <p:cNvPr id="6" name="Text 3"/>
          <p:cNvSpPr/>
          <p:nvPr/>
        </p:nvSpPr>
        <p:spPr>
          <a:xfrm>
            <a:off x="7863840" y="1280160"/>
            <a:ext cx="3578047" cy="274320"/>
          </a:xfrm>
          <a:prstGeom prst="rect">
            <a:avLst/>
          </a:prstGeom>
          <a:noFill/>
          <a:ln/>
        </p:spPr>
        <p:txBody>
          <a:bodyPr wrap="square" lIns="0" tIns="0" rIns="0" bIns="0" rtlCol="0" anchor="ctr"/>
          <a:lstStyle/>
          <a:p>
            <a:pPr marL="0" indent="0">
              <a:buNone/>
            </a:pPr>
            <a:r>
              <a:rPr lang="en-US" sz="1500" b="1" dirty="0">
                <a:solidFill>
                  <a:srgbClr val="08415C"/>
                </a:solidFill>
                <a:latin typeface="Calibri" pitchFamily="34" charset="0"/>
                <a:ea typeface="Calibri" pitchFamily="34" charset="-122"/>
                <a:cs typeface="Calibri" pitchFamily="34" charset="-120"/>
              </a:rPr>
              <a:t>Her usual week</a:t>
            </a:r>
            <a:endParaRPr lang="en-US" sz="1500" dirty="0"/>
          </a:p>
        </p:txBody>
      </p:sp>
      <p:sp>
        <p:nvSpPr>
          <p:cNvPr id="7" name="Text 4"/>
          <p:cNvSpPr/>
          <p:nvPr/>
        </p:nvSpPr>
        <p:spPr>
          <a:xfrm>
            <a:off x="7900416" y="1627632"/>
            <a:ext cx="3523183" cy="1993392"/>
          </a:xfrm>
          <a:prstGeom prst="rect">
            <a:avLst/>
          </a:prstGeom>
          <a:noFill/>
          <a:ln/>
        </p:spPr>
        <p:txBody>
          <a:bodyPr wrap="square" lIns="0" tIns="0" rIns="0" bIns="0" rtlCol="0" anchor="t"/>
          <a:lstStyle/>
          <a:p>
            <a:pPr marL="342900" indent="-342900">
              <a:lnSpc>
                <a:spcPts val="1350"/>
              </a:lnSpc>
              <a:spcAft>
                <a:spcPts val="600"/>
              </a:spcAft>
              <a:buSzPct val="100000"/>
              <a:buChar char="•"/>
            </a:pPr>
            <a:r>
              <a:rPr lang="en-US" sz="1080" dirty="0">
                <a:solidFill>
                  <a:srgbClr val="31434B"/>
                </a:solidFill>
                <a:latin typeface="Calibri" pitchFamily="34" charset="0"/>
                <a:ea typeface="Calibri" pitchFamily="34" charset="-122"/>
                <a:cs typeface="Calibri" pitchFamily="34" charset="-120"/>
              </a:rPr>
              <a:t>Diet: ready meals and toast; about 2 portions of fruit and vegetables a day; adds salt.</a:t>
            </a:r>
            <a:endParaRPr lang="en-US" sz="1080" dirty="0"/>
          </a:p>
          <a:p>
            <a:pPr marL="342900" indent="-342900">
              <a:lnSpc>
                <a:spcPts val="1350"/>
              </a:lnSpc>
              <a:spcAft>
                <a:spcPts val="600"/>
              </a:spcAft>
              <a:buSzPct val="100000"/>
              <a:buChar char="•"/>
            </a:pPr>
            <a:r>
              <a:rPr lang="en-US" sz="1080" dirty="0">
                <a:solidFill>
                  <a:srgbClr val="31434B"/>
                </a:solidFill>
                <a:latin typeface="Calibri" pitchFamily="34" charset="0"/>
                <a:ea typeface="Calibri" pitchFamily="34" charset="-122"/>
                <a:cs typeface="Calibri" pitchFamily="34" charset="-120"/>
              </a:rPr>
              <a:t>Exercise: about 20 minutes of slow walking a week; no strengthening exercise.</a:t>
            </a:r>
            <a:endParaRPr lang="en-US" sz="1080" dirty="0"/>
          </a:p>
          <a:p>
            <a:pPr marL="342900" indent="-342900">
              <a:lnSpc>
                <a:spcPts val="1350"/>
              </a:lnSpc>
              <a:spcAft>
                <a:spcPts val="600"/>
              </a:spcAft>
              <a:buSzPct val="100000"/>
              <a:buChar char="•"/>
            </a:pPr>
            <a:r>
              <a:rPr lang="en-US" sz="1080" dirty="0">
                <a:solidFill>
                  <a:srgbClr val="31434B"/>
                </a:solidFill>
                <a:latin typeface="Calibri" pitchFamily="34" charset="0"/>
                <a:ea typeface="Calibri" pitchFamily="34" charset="-122"/>
                <a:cs typeface="Calibri" pitchFamily="34" charset="-120"/>
              </a:rPr>
              <a:t>Smoking: ex-smoker, stopped 8 years ago (30 years of 15 a day).</a:t>
            </a:r>
            <a:endParaRPr lang="en-US" sz="1080" dirty="0"/>
          </a:p>
          <a:p>
            <a:pPr marL="342900" indent="-342900">
              <a:lnSpc>
                <a:spcPts val="1350"/>
              </a:lnSpc>
              <a:spcAft>
                <a:spcPts val="600"/>
              </a:spcAft>
              <a:buSzPct val="100000"/>
              <a:buChar char="•"/>
            </a:pPr>
            <a:r>
              <a:rPr lang="en-US" sz="1080" dirty="0">
                <a:solidFill>
                  <a:srgbClr val="31434B"/>
                </a:solidFill>
                <a:latin typeface="Calibri" pitchFamily="34" charset="0"/>
                <a:ea typeface="Calibri" pitchFamily="34" charset="-122"/>
                <a:cs typeface="Calibri" pitchFamily="34" charset="-120"/>
              </a:rPr>
              <a:t>Alcohol: 12 units a week, mostly wine in the evening to help with pain.</a:t>
            </a:r>
            <a:endParaRPr lang="en-US" sz="1080" dirty="0"/>
          </a:p>
          <a:p>
            <a:pPr marL="342900" indent="-342900">
              <a:lnSpc>
                <a:spcPts val="1350"/>
              </a:lnSpc>
              <a:spcAft>
                <a:spcPts val="600"/>
              </a:spcAft>
              <a:buSzPct val="100000"/>
              <a:buChar char="•"/>
            </a:pPr>
            <a:r>
              <a:rPr lang="en-US" sz="1080" dirty="0">
                <a:solidFill>
                  <a:srgbClr val="31434B"/>
                </a:solidFill>
                <a:latin typeface="Calibri" pitchFamily="34" charset="0"/>
                <a:ea typeface="Calibri" pitchFamily="34" charset="-122"/>
                <a:cs typeface="Calibri" pitchFamily="34" charset="-120"/>
              </a:rPr>
              <a:t>Sleep: only 5 to 6 hours, broken by knee pain.</a:t>
            </a:r>
            <a:endParaRPr lang="en-US" sz="1080" dirty="0"/>
          </a:p>
        </p:txBody>
      </p:sp>
      <p:sp>
        <p:nvSpPr>
          <p:cNvPr id="8" name="Shape 5"/>
          <p:cNvSpPr/>
          <p:nvPr/>
        </p:nvSpPr>
        <p:spPr>
          <a:xfrm>
            <a:off x="566928" y="3968496"/>
            <a:ext cx="3539642" cy="1481328"/>
          </a:xfrm>
          <a:prstGeom prst="roundRect">
            <a:avLst>
              <a:gd name="adj" fmla="val 6173"/>
            </a:avLst>
          </a:prstGeom>
          <a:solidFill>
            <a:srgbClr val="FFFFFF"/>
          </a:solidFill>
          <a:ln w="12700">
            <a:solidFill>
              <a:srgbClr val="D6E3E8"/>
            </a:solidFill>
            <a:prstDash val="solid"/>
          </a:ln>
        </p:spPr>
        <p:txBody>
          <a:bodyPr/>
          <a:lstStyle/>
          <a:p>
            <a:endParaRPr lang="en-US"/>
          </a:p>
        </p:txBody>
      </p:sp>
      <p:sp>
        <p:nvSpPr>
          <p:cNvPr id="9" name="Shape 6"/>
          <p:cNvSpPr/>
          <p:nvPr/>
        </p:nvSpPr>
        <p:spPr>
          <a:xfrm>
            <a:off x="566928" y="3968496"/>
            <a:ext cx="3539642" cy="420624"/>
          </a:xfrm>
          <a:prstGeom prst="roundRect">
            <a:avLst>
              <a:gd name="adj" fmla="val 21739"/>
            </a:avLst>
          </a:prstGeom>
          <a:solidFill>
            <a:srgbClr val="08415C"/>
          </a:solidFill>
          <a:ln w="12700">
            <a:solidFill>
              <a:srgbClr val="333333"/>
            </a:solidFill>
            <a:prstDash val="solid"/>
          </a:ln>
        </p:spPr>
        <p:txBody>
          <a:bodyPr/>
          <a:lstStyle/>
          <a:p>
            <a:endParaRPr lang="en-US"/>
          </a:p>
        </p:txBody>
      </p:sp>
      <p:sp>
        <p:nvSpPr>
          <p:cNvPr id="10" name="Text 7"/>
          <p:cNvSpPr/>
          <p:nvPr/>
        </p:nvSpPr>
        <p:spPr>
          <a:xfrm>
            <a:off x="749808" y="3968496"/>
            <a:ext cx="3173882" cy="420624"/>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Weight</a:t>
            </a:r>
            <a:endParaRPr lang="en-US" sz="1350" dirty="0"/>
          </a:p>
        </p:txBody>
      </p:sp>
      <p:sp>
        <p:nvSpPr>
          <p:cNvPr id="11" name="Text 8"/>
          <p:cNvSpPr/>
          <p:nvPr/>
        </p:nvSpPr>
        <p:spPr>
          <a:xfrm>
            <a:off x="749808" y="4480560"/>
            <a:ext cx="3173882" cy="1133856"/>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Losing 10% of body weight improves pain and function more than losing 5% (NICE, 2022). For Maggie that is about 8 kg.</a:t>
            </a:r>
            <a:endParaRPr lang="en-US" sz="1150" dirty="0"/>
          </a:p>
        </p:txBody>
      </p:sp>
      <p:sp>
        <p:nvSpPr>
          <p:cNvPr id="12" name="Shape 9"/>
          <p:cNvSpPr/>
          <p:nvPr/>
        </p:nvSpPr>
        <p:spPr>
          <a:xfrm>
            <a:off x="4326026" y="3968496"/>
            <a:ext cx="3539642" cy="1481328"/>
          </a:xfrm>
          <a:prstGeom prst="roundRect">
            <a:avLst>
              <a:gd name="adj" fmla="val 6173"/>
            </a:avLst>
          </a:prstGeom>
          <a:solidFill>
            <a:srgbClr val="FFFFFF"/>
          </a:solidFill>
          <a:ln w="12700">
            <a:solidFill>
              <a:srgbClr val="D6E3E8"/>
            </a:solidFill>
            <a:prstDash val="solid"/>
          </a:ln>
        </p:spPr>
        <p:txBody>
          <a:bodyPr/>
          <a:lstStyle/>
          <a:p>
            <a:endParaRPr lang="en-US"/>
          </a:p>
        </p:txBody>
      </p:sp>
      <p:sp>
        <p:nvSpPr>
          <p:cNvPr id="13" name="Shape 10"/>
          <p:cNvSpPr/>
          <p:nvPr/>
        </p:nvSpPr>
        <p:spPr>
          <a:xfrm>
            <a:off x="4326026" y="3968496"/>
            <a:ext cx="3539642" cy="420624"/>
          </a:xfrm>
          <a:prstGeom prst="roundRect">
            <a:avLst>
              <a:gd name="adj" fmla="val 21739"/>
            </a:avLst>
          </a:prstGeom>
          <a:solidFill>
            <a:srgbClr val="08415C"/>
          </a:solidFill>
          <a:ln w="12700">
            <a:solidFill>
              <a:srgbClr val="333333"/>
            </a:solidFill>
            <a:prstDash val="solid"/>
          </a:ln>
        </p:spPr>
        <p:txBody>
          <a:bodyPr/>
          <a:lstStyle/>
          <a:p>
            <a:endParaRPr lang="en-US"/>
          </a:p>
        </p:txBody>
      </p:sp>
      <p:sp>
        <p:nvSpPr>
          <p:cNvPr id="14" name="Text 11"/>
          <p:cNvSpPr/>
          <p:nvPr/>
        </p:nvSpPr>
        <p:spPr>
          <a:xfrm>
            <a:off x="4508906" y="3968496"/>
            <a:ext cx="3173882" cy="420624"/>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Exercise</a:t>
            </a:r>
            <a:endParaRPr lang="en-US" sz="1350" dirty="0"/>
          </a:p>
        </p:txBody>
      </p:sp>
      <p:sp>
        <p:nvSpPr>
          <p:cNvPr id="15" name="Text 12"/>
          <p:cNvSpPr/>
          <p:nvPr/>
        </p:nvSpPr>
        <p:spPr>
          <a:xfrm>
            <a:off x="4508906" y="4480560"/>
            <a:ext cx="3173882" cy="1133856"/>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Therapeutic exercise is a core treatment for everyone with OA and should be offered whatever the person's age or the severity of their X-ray (NICE, 2022).</a:t>
            </a:r>
            <a:endParaRPr lang="en-US" sz="1150" dirty="0"/>
          </a:p>
        </p:txBody>
      </p:sp>
      <p:sp>
        <p:nvSpPr>
          <p:cNvPr id="16" name="Shape 13"/>
          <p:cNvSpPr/>
          <p:nvPr/>
        </p:nvSpPr>
        <p:spPr>
          <a:xfrm>
            <a:off x="8085125" y="3968496"/>
            <a:ext cx="3539642" cy="1481328"/>
          </a:xfrm>
          <a:prstGeom prst="roundRect">
            <a:avLst>
              <a:gd name="adj" fmla="val 6173"/>
            </a:avLst>
          </a:prstGeom>
          <a:solidFill>
            <a:srgbClr val="FFFFFF"/>
          </a:solidFill>
          <a:ln w="12700">
            <a:solidFill>
              <a:srgbClr val="D6E3E8"/>
            </a:solidFill>
            <a:prstDash val="solid"/>
          </a:ln>
        </p:spPr>
        <p:txBody>
          <a:bodyPr/>
          <a:lstStyle/>
          <a:p>
            <a:endParaRPr lang="en-US"/>
          </a:p>
        </p:txBody>
      </p:sp>
      <p:sp>
        <p:nvSpPr>
          <p:cNvPr id="17" name="Shape 14"/>
          <p:cNvSpPr/>
          <p:nvPr/>
        </p:nvSpPr>
        <p:spPr>
          <a:xfrm>
            <a:off x="8085125" y="3968496"/>
            <a:ext cx="3539642" cy="420624"/>
          </a:xfrm>
          <a:prstGeom prst="roundRect">
            <a:avLst>
              <a:gd name="adj" fmla="val 21739"/>
            </a:avLst>
          </a:prstGeom>
          <a:solidFill>
            <a:srgbClr val="08415C"/>
          </a:solidFill>
          <a:ln w="12700">
            <a:solidFill>
              <a:srgbClr val="333333"/>
            </a:solidFill>
            <a:prstDash val="solid"/>
          </a:ln>
        </p:spPr>
        <p:txBody>
          <a:bodyPr/>
          <a:lstStyle/>
          <a:p>
            <a:endParaRPr lang="en-US"/>
          </a:p>
        </p:txBody>
      </p:sp>
      <p:sp>
        <p:nvSpPr>
          <p:cNvPr id="18" name="Text 15"/>
          <p:cNvSpPr/>
          <p:nvPr/>
        </p:nvSpPr>
        <p:spPr>
          <a:xfrm>
            <a:off x="8268005" y="3968496"/>
            <a:ext cx="3173882" cy="420624"/>
          </a:xfrm>
          <a:prstGeom prst="rect">
            <a:avLst/>
          </a:prstGeom>
          <a:noFill/>
          <a:ln/>
        </p:spPr>
        <p:txBody>
          <a:bodyPr wrap="square" lIns="0" tIns="0" rIns="0" bIns="0" rtlCol="0" anchor="ctr"/>
          <a:lstStyle/>
          <a:p>
            <a:pPr marL="0" indent="0">
              <a:buNone/>
            </a:pPr>
            <a:r>
              <a:rPr lang="en-US" sz="1350" b="1" dirty="0">
                <a:solidFill>
                  <a:srgbClr val="FFFFFF"/>
                </a:solidFill>
                <a:latin typeface="Calibri" pitchFamily="34" charset="0"/>
                <a:ea typeface="Calibri" pitchFamily="34" charset="-122"/>
                <a:cs typeface="Calibri" pitchFamily="34" charset="-120"/>
              </a:rPr>
              <a:t>Sleep and alcohol</a:t>
            </a:r>
            <a:endParaRPr lang="en-US" sz="1350" dirty="0"/>
          </a:p>
        </p:txBody>
      </p:sp>
      <p:sp>
        <p:nvSpPr>
          <p:cNvPr id="19" name="Text 16"/>
          <p:cNvSpPr/>
          <p:nvPr/>
        </p:nvSpPr>
        <p:spPr>
          <a:xfrm>
            <a:off x="8268005" y="4480560"/>
            <a:ext cx="3173882" cy="1133856"/>
          </a:xfrm>
          <a:prstGeom prst="rect">
            <a:avLst/>
          </a:prstGeom>
          <a:noFill/>
          <a:ln/>
        </p:spPr>
        <p:txBody>
          <a:bodyPr wrap="square" lIns="0" tIns="0" rIns="0" bIns="0" rtlCol="0" anchor="t"/>
          <a:lstStyle/>
          <a:p>
            <a:pPr marL="0" indent="0">
              <a:lnSpc>
                <a:spcPts val="1500"/>
              </a:lnSpc>
              <a:buNone/>
            </a:pPr>
            <a:r>
              <a:rPr lang="en-US" sz="1150" dirty="0">
                <a:solidFill>
                  <a:srgbClr val="31434B"/>
                </a:solidFill>
                <a:latin typeface="Calibri" pitchFamily="34" charset="0"/>
                <a:ea typeface="Calibri" pitchFamily="34" charset="-122"/>
                <a:cs typeface="Calibri" pitchFamily="34" charset="-120"/>
              </a:rPr>
              <a:t>Poor sleep lowers the pain threshold, and using alcohol for pain relief disturbs sleep further — a cycle worth breaking (NHS, 2024c; 2024d).</a:t>
            </a:r>
            <a:endParaRPr lang="en-US" sz="1150" dirty="0"/>
          </a:p>
        </p:txBody>
      </p:sp>
      <p:sp>
        <p:nvSpPr>
          <p:cNvPr id="20" name="Text 17"/>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7</a:t>
            </a:r>
            <a:endParaRPr lang="en-US" sz="1000" dirty="0"/>
          </a:p>
        </p:txBody>
      </p:sp>
      <p:pic>
        <p:nvPicPr>
          <p:cNvPr id="45" name="Audio 44">
            <a:extLst>
              <a:ext uri="{FF2B5EF4-FFF2-40B4-BE49-F238E27FC236}">
                <a16:creationId xmlns:a16="http://schemas.microsoft.com/office/drawing/2014/main" id="{977E2735-303E-D8F7-88A3-7B44B70718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551"/>
    </mc:Choice>
    <mc:Fallback>
      <p:transition spd="slow" advTm="71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A typical day, and what makes it possible</a:t>
            </a:r>
            <a:endParaRPr lang="en-US" sz="3000" dirty="0"/>
          </a:p>
        </p:txBody>
      </p:sp>
      <p:pic>
        <p:nvPicPr>
          <p:cNvPr id="4" name="Image 0" descr="/home/claude/careplan/images/routine.png"/>
          <p:cNvPicPr>
            <a:picLocks noChangeAspect="1"/>
          </p:cNvPicPr>
          <p:nvPr/>
        </p:nvPicPr>
        <p:blipFill>
          <a:blip r:embed="rId5"/>
          <a:stretch>
            <a:fillRect/>
          </a:stretch>
        </p:blipFill>
        <p:spPr>
          <a:xfrm>
            <a:off x="841248" y="1152144"/>
            <a:ext cx="10506456" cy="3959352"/>
          </a:xfrm>
          <a:prstGeom prst="rect">
            <a:avLst/>
          </a:prstGeom>
        </p:spPr>
      </p:pic>
      <p:sp>
        <p:nvSpPr>
          <p:cNvPr id="5" name="Shape 2"/>
          <p:cNvSpPr/>
          <p:nvPr/>
        </p:nvSpPr>
        <p:spPr>
          <a:xfrm>
            <a:off x="566928" y="5230368"/>
            <a:ext cx="3539642" cy="1097280"/>
          </a:xfrm>
          <a:prstGeom prst="roundRect">
            <a:avLst>
              <a:gd name="adj" fmla="val 8333"/>
            </a:avLst>
          </a:prstGeom>
          <a:solidFill>
            <a:srgbClr val="F4F9FB"/>
          </a:solidFill>
          <a:ln w="12700">
            <a:solidFill>
              <a:srgbClr val="D6E3E8"/>
            </a:solidFill>
            <a:prstDash val="solid"/>
          </a:ln>
        </p:spPr>
        <p:txBody>
          <a:bodyPr/>
          <a:lstStyle/>
          <a:p>
            <a:endParaRPr lang="en-US"/>
          </a:p>
        </p:txBody>
      </p:sp>
      <p:sp>
        <p:nvSpPr>
          <p:cNvPr id="6" name="Text 3"/>
          <p:cNvSpPr/>
          <p:nvPr/>
        </p:nvSpPr>
        <p:spPr>
          <a:xfrm>
            <a:off x="731520" y="5303520"/>
            <a:ext cx="3210458" cy="256032"/>
          </a:xfrm>
          <a:prstGeom prst="rect">
            <a:avLst/>
          </a:prstGeom>
          <a:noFill/>
          <a:ln/>
        </p:spPr>
        <p:txBody>
          <a:bodyPr wrap="square" lIns="0" tIns="0" rIns="0" bIns="0" rtlCol="0" anchor="ctr"/>
          <a:lstStyle/>
          <a:p>
            <a:pPr marL="0" indent="0">
              <a:buNone/>
            </a:pPr>
            <a:r>
              <a:rPr lang="en-US" sz="1250" b="1" dirty="0">
                <a:solidFill>
                  <a:srgbClr val="08415C"/>
                </a:solidFill>
                <a:latin typeface="Calibri" pitchFamily="34" charset="0"/>
                <a:ea typeface="Calibri" pitchFamily="34" charset="-122"/>
                <a:cs typeface="Calibri" pitchFamily="34" charset="-120"/>
              </a:rPr>
              <a:t>How the condition affects her day</a:t>
            </a:r>
            <a:endParaRPr lang="en-US" sz="1250" dirty="0"/>
          </a:p>
        </p:txBody>
      </p:sp>
      <p:sp>
        <p:nvSpPr>
          <p:cNvPr id="7" name="Text 4"/>
          <p:cNvSpPr/>
          <p:nvPr/>
        </p:nvSpPr>
        <p:spPr>
          <a:xfrm>
            <a:off x="731520" y="5577840"/>
            <a:ext cx="3210458" cy="713232"/>
          </a:xfrm>
          <a:prstGeom prst="rect">
            <a:avLst/>
          </a:prstGeom>
          <a:noFill/>
          <a:ln/>
        </p:spPr>
        <p:txBody>
          <a:bodyPr wrap="square" lIns="0" tIns="0" rIns="0" bIns="0" rtlCol="0" anchor="t"/>
          <a:lstStyle/>
          <a:p>
            <a:pPr marL="0" indent="0">
              <a:lnSpc>
                <a:spcPts val="1400"/>
              </a:lnSpc>
              <a:buNone/>
            </a:pPr>
            <a:r>
              <a:rPr lang="en-US" sz="1100" dirty="0">
                <a:solidFill>
                  <a:srgbClr val="31434B"/>
                </a:solidFill>
                <a:latin typeface="Calibri" pitchFamily="34" charset="0"/>
                <a:ea typeface="Calibri" pitchFamily="34" charset="-122"/>
                <a:cs typeface="Calibri" pitchFamily="34" charset="-120"/>
              </a:rPr>
              <a:t>Stairs, kneeling and standing to cook are the hardest tasks. Pain is worst first thing and again by late afternoon, so she plans jobs for late morning.</a:t>
            </a:r>
            <a:endParaRPr lang="en-US" sz="1100" dirty="0"/>
          </a:p>
        </p:txBody>
      </p:sp>
      <p:sp>
        <p:nvSpPr>
          <p:cNvPr id="8" name="Shape 5"/>
          <p:cNvSpPr/>
          <p:nvPr/>
        </p:nvSpPr>
        <p:spPr>
          <a:xfrm>
            <a:off x="4326026" y="5230368"/>
            <a:ext cx="3539642" cy="1097280"/>
          </a:xfrm>
          <a:prstGeom prst="roundRect">
            <a:avLst>
              <a:gd name="adj" fmla="val 8333"/>
            </a:avLst>
          </a:prstGeom>
          <a:solidFill>
            <a:srgbClr val="F4F9FB"/>
          </a:solidFill>
          <a:ln w="12700">
            <a:solidFill>
              <a:srgbClr val="D6E3E8"/>
            </a:solidFill>
            <a:prstDash val="solid"/>
          </a:ln>
        </p:spPr>
        <p:txBody>
          <a:bodyPr/>
          <a:lstStyle/>
          <a:p>
            <a:endParaRPr lang="en-US"/>
          </a:p>
        </p:txBody>
      </p:sp>
      <p:sp>
        <p:nvSpPr>
          <p:cNvPr id="9" name="Text 6"/>
          <p:cNvSpPr/>
          <p:nvPr/>
        </p:nvSpPr>
        <p:spPr>
          <a:xfrm>
            <a:off x="4490618" y="5303520"/>
            <a:ext cx="3210458" cy="256032"/>
          </a:xfrm>
          <a:prstGeom prst="rect">
            <a:avLst/>
          </a:prstGeom>
          <a:noFill/>
          <a:ln/>
        </p:spPr>
        <p:txBody>
          <a:bodyPr wrap="square" lIns="0" tIns="0" rIns="0" bIns="0" rtlCol="0" anchor="ctr"/>
          <a:lstStyle/>
          <a:p>
            <a:pPr marL="0" indent="0">
              <a:buNone/>
            </a:pPr>
            <a:r>
              <a:rPr lang="en-US" sz="1250" b="1" dirty="0">
                <a:solidFill>
                  <a:srgbClr val="10788F"/>
                </a:solidFill>
                <a:latin typeface="Calibri" pitchFamily="34" charset="0"/>
                <a:ea typeface="Calibri" pitchFamily="34" charset="-122"/>
                <a:cs typeface="Calibri" pitchFamily="34" charset="-120"/>
              </a:rPr>
              <a:t>What support keeps her safe</a:t>
            </a:r>
            <a:endParaRPr lang="en-US" sz="1250" dirty="0"/>
          </a:p>
        </p:txBody>
      </p:sp>
      <p:sp>
        <p:nvSpPr>
          <p:cNvPr id="10" name="Text 7"/>
          <p:cNvSpPr/>
          <p:nvPr/>
        </p:nvSpPr>
        <p:spPr>
          <a:xfrm>
            <a:off x="4490618" y="5577840"/>
            <a:ext cx="3210458" cy="713232"/>
          </a:xfrm>
          <a:prstGeom prst="rect">
            <a:avLst/>
          </a:prstGeom>
          <a:noFill/>
          <a:ln/>
        </p:spPr>
        <p:txBody>
          <a:bodyPr wrap="square" lIns="0" tIns="0" rIns="0" bIns="0" rtlCol="0" anchor="t"/>
          <a:lstStyle/>
          <a:p>
            <a:pPr marL="0" indent="0">
              <a:lnSpc>
                <a:spcPts val="1400"/>
              </a:lnSpc>
              <a:buNone/>
            </a:pPr>
            <a:r>
              <a:rPr lang="en-US" sz="1100" dirty="0">
                <a:solidFill>
                  <a:srgbClr val="31434B"/>
                </a:solidFill>
                <a:latin typeface="Calibri" pitchFamily="34" charset="0"/>
                <a:ea typeface="Calibri" pitchFamily="34" charset="-122"/>
                <a:cs typeface="Calibri" pitchFamily="34" charset="-120"/>
              </a:rPr>
              <a:t>Perching stool and long-handled aids from occupational therapy, a walking stick, grab rails by the front step, and a physiotherapist-set exercise plan.</a:t>
            </a:r>
            <a:endParaRPr lang="en-US" sz="1100" dirty="0"/>
          </a:p>
        </p:txBody>
      </p:sp>
      <p:sp>
        <p:nvSpPr>
          <p:cNvPr id="11" name="Shape 8"/>
          <p:cNvSpPr/>
          <p:nvPr/>
        </p:nvSpPr>
        <p:spPr>
          <a:xfrm>
            <a:off x="8085125" y="5230368"/>
            <a:ext cx="3539642" cy="1097280"/>
          </a:xfrm>
          <a:prstGeom prst="roundRect">
            <a:avLst>
              <a:gd name="adj" fmla="val 8333"/>
            </a:avLst>
          </a:prstGeom>
          <a:solidFill>
            <a:srgbClr val="F4F9FB"/>
          </a:solidFill>
          <a:ln w="12700">
            <a:solidFill>
              <a:srgbClr val="D6E3E8"/>
            </a:solidFill>
            <a:prstDash val="solid"/>
          </a:ln>
        </p:spPr>
        <p:txBody>
          <a:bodyPr/>
          <a:lstStyle/>
          <a:p>
            <a:endParaRPr lang="en-US"/>
          </a:p>
        </p:txBody>
      </p:sp>
      <p:sp>
        <p:nvSpPr>
          <p:cNvPr id="12" name="Text 9"/>
          <p:cNvSpPr/>
          <p:nvPr/>
        </p:nvSpPr>
        <p:spPr>
          <a:xfrm>
            <a:off x="8249717" y="5303520"/>
            <a:ext cx="3210458" cy="256032"/>
          </a:xfrm>
          <a:prstGeom prst="rect">
            <a:avLst/>
          </a:prstGeom>
          <a:noFill/>
          <a:ln/>
        </p:spPr>
        <p:txBody>
          <a:bodyPr wrap="square" lIns="0" tIns="0" rIns="0" bIns="0" rtlCol="0" anchor="ctr"/>
          <a:lstStyle/>
          <a:p>
            <a:pPr marL="0" indent="0">
              <a:buNone/>
            </a:pPr>
            <a:r>
              <a:rPr lang="en-US" sz="1250" b="1" dirty="0">
                <a:solidFill>
                  <a:srgbClr val="12703F"/>
                </a:solidFill>
                <a:latin typeface="Calibri" pitchFamily="34" charset="0"/>
                <a:ea typeface="Calibri" pitchFamily="34" charset="-122"/>
                <a:cs typeface="Calibri" pitchFamily="34" charset="-120"/>
              </a:rPr>
              <a:t>What she still does for herself</a:t>
            </a:r>
            <a:endParaRPr lang="en-US" sz="1250" dirty="0"/>
          </a:p>
        </p:txBody>
      </p:sp>
      <p:sp>
        <p:nvSpPr>
          <p:cNvPr id="13" name="Text 10"/>
          <p:cNvSpPr/>
          <p:nvPr/>
        </p:nvSpPr>
        <p:spPr>
          <a:xfrm>
            <a:off x="8249717" y="5577840"/>
            <a:ext cx="3210458" cy="713232"/>
          </a:xfrm>
          <a:prstGeom prst="rect">
            <a:avLst/>
          </a:prstGeom>
          <a:noFill/>
          <a:ln/>
        </p:spPr>
        <p:txBody>
          <a:bodyPr wrap="square" lIns="0" tIns="0" rIns="0" bIns="0" rtlCol="0" anchor="t"/>
          <a:lstStyle/>
          <a:p>
            <a:pPr marL="0" indent="0">
              <a:lnSpc>
                <a:spcPts val="1400"/>
              </a:lnSpc>
              <a:buNone/>
            </a:pPr>
            <a:r>
              <a:rPr lang="en-US" sz="1100" dirty="0">
                <a:solidFill>
                  <a:srgbClr val="31434B"/>
                </a:solidFill>
                <a:latin typeface="Calibri" pitchFamily="34" charset="0"/>
                <a:ea typeface="Calibri" pitchFamily="34" charset="-122"/>
                <a:cs typeface="Calibri" pitchFamily="34" charset="-120"/>
              </a:rPr>
              <a:t>Maggie shops online, cooks her own meals and manages her own medicines. Her care plan protects this independence rather than replacing it.</a:t>
            </a:r>
            <a:endParaRPr lang="en-US" sz="1100" dirty="0"/>
          </a:p>
        </p:txBody>
      </p:sp>
      <p:sp>
        <p:nvSpPr>
          <p:cNvPr id="14" name="Text 11"/>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8</a:t>
            </a:r>
            <a:endParaRPr lang="en-US" sz="1000" dirty="0"/>
          </a:p>
        </p:txBody>
      </p:sp>
      <p:pic>
        <p:nvPicPr>
          <p:cNvPr id="36" name="Audio 35">
            <a:extLst>
              <a:ext uri="{FF2B5EF4-FFF2-40B4-BE49-F238E27FC236}">
                <a16:creationId xmlns:a16="http://schemas.microsoft.com/office/drawing/2014/main" id="{AD511955-4F69-B0BB-0ED5-54C0421996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2832"/>
    </mc:Choice>
    <mc:Fallback>
      <p:transition spd="slow" advTm="102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What raises Maggie's risk — and what we can change</a:t>
            </a:r>
            <a:endParaRPr lang="en-US" sz="3000" dirty="0"/>
          </a:p>
        </p:txBody>
      </p:sp>
      <p:pic>
        <p:nvPicPr>
          <p:cNvPr id="4" name="Image 0" descr="/home/claude/careplan/images/risks.png"/>
          <p:cNvPicPr>
            <a:picLocks noChangeAspect="1"/>
          </p:cNvPicPr>
          <p:nvPr/>
        </p:nvPicPr>
        <p:blipFill>
          <a:blip r:embed="rId5"/>
          <a:stretch>
            <a:fillRect/>
          </a:stretch>
        </p:blipFill>
        <p:spPr>
          <a:xfrm>
            <a:off x="877824" y="1133856"/>
            <a:ext cx="10433304" cy="4489704"/>
          </a:xfrm>
          <a:prstGeom prst="rect">
            <a:avLst/>
          </a:prstGeom>
        </p:spPr>
      </p:pic>
      <p:sp>
        <p:nvSpPr>
          <p:cNvPr id="5" name="Text 2"/>
          <p:cNvSpPr/>
          <p:nvPr/>
        </p:nvSpPr>
        <p:spPr>
          <a:xfrm>
            <a:off x="566928" y="5724144"/>
            <a:ext cx="11057839" cy="512064"/>
          </a:xfrm>
          <a:prstGeom prst="rect">
            <a:avLst/>
          </a:prstGeom>
          <a:noFill/>
          <a:ln/>
        </p:spPr>
        <p:txBody>
          <a:bodyPr wrap="square" lIns="0" tIns="0" rIns="0" bIns="0" rtlCol="0" anchor="ctr"/>
          <a:lstStyle/>
          <a:p>
            <a:pPr marL="0" indent="0">
              <a:lnSpc>
                <a:spcPts val="1500"/>
              </a:lnSpc>
              <a:buNone/>
            </a:pPr>
            <a:r>
              <a:rPr lang="en-US" sz="1200" dirty="0">
                <a:solidFill>
                  <a:srgbClr val="31434B"/>
                </a:solidFill>
                <a:latin typeface="Calibri" pitchFamily="34" charset="0"/>
                <a:ea typeface="Calibri" pitchFamily="34" charset="-122"/>
                <a:cs typeface="Calibri" pitchFamily="34" charset="-120"/>
              </a:rPr>
              <a:t>Realistically manageable: weight, activity level, muscle strength, diet and sleep. Age, sex, family history and past injury cannot be changed, but knowing them helps us judge how closely to monitor her.</a:t>
            </a:r>
            <a:endParaRPr lang="en-US" sz="1200" dirty="0"/>
          </a:p>
        </p:txBody>
      </p:sp>
      <p:sp>
        <p:nvSpPr>
          <p:cNvPr id="6" name="Text 3"/>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9</a:t>
            </a:r>
            <a:endParaRPr lang="en-US" sz="1000" dirty="0"/>
          </a:p>
        </p:txBody>
      </p:sp>
      <p:pic>
        <p:nvPicPr>
          <p:cNvPr id="30" name="Audio 29">
            <a:extLst>
              <a:ext uri="{FF2B5EF4-FFF2-40B4-BE49-F238E27FC236}">
                <a16:creationId xmlns:a16="http://schemas.microsoft.com/office/drawing/2014/main" id="{77AECA66-F36C-C6AF-7839-DAA70676EA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877"/>
    </mc:Choice>
    <mc:Fallback>
      <p:transition spd="slow" advTm="46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Talking with Maggie, and doing the right thing</a:t>
            </a:r>
            <a:endParaRPr lang="en-US" sz="3000" dirty="0"/>
          </a:p>
        </p:txBody>
      </p:sp>
      <p:sp>
        <p:nvSpPr>
          <p:cNvPr id="4" name="Text 2"/>
          <p:cNvSpPr/>
          <p:nvPr/>
        </p:nvSpPr>
        <p:spPr>
          <a:xfrm>
            <a:off x="566928" y="1225296"/>
            <a:ext cx="5623560" cy="292608"/>
          </a:xfrm>
          <a:prstGeom prst="rect">
            <a:avLst/>
          </a:prstGeom>
          <a:noFill/>
          <a:ln/>
        </p:spPr>
        <p:txBody>
          <a:bodyPr wrap="square" lIns="0" tIns="0" rIns="0" bIns="0" rtlCol="0" anchor="ctr"/>
          <a:lstStyle/>
          <a:p>
            <a:pPr marL="0" indent="0">
              <a:buNone/>
            </a:pPr>
            <a:r>
              <a:rPr lang="en-US" sz="1600" b="1" dirty="0">
                <a:solidFill>
                  <a:srgbClr val="08415C"/>
                </a:solidFill>
                <a:latin typeface="Calibri" pitchFamily="34" charset="0"/>
                <a:ea typeface="Calibri" pitchFamily="34" charset="-122"/>
                <a:cs typeface="Calibri" pitchFamily="34" charset="-120"/>
              </a:rPr>
              <a:t>How I would communicate</a:t>
            </a:r>
            <a:endParaRPr lang="en-US" sz="1600" dirty="0"/>
          </a:p>
        </p:txBody>
      </p:sp>
      <p:sp>
        <p:nvSpPr>
          <p:cNvPr id="5" name="Shape 3"/>
          <p:cNvSpPr/>
          <p:nvPr/>
        </p:nvSpPr>
        <p:spPr>
          <a:xfrm>
            <a:off x="566928" y="1591056"/>
            <a:ext cx="384048" cy="384048"/>
          </a:xfrm>
          <a:prstGeom prst="ellipse">
            <a:avLst/>
          </a:prstGeom>
          <a:solidFill>
            <a:srgbClr val="08415C"/>
          </a:solidFill>
          <a:ln w="12700">
            <a:solidFill>
              <a:srgbClr val="333333"/>
            </a:solidFill>
            <a:prstDash val="solid"/>
          </a:ln>
        </p:spPr>
        <p:txBody>
          <a:bodyPr/>
          <a:lstStyle/>
          <a:p>
            <a:endParaRPr lang="en-US"/>
          </a:p>
        </p:txBody>
      </p:sp>
      <p:sp>
        <p:nvSpPr>
          <p:cNvPr id="6" name="Text 4"/>
          <p:cNvSpPr/>
          <p:nvPr/>
        </p:nvSpPr>
        <p:spPr>
          <a:xfrm>
            <a:off x="566928" y="1591056"/>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7" name="Text 5"/>
          <p:cNvSpPr/>
          <p:nvPr/>
        </p:nvSpPr>
        <p:spPr>
          <a:xfrm>
            <a:off x="1115568" y="1572768"/>
            <a:ext cx="5074920" cy="274320"/>
          </a:xfrm>
          <a:prstGeom prst="rect">
            <a:avLst/>
          </a:prstGeom>
          <a:noFill/>
          <a:ln/>
        </p:spPr>
        <p:txBody>
          <a:bodyPr wrap="square" lIns="0" tIns="0" rIns="0" bIns="0" rtlCol="0" anchor="ctr"/>
          <a:lstStyle/>
          <a:p>
            <a:pPr marL="0" indent="0">
              <a:buNone/>
            </a:pPr>
            <a:r>
              <a:rPr lang="en-US" sz="1300" b="1" dirty="0">
                <a:solidFill>
                  <a:srgbClr val="08415C"/>
                </a:solidFill>
                <a:latin typeface="Calibri" pitchFamily="34" charset="0"/>
                <a:ea typeface="Calibri" pitchFamily="34" charset="-122"/>
                <a:cs typeface="Calibri" pitchFamily="34" charset="-120"/>
              </a:rPr>
              <a:t>Sit at eye level, unhurried</a:t>
            </a:r>
            <a:endParaRPr lang="en-US" sz="1300" dirty="0"/>
          </a:p>
        </p:txBody>
      </p:sp>
      <p:sp>
        <p:nvSpPr>
          <p:cNvPr id="8" name="Text 6"/>
          <p:cNvSpPr/>
          <p:nvPr/>
        </p:nvSpPr>
        <p:spPr>
          <a:xfrm>
            <a:off x="1115568" y="1847088"/>
            <a:ext cx="5074920" cy="530352"/>
          </a:xfrm>
          <a:prstGeom prst="rect">
            <a:avLst/>
          </a:prstGeom>
          <a:noFill/>
          <a:ln/>
        </p:spPr>
        <p:txBody>
          <a:bodyPr wrap="square" lIns="0" tIns="0" rIns="0" bIns="0" rtlCol="0" anchor="t"/>
          <a:lstStyle/>
          <a:p>
            <a:pPr marL="0" indent="0">
              <a:lnSpc>
                <a:spcPts val="1400"/>
              </a:lnSpc>
              <a:buNone/>
            </a:pPr>
            <a:r>
              <a:rPr lang="en-US" sz="1150" dirty="0">
                <a:solidFill>
                  <a:srgbClr val="31434B"/>
                </a:solidFill>
                <a:latin typeface="Calibri" pitchFamily="34" charset="0"/>
                <a:ea typeface="Calibri" pitchFamily="34" charset="-122"/>
                <a:cs typeface="Calibri" pitchFamily="34" charset="-120"/>
              </a:rPr>
              <a:t>Face her, speak clearly and give her time. Rushing makes people agree to things they have not understood.</a:t>
            </a:r>
            <a:endParaRPr lang="en-US" sz="1150" dirty="0"/>
          </a:p>
        </p:txBody>
      </p:sp>
      <p:sp>
        <p:nvSpPr>
          <p:cNvPr id="9" name="Shape 7"/>
          <p:cNvSpPr/>
          <p:nvPr/>
        </p:nvSpPr>
        <p:spPr>
          <a:xfrm>
            <a:off x="566928" y="2450592"/>
            <a:ext cx="384048" cy="384048"/>
          </a:xfrm>
          <a:prstGeom prst="ellipse">
            <a:avLst/>
          </a:prstGeom>
          <a:solidFill>
            <a:srgbClr val="08415C"/>
          </a:solidFill>
          <a:ln w="12700">
            <a:solidFill>
              <a:srgbClr val="333333"/>
            </a:solidFill>
            <a:prstDash val="solid"/>
          </a:ln>
        </p:spPr>
        <p:txBody>
          <a:bodyPr/>
          <a:lstStyle/>
          <a:p>
            <a:endParaRPr lang="en-US"/>
          </a:p>
        </p:txBody>
      </p:sp>
      <p:sp>
        <p:nvSpPr>
          <p:cNvPr id="10" name="Text 8"/>
          <p:cNvSpPr/>
          <p:nvPr/>
        </p:nvSpPr>
        <p:spPr>
          <a:xfrm>
            <a:off x="566928" y="2450592"/>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1" name="Text 9"/>
          <p:cNvSpPr/>
          <p:nvPr/>
        </p:nvSpPr>
        <p:spPr>
          <a:xfrm>
            <a:off x="1115568" y="2432304"/>
            <a:ext cx="5074920" cy="274320"/>
          </a:xfrm>
          <a:prstGeom prst="rect">
            <a:avLst/>
          </a:prstGeom>
          <a:noFill/>
          <a:ln/>
        </p:spPr>
        <p:txBody>
          <a:bodyPr wrap="square" lIns="0" tIns="0" rIns="0" bIns="0" rtlCol="0" anchor="ctr"/>
          <a:lstStyle/>
          <a:p>
            <a:pPr marL="0" indent="0">
              <a:buNone/>
            </a:pPr>
            <a:r>
              <a:rPr lang="en-US" sz="1300" b="1" dirty="0">
                <a:solidFill>
                  <a:srgbClr val="08415C"/>
                </a:solidFill>
                <a:latin typeface="Calibri" pitchFamily="34" charset="0"/>
                <a:ea typeface="Calibri" pitchFamily="34" charset="-122"/>
                <a:cs typeface="Calibri" pitchFamily="34" charset="-120"/>
              </a:rPr>
              <a:t>Plain language, no jargon</a:t>
            </a:r>
            <a:endParaRPr lang="en-US" sz="1300" dirty="0"/>
          </a:p>
        </p:txBody>
      </p:sp>
      <p:sp>
        <p:nvSpPr>
          <p:cNvPr id="12" name="Text 10"/>
          <p:cNvSpPr/>
          <p:nvPr/>
        </p:nvSpPr>
        <p:spPr>
          <a:xfrm>
            <a:off x="1115568" y="2706624"/>
            <a:ext cx="5074920" cy="530352"/>
          </a:xfrm>
          <a:prstGeom prst="rect">
            <a:avLst/>
          </a:prstGeom>
          <a:noFill/>
          <a:ln/>
        </p:spPr>
        <p:txBody>
          <a:bodyPr wrap="square" lIns="0" tIns="0" rIns="0" bIns="0" rtlCol="0" anchor="t"/>
          <a:lstStyle/>
          <a:p>
            <a:pPr marL="0" indent="0">
              <a:lnSpc>
                <a:spcPts val="1400"/>
              </a:lnSpc>
              <a:buNone/>
            </a:pPr>
            <a:r>
              <a:rPr lang="en-US" sz="1150" dirty="0">
                <a:solidFill>
                  <a:srgbClr val="31434B"/>
                </a:solidFill>
                <a:latin typeface="Calibri" pitchFamily="34" charset="0"/>
                <a:ea typeface="Calibri" pitchFamily="34" charset="-122"/>
                <a:cs typeface="Calibri" pitchFamily="34" charset="-120"/>
              </a:rPr>
              <a:t>Say “the smooth covering on the bone has worn away”, not “degenerative chondral loss”.</a:t>
            </a:r>
            <a:endParaRPr lang="en-US" sz="1150" dirty="0"/>
          </a:p>
        </p:txBody>
      </p:sp>
      <p:sp>
        <p:nvSpPr>
          <p:cNvPr id="13" name="Shape 11"/>
          <p:cNvSpPr/>
          <p:nvPr/>
        </p:nvSpPr>
        <p:spPr>
          <a:xfrm>
            <a:off x="566928" y="3310128"/>
            <a:ext cx="384048" cy="384048"/>
          </a:xfrm>
          <a:prstGeom prst="ellipse">
            <a:avLst/>
          </a:prstGeom>
          <a:solidFill>
            <a:srgbClr val="08415C"/>
          </a:solidFill>
          <a:ln w="12700">
            <a:solidFill>
              <a:srgbClr val="333333"/>
            </a:solidFill>
            <a:prstDash val="solid"/>
          </a:ln>
        </p:spPr>
        <p:txBody>
          <a:bodyPr/>
          <a:lstStyle/>
          <a:p>
            <a:endParaRPr lang="en-US"/>
          </a:p>
        </p:txBody>
      </p:sp>
      <p:sp>
        <p:nvSpPr>
          <p:cNvPr id="14" name="Text 12"/>
          <p:cNvSpPr/>
          <p:nvPr/>
        </p:nvSpPr>
        <p:spPr>
          <a:xfrm>
            <a:off x="566928" y="3310128"/>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5" name="Text 13"/>
          <p:cNvSpPr/>
          <p:nvPr/>
        </p:nvSpPr>
        <p:spPr>
          <a:xfrm>
            <a:off x="1115568" y="3291840"/>
            <a:ext cx="5074920" cy="274320"/>
          </a:xfrm>
          <a:prstGeom prst="rect">
            <a:avLst/>
          </a:prstGeom>
          <a:noFill/>
          <a:ln/>
        </p:spPr>
        <p:txBody>
          <a:bodyPr wrap="square" lIns="0" tIns="0" rIns="0" bIns="0" rtlCol="0" anchor="ctr"/>
          <a:lstStyle/>
          <a:p>
            <a:pPr marL="0" indent="0">
              <a:buNone/>
            </a:pPr>
            <a:r>
              <a:rPr lang="en-US" sz="1300" b="1" dirty="0">
                <a:solidFill>
                  <a:srgbClr val="08415C"/>
                </a:solidFill>
                <a:latin typeface="Calibri" pitchFamily="34" charset="0"/>
                <a:ea typeface="Calibri" pitchFamily="34" charset="-122"/>
                <a:cs typeface="Calibri" pitchFamily="34" charset="-120"/>
              </a:rPr>
              <a:t>Check understanding</a:t>
            </a:r>
            <a:endParaRPr lang="en-US" sz="1300" dirty="0"/>
          </a:p>
        </p:txBody>
      </p:sp>
      <p:sp>
        <p:nvSpPr>
          <p:cNvPr id="16" name="Text 14"/>
          <p:cNvSpPr/>
          <p:nvPr/>
        </p:nvSpPr>
        <p:spPr>
          <a:xfrm>
            <a:off x="1115568" y="3566160"/>
            <a:ext cx="5074920" cy="530352"/>
          </a:xfrm>
          <a:prstGeom prst="rect">
            <a:avLst/>
          </a:prstGeom>
          <a:noFill/>
          <a:ln/>
        </p:spPr>
        <p:txBody>
          <a:bodyPr wrap="square" lIns="0" tIns="0" rIns="0" bIns="0" rtlCol="0" anchor="t"/>
          <a:lstStyle/>
          <a:p>
            <a:pPr marL="0" indent="0">
              <a:lnSpc>
                <a:spcPts val="1400"/>
              </a:lnSpc>
              <a:buNone/>
            </a:pPr>
            <a:r>
              <a:rPr lang="en-US" sz="1150" dirty="0">
                <a:solidFill>
                  <a:srgbClr val="31434B"/>
                </a:solidFill>
                <a:latin typeface="Calibri" pitchFamily="34" charset="0"/>
                <a:ea typeface="Calibri" pitchFamily="34" charset="-122"/>
                <a:cs typeface="Calibri" pitchFamily="34" charset="-120"/>
              </a:rPr>
              <a:t>Use teach-back: “just so I know I've explained it well, what will you tell Sian?”</a:t>
            </a:r>
            <a:endParaRPr lang="en-US" sz="1150" dirty="0"/>
          </a:p>
        </p:txBody>
      </p:sp>
      <p:sp>
        <p:nvSpPr>
          <p:cNvPr id="17" name="Shape 15"/>
          <p:cNvSpPr/>
          <p:nvPr/>
        </p:nvSpPr>
        <p:spPr>
          <a:xfrm>
            <a:off x="566928" y="4169664"/>
            <a:ext cx="384048" cy="384048"/>
          </a:xfrm>
          <a:prstGeom prst="ellipse">
            <a:avLst/>
          </a:prstGeom>
          <a:solidFill>
            <a:srgbClr val="08415C"/>
          </a:solidFill>
          <a:ln w="12700">
            <a:solidFill>
              <a:srgbClr val="333333"/>
            </a:solidFill>
            <a:prstDash val="solid"/>
          </a:ln>
        </p:spPr>
        <p:txBody>
          <a:bodyPr/>
          <a:lstStyle/>
          <a:p>
            <a:endParaRPr lang="en-US"/>
          </a:p>
        </p:txBody>
      </p:sp>
      <p:sp>
        <p:nvSpPr>
          <p:cNvPr id="18" name="Text 16"/>
          <p:cNvSpPr/>
          <p:nvPr/>
        </p:nvSpPr>
        <p:spPr>
          <a:xfrm>
            <a:off x="566928" y="4169664"/>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19" name="Text 17"/>
          <p:cNvSpPr/>
          <p:nvPr/>
        </p:nvSpPr>
        <p:spPr>
          <a:xfrm>
            <a:off x="1115568" y="4151376"/>
            <a:ext cx="5074920" cy="274320"/>
          </a:xfrm>
          <a:prstGeom prst="rect">
            <a:avLst/>
          </a:prstGeom>
          <a:noFill/>
          <a:ln/>
        </p:spPr>
        <p:txBody>
          <a:bodyPr wrap="square" lIns="0" tIns="0" rIns="0" bIns="0" rtlCol="0" anchor="ctr"/>
          <a:lstStyle/>
          <a:p>
            <a:pPr marL="0" indent="0">
              <a:buNone/>
            </a:pPr>
            <a:r>
              <a:rPr lang="en-US" sz="1300" b="1" dirty="0">
                <a:solidFill>
                  <a:srgbClr val="08415C"/>
                </a:solidFill>
                <a:latin typeface="Calibri" pitchFamily="34" charset="0"/>
                <a:ea typeface="Calibri" pitchFamily="34" charset="-122"/>
                <a:cs typeface="Calibri" pitchFamily="34" charset="-120"/>
              </a:rPr>
              <a:t>Shared decision making</a:t>
            </a:r>
            <a:endParaRPr lang="en-US" sz="1300" dirty="0"/>
          </a:p>
        </p:txBody>
      </p:sp>
      <p:sp>
        <p:nvSpPr>
          <p:cNvPr id="20" name="Text 18"/>
          <p:cNvSpPr/>
          <p:nvPr/>
        </p:nvSpPr>
        <p:spPr>
          <a:xfrm>
            <a:off x="1115568" y="4425696"/>
            <a:ext cx="5074920" cy="530352"/>
          </a:xfrm>
          <a:prstGeom prst="rect">
            <a:avLst/>
          </a:prstGeom>
          <a:noFill/>
          <a:ln/>
        </p:spPr>
        <p:txBody>
          <a:bodyPr wrap="square" lIns="0" tIns="0" rIns="0" bIns="0" rtlCol="0" anchor="t"/>
          <a:lstStyle/>
          <a:p>
            <a:pPr marL="0" indent="0">
              <a:lnSpc>
                <a:spcPts val="1400"/>
              </a:lnSpc>
              <a:buNone/>
            </a:pPr>
            <a:r>
              <a:rPr lang="en-US" sz="1150" dirty="0">
                <a:solidFill>
                  <a:srgbClr val="31434B"/>
                </a:solidFill>
                <a:latin typeface="Calibri" pitchFamily="34" charset="0"/>
                <a:ea typeface="Calibri" pitchFamily="34" charset="-122"/>
                <a:cs typeface="Calibri" pitchFamily="34" charset="-120"/>
              </a:rPr>
              <a:t>Offer real options with the pros and cons of each, and decide together (NICE, 2021).</a:t>
            </a:r>
            <a:endParaRPr lang="en-US" sz="1150" dirty="0"/>
          </a:p>
        </p:txBody>
      </p:sp>
      <p:sp>
        <p:nvSpPr>
          <p:cNvPr id="21" name="Shape 19"/>
          <p:cNvSpPr/>
          <p:nvPr/>
        </p:nvSpPr>
        <p:spPr>
          <a:xfrm>
            <a:off x="566928" y="5029200"/>
            <a:ext cx="384048" cy="384048"/>
          </a:xfrm>
          <a:prstGeom prst="ellipse">
            <a:avLst/>
          </a:prstGeom>
          <a:solidFill>
            <a:srgbClr val="08415C"/>
          </a:solidFill>
          <a:ln w="12700">
            <a:solidFill>
              <a:srgbClr val="333333"/>
            </a:solidFill>
            <a:prstDash val="solid"/>
          </a:ln>
        </p:spPr>
        <p:txBody>
          <a:bodyPr/>
          <a:lstStyle/>
          <a:p>
            <a:endParaRPr lang="en-US"/>
          </a:p>
        </p:txBody>
      </p:sp>
      <p:sp>
        <p:nvSpPr>
          <p:cNvPr id="22" name="Text 20"/>
          <p:cNvSpPr/>
          <p:nvPr/>
        </p:nvSpPr>
        <p:spPr>
          <a:xfrm>
            <a:off x="566928" y="502920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3" name="Text 21"/>
          <p:cNvSpPr/>
          <p:nvPr/>
        </p:nvSpPr>
        <p:spPr>
          <a:xfrm>
            <a:off x="1115568" y="5010912"/>
            <a:ext cx="5074920" cy="274320"/>
          </a:xfrm>
          <a:prstGeom prst="rect">
            <a:avLst/>
          </a:prstGeom>
          <a:noFill/>
          <a:ln/>
        </p:spPr>
        <p:txBody>
          <a:bodyPr wrap="square" lIns="0" tIns="0" rIns="0" bIns="0" rtlCol="0" anchor="ctr"/>
          <a:lstStyle/>
          <a:p>
            <a:pPr marL="0" indent="0">
              <a:buNone/>
            </a:pPr>
            <a:r>
              <a:rPr lang="en-US" sz="1300" b="1" dirty="0">
                <a:solidFill>
                  <a:srgbClr val="08415C"/>
                </a:solidFill>
                <a:latin typeface="Calibri" pitchFamily="34" charset="0"/>
                <a:ea typeface="Calibri" pitchFamily="34" charset="-122"/>
                <a:cs typeface="Calibri" pitchFamily="34" charset="-120"/>
              </a:rPr>
              <a:t>Include Sian only with consent</a:t>
            </a:r>
            <a:endParaRPr lang="en-US" sz="1300" dirty="0"/>
          </a:p>
        </p:txBody>
      </p:sp>
      <p:sp>
        <p:nvSpPr>
          <p:cNvPr id="24" name="Text 22"/>
          <p:cNvSpPr/>
          <p:nvPr/>
        </p:nvSpPr>
        <p:spPr>
          <a:xfrm>
            <a:off x="1115568" y="5285232"/>
            <a:ext cx="5074920" cy="530352"/>
          </a:xfrm>
          <a:prstGeom prst="rect">
            <a:avLst/>
          </a:prstGeom>
          <a:noFill/>
          <a:ln/>
        </p:spPr>
        <p:txBody>
          <a:bodyPr wrap="square" lIns="0" tIns="0" rIns="0" bIns="0" rtlCol="0" anchor="t"/>
          <a:lstStyle/>
          <a:p>
            <a:pPr marL="0" indent="0">
              <a:lnSpc>
                <a:spcPts val="1400"/>
              </a:lnSpc>
              <a:buNone/>
            </a:pPr>
            <a:r>
              <a:rPr lang="en-US" sz="1150" dirty="0">
                <a:solidFill>
                  <a:srgbClr val="31434B"/>
                </a:solidFill>
                <a:latin typeface="Calibri" pitchFamily="34" charset="0"/>
                <a:ea typeface="Calibri" pitchFamily="34" charset="-122"/>
                <a:cs typeface="Calibri" pitchFamily="34" charset="-120"/>
              </a:rPr>
              <a:t>Ask Maggie first, every time, who she wants in the room.</a:t>
            </a:r>
            <a:endParaRPr lang="en-US" sz="1150" dirty="0"/>
          </a:p>
        </p:txBody>
      </p:sp>
      <p:sp>
        <p:nvSpPr>
          <p:cNvPr id="25" name="Text 23"/>
          <p:cNvSpPr/>
          <p:nvPr/>
        </p:nvSpPr>
        <p:spPr>
          <a:xfrm>
            <a:off x="6556248" y="1225296"/>
            <a:ext cx="5068519" cy="292608"/>
          </a:xfrm>
          <a:prstGeom prst="rect">
            <a:avLst/>
          </a:prstGeom>
          <a:noFill/>
          <a:ln/>
        </p:spPr>
        <p:txBody>
          <a:bodyPr wrap="square" lIns="0" tIns="0" rIns="0" bIns="0" rtlCol="0" anchor="ctr"/>
          <a:lstStyle/>
          <a:p>
            <a:pPr marL="0" indent="0">
              <a:buNone/>
            </a:pPr>
            <a:r>
              <a:rPr lang="en-US" sz="1600" b="1" dirty="0">
                <a:solidFill>
                  <a:srgbClr val="08415C"/>
                </a:solidFill>
                <a:latin typeface="Calibri" pitchFamily="34" charset="0"/>
                <a:ea typeface="Calibri" pitchFamily="34" charset="-122"/>
                <a:cs typeface="Calibri" pitchFamily="34" charset="-120"/>
              </a:rPr>
              <a:t>Ethical considerations</a:t>
            </a:r>
            <a:endParaRPr lang="en-US" sz="1600" dirty="0"/>
          </a:p>
        </p:txBody>
      </p:sp>
      <p:sp>
        <p:nvSpPr>
          <p:cNvPr id="26" name="Shape 24"/>
          <p:cNvSpPr/>
          <p:nvPr/>
        </p:nvSpPr>
        <p:spPr>
          <a:xfrm>
            <a:off x="6556248" y="1554480"/>
            <a:ext cx="5068519" cy="804672"/>
          </a:xfrm>
          <a:prstGeom prst="roundRect">
            <a:avLst>
              <a:gd name="adj" fmla="val 11364"/>
            </a:avLst>
          </a:prstGeom>
          <a:solidFill>
            <a:srgbClr val="F4F9FB"/>
          </a:solidFill>
          <a:ln w="12700">
            <a:solidFill>
              <a:srgbClr val="D6E3E8"/>
            </a:solidFill>
            <a:prstDash val="solid"/>
          </a:ln>
        </p:spPr>
        <p:txBody>
          <a:bodyPr/>
          <a:lstStyle/>
          <a:p>
            <a:endParaRPr lang="en-US"/>
          </a:p>
        </p:txBody>
      </p:sp>
      <p:sp>
        <p:nvSpPr>
          <p:cNvPr id="27" name="Text 25"/>
          <p:cNvSpPr/>
          <p:nvPr/>
        </p:nvSpPr>
        <p:spPr>
          <a:xfrm>
            <a:off x="6720840" y="1572768"/>
            <a:ext cx="4739335" cy="256032"/>
          </a:xfrm>
          <a:prstGeom prst="rect">
            <a:avLst/>
          </a:prstGeom>
          <a:noFill/>
          <a:ln/>
        </p:spPr>
        <p:txBody>
          <a:bodyPr wrap="square" lIns="0" tIns="0" rIns="0" bIns="0" rtlCol="0" anchor="ctr"/>
          <a:lstStyle/>
          <a:p>
            <a:pPr marL="0" indent="0">
              <a:buNone/>
            </a:pPr>
            <a:r>
              <a:rPr lang="en-US" sz="1250" b="1" dirty="0">
                <a:solidFill>
                  <a:srgbClr val="D97706"/>
                </a:solidFill>
                <a:latin typeface="Calibri" pitchFamily="34" charset="0"/>
                <a:ea typeface="Calibri" pitchFamily="34" charset="-122"/>
                <a:cs typeface="Calibri" pitchFamily="34" charset="-120"/>
              </a:rPr>
              <a:t>Autonomy and consent</a:t>
            </a:r>
            <a:endParaRPr lang="en-US" sz="1250" dirty="0"/>
          </a:p>
        </p:txBody>
      </p:sp>
      <p:sp>
        <p:nvSpPr>
          <p:cNvPr id="28" name="Text 26"/>
          <p:cNvSpPr/>
          <p:nvPr/>
        </p:nvSpPr>
        <p:spPr>
          <a:xfrm>
            <a:off x="6720840" y="1828800"/>
            <a:ext cx="4739335" cy="512064"/>
          </a:xfrm>
          <a:prstGeom prst="rect">
            <a:avLst/>
          </a:prstGeom>
          <a:noFill/>
          <a:ln/>
        </p:spPr>
        <p:txBody>
          <a:bodyPr wrap="square" lIns="0" tIns="0" rIns="0" bIns="0" rtlCol="0" anchor="t"/>
          <a:lstStyle/>
          <a:p>
            <a:pPr marL="0" indent="0">
              <a:lnSpc>
                <a:spcPts val="1300"/>
              </a:lnSpc>
              <a:buNone/>
            </a:pPr>
            <a:r>
              <a:rPr lang="en-US" sz="1080" dirty="0">
                <a:solidFill>
                  <a:srgbClr val="31434B"/>
                </a:solidFill>
                <a:latin typeface="Calibri" pitchFamily="34" charset="0"/>
                <a:ea typeface="Calibri" pitchFamily="34" charset="-122"/>
                <a:cs typeface="Calibri" pitchFamily="34" charset="-120"/>
              </a:rPr>
              <a:t>Maggie decides. If she declines surgery, that choice is respected. She is assumed to have capacity unless shown otherwise (Mental Capacity Act 2005).</a:t>
            </a:r>
            <a:endParaRPr lang="en-US" sz="1080" dirty="0"/>
          </a:p>
        </p:txBody>
      </p:sp>
      <p:sp>
        <p:nvSpPr>
          <p:cNvPr id="29" name="Shape 27"/>
          <p:cNvSpPr/>
          <p:nvPr/>
        </p:nvSpPr>
        <p:spPr>
          <a:xfrm>
            <a:off x="6556248" y="2414016"/>
            <a:ext cx="5068519" cy="804672"/>
          </a:xfrm>
          <a:prstGeom prst="roundRect">
            <a:avLst>
              <a:gd name="adj" fmla="val 11364"/>
            </a:avLst>
          </a:prstGeom>
          <a:solidFill>
            <a:srgbClr val="F4F9FB"/>
          </a:solidFill>
          <a:ln w="12700">
            <a:solidFill>
              <a:srgbClr val="D6E3E8"/>
            </a:solidFill>
            <a:prstDash val="solid"/>
          </a:ln>
        </p:spPr>
        <p:txBody>
          <a:bodyPr/>
          <a:lstStyle/>
          <a:p>
            <a:endParaRPr lang="en-US"/>
          </a:p>
        </p:txBody>
      </p:sp>
      <p:sp>
        <p:nvSpPr>
          <p:cNvPr id="30" name="Text 28"/>
          <p:cNvSpPr/>
          <p:nvPr/>
        </p:nvSpPr>
        <p:spPr>
          <a:xfrm>
            <a:off x="6720840" y="2432304"/>
            <a:ext cx="4739335" cy="256032"/>
          </a:xfrm>
          <a:prstGeom prst="rect">
            <a:avLst/>
          </a:prstGeom>
          <a:noFill/>
          <a:ln/>
        </p:spPr>
        <p:txBody>
          <a:bodyPr wrap="square" lIns="0" tIns="0" rIns="0" bIns="0" rtlCol="0" anchor="ctr"/>
          <a:lstStyle/>
          <a:p>
            <a:pPr marL="0" indent="0">
              <a:buNone/>
            </a:pPr>
            <a:r>
              <a:rPr lang="en-US" sz="1250" b="1" dirty="0">
                <a:solidFill>
                  <a:srgbClr val="D97706"/>
                </a:solidFill>
                <a:latin typeface="Calibri" pitchFamily="34" charset="0"/>
                <a:ea typeface="Calibri" pitchFamily="34" charset="-122"/>
                <a:cs typeface="Calibri" pitchFamily="34" charset="-120"/>
              </a:rPr>
              <a:t>Confidentiality</a:t>
            </a:r>
            <a:endParaRPr lang="en-US" sz="1250" dirty="0"/>
          </a:p>
        </p:txBody>
      </p:sp>
      <p:sp>
        <p:nvSpPr>
          <p:cNvPr id="31" name="Text 29"/>
          <p:cNvSpPr/>
          <p:nvPr/>
        </p:nvSpPr>
        <p:spPr>
          <a:xfrm>
            <a:off x="6720840" y="2688336"/>
            <a:ext cx="4739335" cy="512064"/>
          </a:xfrm>
          <a:prstGeom prst="rect">
            <a:avLst/>
          </a:prstGeom>
          <a:noFill/>
          <a:ln/>
        </p:spPr>
        <p:txBody>
          <a:bodyPr wrap="square" lIns="0" tIns="0" rIns="0" bIns="0" rtlCol="0" anchor="t"/>
          <a:lstStyle/>
          <a:p>
            <a:pPr marL="0" indent="0">
              <a:lnSpc>
                <a:spcPts val="1300"/>
              </a:lnSpc>
              <a:buNone/>
            </a:pPr>
            <a:r>
              <a:rPr lang="en-US" sz="1080" dirty="0">
                <a:solidFill>
                  <a:srgbClr val="31434B"/>
                </a:solidFill>
                <a:latin typeface="Calibri" pitchFamily="34" charset="0"/>
                <a:ea typeface="Calibri" pitchFamily="34" charset="-122"/>
                <a:cs typeface="Calibri" pitchFamily="34" charset="-120"/>
              </a:rPr>
              <a:t>Her information is shared with the physiotherapist and GP on a need-to-know basis, and with Sian only with permission (Social Care Wales, 2026).</a:t>
            </a:r>
            <a:endParaRPr lang="en-US" sz="1080" dirty="0"/>
          </a:p>
        </p:txBody>
      </p:sp>
      <p:sp>
        <p:nvSpPr>
          <p:cNvPr id="32" name="Shape 30"/>
          <p:cNvSpPr/>
          <p:nvPr/>
        </p:nvSpPr>
        <p:spPr>
          <a:xfrm>
            <a:off x="6556248" y="3273552"/>
            <a:ext cx="5068519" cy="804672"/>
          </a:xfrm>
          <a:prstGeom prst="roundRect">
            <a:avLst>
              <a:gd name="adj" fmla="val 11364"/>
            </a:avLst>
          </a:prstGeom>
          <a:solidFill>
            <a:srgbClr val="F4F9FB"/>
          </a:solidFill>
          <a:ln w="12700">
            <a:solidFill>
              <a:srgbClr val="D6E3E8"/>
            </a:solidFill>
            <a:prstDash val="solid"/>
          </a:ln>
        </p:spPr>
        <p:txBody>
          <a:bodyPr/>
          <a:lstStyle/>
          <a:p>
            <a:endParaRPr lang="en-US"/>
          </a:p>
        </p:txBody>
      </p:sp>
      <p:sp>
        <p:nvSpPr>
          <p:cNvPr id="33" name="Text 31"/>
          <p:cNvSpPr/>
          <p:nvPr/>
        </p:nvSpPr>
        <p:spPr>
          <a:xfrm>
            <a:off x="6720840" y="3291840"/>
            <a:ext cx="4739335" cy="256032"/>
          </a:xfrm>
          <a:prstGeom prst="rect">
            <a:avLst/>
          </a:prstGeom>
          <a:noFill/>
          <a:ln/>
        </p:spPr>
        <p:txBody>
          <a:bodyPr wrap="square" lIns="0" tIns="0" rIns="0" bIns="0" rtlCol="0" anchor="ctr"/>
          <a:lstStyle/>
          <a:p>
            <a:pPr marL="0" indent="0">
              <a:buNone/>
            </a:pPr>
            <a:r>
              <a:rPr lang="en-US" sz="1250" b="1" dirty="0">
                <a:solidFill>
                  <a:srgbClr val="D97706"/>
                </a:solidFill>
                <a:latin typeface="Calibri" pitchFamily="34" charset="0"/>
                <a:ea typeface="Calibri" pitchFamily="34" charset="-122"/>
                <a:cs typeface="Calibri" pitchFamily="34" charset="-120"/>
              </a:rPr>
              <a:t>Dignity and respect</a:t>
            </a:r>
            <a:endParaRPr lang="en-US" sz="1250" dirty="0"/>
          </a:p>
        </p:txBody>
      </p:sp>
      <p:sp>
        <p:nvSpPr>
          <p:cNvPr id="34" name="Text 32"/>
          <p:cNvSpPr/>
          <p:nvPr/>
        </p:nvSpPr>
        <p:spPr>
          <a:xfrm>
            <a:off x="6720840" y="3547872"/>
            <a:ext cx="4739335" cy="512064"/>
          </a:xfrm>
          <a:prstGeom prst="rect">
            <a:avLst/>
          </a:prstGeom>
          <a:noFill/>
          <a:ln/>
        </p:spPr>
        <p:txBody>
          <a:bodyPr wrap="square" lIns="0" tIns="0" rIns="0" bIns="0" rtlCol="0" anchor="t"/>
          <a:lstStyle/>
          <a:p>
            <a:pPr marL="0" indent="0">
              <a:lnSpc>
                <a:spcPts val="1300"/>
              </a:lnSpc>
              <a:buNone/>
            </a:pPr>
            <a:r>
              <a:rPr lang="en-US" sz="1080" dirty="0">
                <a:solidFill>
                  <a:srgbClr val="31434B"/>
                </a:solidFill>
                <a:latin typeface="Calibri" pitchFamily="34" charset="0"/>
                <a:ea typeface="Calibri" pitchFamily="34" charset="-122"/>
                <a:cs typeface="Calibri" pitchFamily="34" charset="-120"/>
              </a:rPr>
              <a:t>No weight-shaming. Weight is discussed as one lever among several, in private and only when she is ready.</a:t>
            </a:r>
            <a:endParaRPr lang="en-US" sz="1080" dirty="0"/>
          </a:p>
        </p:txBody>
      </p:sp>
      <p:sp>
        <p:nvSpPr>
          <p:cNvPr id="35" name="Shape 33"/>
          <p:cNvSpPr/>
          <p:nvPr/>
        </p:nvSpPr>
        <p:spPr>
          <a:xfrm>
            <a:off x="6556248" y="4133088"/>
            <a:ext cx="5068519" cy="804672"/>
          </a:xfrm>
          <a:prstGeom prst="roundRect">
            <a:avLst>
              <a:gd name="adj" fmla="val 11364"/>
            </a:avLst>
          </a:prstGeom>
          <a:solidFill>
            <a:srgbClr val="F4F9FB"/>
          </a:solidFill>
          <a:ln w="12700">
            <a:solidFill>
              <a:srgbClr val="D6E3E8"/>
            </a:solidFill>
            <a:prstDash val="solid"/>
          </a:ln>
        </p:spPr>
        <p:txBody>
          <a:bodyPr/>
          <a:lstStyle/>
          <a:p>
            <a:endParaRPr lang="en-US"/>
          </a:p>
        </p:txBody>
      </p:sp>
      <p:sp>
        <p:nvSpPr>
          <p:cNvPr id="36" name="Text 34"/>
          <p:cNvSpPr/>
          <p:nvPr/>
        </p:nvSpPr>
        <p:spPr>
          <a:xfrm>
            <a:off x="6720840" y="4151376"/>
            <a:ext cx="4739335" cy="256032"/>
          </a:xfrm>
          <a:prstGeom prst="rect">
            <a:avLst/>
          </a:prstGeom>
          <a:noFill/>
          <a:ln/>
        </p:spPr>
        <p:txBody>
          <a:bodyPr wrap="square" lIns="0" tIns="0" rIns="0" bIns="0" rtlCol="0" anchor="ctr"/>
          <a:lstStyle/>
          <a:p>
            <a:pPr marL="0" indent="0">
              <a:buNone/>
            </a:pPr>
            <a:r>
              <a:rPr lang="en-US" sz="1250" b="1" dirty="0">
                <a:solidFill>
                  <a:srgbClr val="D97706"/>
                </a:solidFill>
                <a:latin typeface="Calibri" pitchFamily="34" charset="0"/>
                <a:ea typeface="Calibri" pitchFamily="34" charset="-122"/>
                <a:cs typeface="Calibri" pitchFamily="34" charset="-120"/>
              </a:rPr>
              <a:t>Voice, choice and control</a:t>
            </a:r>
            <a:endParaRPr lang="en-US" sz="1250" dirty="0"/>
          </a:p>
        </p:txBody>
      </p:sp>
      <p:sp>
        <p:nvSpPr>
          <p:cNvPr id="37" name="Text 35"/>
          <p:cNvSpPr/>
          <p:nvPr/>
        </p:nvSpPr>
        <p:spPr>
          <a:xfrm>
            <a:off x="6720840" y="4407408"/>
            <a:ext cx="4739335" cy="512064"/>
          </a:xfrm>
          <a:prstGeom prst="rect">
            <a:avLst/>
          </a:prstGeom>
          <a:noFill/>
          <a:ln/>
        </p:spPr>
        <p:txBody>
          <a:bodyPr wrap="square" lIns="0" tIns="0" rIns="0" bIns="0" rtlCol="0" anchor="t"/>
          <a:lstStyle/>
          <a:p>
            <a:pPr marL="0" indent="0">
              <a:lnSpc>
                <a:spcPts val="1300"/>
              </a:lnSpc>
              <a:buNone/>
            </a:pPr>
            <a:r>
              <a:rPr lang="en-US" sz="1080" dirty="0">
                <a:solidFill>
                  <a:srgbClr val="31434B"/>
                </a:solidFill>
                <a:latin typeface="Calibri" pitchFamily="34" charset="0"/>
                <a:ea typeface="Calibri" pitchFamily="34" charset="-122"/>
                <a:cs typeface="Calibri" pitchFamily="34" charset="-120"/>
              </a:rPr>
              <a:t>The Social Services and Well-being (Wales) Act 2014 requires that Maggie's own view of a good life shapes her plan.</a:t>
            </a:r>
            <a:endParaRPr lang="en-US" sz="1080" dirty="0"/>
          </a:p>
        </p:txBody>
      </p:sp>
      <p:sp>
        <p:nvSpPr>
          <p:cNvPr id="38" name="Shape 36"/>
          <p:cNvSpPr/>
          <p:nvPr/>
        </p:nvSpPr>
        <p:spPr>
          <a:xfrm>
            <a:off x="6556248" y="4992624"/>
            <a:ext cx="5068519" cy="804672"/>
          </a:xfrm>
          <a:prstGeom prst="roundRect">
            <a:avLst>
              <a:gd name="adj" fmla="val 11364"/>
            </a:avLst>
          </a:prstGeom>
          <a:solidFill>
            <a:srgbClr val="F4F9FB"/>
          </a:solidFill>
          <a:ln w="12700">
            <a:solidFill>
              <a:srgbClr val="D6E3E8"/>
            </a:solidFill>
            <a:prstDash val="solid"/>
          </a:ln>
        </p:spPr>
        <p:txBody>
          <a:bodyPr/>
          <a:lstStyle/>
          <a:p>
            <a:endParaRPr lang="en-US"/>
          </a:p>
        </p:txBody>
      </p:sp>
      <p:sp>
        <p:nvSpPr>
          <p:cNvPr id="39" name="Text 37"/>
          <p:cNvSpPr/>
          <p:nvPr/>
        </p:nvSpPr>
        <p:spPr>
          <a:xfrm>
            <a:off x="6720840" y="5010912"/>
            <a:ext cx="4739335" cy="256032"/>
          </a:xfrm>
          <a:prstGeom prst="rect">
            <a:avLst/>
          </a:prstGeom>
          <a:noFill/>
          <a:ln/>
        </p:spPr>
        <p:txBody>
          <a:bodyPr wrap="square" lIns="0" tIns="0" rIns="0" bIns="0" rtlCol="0" anchor="ctr"/>
          <a:lstStyle/>
          <a:p>
            <a:pPr marL="0" indent="0">
              <a:buNone/>
            </a:pPr>
            <a:r>
              <a:rPr lang="en-US" sz="1250" b="1" dirty="0">
                <a:solidFill>
                  <a:srgbClr val="D97706"/>
                </a:solidFill>
                <a:latin typeface="Calibri" pitchFamily="34" charset="0"/>
                <a:ea typeface="Calibri" pitchFamily="34" charset="-122"/>
                <a:cs typeface="Calibri" pitchFamily="34" charset="-120"/>
              </a:rPr>
              <a:t>Equality and fairness</a:t>
            </a:r>
            <a:endParaRPr lang="en-US" sz="1250" dirty="0"/>
          </a:p>
        </p:txBody>
      </p:sp>
      <p:sp>
        <p:nvSpPr>
          <p:cNvPr id="40" name="Text 38"/>
          <p:cNvSpPr/>
          <p:nvPr/>
        </p:nvSpPr>
        <p:spPr>
          <a:xfrm>
            <a:off x="6720840" y="5266944"/>
            <a:ext cx="4739335" cy="512064"/>
          </a:xfrm>
          <a:prstGeom prst="rect">
            <a:avLst/>
          </a:prstGeom>
          <a:noFill/>
          <a:ln/>
        </p:spPr>
        <p:txBody>
          <a:bodyPr wrap="square" lIns="0" tIns="0" rIns="0" bIns="0" rtlCol="0" anchor="t"/>
          <a:lstStyle/>
          <a:p>
            <a:pPr marL="0" indent="0">
              <a:lnSpc>
                <a:spcPts val="1300"/>
              </a:lnSpc>
              <a:buNone/>
            </a:pPr>
            <a:r>
              <a:rPr lang="en-US" sz="1080" dirty="0">
                <a:solidFill>
                  <a:srgbClr val="31434B"/>
                </a:solidFill>
                <a:latin typeface="Calibri" pitchFamily="34" charset="0"/>
                <a:ea typeface="Calibri" pitchFamily="34" charset="-122"/>
                <a:cs typeface="Calibri" pitchFamily="34" charset="-120"/>
              </a:rPr>
              <a:t>Being older, female or overweight must not limit the treatment she is offered (Equality Act 2010; NICE, 2022).</a:t>
            </a:r>
            <a:endParaRPr lang="en-US" sz="1080" dirty="0"/>
          </a:p>
        </p:txBody>
      </p:sp>
      <p:sp>
        <p:nvSpPr>
          <p:cNvPr id="41" name="Text 39"/>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10</a:t>
            </a:r>
            <a:endParaRPr lang="en-US" sz="1000" dirty="0"/>
          </a:p>
        </p:txBody>
      </p:sp>
      <p:pic>
        <p:nvPicPr>
          <p:cNvPr id="58" name="Audio 57">
            <a:extLst>
              <a:ext uri="{FF2B5EF4-FFF2-40B4-BE49-F238E27FC236}">
                <a16:creationId xmlns:a16="http://schemas.microsoft.com/office/drawing/2014/main" id="{E2F04538-C27A-3787-8D0C-F14C01289B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8466"/>
    </mc:Choice>
    <mc:Fallback>
      <p:transition spd="slow" advTm="68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Stepped care for Maggie's knees, following NICE NG226</a:t>
            </a:r>
            <a:endParaRPr lang="en-US" sz="3000" dirty="0"/>
          </a:p>
        </p:txBody>
      </p:sp>
      <p:pic>
        <p:nvPicPr>
          <p:cNvPr id="4" name="Image 0" descr="/home/claude/careplan/images/tiers.png"/>
          <p:cNvPicPr>
            <a:picLocks noChangeAspect="1"/>
          </p:cNvPicPr>
          <p:nvPr/>
        </p:nvPicPr>
        <p:blipFill>
          <a:blip r:embed="rId5"/>
          <a:stretch>
            <a:fillRect/>
          </a:stretch>
        </p:blipFill>
        <p:spPr>
          <a:xfrm>
            <a:off x="566928" y="1170432"/>
            <a:ext cx="11055096" cy="4910328"/>
          </a:xfrm>
          <a:prstGeom prst="rect">
            <a:avLst/>
          </a:prstGeom>
        </p:spPr>
      </p:pic>
      <p:sp>
        <p:nvSpPr>
          <p:cNvPr id="5" name="Text 2"/>
          <p:cNvSpPr/>
          <p:nvPr/>
        </p:nvSpPr>
        <p:spPr>
          <a:xfrm>
            <a:off x="566928" y="6126480"/>
            <a:ext cx="11057839" cy="384048"/>
          </a:xfrm>
          <a:prstGeom prst="rect">
            <a:avLst/>
          </a:prstGeom>
          <a:noFill/>
          <a:ln/>
        </p:spPr>
        <p:txBody>
          <a:bodyPr wrap="square" lIns="0" tIns="0" rIns="0" bIns="0" rtlCol="0" anchor="ctr"/>
          <a:lstStyle/>
          <a:p>
            <a:pPr marL="0" indent="0">
              <a:buNone/>
            </a:pPr>
            <a:r>
              <a:rPr lang="en-US" sz="1200" b="1" dirty="0">
                <a:solidFill>
                  <a:srgbClr val="08415C"/>
                </a:solidFill>
                <a:latin typeface="Calibri" pitchFamily="34" charset="0"/>
                <a:ea typeface="Calibri" pitchFamily="34" charset="-122"/>
                <a:cs typeface="Calibri" pitchFamily="34" charset="-120"/>
              </a:rPr>
              <a:t>For Maggie now: Step 1 plus Step 2 — a supervised strengthening programme, a realistic weight goal, and topical ibuprofen gel. Oral anti-inflammatories are used sparingly because of her blood pressure.</a:t>
            </a:r>
            <a:endParaRPr lang="en-US" sz="1200" dirty="0"/>
          </a:p>
        </p:txBody>
      </p:sp>
      <p:sp>
        <p:nvSpPr>
          <p:cNvPr id="6" name="Text 3"/>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11</a:t>
            </a:r>
            <a:endParaRPr lang="en-US" sz="1000" dirty="0"/>
          </a:p>
        </p:txBody>
      </p:sp>
      <p:pic>
        <p:nvPicPr>
          <p:cNvPr id="29" name="Audio 28">
            <a:extLst>
              <a:ext uri="{FF2B5EF4-FFF2-40B4-BE49-F238E27FC236}">
                <a16:creationId xmlns:a16="http://schemas.microsoft.com/office/drawing/2014/main" id="{CB4C290C-FF2F-DFE5-0A13-BD1321F41E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054"/>
    </mc:Choice>
    <mc:Fallback>
      <p:transition spd="slow" advTm="630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Turning the evidence into goals we can measure</a:t>
            </a:r>
            <a:endParaRPr lang="en-US" sz="3000" dirty="0"/>
          </a:p>
        </p:txBody>
      </p:sp>
      <p:sp>
        <p:nvSpPr>
          <p:cNvPr id="4" name="Shape 2"/>
          <p:cNvSpPr/>
          <p:nvPr/>
        </p:nvSpPr>
        <p:spPr>
          <a:xfrm>
            <a:off x="566928" y="1225296"/>
            <a:ext cx="3246120" cy="402336"/>
          </a:xfrm>
          <a:prstGeom prst="rect">
            <a:avLst/>
          </a:prstGeom>
          <a:solidFill>
            <a:srgbClr val="08415C"/>
          </a:solidFill>
          <a:ln w="12700">
            <a:solidFill>
              <a:srgbClr val="333333"/>
            </a:solidFill>
            <a:prstDash val="solid"/>
          </a:ln>
        </p:spPr>
        <p:txBody>
          <a:bodyPr/>
          <a:lstStyle/>
          <a:p>
            <a:endParaRPr lang="en-US"/>
          </a:p>
        </p:txBody>
      </p:sp>
      <p:sp>
        <p:nvSpPr>
          <p:cNvPr id="5" name="Text 3"/>
          <p:cNvSpPr/>
          <p:nvPr/>
        </p:nvSpPr>
        <p:spPr>
          <a:xfrm>
            <a:off x="694944" y="1225296"/>
            <a:ext cx="3026664" cy="40233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Goal (agreed with Maggie)</a:t>
            </a:r>
            <a:endParaRPr lang="en-US" sz="1200" dirty="0"/>
          </a:p>
        </p:txBody>
      </p:sp>
      <p:sp>
        <p:nvSpPr>
          <p:cNvPr id="6" name="Shape 4"/>
          <p:cNvSpPr/>
          <p:nvPr/>
        </p:nvSpPr>
        <p:spPr>
          <a:xfrm>
            <a:off x="3813048" y="1225296"/>
            <a:ext cx="3246120" cy="402336"/>
          </a:xfrm>
          <a:prstGeom prst="rect">
            <a:avLst/>
          </a:prstGeom>
          <a:solidFill>
            <a:srgbClr val="08415C"/>
          </a:solidFill>
          <a:ln w="12700">
            <a:solidFill>
              <a:srgbClr val="333333"/>
            </a:solidFill>
            <a:prstDash val="solid"/>
          </a:ln>
        </p:spPr>
        <p:txBody>
          <a:bodyPr/>
          <a:lstStyle/>
          <a:p>
            <a:endParaRPr lang="en-US"/>
          </a:p>
        </p:txBody>
      </p:sp>
      <p:sp>
        <p:nvSpPr>
          <p:cNvPr id="7" name="Text 5"/>
          <p:cNvSpPr/>
          <p:nvPr/>
        </p:nvSpPr>
        <p:spPr>
          <a:xfrm>
            <a:off x="3941064" y="1225296"/>
            <a:ext cx="3026664" cy="40233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What we will do</a:t>
            </a:r>
            <a:endParaRPr lang="en-US" sz="1200" dirty="0"/>
          </a:p>
        </p:txBody>
      </p:sp>
      <p:sp>
        <p:nvSpPr>
          <p:cNvPr id="8" name="Shape 6"/>
          <p:cNvSpPr/>
          <p:nvPr/>
        </p:nvSpPr>
        <p:spPr>
          <a:xfrm>
            <a:off x="7059168" y="1225296"/>
            <a:ext cx="3017520" cy="402336"/>
          </a:xfrm>
          <a:prstGeom prst="rect">
            <a:avLst/>
          </a:prstGeom>
          <a:solidFill>
            <a:srgbClr val="08415C"/>
          </a:solidFill>
          <a:ln w="12700">
            <a:solidFill>
              <a:srgbClr val="333333"/>
            </a:solidFill>
            <a:prstDash val="solid"/>
          </a:ln>
        </p:spPr>
        <p:txBody>
          <a:bodyPr/>
          <a:lstStyle/>
          <a:p>
            <a:endParaRPr lang="en-US"/>
          </a:p>
        </p:txBody>
      </p:sp>
      <p:sp>
        <p:nvSpPr>
          <p:cNvPr id="9" name="Text 7"/>
          <p:cNvSpPr/>
          <p:nvPr/>
        </p:nvSpPr>
        <p:spPr>
          <a:xfrm>
            <a:off x="7187184" y="1225296"/>
            <a:ext cx="2798064" cy="40233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How we will monitor it</a:t>
            </a:r>
            <a:endParaRPr lang="en-US" sz="1200" dirty="0"/>
          </a:p>
        </p:txBody>
      </p:sp>
      <p:sp>
        <p:nvSpPr>
          <p:cNvPr id="10" name="Shape 8"/>
          <p:cNvSpPr/>
          <p:nvPr/>
        </p:nvSpPr>
        <p:spPr>
          <a:xfrm>
            <a:off x="10076688" y="1225296"/>
            <a:ext cx="1563624" cy="402336"/>
          </a:xfrm>
          <a:prstGeom prst="rect">
            <a:avLst/>
          </a:prstGeom>
          <a:solidFill>
            <a:srgbClr val="08415C"/>
          </a:solidFill>
          <a:ln w="12700">
            <a:solidFill>
              <a:srgbClr val="333333"/>
            </a:solidFill>
            <a:prstDash val="solid"/>
          </a:ln>
        </p:spPr>
        <p:txBody>
          <a:bodyPr/>
          <a:lstStyle/>
          <a:p>
            <a:endParaRPr lang="en-US"/>
          </a:p>
        </p:txBody>
      </p:sp>
      <p:sp>
        <p:nvSpPr>
          <p:cNvPr id="11" name="Text 9"/>
          <p:cNvSpPr/>
          <p:nvPr/>
        </p:nvSpPr>
        <p:spPr>
          <a:xfrm>
            <a:off x="10204704" y="1225296"/>
            <a:ext cx="1344168" cy="402336"/>
          </a:xfrm>
          <a:prstGeom prst="rect">
            <a:avLst/>
          </a:prstGeom>
          <a:noFill/>
          <a:ln/>
        </p:spPr>
        <p:txBody>
          <a:bodyPr wrap="square" lIns="0" tIns="0" rIns="0" bIns="0" rtlCol="0" anchor="ctr"/>
          <a:lstStyle/>
          <a:p>
            <a:pPr marL="0" indent="0">
              <a:buNone/>
            </a:pPr>
            <a:r>
              <a:rPr lang="en-US" sz="1200" b="1" dirty="0">
                <a:solidFill>
                  <a:srgbClr val="FFFFFF"/>
                </a:solidFill>
                <a:latin typeface="Calibri" pitchFamily="34" charset="0"/>
                <a:ea typeface="Calibri" pitchFamily="34" charset="-122"/>
                <a:cs typeface="Calibri" pitchFamily="34" charset="-120"/>
              </a:rPr>
              <a:t>Review</a:t>
            </a:r>
            <a:endParaRPr lang="en-US" sz="1200" dirty="0"/>
          </a:p>
        </p:txBody>
      </p:sp>
      <p:sp>
        <p:nvSpPr>
          <p:cNvPr id="12" name="Shape 10"/>
          <p:cNvSpPr/>
          <p:nvPr/>
        </p:nvSpPr>
        <p:spPr>
          <a:xfrm>
            <a:off x="566928" y="1627632"/>
            <a:ext cx="3246120" cy="608076"/>
          </a:xfrm>
          <a:prstGeom prst="rect">
            <a:avLst/>
          </a:prstGeom>
          <a:solidFill>
            <a:srgbClr val="F4F9FB"/>
          </a:solidFill>
          <a:ln w="9525">
            <a:solidFill>
              <a:srgbClr val="D6E3E8"/>
            </a:solidFill>
            <a:prstDash val="solid"/>
          </a:ln>
        </p:spPr>
        <p:txBody>
          <a:bodyPr/>
          <a:lstStyle/>
          <a:p>
            <a:endParaRPr lang="en-US"/>
          </a:p>
        </p:txBody>
      </p:sp>
      <p:sp>
        <p:nvSpPr>
          <p:cNvPr id="13" name="Text 11"/>
          <p:cNvSpPr/>
          <p:nvPr/>
        </p:nvSpPr>
        <p:spPr>
          <a:xfrm>
            <a:off x="694944" y="1627632"/>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Reduce knee pain from 6/10 to 4/10 or less</a:t>
            </a:r>
            <a:endParaRPr lang="en-US" sz="1100" dirty="0"/>
          </a:p>
        </p:txBody>
      </p:sp>
      <p:sp>
        <p:nvSpPr>
          <p:cNvPr id="14" name="Shape 12"/>
          <p:cNvSpPr/>
          <p:nvPr/>
        </p:nvSpPr>
        <p:spPr>
          <a:xfrm>
            <a:off x="3813048" y="1627632"/>
            <a:ext cx="3246120" cy="608076"/>
          </a:xfrm>
          <a:prstGeom prst="rect">
            <a:avLst/>
          </a:prstGeom>
          <a:solidFill>
            <a:srgbClr val="F4F9FB"/>
          </a:solidFill>
          <a:ln w="9525">
            <a:solidFill>
              <a:srgbClr val="D6E3E8"/>
            </a:solidFill>
            <a:prstDash val="solid"/>
          </a:ln>
        </p:spPr>
        <p:txBody>
          <a:bodyPr/>
          <a:lstStyle/>
          <a:p>
            <a:endParaRPr lang="en-US"/>
          </a:p>
        </p:txBody>
      </p:sp>
      <p:sp>
        <p:nvSpPr>
          <p:cNvPr id="15" name="Text 13"/>
          <p:cNvSpPr/>
          <p:nvPr/>
        </p:nvSpPr>
        <p:spPr>
          <a:xfrm>
            <a:off x="3941064" y="1627632"/>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Topical ibuprofen gel before activity; heat pack; pacing</a:t>
            </a:r>
            <a:endParaRPr lang="en-US" sz="1100" dirty="0"/>
          </a:p>
        </p:txBody>
      </p:sp>
      <p:sp>
        <p:nvSpPr>
          <p:cNvPr id="16" name="Shape 14"/>
          <p:cNvSpPr/>
          <p:nvPr/>
        </p:nvSpPr>
        <p:spPr>
          <a:xfrm>
            <a:off x="7059168" y="1627632"/>
            <a:ext cx="3017520" cy="608076"/>
          </a:xfrm>
          <a:prstGeom prst="rect">
            <a:avLst/>
          </a:prstGeom>
          <a:solidFill>
            <a:srgbClr val="F4F9FB"/>
          </a:solidFill>
          <a:ln w="9525">
            <a:solidFill>
              <a:srgbClr val="D6E3E8"/>
            </a:solidFill>
            <a:prstDash val="solid"/>
          </a:ln>
        </p:spPr>
        <p:txBody>
          <a:bodyPr/>
          <a:lstStyle/>
          <a:p>
            <a:endParaRPr lang="en-US"/>
          </a:p>
        </p:txBody>
      </p:sp>
      <p:sp>
        <p:nvSpPr>
          <p:cNvPr id="17" name="Text 15"/>
          <p:cNvSpPr/>
          <p:nvPr/>
        </p:nvSpPr>
        <p:spPr>
          <a:xfrm>
            <a:off x="7187184" y="1627632"/>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Pain diary scored 0–10, brought to each appointment</a:t>
            </a:r>
            <a:endParaRPr lang="en-US" sz="1100" dirty="0"/>
          </a:p>
        </p:txBody>
      </p:sp>
      <p:sp>
        <p:nvSpPr>
          <p:cNvPr id="18" name="Shape 16"/>
          <p:cNvSpPr/>
          <p:nvPr/>
        </p:nvSpPr>
        <p:spPr>
          <a:xfrm>
            <a:off x="10076688" y="1627632"/>
            <a:ext cx="1563624" cy="608076"/>
          </a:xfrm>
          <a:prstGeom prst="rect">
            <a:avLst/>
          </a:prstGeom>
          <a:solidFill>
            <a:srgbClr val="F4F9FB"/>
          </a:solidFill>
          <a:ln w="9525">
            <a:solidFill>
              <a:srgbClr val="D6E3E8"/>
            </a:solidFill>
            <a:prstDash val="solid"/>
          </a:ln>
        </p:spPr>
        <p:txBody>
          <a:bodyPr/>
          <a:lstStyle/>
          <a:p>
            <a:endParaRPr lang="en-US"/>
          </a:p>
        </p:txBody>
      </p:sp>
      <p:sp>
        <p:nvSpPr>
          <p:cNvPr id="19" name="Text 17"/>
          <p:cNvSpPr/>
          <p:nvPr/>
        </p:nvSpPr>
        <p:spPr>
          <a:xfrm>
            <a:off x="10204704" y="1627632"/>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6 weeks</a:t>
            </a:r>
            <a:endParaRPr lang="en-US" sz="1100" dirty="0"/>
          </a:p>
        </p:txBody>
      </p:sp>
      <p:sp>
        <p:nvSpPr>
          <p:cNvPr id="20" name="Shape 18"/>
          <p:cNvSpPr/>
          <p:nvPr/>
        </p:nvSpPr>
        <p:spPr>
          <a:xfrm>
            <a:off x="566928" y="2235708"/>
            <a:ext cx="3246120" cy="608076"/>
          </a:xfrm>
          <a:prstGeom prst="rect">
            <a:avLst/>
          </a:prstGeom>
          <a:solidFill>
            <a:srgbClr val="FFFFFF"/>
          </a:solidFill>
          <a:ln w="9525">
            <a:solidFill>
              <a:srgbClr val="D6E3E8"/>
            </a:solidFill>
            <a:prstDash val="solid"/>
          </a:ln>
        </p:spPr>
        <p:txBody>
          <a:bodyPr/>
          <a:lstStyle/>
          <a:p>
            <a:endParaRPr lang="en-US"/>
          </a:p>
        </p:txBody>
      </p:sp>
      <p:sp>
        <p:nvSpPr>
          <p:cNvPr id="21" name="Text 19"/>
          <p:cNvSpPr/>
          <p:nvPr/>
        </p:nvSpPr>
        <p:spPr>
          <a:xfrm>
            <a:off x="694944" y="2235708"/>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Build quadriceps strength</a:t>
            </a:r>
            <a:endParaRPr lang="en-US" sz="1100" dirty="0"/>
          </a:p>
        </p:txBody>
      </p:sp>
      <p:sp>
        <p:nvSpPr>
          <p:cNvPr id="22" name="Shape 20"/>
          <p:cNvSpPr/>
          <p:nvPr/>
        </p:nvSpPr>
        <p:spPr>
          <a:xfrm>
            <a:off x="3813048" y="2235708"/>
            <a:ext cx="3246120" cy="608076"/>
          </a:xfrm>
          <a:prstGeom prst="rect">
            <a:avLst/>
          </a:prstGeom>
          <a:solidFill>
            <a:srgbClr val="FFFFFF"/>
          </a:solidFill>
          <a:ln w="9525">
            <a:solidFill>
              <a:srgbClr val="D6E3E8"/>
            </a:solidFill>
            <a:prstDash val="solid"/>
          </a:ln>
        </p:spPr>
        <p:txBody>
          <a:bodyPr/>
          <a:lstStyle/>
          <a:p>
            <a:endParaRPr lang="en-US"/>
          </a:p>
        </p:txBody>
      </p:sp>
      <p:sp>
        <p:nvSpPr>
          <p:cNvPr id="23" name="Text 21"/>
          <p:cNvSpPr/>
          <p:nvPr/>
        </p:nvSpPr>
        <p:spPr>
          <a:xfrm>
            <a:off x="3941064" y="2235708"/>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Physiotherapist-led programme, twice a week, plus home exercises</a:t>
            </a:r>
            <a:endParaRPr lang="en-US" sz="1100" dirty="0"/>
          </a:p>
        </p:txBody>
      </p:sp>
      <p:sp>
        <p:nvSpPr>
          <p:cNvPr id="24" name="Shape 22"/>
          <p:cNvSpPr/>
          <p:nvPr/>
        </p:nvSpPr>
        <p:spPr>
          <a:xfrm>
            <a:off x="7059168" y="2235708"/>
            <a:ext cx="3017520" cy="608076"/>
          </a:xfrm>
          <a:prstGeom prst="rect">
            <a:avLst/>
          </a:prstGeom>
          <a:solidFill>
            <a:srgbClr val="FFFFFF"/>
          </a:solidFill>
          <a:ln w="9525">
            <a:solidFill>
              <a:srgbClr val="D6E3E8"/>
            </a:solidFill>
            <a:prstDash val="solid"/>
          </a:ln>
        </p:spPr>
        <p:txBody>
          <a:bodyPr/>
          <a:lstStyle/>
          <a:p>
            <a:endParaRPr lang="en-US"/>
          </a:p>
        </p:txBody>
      </p:sp>
      <p:sp>
        <p:nvSpPr>
          <p:cNvPr id="25" name="Text 23"/>
          <p:cNvSpPr/>
          <p:nvPr/>
        </p:nvSpPr>
        <p:spPr>
          <a:xfrm>
            <a:off x="7187184" y="2235708"/>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Sit-to-stand test and the physiotherapist's notes</a:t>
            </a:r>
            <a:endParaRPr lang="en-US" sz="1100" dirty="0"/>
          </a:p>
        </p:txBody>
      </p:sp>
      <p:sp>
        <p:nvSpPr>
          <p:cNvPr id="26" name="Shape 24"/>
          <p:cNvSpPr/>
          <p:nvPr/>
        </p:nvSpPr>
        <p:spPr>
          <a:xfrm>
            <a:off x="10076688" y="2235708"/>
            <a:ext cx="1563624" cy="608076"/>
          </a:xfrm>
          <a:prstGeom prst="rect">
            <a:avLst/>
          </a:prstGeom>
          <a:solidFill>
            <a:srgbClr val="FFFFFF"/>
          </a:solidFill>
          <a:ln w="9525">
            <a:solidFill>
              <a:srgbClr val="D6E3E8"/>
            </a:solidFill>
            <a:prstDash val="solid"/>
          </a:ln>
        </p:spPr>
        <p:txBody>
          <a:bodyPr/>
          <a:lstStyle/>
          <a:p>
            <a:endParaRPr lang="en-US"/>
          </a:p>
        </p:txBody>
      </p:sp>
      <p:sp>
        <p:nvSpPr>
          <p:cNvPr id="27" name="Text 25"/>
          <p:cNvSpPr/>
          <p:nvPr/>
        </p:nvSpPr>
        <p:spPr>
          <a:xfrm>
            <a:off x="10204704" y="2235708"/>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6 weeks</a:t>
            </a:r>
            <a:endParaRPr lang="en-US" sz="1100" dirty="0"/>
          </a:p>
        </p:txBody>
      </p:sp>
      <p:sp>
        <p:nvSpPr>
          <p:cNvPr id="28" name="Shape 26"/>
          <p:cNvSpPr/>
          <p:nvPr/>
        </p:nvSpPr>
        <p:spPr>
          <a:xfrm>
            <a:off x="566928" y="2843784"/>
            <a:ext cx="3246120" cy="608076"/>
          </a:xfrm>
          <a:prstGeom prst="rect">
            <a:avLst/>
          </a:prstGeom>
          <a:solidFill>
            <a:srgbClr val="F4F9FB"/>
          </a:solidFill>
          <a:ln w="9525">
            <a:solidFill>
              <a:srgbClr val="D6E3E8"/>
            </a:solidFill>
            <a:prstDash val="solid"/>
          </a:ln>
        </p:spPr>
        <p:txBody>
          <a:bodyPr/>
          <a:lstStyle/>
          <a:p>
            <a:endParaRPr lang="en-US"/>
          </a:p>
        </p:txBody>
      </p:sp>
      <p:sp>
        <p:nvSpPr>
          <p:cNvPr id="29" name="Text 27"/>
          <p:cNvSpPr/>
          <p:nvPr/>
        </p:nvSpPr>
        <p:spPr>
          <a:xfrm>
            <a:off x="694944" y="2843784"/>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Lose about 8 kg (10% of body weight)</a:t>
            </a:r>
            <a:endParaRPr lang="en-US" sz="1100" dirty="0"/>
          </a:p>
        </p:txBody>
      </p:sp>
      <p:sp>
        <p:nvSpPr>
          <p:cNvPr id="30" name="Shape 28"/>
          <p:cNvSpPr/>
          <p:nvPr/>
        </p:nvSpPr>
        <p:spPr>
          <a:xfrm>
            <a:off x="3813048" y="2843784"/>
            <a:ext cx="3246120" cy="608076"/>
          </a:xfrm>
          <a:prstGeom prst="rect">
            <a:avLst/>
          </a:prstGeom>
          <a:solidFill>
            <a:srgbClr val="F4F9FB"/>
          </a:solidFill>
          <a:ln w="9525">
            <a:solidFill>
              <a:srgbClr val="D6E3E8"/>
            </a:solidFill>
            <a:prstDash val="solid"/>
          </a:ln>
        </p:spPr>
        <p:txBody>
          <a:bodyPr/>
          <a:lstStyle/>
          <a:p>
            <a:endParaRPr lang="en-US"/>
          </a:p>
        </p:txBody>
      </p:sp>
      <p:sp>
        <p:nvSpPr>
          <p:cNvPr id="31" name="Text 29"/>
          <p:cNvSpPr/>
          <p:nvPr/>
        </p:nvSpPr>
        <p:spPr>
          <a:xfrm>
            <a:off x="3941064" y="2843784"/>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Referral to the local weight-management service; simple food swaps</a:t>
            </a:r>
            <a:endParaRPr lang="en-US" sz="1100" dirty="0"/>
          </a:p>
        </p:txBody>
      </p:sp>
      <p:sp>
        <p:nvSpPr>
          <p:cNvPr id="32" name="Shape 30"/>
          <p:cNvSpPr/>
          <p:nvPr/>
        </p:nvSpPr>
        <p:spPr>
          <a:xfrm>
            <a:off x="7059168" y="2843784"/>
            <a:ext cx="3017520" cy="608076"/>
          </a:xfrm>
          <a:prstGeom prst="rect">
            <a:avLst/>
          </a:prstGeom>
          <a:solidFill>
            <a:srgbClr val="F4F9FB"/>
          </a:solidFill>
          <a:ln w="9525">
            <a:solidFill>
              <a:srgbClr val="D6E3E8"/>
            </a:solidFill>
            <a:prstDash val="solid"/>
          </a:ln>
        </p:spPr>
        <p:txBody>
          <a:bodyPr/>
          <a:lstStyle/>
          <a:p>
            <a:endParaRPr lang="en-US"/>
          </a:p>
        </p:txBody>
      </p:sp>
      <p:sp>
        <p:nvSpPr>
          <p:cNvPr id="33" name="Text 31"/>
          <p:cNvSpPr/>
          <p:nvPr/>
        </p:nvSpPr>
        <p:spPr>
          <a:xfrm>
            <a:off x="7187184" y="2843784"/>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Weight and waist measured at the practice nurse clinic</a:t>
            </a:r>
            <a:endParaRPr lang="en-US" sz="1100" dirty="0"/>
          </a:p>
        </p:txBody>
      </p:sp>
      <p:sp>
        <p:nvSpPr>
          <p:cNvPr id="34" name="Shape 32"/>
          <p:cNvSpPr/>
          <p:nvPr/>
        </p:nvSpPr>
        <p:spPr>
          <a:xfrm>
            <a:off x="10076688" y="2843784"/>
            <a:ext cx="1563624" cy="608076"/>
          </a:xfrm>
          <a:prstGeom prst="rect">
            <a:avLst/>
          </a:prstGeom>
          <a:solidFill>
            <a:srgbClr val="F4F9FB"/>
          </a:solidFill>
          <a:ln w="9525">
            <a:solidFill>
              <a:srgbClr val="D6E3E8"/>
            </a:solidFill>
            <a:prstDash val="solid"/>
          </a:ln>
        </p:spPr>
        <p:txBody>
          <a:bodyPr/>
          <a:lstStyle/>
          <a:p>
            <a:endParaRPr lang="en-US"/>
          </a:p>
        </p:txBody>
      </p:sp>
      <p:sp>
        <p:nvSpPr>
          <p:cNvPr id="35" name="Text 33"/>
          <p:cNvSpPr/>
          <p:nvPr/>
        </p:nvSpPr>
        <p:spPr>
          <a:xfrm>
            <a:off x="10204704" y="2843784"/>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3 months</a:t>
            </a:r>
            <a:endParaRPr lang="en-US" sz="1100" dirty="0"/>
          </a:p>
        </p:txBody>
      </p:sp>
      <p:sp>
        <p:nvSpPr>
          <p:cNvPr id="36" name="Shape 34"/>
          <p:cNvSpPr/>
          <p:nvPr/>
        </p:nvSpPr>
        <p:spPr>
          <a:xfrm>
            <a:off x="566928" y="3451860"/>
            <a:ext cx="3246120" cy="608076"/>
          </a:xfrm>
          <a:prstGeom prst="rect">
            <a:avLst/>
          </a:prstGeom>
          <a:solidFill>
            <a:srgbClr val="FFFFFF"/>
          </a:solidFill>
          <a:ln w="9525">
            <a:solidFill>
              <a:srgbClr val="D6E3E8"/>
            </a:solidFill>
            <a:prstDash val="solid"/>
          </a:ln>
        </p:spPr>
        <p:txBody>
          <a:bodyPr/>
          <a:lstStyle/>
          <a:p>
            <a:endParaRPr lang="en-US"/>
          </a:p>
        </p:txBody>
      </p:sp>
      <p:sp>
        <p:nvSpPr>
          <p:cNvPr id="37" name="Text 35"/>
          <p:cNvSpPr/>
          <p:nvPr/>
        </p:nvSpPr>
        <p:spPr>
          <a:xfrm>
            <a:off x="694944" y="3451860"/>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Build up to 150 minutes of activity a week</a:t>
            </a:r>
            <a:endParaRPr lang="en-US" sz="1100" dirty="0"/>
          </a:p>
        </p:txBody>
      </p:sp>
      <p:sp>
        <p:nvSpPr>
          <p:cNvPr id="38" name="Shape 36"/>
          <p:cNvSpPr/>
          <p:nvPr/>
        </p:nvSpPr>
        <p:spPr>
          <a:xfrm>
            <a:off x="3813048" y="3451860"/>
            <a:ext cx="3246120" cy="608076"/>
          </a:xfrm>
          <a:prstGeom prst="rect">
            <a:avLst/>
          </a:prstGeom>
          <a:solidFill>
            <a:srgbClr val="FFFFFF"/>
          </a:solidFill>
          <a:ln w="9525">
            <a:solidFill>
              <a:srgbClr val="D6E3E8"/>
            </a:solidFill>
            <a:prstDash val="solid"/>
          </a:ln>
        </p:spPr>
        <p:txBody>
          <a:bodyPr/>
          <a:lstStyle/>
          <a:p>
            <a:endParaRPr lang="en-US"/>
          </a:p>
        </p:txBody>
      </p:sp>
      <p:sp>
        <p:nvSpPr>
          <p:cNvPr id="39" name="Text 37"/>
          <p:cNvSpPr/>
          <p:nvPr/>
        </p:nvSpPr>
        <p:spPr>
          <a:xfrm>
            <a:off x="3941064" y="3451860"/>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Add 5 minutes to each walk, then add a walking day; consider aqua-aerobics</a:t>
            </a:r>
            <a:endParaRPr lang="en-US" sz="1100" dirty="0"/>
          </a:p>
        </p:txBody>
      </p:sp>
      <p:sp>
        <p:nvSpPr>
          <p:cNvPr id="40" name="Shape 38"/>
          <p:cNvSpPr/>
          <p:nvPr/>
        </p:nvSpPr>
        <p:spPr>
          <a:xfrm>
            <a:off x="7059168" y="3451860"/>
            <a:ext cx="3017520" cy="608076"/>
          </a:xfrm>
          <a:prstGeom prst="rect">
            <a:avLst/>
          </a:prstGeom>
          <a:solidFill>
            <a:srgbClr val="FFFFFF"/>
          </a:solidFill>
          <a:ln w="9525">
            <a:solidFill>
              <a:srgbClr val="D6E3E8"/>
            </a:solidFill>
            <a:prstDash val="solid"/>
          </a:ln>
        </p:spPr>
        <p:txBody>
          <a:bodyPr/>
          <a:lstStyle/>
          <a:p>
            <a:endParaRPr lang="en-US"/>
          </a:p>
        </p:txBody>
      </p:sp>
      <p:sp>
        <p:nvSpPr>
          <p:cNvPr id="41" name="Text 39"/>
          <p:cNvSpPr/>
          <p:nvPr/>
        </p:nvSpPr>
        <p:spPr>
          <a:xfrm>
            <a:off x="7187184" y="3451860"/>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Step count on her phone; activity diary</a:t>
            </a:r>
            <a:endParaRPr lang="en-US" sz="1100" dirty="0"/>
          </a:p>
        </p:txBody>
      </p:sp>
      <p:sp>
        <p:nvSpPr>
          <p:cNvPr id="42" name="Shape 40"/>
          <p:cNvSpPr/>
          <p:nvPr/>
        </p:nvSpPr>
        <p:spPr>
          <a:xfrm>
            <a:off x="10076688" y="3451860"/>
            <a:ext cx="1563624" cy="608076"/>
          </a:xfrm>
          <a:prstGeom prst="rect">
            <a:avLst/>
          </a:prstGeom>
          <a:solidFill>
            <a:srgbClr val="FFFFFF"/>
          </a:solidFill>
          <a:ln w="9525">
            <a:solidFill>
              <a:srgbClr val="D6E3E8"/>
            </a:solidFill>
            <a:prstDash val="solid"/>
          </a:ln>
        </p:spPr>
        <p:txBody>
          <a:bodyPr/>
          <a:lstStyle/>
          <a:p>
            <a:endParaRPr lang="en-US"/>
          </a:p>
        </p:txBody>
      </p:sp>
      <p:sp>
        <p:nvSpPr>
          <p:cNvPr id="43" name="Text 41"/>
          <p:cNvSpPr/>
          <p:nvPr/>
        </p:nvSpPr>
        <p:spPr>
          <a:xfrm>
            <a:off x="10204704" y="3451860"/>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3 months</a:t>
            </a:r>
            <a:endParaRPr lang="en-US" sz="1100" dirty="0"/>
          </a:p>
        </p:txBody>
      </p:sp>
      <p:sp>
        <p:nvSpPr>
          <p:cNvPr id="44" name="Shape 42"/>
          <p:cNvSpPr/>
          <p:nvPr/>
        </p:nvSpPr>
        <p:spPr>
          <a:xfrm>
            <a:off x="566928" y="4059936"/>
            <a:ext cx="3246120" cy="608076"/>
          </a:xfrm>
          <a:prstGeom prst="rect">
            <a:avLst/>
          </a:prstGeom>
          <a:solidFill>
            <a:srgbClr val="F4F9FB"/>
          </a:solidFill>
          <a:ln w="9525">
            <a:solidFill>
              <a:srgbClr val="D6E3E8"/>
            </a:solidFill>
            <a:prstDash val="solid"/>
          </a:ln>
        </p:spPr>
        <p:txBody>
          <a:bodyPr/>
          <a:lstStyle/>
          <a:p>
            <a:endParaRPr lang="en-US"/>
          </a:p>
        </p:txBody>
      </p:sp>
      <p:sp>
        <p:nvSpPr>
          <p:cNvPr id="45" name="Text 43"/>
          <p:cNvSpPr/>
          <p:nvPr/>
        </p:nvSpPr>
        <p:spPr>
          <a:xfrm>
            <a:off x="694944" y="4059936"/>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Reduce falls risk</a:t>
            </a:r>
            <a:endParaRPr lang="en-US" sz="1100" dirty="0"/>
          </a:p>
        </p:txBody>
      </p:sp>
      <p:sp>
        <p:nvSpPr>
          <p:cNvPr id="46" name="Shape 44"/>
          <p:cNvSpPr/>
          <p:nvPr/>
        </p:nvSpPr>
        <p:spPr>
          <a:xfrm>
            <a:off x="3813048" y="4059936"/>
            <a:ext cx="3246120" cy="608076"/>
          </a:xfrm>
          <a:prstGeom prst="rect">
            <a:avLst/>
          </a:prstGeom>
          <a:solidFill>
            <a:srgbClr val="F4F9FB"/>
          </a:solidFill>
          <a:ln w="9525">
            <a:solidFill>
              <a:srgbClr val="D6E3E8"/>
            </a:solidFill>
            <a:prstDash val="solid"/>
          </a:ln>
        </p:spPr>
        <p:txBody>
          <a:bodyPr/>
          <a:lstStyle/>
          <a:p>
            <a:endParaRPr lang="en-US"/>
          </a:p>
        </p:txBody>
      </p:sp>
      <p:sp>
        <p:nvSpPr>
          <p:cNvPr id="47" name="Text 45"/>
          <p:cNvSpPr/>
          <p:nvPr/>
        </p:nvSpPr>
        <p:spPr>
          <a:xfrm>
            <a:off x="3941064" y="4059936"/>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Occupational therapy home check; second stair rail; review footwear</a:t>
            </a:r>
            <a:endParaRPr lang="en-US" sz="1100" dirty="0"/>
          </a:p>
        </p:txBody>
      </p:sp>
      <p:sp>
        <p:nvSpPr>
          <p:cNvPr id="48" name="Shape 46"/>
          <p:cNvSpPr/>
          <p:nvPr/>
        </p:nvSpPr>
        <p:spPr>
          <a:xfrm>
            <a:off x="7059168" y="4059936"/>
            <a:ext cx="3017520" cy="608076"/>
          </a:xfrm>
          <a:prstGeom prst="rect">
            <a:avLst/>
          </a:prstGeom>
          <a:solidFill>
            <a:srgbClr val="F4F9FB"/>
          </a:solidFill>
          <a:ln w="9525">
            <a:solidFill>
              <a:srgbClr val="D6E3E8"/>
            </a:solidFill>
            <a:prstDash val="solid"/>
          </a:ln>
        </p:spPr>
        <p:txBody>
          <a:bodyPr/>
          <a:lstStyle/>
          <a:p>
            <a:endParaRPr lang="en-US"/>
          </a:p>
        </p:txBody>
      </p:sp>
      <p:sp>
        <p:nvSpPr>
          <p:cNvPr id="49" name="Text 47"/>
          <p:cNvSpPr/>
          <p:nvPr/>
        </p:nvSpPr>
        <p:spPr>
          <a:xfrm>
            <a:off x="7187184" y="4059936"/>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Repeat Timed Up and Go test; ask about any trips or falls</a:t>
            </a:r>
            <a:endParaRPr lang="en-US" sz="1100" dirty="0"/>
          </a:p>
        </p:txBody>
      </p:sp>
      <p:sp>
        <p:nvSpPr>
          <p:cNvPr id="50" name="Shape 48"/>
          <p:cNvSpPr/>
          <p:nvPr/>
        </p:nvSpPr>
        <p:spPr>
          <a:xfrm>
            <a:off x="10076688" y="4059936"/>
            <a:ext cx="1563624" cy="608076"/>
          </a:xfrm>
          <a:prstGeom prst="rect">
            <a:avLst/>
          </a:prstGeom>
          <a:solidFill>
            <a:srgbClr val="F4F9FB"/>
          </a:solidFill>
          <a:ln w="9525">
            <a:solidFill>
              <a:srgbClr val="D6E3E8"/>
            </a:solidFill>
            <a:prstDash val="solid"/>
          </a:ln>
        </p:spPr>
        <p:txBody>
          <a:bodyPr/>
          <a:lstStyle/>
          <a:p>
            <a:endParaRPr lang="en-US"/>
          </a:p>
        </p:txBody>
      </p:sp>
      <p:sp>
        <p:nvSpPr>
          <p:cNvPr id="51" name="Text 49"/>
          <p:cNvSpPr/>
          <p:nvPr/>
        </p:nvSpPr>
        <p:spPr>
          <a:xfrm>
            <a:off x="10204704" y="4059936"/>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3 months</a:t>
            </a:r>
            <a:endParaRPr lang="en-US" sz="1100" dirty="0"/>
          </a:p>
        </p:txBody>
      </p:sp>
      <p:sp>
        <p:nvSpPr>
          <p:cNvPr id="52" name="Shape 50"/>
          <p:cNvSpPr/>
          <p:nvPr/>
        </p:nvSpPr>
        <p:spPr>
          <a:xfrm>
            <a:off x="566928" y="4668012"/>
            <a:ext cx="3246120" cy="608076"/>
          </a:xfrm>
          <a:prstGeom prst="rect">
            <a:avLst/>
          </a:prstGeom>
          <a:solidFill>
            <a:srgbClr val="FFFFFF"/>
          </a:solidFill>
          <a:ln w="9525">
            <a:solidFill>
              <a:srgbClr val="D6E3E8"/>
            </a:solidFill>
            <a:prstDash val="solid"/>
          </a:ln>
        </p:spPr>
        <p:txBody>
          <a:bodyPr/>
          <a:lstStyle/>
          <a:p>
            <a:endParaRPr lang="en-US"/>
          </a:p>
        </p:txBody>
      </p:sp>
      <p:sp>
        <p:nvSpPr>
          <p:cNvPr id="53" name="Text 51"/>
          <p:cNvSpPr/>
          <p:nvPr/>
        </p:nvSpPr>
        <p:spPr>
          <a:xfrm>
            <a:off x="694944" y="4668012"/>
            <a:ext cx="3008376" cy="608076"/>
          </a:xfrm>
          <a:prstGeom prst="rect">
            <a:avLst/>
          </a:prstGeom>
          <a:noFill/>
          <a:ln/>
        </p:spPr>
        <p:txBody>
          <a:bodyPr wrap="square" lIns="0" tIns="0" rIns="0" bIns="0" rtlCol="0" anchor="ctr"/>
          <a:lstStyle/>
          <a:p>
            <a:pPr marL="0" indent="0" algn="l">
              <a:lnSpc>
                <a:spcPts val="1400"/>
              </a:lnSpc>
              <a:buNone/>
            </a:pPr>
            <a:r>
              <a:rPr lang="en-US" sz="1100" b="1" dirty="0">
                <a:solidFill>
                  <a:srgbClr val="08415C"/>
                </a:solidFill>
                <a:latin typeface="Calibri" pitchFamily="34" charset="0"/>
                <a:ea typeface="Calibri" pitchFamily="34" charset="-122"/>
                <a:cs typeface="Calibri" pitchFamily="34" charset="-120"/>
              </a:rPr>
              <a:t>Keep blood pressure under control</a:t>
            </a:r>
            <a:endParaRPr lang="en-US" sz="1100" dirty="0"/>
          </a:p>
        </p:txBody>
      </p:sp>
      <p:sp>
        <p:nvSpPr>
          <p:cNvPr id="54" name="Shape 52"/>
          <p:cNvSpPr/>
          <p:nvPr/>
        </p:nvSpPr>
        <p:spPr>
          <a:xfrm>
            <a:off x="3813048" y="4668012"/>
            <a:ext cx="3246120" cy="608076"/>
          </a:xfrm>
          <a:prstGeom prst="rect">
            <a:avLst/>
          </a:prstGeom>
          <a:solidFill>
            <a:srgbClr val="FFFFFF"/>
          </a:solidFill>
          <a:ln w="9525">
            <a:solidFill>
              <a:srgbClr val="D6E3E8"/>
            </a:solidFill>
            <a:prstDash val="solid"/>
          </a:ln>
        </p:spPr>
        <p:txBody>
          <a:bodyPr/>
          <a:lstStyle/>
          <a:p>
            <a:endParaRPr lang="en-US"/>
          </a:p>
        </p:txBody>
      </p:sp>
      <p:sp>
        <p:nvSpPr>
          <p:cNvPr id="55" name="Text 53"/>
          <p:cNvSpPr/>
          <p:nvPr/>
        </p:nvSpPr>
        <p:spPr>
          <a:xfrm>
            <a:off x="3941064" y="4668012"/>
            <a:ext cx="30083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Continue amlodipine; reduce added salt; recheck if oral NSAIDs start</a:t>
            </a:r>
            <a:endParaRPr lang="en-US" sz="1100" dirty="0"/>
          </a:p>
        </p:txBody>
      </p:sp>
      <p:sp>
        <p:nvSpPr>
          <p:cNvPr id="56" name="Shape 54"/>
          <p:cNvSpPr/>
          <p:nvPr/>
        </p:nvSpPr>
        <p:spPr>
          <a:xfrm>
            <a:off x="7059168" y="4668012"/>
            <a:ext cx="3017520" cy="608076"/>
          </a:xfrm>
          <a:prstGeom prst="rect">
            <a:avLst/>
          </a:prstGeom>
          <a:solidFill>
            <a:srgbClr val="FFFFFF"/>
          </a:solidFill>
          <a:ln w="9525">
            <a:solidFill>
              <a:srgbClr val="D6E3E8"/>
            </a:solidFill>
            <a:prstDash val="solid"/>
          </a:ln>
        </p:spPr>
        <p:txBody>
          <a:bodyPr/>
          <a:lstStyle/>
          <a:p>
            <a:endParaRPr lang="en-US"/>
          </a:p>
        </p:txBody>
      </p:sp>
      <p:sp>
        <p:nvSpPr>
          <p:cNvPr id="57" name="Text 55"/>
          <p:cNvSpPr/>
          <p:nvPr/>
        </p:nvSpPr>
        <p:spPr>
          <a:xfrm>
            <a:off x="7187184" y="4668012"/>
            <a:ext cx="2779776" cy="608076"/>
          </a:xfrm>
          <a:prstGeom prst="rect">
            <a:avLst/>
          </a:prstGeom>
          <a:noFill/>
          <a:ln/>
        </p:spPr>
        <p:txBody>
          <a:bodyPr wrap="square" lIns="0" tIns="0" rIns="0" bIns="0" rtlCol="0" anchor="ctr"/>
          <a:lstStyle/>
          <a:p>
            <a:pPr marL="0" indent="0" algn="l">
              <a:lnSpc>
                <a:spcPts val="1400"/>
              </a:lnSpc>
              <a:buNone/>
            </a:pPr>
            <a:r>
              <a:rPr lang="en-US" sz="1100" dirty="0">
                <a:solidFill>
                  <a:srgbClr val="31434B"/>
                </a:solidFill>
                <a:latin typeface="Calibri" pitchFamily="34" charset="0"/>
                <a:ea typeface="Calibri" pitchFamily="34" charset="-122"/>
                <a:cs typeface="Calibri" pitchFamily="34" charset="-120"/>
              </a:rPr>
              <a:t>Blood pressure checked at every appointment</a:t>
            </a:r>
            <a:endParaRPr lang="en-US" sz="1100" dirty="0"/>
          </a:p>
        </p:txBody>
      </p:sp>
      <p:sp>
        <p:nvSpPr>
          <p:cNvPr id="58" name="Shape 56"/>
          <p:cNvSpPr/>
          <p:nvPr/>
        </p:nvSpPr>
        <p:spPr>
          <a:xfrm>
            <a:off x="10076688" y="4668012"/>
            <a:ext cx="1563624" cy="608076"/>
          </a:xfrm>
          <a:prstGeom prst="rect">
            <a:avLst/>
          </a:prstGeom>
          <a:solidFill>
            <a:srgbClr val="FFFFFF"/>
          </a:solidFill>
          <a:ln w="9525">
            <a:solidFill>
              <a:srgbClr val="D6E3E8"/>
            </a:solidFill>
            <a:prstDash val="solid"/>
          </a:ln>
        </p:spPr>
        <p:txBody>
          <a:bodyPr/>
          <a:lstStyle/>
          <a:p>
            <a:endParaRPr lang="en-US"/>
          </a:p>
        </p:txBody>
      </p:sp>
      <p:sp>
        <p:nvSpPr>
          <p:cNvPr id="59" name="Text 57"/>
          <p:cNvSpPr/>
          <p:nvPr/>
        </p:nvSpPr>
        <p:spPr>
          <a:xfrm>
            <a:off x="10204704" y="4668012"/>
            <a:ext cx="1325880" cy="608076"/>
          </a:xfrm>
          <a:prstGeom prst="rect">
            <a:avLst/>
          </a:prstGeom>
          <a:noFill/>
          <a:ln/>
        </p:spPr>
        <p:txBody>
          <a:bodyPr wrap="square" lIns="0" tIns="0" rIns="0" bIns="0" rtlCol="0" anchor="ctr"/>
          <a:lstStyle/>
          <a:p>
            <a:pPr marL="0" indent="0" algn="ctr">
              <a:lnSpc>
                <a:spcPts val="1400"/>
              </a:lnSpc>
              <a:buNone/>
            </a:pPr>
            <a:r>
              <a:rPr lang="en-US" sz="1100" dirty="0">
                <a:solidFill>
                  <a:srgbClr val="31434B"/>
                </a:solidFill>
                <a:latin typeface="Calibri" pitchFamily="34" charset="0"/>
                <a:ea typeface="Calibri" pitchFamily="34" charset="-122"/>
                <a:cs typeface="Calibri" pitchFamily="34" charset="-120"/>
              </a:rPr>
              <a:t>3 months</a:t>
            </a:r>
            <a:endParaRPr lang="en-US" sz="1100" dirty="0"/>
          </a:p>
        </p:txBody>
      </p:sp>
      <p:sp>
        <p:nvSpPr>
          <p:cNvPr id="60" name="Text 58"/>
          <p:cNvSpPr/>
          <p:nvPr/>
        </p:nvSpPr>
        <p:spPr>
          <a:xfrm>
            <a:off x="566928" y="5404104"/>
            <a:ext cx="11057839" cy="384048"/>
          </a:xfrm>
          <a:prstGeom prst="rect">
            <a:avLst/>
          </a:prstGeom>
          <a:noFill/>
          <a:ln/>
        </p:spPr>
        <p:txBody>
          <a:bodyPr wrap="square" lIns="0" tIns="0" rIns="0" bIns="0" rtlCol="0" anchor="ctr"/>
          <a:lstStyle/>
          <a:p>
            <a:pPr marL="0" indent="0">
              <a:lnSpc>
                <a:spcPts val="1300"/>
              </a:lnSpc>
              <a:buNone/>
            </a:pPr>
            <a:r>
              <a:rPr lang="en-US" sz="1050" i="1" dirty="0">
                <a:solidFill>
                  <a:srgbClr val="6B7C84"/>
                </a:solidFill>
                <a:latin typeface="Calibri" pitchFamily="34" charset="0"/>
                <a:ea typeface="Calibri" pitchFamily="34" charset="-122"/>
                <a:cs typeface="Calibri" pitchFamily="34" charset="-120"/>
              </a:rPr>
              <a:t>Table 2. Maggie's SMART care plan goals. Author's own, based on NICE (2022) and NICE (2021). NICE advises patient-initiated follow-up for most people, so Maggie can also ring the practice if things change.</a:t>
            </a:r>
            <a:endParaRPr lang="en-US" sz="1050" dirty="0"/>
          </a:p>
        </p:txBody>
      </p:sp>
      <p:sp>
        <p:nvSpPr>
          <p:cNvPr id="61" name="Text 59"/>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12</a:t>
            </a:r>
            <a:endParaRPr lang="en-US" sz="1000" dirty="0"/>
          </a:p>
        </p:txBody>
      </p:sp>
      <p:pic>
        <p:nvPicPr>
          <p:cNvPr id="80" name="Audio 79">
            <a:extLst>
              <a:ext uri="{FF2B5EF4-FFF2-40B4-BE49-F238E27FC236}">
                <a16:creationId xmlns:a16="http://schemas.microsoft.com/office/drawing/2014/main" id="{FAE19707-C342-40D3-451D-FB38E3DEA5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108"/>
    </mc:Choice>
    <mc:Fallback>
      <p:transition spd="slow" advTm="71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8415C"/>
        </a:solidFill>
        <a:effectLst/>
      </p:bgPr>
    </p:bg>
    <p:spTree>
      <p:nvGrpSpPr>
        <p:cNvPr id="1" name=""/>
        <p:cNvGrpSpPr/>
        <p:nvPr/>
      </p:nvGrpSpPr>
      <p:grpSpPr>
        <a:xfrm>
          <a:off x="0" y="0"/>
          <a:ext cx="0" cy="0"/>
          <a:chOff x="0" y="0"/>
          <a:chExt cx="0" cy="0"/>
        </a:xfrm>
      </p:grpSpPr>
      <p:sp>
        <p:nvSpPr>
          <p:cNvPr id="2" name="Shape 0"/>
          <p:cNvSpPr/>
          <p:nvPr/>
        </p:nvSpPr>
        <p:spPr>
          <a:xfrm>
            <a:off x="10241280" y="-1463040"/>
            <a:ext cx="4023360" cy="4023360"/>
          </a:xfrm>
          <a:prstGeom prst="ellipse">
            <a:avLst/>
          </a:prstGeom>
          <a:solidFill>
            <a:srgbClr val="0B5A7A"/>
          </a:solidFill>
          <a:ln w="12700">
            <a:solidFill>
              <a:srgbClr val="333333"/>
            </a:solidFill>
            <a:prstDash val="solid"/>
          </a:ln>
        </p:spPr>
        <p:txBody>
          <a:bodyPr/>
          <a:lstStyle/>
          <a:p>
            <a:endParaRPr lang="en-US"/>
          </a:p>
        </p:txBody>
      </p:sp>
      <p:sp>
        <p:nvSpPr>
          <p:cNvPr id="3" name="Text 1"/>
          <p:cNvSpPr/>
          <p:nvPr/>
        </p:nvSpPr>
        <p:spPr>
          <a:xfrm>
            <a:off x="841248" y="475488"/>
            <a:ext cx="11057839" cy="274320"/>
          </a:xfrm>
          <a:prstGeom prst="rect">
            <a:avLst/>
          </a:prstGeom>
          <a:noFill/>
          <a:ln/>
        </p:spPr>
        <p:txBody>
          <a:bodyPr wrap="square" lIns="0" tIns="0" rIns="0" bIns="0" rtlCol="0" anchor="ctr"/>
          <a:lstStyle/>
          <a:p>
            <a:pPr marL="0" indent="0">
              <a:buNone/>
            </a:pPr>
            <a:r>
              <a:rPr lang="en-US" sz="1250" b="1" kern="0" spc="220" dirty="0">
                <a:solidFill>
                  <a:srgbClr val="F6C177"/>
                </a:solidFill>
                <a:latin typeface="Calibri" pitchFamily="34" charset="0"/>
                <a:ea typeface="Calibri" pitchFamily="34" charset="-122"/>
                <a:cs typeface="Calibri" pitchFamily="34" charset="-120"/>
              </a:rPr>
              <a:t>IN SUMMARY</a:t>
            </a:r>
            <a:endParaRPr lang="en-US" sz="1250" dirty="0"/>
          </a:p>
        </p:txBody>
      </p:sp>
      <p:sp>
        <p:nvSpPr>
          <p:cNvPr id="4" name="Text 2"/>
          <p:cNvSpPr/>
          <p:nvPr/>
        </p:nvSpPr>
        <p:spPr>
          <a:xfrm>
            <a:off x="841248" y="768096"/>
            <a:ext cx="11057839" cy="548640"/>
          </a:xfrm>
          <a:prstGeom prst="rect">
            <a:avLst/>
          </a:prstGeom>
          <a:noFill/>
          <a:ln/>
        </p:spPr>
        <p:txBody>
          <a:bodyPr wrap="square" lIns="0" tIns="0" rIns="0" bIns="0" rtlCol="0" anchor="ctr"/>
          <a:lstStyle/>
          <a:p>
            <a:pPr marL="0" indent="0">
              <a:buNone/>
            </a:pPr>
            <a:r>
              <a:rPr lang="en-US" sz="3200" b="1" dirty="0">
                <a:solidFill>
                  <a:srgbClr val="FFFFFF"/>
                </a:solidFill>
                <a:latin typeface="Cambria" pitchFamily="34" charset="0"/>
                <a:ea typeface="Cambria" pitchFamily="34" charset="-122"/>
                <a:cs typeface="Cambria" pitchFamily="34" charset="-120"/>
              </a:rPr>
              <a:t>The main points to take away</a:t>
            </a:r>
            <a:endParaRPr lang="en-US" sz="3200" dirty="0"/>
          </a:p>
        </p:txBody>
      </p:sp>
      <p:sp>
        <p:nvSpPr>
          <p:cNvPr id="5" name="Shape 3"/>
          <p:cNvSpPr/>
          <p:nvPr/>
        </p:nvSpPr>
        <p:spPr>
          <a:xfrm>
            <a:off x="841248" y="1572768"/>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6" name="Shape 4"/>
          <p:cNvSpPr/>
          <p:nvPr/>
        </p:nvSpPr>
        <p:spPr>
          <a:xfrm>
            <a:off x="1060704" y="1792224"/>
            <a:ext cx="384048" cy="384048"/>
          </a:xfrm>
          <a:prstGeom prst="ellipse">
            <a:avLst/>
          </a:prstGeom>
          <a:solidFill>
            <a:srgbClr val="D97706"/>
          </a:solidFill>
          <a:ln w="12700">
            <a:solidFill>
              <a:srgbClr val="333333"/>
            </a:solidFill>
            <a:prstDash val="solid"/>
          </a:ln>
        </p:spPr>
        <p:txBody>
          <a:bodyPr/>
          <a:lstStyle/>
          <a:p>
            <a:endParaRPr lang="en-US"/>
          </a:p>
        </p:txBody>
      </p:sp>
      <p:sp>
        <p:nvSpPr>
          <p:cNvPr id="7" name="Text 5"/>
          <p:cNvSpPr/>
          <p:nvPr/>
        </p:nvSpPr>
        <p:spPr>
          <a:xfrm>
            <a:off x="1060704" y="1792224"/>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8" name="Text 6"/>
          <p:cNvSpPr/>
          <p:nvPr/>
        </p:nvSpPr>
        <p:spPr>
          <a:xfrm>
            <a:off x="1060704" y="2286000"/>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The person, not the X-ray</a:t>
            </a:r>
            <a:endParaRPr lang="en-US" sz="1400" dirty="0"/>
          </a:p>
        </p:txBody>
      </p:sp>
      <p:sp>
        <p:nvSpPr>
          <p:cNvPr id="9" name="Text 7"/>
          <p:cNvSpPr/>
          <p:nvPr/>
        </p:nvSpPr>
        <p:spPr>
          <a:xfrm>
            <a:off x="1060704" y="2798064"/>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Maggie is a 62-year-old widow who wants to stay in her own home. The care plan starts from what matters to her.</a:t>
            </a:r>
            <a:endParaRPr lang="en-US" sz="1100" dirty="0"/>
          </a:p>
        </p:txBody>
      </p:sp>
      <p:sp>
        <p:nvSpPr>
          <p:cNvPr id="10" name="Shape 8"/>
          <p:cNvSpPr/>
          <p:nvPr/>
        </p:nvSpPr>
        <p:spPr>
          <a:xfrm>
            <a:off x="4423562" y="1572768"/>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11" name="Shape 9"/>
          <p:cNvSpPr/>
          <p:nvPr/>
        </p:nvSpPr>
        <p:spPr>
          <a:xfrm>
            <a:off x="4643018" y="1792224"/>
            <a:ext cx="384048" cy="384048"/>
          </a:xfrm>
          <a:prstGeom prst="ellipse">
            <a:avLst/>
          </a:prstGeom>
          <a:solidFill>
            <a:srgbClr val="D97706"/>
          </a:solidFill>
          <a:ln w="12700">
            <a:solidFill>
              <a:srgbClr val="333333"/>
            </a:solidFill>
            <a:prstDash val="solid"/>
          </a:ln>
        </p:spPr>
        <p:txBody>
          <a:bodyPr/>
          <a:lstStyle/>
          <a:p>
            <a:endParaRPr lang="en-US"/>
          </a:p>
        </p:txBody>
      </p:sp>
      <p:sp>
        <p:nvSpPr>
          <p:cNvPr id="12" name="Text 10"/>
          <p:cNvSpPr/>
          <p:nvPr/>
        </p:nvSpPr>
        <p:spPr>
          <a:xfrm>
            <a:off x="4643018" y="1792224"/>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13" name="Text 11"/>
          <p:cNvSpPr/>
          <p:nvPr/>
        </p:nvSpPr>
        <p:spPr>
          <a:xfrm>
            <a:off x="4643018" y="2286000"/>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Understanding the joint explains the care</a:t>
            </a:r>
            <a:endParaRPr lang="en-US" sz="1400" dirty="0"/>
          </a:p>
        </p:txBody>
      </p:sp>
      <p:sp>
        <p:nvSpPr>
          <p:cNvPr id="14" name="Text 12"/>
          <p:cNvSpPr/>
          <p:nvPr/>
        </p:nvSpPr>
        <p:spPr>
          <a:xfrm>
            <a:off x="4643018" y="2798064"/>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Once you know that cartilage cushions the knee and that the quadriceps protect it, exercise and weight loss stop being vague advice and become the treatment.</a:t>
            </a:r>
            <a:endParaRPr lang="en-US" sz="1100" dirty="0"/>
          </a:p>
        </p:txBody>
      </p:sp>
      <p:sp>
        <p:nvSpPr>
          <p:cNvPr id="15" name="Shape 13"/>
          <p:cNvSpPr/>
          <p:nvPr/>
        </p:nvSpPr>
        <p:spPr>
          <a:xfrm>
            <a:off x="8005877" y="1572768"/>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16" name="Shape 14"/>
          <p:cNvSpPr/>
          <p:nvPr/>
        </p:nvSpPr>
        <p:spPr>
          <a:xfrm>
            <a:off x="8225333" y="1792224"/>
            <a:ext cx="384048" cy="384048"/>
          </a:xfrm>
          <a:prstGeom prst="ellipse">
            <a:avLst/>
          </a:prstGeom>
          <a:solidFill>
            <a:srgbClr val="D97706"/>
          </a:solidFill>
          <a:ln w="12700">
            <a:solidFill>
              <a:srgbClr val="333333"/>
            </a:solidFill>
            <a:prstDash val="solid"/>
          </a:ln>
        </p:spPr>
        <p:txBody>
          <a:bodyPr/>
          <a:lstStyle/>
          <a:p>
            <a:endParaRPr lang="en-US"/>
          </a:p>
        </p:txBody>
      </p:sp>
      <p:sp>
        <p:nvSpPr>
          <p:cNvPr id="17" name="Text 15"/>
          <p:cNvSpPr/>
          <p:nvPr/>
        </p:nvSpPr>
        <p:spPr>
          <a:xfrm>
            <a:off x="8225333" y="1792224"/>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8" name="Text 16"/>
          <p:cNvSpPr/>
          <p:nvPr/>
        </p:nvSpPr>
        <p:spPr>
          <a:xfrm>
            <a:off x="8225333" y="2286000"/>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Target what can be changed</a:t>
            </a:r>
            <a:endParaRPr lang="en-US" sz="1400" dirty="0"/>
          </a:p>
        </p:txBody>
      </p:sp>
      <p:sp>
        <p:nvSpPr>
          <p:cNvPr id="19" name="Text 17"/>
          <p:cNvSpPr/>
          <p:nvPr/>
        </p:nvSpPr>
        <p:spPr>
          <a:xfrm>
            <a:off x="8225333" y="2798064"/>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Age, sex and family history are fixed. Weight, strength, activity, diet and sleep are not — and that is where care makes the difference.</a:t>
            </a:r>
            <a:endParaRPr lang="en-US" sz="1100" dirty="0"/>
          </a:p>
        </p:txBody>
      </p:sp>
      <p:sp>
        <p:nvSpPr>
          <p:cNvPr id="20" name="Shape 18"/>
          <p:cNvSpPr/>
          <p:nvPr/>
        </p:nvSpPr>
        <p:spPr>
          <a:xfrm>
            <a:off x="841248" y="3931920"/>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21" name="Shape 19"/>
          <p:cNvSpPr/>
          <p:nvPr/>
        </p:nvSpPr>
        <p:spPr>
          <a:xfrm>
            <a:off x="1060704" y="4151376"/>
            <a:ext cx="384048" cy="384048"/>
          </a:xfrm>
          <a:prstGeom prst="ellipse">
            <a:avLst/>
          </a:prstGeom>
          <a:solidFill>
            <a:srgbClr val="D97706"/>
          </a:solidFill>
          <a:ln w="12700">
            <a:solidFill>
              <a:srgbClr val="333333"/>
            </a:solidFill>
            <a:prstDash val="solid"/>
          </a:ln>
        </p:spPr>
        <p:txBody>
          <a:bodyPr/>
          <a:lstStyle/>
          <a:p>
            <a:endParaRPr lang="en-US"/>
          </a:p>
        </p:txBody>
      </p:sp>
      <p:sp>
        <p:nvSpPr>
          <p:cNvPr id="22" name="Text 20"/>
          <p:cNvSpPr/>
          <p:nvPr/>
        </p:nvSpPr>
        <p:spPr>
          <a:xfrm>
            <a:off x="1060704" y="4151376"/>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23" name="Text 21"/>
          <p:cNvSpPr/>
          <p:nvPr/>
        </p:nvSpPr>
        <p:spPr>
          <a:xfrm>
            <a:off x="1060704" y="4645152"/>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Follow the evidence, step by step</a:t>
            </a:r>
            <a:endParaRPr lang="en-US" sz="1400" dirty="0"/>
          </a:p>
        </p:txBody>
      </p:sp>
      <p:sp>
        <p:nvSpPr>
          <p:cNvPr id="24" name="Text 22"/>
          <p:cNvSpPr/>
          <p:nvPr/>
        </p:nvSpPr>
        <p:spPr>
          <a:xfrm>
            <a:off x="1060704" y="5157216"/>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NICE NG226 puts exercise, weight management and good information first, medicines second, and surgery only when they are not enough.</a:t>
            </a:r>
            <a:endParaRPr lang="en-US" sz="1100" dirty="0"/>
          </a:p>
        </p:txBody>
      </p:sp>
      <p:sp>
        <p:nvSpPr>
          <p:cNvPr id="25" name="Shape 23"/>
          <p:cNvSpPr/>
          <p:nvPr/>
        </p:nvSpPr>
        <p:spPr>
          <a:xfrm>
            <a:off x="4423562" y="3931920"/>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26" name="Shape 24"/>
          <p:cNvSpPr/>
          <p:nvPr/>
        </p:nvSpPr>
        <p:spPr>
          <a:xfrm>
            <a:off x="4643018" y="4151376"/>
            <a:ext cx="384048" cy="384048"/>
          </a:xfrm>
          <a:prstGeom prst="ellipse">
            <a:avLst/>
          </a:prstGeom>
          <a:solidFill>
            <a:srgbClr val="D97706"/>
          </a:solidFill>
          <a:ln w="12700">
            <a:solidFill>
              <a:srgbClr val="333333"/>
            </a:solidFill>
            <a:prstDash val="solid"/>
          </a:ln>
        </p:spPr>
        <p:txBody>
          <a:bodyPr/>
          <a:lstStyle/>
          <a:p>
            <a:endParaRPr lang="en-US"/>
          </a:p>
        </p:txBody>
      </p:sp>
      <p:sp>
        <p:nvSpPr>
          <p:cNvPr id="27" name="Text 25"/>
          <p:cNvSpPr/>
          <p:nvPr/>
        </p:nvSpPr>
        <p:spPr>
          <a:xfrm>
            <a:off x="4643018" y="4151376"/>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8" name="Text 26"/>
          <p:cNvSpPr/>
          <p:nvPr/>
        </p:nvSpPr>
        <p:spPr>
          <a:xfrm>
            <a:off x="4643018" y="4645152"/>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Communicate and act ethically</a:t>
            </a:r>
            <a:endParaRPr lang="en-US" sz="1400" dirty="0"/>
          </a:p>
        </p:txBody>
      </p:sp>
      <p:sp>
        <p:nvSpPr>
          <p:cNvPr id="29" name="Text 27"/>
          <p:cNvSpPr/>
          <p:nvPr/>
        </p:nvSpPr>
        <p:spPr>
          <a:xfrm>
            <a:off x="4643018" y="5157216"/>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Plain language, shared decisions, consent before involving family, and no judgement about weight.</a:t>
            </a:r>
            <a:endParaRPr lang="en-US" sz="1100" dirty="0"/>
          </a:p>
        </p:txBody>
      </p:sp>
      <p:sp>
        <p:nvSpPr>
          <p:cNvPr id="30" name="Shape 28"/>
          <p:cNvSpPr/>
          <p:nvPr/>
        </p:nvSpPr>
        <p:spPr>
          <a:xfrm>
            <a:off x="8005877" y="3931920"/>
            <a:ext cx="3344570" cy="2103120"/>
          </a:xfrm>
          <a:prstGeom prst="roundRect">
            <a:avLst>
              <a:gd name="adj" fmla="val 3478"/>
            </a:avLst>
          </a:prstGeom>
          <a:solidFill>
            <a:srgbClr val="0B5A7A"/>
          </a:solidFill>
          <a:ln w="12700">
            <a:solidFill>
              <a:srgbClr val="333333"/>
            </a:solidFill>
            <a:prstDash val="solid"/>
          </a:ln>
        </p:spPr>
        <p:txBody>
          <a:bodyPr/>
          <a:lstStyle/>
          <a:p>
            <a:endParaRPr lang="en-US"/>
          </a:p>
        </p:txBody>
      </p:sp>
      <p:sp>
        <p:nvSpPr>
          <p:cNvPr id="31" name="Shape 29"/>
          <p:cNvSpPr/>
          <p:nvPr/>
        </p:nvSpPr>
        <p:spPr>
          <a:xfrm>
            <a:off x="8225333" y="4151376"/>
            <a:ext cx="384048" cy="384048"/>
          </a:xfrm>
          <a:prstGeom prst="ellipse">
            <a:avLst/>
          </a:prstGeom>
          <a:solidFill>
            <a:srgbClr val="D97706"/>
          </a:solidFill>
          <a:ln w="12700">
            <a:solidFill>
              <a:srgbClr val="333333"/>
            </a:solidFill>
            <a:prstDash val="solid"/>
          </a:ln>
        </p:spPr>
        <p:txBody>
          <a:bodyPr/>
          <a:lstStyle/>
          <a:p>
            <a:endParaRPr lang="en-US"/>
          </a:p>
        </p:txBody>
      </p:sp>
      <p:sp>
        <p:nvSpPr>
          <p:cNvPr id="32" name="Text 30"/>
          <p:cNvSpPr/>
          <p:nvPr/>
        </p:nvSpPr>
        <p:spPr>
          <a:xfrm>
            <a:off x="8225333" y="4151376"/>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33" name="Text 31"/>
          <p:cNvSpPr/>
          <p:nvPr/>
        </p:nvSpPr>
        <p:spPr>
          <a:xfrm>
            <a:off x="8225333" y="4645152"/>
            <a:ext cx="2905658" cy="512064"/>
          </a:xfrm>
          <a:prstGeom prst="rect">
            <a:avLst/>
          </a:prstGeom>
          <a:noFill/>
          <a:ln/>
        </p:spPr>
        <p:txBody>
          <a:bodyPr wrap="square" lIns="0" tIns="0" rIns="0" bIns="0" rtlCol="0" anchor="t"/>
          <a:lstStyle/>
          <a:p>
            <a:pPr marL="0" indent="0">
              <a:lnSpc>
                <a:spcPts val="1700"/>
              </a:lnSpc>
              <a:buNone/>
            </a:pPr>
            <a:r>
              <a:rPr lang="en-US" sz="1400" b="1" dirty="0">
                <a:solidFill>
                  <a:srgbClr val="FFFFFF"/>
                </a:solidFill>
                <a:latin typeface="Calibri" pitchFamily="34" charset="0"/>
                <a:ea typeface="Calibri" pitchFamily="34" charset="-122"/>
                <a:cs typeface="Calibri" pitchFamily="34" charset="-120"/>
              </a:rPr>
              <a:t>What I learned</a:t>
            </a:r>
            <a:endParaRPr lang="en-US" sz="1400" dirty="0"/>
          </a:p>
        </p:txBody>
      </p:sp>
      <p:sp>
        <p:nvSpPr>
          <p:cNvPr id="34" name="Text 32"/>
          <p:cNvSpPr/>
          <p:nvPr/>
        </p:nvSpPr>
        <p:spPr>
          <a:xfrm>
            <a:off x="8225333" y="5157216"/>
            <a:ext cx="2905658" cy="768096"/>
          </a:xfrm>
          <a:prstGeom prst="rect">
            <a:avLst/>
          </a:prstGeom>
          <a:noFill/>
          <a:ln/>
        </p:spPr>
        <p:txBody>
          <a:bodyPr wrap="square" lIns="0" tIns="0" rIns="0" bIns="0" rtlCol="0" anchor="t"/>
          <a:lstStyle/>
          <a:p>
            <a:pPr marL="0" indent="0">
              <a:lnSpc>
                <a:spcPts val="1400"/>
              </a:lnSpc>
              <a:buNone/>
            </a:pPr>
            <a:r>
              <a:rPr lang="en-US" sz="1100" dirty="0">
                <a:solidFill>
                  <a:srgbClr val="CFE4EC"/>
                </a:solidFill>
                <a:latin typeface="Calibri" pitchFamily="34" charset="0"/>
                <a:ea typeface="Calibri" pitchFamily="34" charset="-122"/>
                <a:cs typeface="Calibri" pitchFamily="34" charset="-120"/>
              </a:rPr>
              <a:t>Osteoarthritis is not simply “wear and tear” of old age. It is a long-term condition that shapes every hour of someone's day — and good, evidence-based care can give much of that day back.</a:t>
            </a:r>
            <a:endParaRPr lang="en-US" sz="1100" dirty="0"/>
          </a:p>
        </p:txBody>
      </p:sp>
      <p:sp>
        <p:nvSpPr>
          <p:cNvPr id="35" name="Text 33"/>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7FA9BC"/>
                </a:solidFill>
                <a:latin typeface="Calibri" pitchFamily="34" charset="0"/>
                <a:ea typeface="Calibri" pitchFamily="34" charset="-122"/>
                <a:cs typeface="Calibri" pitchFamily="34" charset="-120"/>
              </a:rPr>
              <a:t>13</a:t>
            </a:r>
            <a:endParaRPr lang="en-US" sz="1000" dirty="0"/>
          </a:p>
        </p:txBody>
      </p:sp>
      <p:pic>
        <p:nvPicPr>
          <p:cNvPr id="49" name="Audio 48">
            <a:extLst>
              <a:ext uri="{FF2B5EF4-FFF2-40B4-BE49-F238E27FC236}">
                <a16:creationId xmlns:a16="http://schemas.microsoft.com/office/drawing/2014/main" id="{86834EF8-3140-E560-75C8-3DBE81526B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4682"/>
    </mc:Choice>
    <mc:Fallback>
      <p:transition spd="slow" advTm="94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Reference list — UWTSD Harvard style</a:t>
            </a:r>
            <a:endParaRPr lang="en-US" sz="3000" dirty="0"/>
          </a:p>
        </p:txBody>
      </p:sp>
      <p:sp>
        <p:nvSpPr>
          <p:cNvPr id="4" name="Text 2"/>
          <p:cNvSpPr/>
          <p:nvPr/>
        </p:nvSpPr>
        <p:spPr>
          <a:xfrm>
            <a:off x="822960" y="1225296"/>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Arthritis UK (2025) </a:t>
            </a:r>
            <a:r>
              <a:rPr lang="en-US" sz="1140" dirty="0">
                <a:solidFill>
                  <a:srgbClr val="31434B"/>
                </a:solidFill>
                <a:latin typeface="Calibri" pitchFamily="34" charset="0"/>
                <a:ea typeface="Calibri" pitchFamily="34" charset="-122"/>
                <a:cs typeface="Calibri" pitchFamily="34" charset="-120"/>
              </a:rPr>
              <a:t>The state of musculoskeletal health 2025. Chesterfield: Arthritis UK (formerly Versus Arthritis). Available at: https://www.arthritis-uk.org/ (Accessed: 6 August 2026).</a:t>
            </a:r>
            <a:endParaRPr lang="en-US" sz="1140" dirty="0"/>
          </a:p>
        </p:txBody>
      </p:sp>
      <p:sp>
        <p:nvSpPr>
          <p:cNvPr id="5" name="Shape 3"/>
          <p:cNvSpPr/>
          <p:nvPr/>
        </p:nvSpPr>
        <p:spPr>
          <a:xfrm>
            <a:off x="566928" y="1271016"/>
            <a:ext cx="50292" cy="182880"/>
          </a:xfrm>
          <a:prstGeom prst="rect">
            <a:avLst/>
          </a:prstGeom>
          <a:solidFill>
            <a:srgbClr val="D97706"/>
          </a:solidFill>
          <a:ln w="12700">
            <a:solidFill>
              <a:srgbClr val="333333"/>
            </a:solidFill>
            <a:prstDash val="solid"/>
          </a:ln>
        </p:spPr>
        <p:txBody>
          <a:bodyPr/>
          <a:lstStyle/>
          <a:p>
            <a:endParaRPr lang="en-US"/>
          </a:p>
        </p:txBody>
      </p:sp>
      <p:sp>
        <p:nvSpPr>
          <p:cNvPr id="6" name="Text 4"/>
          <p:cNvSpPr/>
          <p:nvPr/>
        </p:nvSpPr>
        <p:spPr>
          <a:xfrm>
            <a:off x="822960" y="1723644"/>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Care Act 2014</a:t>
            </a:r>
            <a:r>
              <a:rPr lang="en-US" sz="1140" dirty="0">
                <a:solidFill>
                  <a:srgbClr val="31434B"/>
                </a:solidFill>
                <a:latin typeface="Calibri" pitchFamily="34" charset="0"/>
                <a:ea typeface="Calibri" pitchFamily="34" charset="-122"/>
                <a:cs typeface="Calibri" pitchFamily="34" charset="-120"/>
              </a:rPr>
              <a:t>, c. 23. London: The Stationery Office. Available at: https://www.legislation.gov.uk/ukpga/2014/23/contents (Accessed: 6 August 2026).</a:t>
            </a:r>
            <a:endParaRPr lang="en-US" sz="1140" dirty="0"/>
          </a:p>
        </p:txBody>
      </p:sp>
      <p:sp>
        <p:nvSpPr>
          <p:cNvPr id="7" name="Shape 5"/>
          <p:cNvSpPr/>
          <p:nvPr/>
        </p:nvSpPr>
        <p:spPr>
          <a:xfrm>
            <a:off x="566928" y="1769364"/>
            <a:ext cx="50292" cy="182880"/>
          </a:xfrm>
          <a:prstGeom prst="rect">
            <a:avLst/>
          </a:prstGeom>
          <a:solidFill>
            <a:srgbClr val="D97706"/>
          </a:solidFill>
          <a:ln w="12700">
            <a:solidFill>
              <a:srgbClr val="333333"/>
            </a:solidFill>
            <a:prstDash val="solid"/>
          </a:ln>
        </p:spPr>
        <p:txBody>
          <a:bodyPr/>
          <a:lstStyle/>
          <a:p>
            <a:endParaRPr lang="en-US"/>
          </a:p>
        </p:txBody>
      </p:sp>
      <p:sp>
        <p:nvSpPr>
          <p:cNvPr id="8" name="Text 6"/>
          <p:cNvSpPr/>
          <p:nvPr/>
        </p:nvSpPr>
        <p:spPr>
          <a:xfrm>
            <a:off x="822960" y="2221992"/>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Equality Act 2010</a:t>
            </a:r>
            <a:r>
              <a:rPr lang="en-US" sz="1140" dirty="0">
                <a:solidFill>
                  <a:srgbClr val="31434B"/>
                </a:solidFill>
                <a:latin typeface="Calibri" pitchFamily="34" charset="0"/>
                <a:ea typeface="Calibri" pitchFamily="34" charset="-122"/>
                <a:cs typeface="Calibri" pitchFamily="34" charset="-120"/>
              </a:rPr>
              <a:t>, c. 15. London: The Stationery Office. Available at: https://www.legislation.gov.uk/ukpga/2010/15/contents (Accessed: 6 August 2026).</a:t>
            </a:r>
            <a:endParaRPr lang="en-US" sz="1140" dirty="0"/>
          </a:p>
        </p:txBody>
      </p:sp>
      <p:sp>
        <p:nvSpPr>
          <p:cNvPr id="9" name="Shape 7"/>
          <p:cNvSpPr/>
          <p:nvPr/>
        </p:nvSpPr>
        <p:spPr>
          <a:xfrm>
            <a:off x="566928" y="2267712"/>
            <a:ext cx="50292" cy="182880"/>
          </a:xfrm>
          <a:prstGeom prst="rect">
            <a:avLst/>
          </a:prstGeom>
          <a:solidFill>
            <a:srgbClr val="D97706"/>
          </a:solidFill>
          <a:ln w="12700">
            <a:solidFill>
              <a:srgbClr val="333333"/>
            </a:solidFill>
            <a:prstDash val="solid"/>
          </a:ln>
        </p:spPr>
        <p:txBody>
          <a:bodyPr/>
          <a:lstStyle/>
          <a:p>
            <a:endParaRPr lang="en-US"/>
          </a:p>
        </p:txBody>
      </p:sp>
      <p:sp>
        <p:nvSpPr>
          <p:cNvPr id="10" name="Text 8"/>
          <p:cNvSpPr/>
          <p:nvPr/>
        </p:nvSpPr>
        <p:spPr>
          <a:xfrm>
            <a:off x="822960" y="2720340"/>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Mental Capacity Act 2005</a:t>
            </a:r>
            <a:r>
              <a:rPr lang="en-US" sz="1140" dirty="0">
                <a:solidFill>
                  <a:srgbClr val="31434B"/>
                </a:solidFill>
                <a:latin typeface="Calibri" pitchFamily="34" charset="0"/>
                <a:ea typeface="Calibri" pitchFamily="34" charset="-122"/>
                <a:cs typeface="Calibri" pitchFamily="34" charset="-120"/>
              </a:rPr>
              <a:t>, c. 9. London: The Stationery Office. Available at: https://www.legislation.gov.uk/ukpga/2005/9/contents (Accessed: 6 August 2026).</a:t>
            </a:r>
            <a:endParaRPr lang="en-US" sz="1140" dirty="0"/>
          </a:p>
        </p:txBody>
      </p:sp>
      <p:sp>
        <p:nvSpPr>
          <p:cNvPr id="11" name="Shape 9"/>
          <p:cNvSpPr/>
          <p:nvPr/>
        </p:nvSpPr>
        <p:spPr>
          <a:xfrm>
            <a:off x="566928" y="2766060"/>
            <a:ext cx="50292" cy="182880"/>
          </a:xfrm>
          <a:prstGeom prst="rect">
            <a:avLst/>
          </a:prstGeom>
          <a:solidFill>
            <a:srgbClr val="D97706"/>
          </a:solidFill>
          <a:ln w="12700">
            <a:solidFill>
              <a:srgbClr val="333333"/>
            </a:solidFill>
            <a:prstDash val="solid"/>
          </a:ln>
        </p:spPr>
        <p:txBody>
          <a:bodyPr/>
          <a:lstStyle/>
          <a:p>
            <a:endParaRPr lang="en-US"/>
          </a:p>
        </p:txBody>
      </p:sp>
      <p:sp>
        <p:nvSpPr>
          <p:cNvPr id="12" name="Text 10"/>
          <p:cNvSpPr/>
          <p:nvPr/>
        </p:nvSpPr>
        <p:spPr>
          <a:xfrm>
            <a:off x="822960" y="3218688"/>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National Institute for Health and Care Excellence (2017) </a:t>
            </a:r>
            <a:r>
              <a:rPr lang="en-US" sz="1140" dirty="0">
                <a:solidFill>
                  <a:srgbClr val="31434B"/>
                </a:solidFill>
                <a:latin typeface="Calibri" pitchFamily="34" charset="0"/>
                <a:ea typeface="Calibri" pitchFamily="34" charset="-122"/>
                <a:cs typeface="Calibri" pitchFamily="34" charset="-120"/>
              </a:rPr>
              <a:t>Type 2 diabetes: prevention in people at high risk. Public health guideline PH38. London: NICE. Available at: https://www.nice.org.uk/guidance/ph38 (Accessed: 6 August 2026).</a:t>
            </a:r>
            <a:endParaRPr lang="en-US" sz="1140" dirty="0"/>
          </a:p>
        </p:txBody>
      </p:sp>
      <p:sp>
        <p:nvSpPr>
          <p:cNvPr id="13" name="Shape 11"/>
          <p:cNvSpPr/>
          <p:nvPr/>
        </p:nvSpPr>
        <p:spPr>
          <a:xfrm>
            <a:off x="566928" y="3264408"/>
            <a:ext cx="50292" cy="182880"/>
          </a:xfrm>
          <a:prstGeom prst="rect">
            <a:avLst/>
          </a:prstGeom>
          <a:solidFill>
            <a:srgbClr val="D97706"/>
          </a:solidFill>
          <a:ln w="12700">
            <a:solidFill>
              <a:srgbClr val="333333"/>
            </a:solidFill>
            <a:prstDash val="solid"/>
          </a:ln>
        </p:spPr>
        <p:txBody>
          <a:bodyPr/>
          <a:lstStyle/>
          <a:p>
            <a:endParaRPr lang="en-US"/>
          </a:p>
        </p:txBody>
      </p:sp>
      <p:sp>
        <p:nvSpPr>
          <p:cNvPr id="14" name="Text 12"/>
          <p:cNvSpPr/>
          <p:nvPr/>
        </p:nvSpPr>
        <p:spPr>
          <a:xfrm>
            <a:off x="822960" y="3717036"/>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National Institute for Health and Care Excellence (2021) </a:t>
            </a:r>
            <a:r>
              <a:rPr lang="en-US" sz="1140" dirty="0">
                <a:solidFill>
                  <a:srgbClr val="31434B"/>
                </a:solidFill>
                <a:latin typeface="Calibri" pitchFamily="34" charset="0"/>
                <a:ea typeface="Calibri" pitchFamily="34" charset="-122"/>
                <a:cs typeface="Calibri" pitchFamily="34" charset="-120"/>
              </a:rPr>
              <a:t>Shared decision making. NICE guideline NG197. London: NICE. Available at: https://www.nice.org.uk/guidance/ng197 (Accessed: 6 August 2026).</a:t>
            </a:r>
            <a:endParaRPr lang="en-US" sz="1140" dirty="0"/>
          </a:p>
        </p:txBody>
      </p:sp>
      <p:sp>
        <p:nvSpPr>
          <p:cNvPr id="15" name="Shape 13"/>
          <p:cNvSpPr/>
          <p:nvPr/>
        </p:nvSpPr>
        <p:spPr>
          <a:xfrm>
            <a:off x="566928" y="3762756"/>
            <a:ext cx="50292" cy="182880"/>
          </a:xfrm>
          <a:prstGeom prst="rect">
            <a:avLst/>
          </a:prstGeom>
          <a:solidFill>
            <a:srgbClr val="D97706"/>
          </a:solidFill>
          <a:ln w="12700">
            <a:solidFill>
              <a:srgbClr val="333333"/>
            </a:solidFill>
            <a:prstDash val="solid"/>
          </a:ln>
        </p:spPr>
        <p:txBody>
          <a:bodyPr/>
          <a:lstStyle/>
          <a:p>
            <a:endParaRPr lang="en-US"/>
          </a:p>
        </p:txBody>
      </p:sp>
      <p:sp>
        <p:nvSpPr>
          <p:cNvPr id="16" name="Text 14"/>
          <p:cNvSpPr/>
          <p:nvPr/>
        </p:nvSpPr>
        <p:spPr>
          <a:xfrm>
            <a:off x="822960" y="4215384"/>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National Institute for Health and Care Excellence (2022) </a:t>
            </a:r>
            <a:r>
              <a:rPr lang="en-US" sz="1140" dirty="0">
                <a:solidFill>
                  <a:srgbClr val="31434B"/>
                </a:solidFill>
                <a:latin typeface="Calibri" pitchFamily="34" charset="0"/>
                <a:ea typeface="Calibri" pitchFamily="34" charset="-122"/>
                <a:cs typeface="Calibri" pitchFamily="34" charset="-120"/>
              </a:rPr>
              <a:t>Osteoarthritis in over 16s: diagnosis and management. NICE guideline NG226. London: NICE. Available at: https://www.nice.org.uk/guidance/ng226 (Accessed: 6 August 2026).</a:t>
            </a:r>
            <a:endParaRPr lang="en-US" sz="1140" dirty="0"/>
          </a:p>
        </p:txBody>
      </p:sp>
      <p:sp>
        <p:nvSpPr>
          <p:cNvPr id="17" name="Shape 15"/>
          <p:cNvSpPr/>
          <p:nvPr/>
        </p:nvSpPr>
        <p:spPr>
          <a:xfrm>
            <a:off x="566928" y="4261104"/>
            <a:ext cx="50292" cy="182880"/>
          </a:xfrm>
          <a:prstGeom prst="rect">
            <a:avLst/>
          </a:prstGeom>
          <a:solidFill>
            <a:srgbClr val="D97706"/>
          </a:solidFill>
          <a:ln w="12700">
            <a:solidFill>
              <a:srgbClr val="333333"/>
            </a:solidFill>
            <a:prstDash val="solid"/>
          </a:ln>
        </p:spPr>
        <p:txBody>
          <a:bodyPr/>
          <a:lstStyle/>
          <a:p>
            <a:endParaRPr lang="en-US"/>
          </a:p>
        </p:txBody>
      </p:sp>
      <p:sp>
        <p:nvSpPr>
          <p:cNvPr id="18" name="Text 16"/>
          <p:cNvSpPr/>
          <p:nvPr/>
        </p:nvSpPr>
        <p:spPr>
          <a:xfrm>
            <a:off x="822960" y="4713732"/>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National Institute for Health and Care Excellence (2025) </a:t>
            </a:r>
            <a:r>
              <a:rPr lang="en-US" sz="1140" dirty="0">
                <a:solidFill>
                  <a:srgbClr val="31434B"/>
                </a:solidFill>
                <a:latin typeface="Calibri" pitchFamily="34" charset="0"/>
                <a:ea typeface="Calibri" pitchFamily="34" charset="-122"/>
                <a:cs typeface="Calibri" pitchFamily="34" charset="-120"/>
              </a:rPr>
              <a:t>Overweight and obesity management. NICE guideline NG246. London: NICE. Available at: https://www.nice.org.uk/guidance/ng246 (Accessed: 6 August 2026).</a:t>
            </a:r>
            <a:endParaRPr lang="en-US" sz="1140" dirty="0"/>
          </a:p>
        </p:txBody>
      </p:sp>
      <p:sp>
        <p:nvSpPr>
          <p:cNvPr id="19" name="Shape 17"/>
          <p:cNvSpPr/>
          <p:nvPr/>
        </p:nvSpPr>
        <p:spPr>
          <a:xfrm>
            <a:off x="566928" y="4759452"/>
            <a:ext cx="50292" cy="182880"/>
          </a:xfrm>
          <a:prstGeom prst="rect">
            <a:avLst/>
          </a:prstGeom>
          <a:solidFill>
            <a:srgbClr val="D97706"/>
          </a:solidFill>
          <a:ln w="12700">
            <a:solidFill>
              <a:srgbClr val="333333"/>
            </a:solidFill>
            <a:prstDash val="solid"/>
          </a:ln>
        </p:spPr>
        <p:txBody>
          <a:bodyPr/>
          <a:lstStyle/>
          <a:p>
            <a:endParaRPr lang="en-US"/>
          </a:p>
        </p:txBody>
      </p:sp>
      <p:sp>
        <p:nvSpPr>
          <p:cNvPr id="20" name="Text 18"/>
          <p:cNvSpPr/>
          <p:nvPr/>
        </p:nvSpPr>
        <p:spPr>
          <a:xfrm>
            <a:off x="822960" y="5212080"/>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(2023a) </a:t>
            </a:r>
            <a:r>
              <a:rPr lang="en-US" sz="1140" dirty="0">
                <a:solidFill>
                  <a:srgbClr val="31434B"/>
                </a:solidFill>
                <a:latin typeface="Calibri" pitchFamily="34" charset="0"/>
                <a:ea typeface="Calibri" pitchFamily="34" charset="-122"/>
                <a:cs typeface="Calibri" pitchFamily="34" charset="-120"/>
              </a:rPr>
              <a:t>Osteoarthritis. Available at: https://www.nhs.uk/conditions/osteoarthritis/ (Accessed: 6 August 2026).</a:t>
            </a:r>
            <a:endParaRPr lang="en-US" sz="1140" dirty="0"/>
          </a:p>
        </p:txBody>
      </p:sp>
      <p:sp>
        <p:nvSpPr>
          <p:cNvPr id="21" name="Shape 19"/>
          <p:cNvSpPr/>
          <p:nvPr/>
        </p:nvSpPr>
        <p:spPr>
          <a:xfrm>
            <a:off x="566928" y="5257800"/>
            <a:ext cx="50292" cy="182880"/>
          </a:xfrm>
          <a:prstGeom prst="rect">
            <a:avLst/>
          </a:prstGeom>
          <a:solidFill>
            <a:srgbClr val="D97706"/>
          </a:solidFill>
          <a:ln w="12700">
            <a:solidFill>
              <a:srgbClr val="333333"/>
            </a:solidFill>
            <a:prstDash val="solid"/>
          </a:ln>
        </p:spPr>
        <p:txBody>
          <a:bodyPr/>
          <a:lstStyle/>
          <a:p>
            <a:endParaRPr lang="en-US"/>
          </a:p>
        </p:txBody>
      </p:sp>
      <p:sp>
        <p:nvSpPr>
          <p:cNvPr id="22" name="Text 20"/>
          <p:cNvSpPr/>
          <p:nvPr/>
        </p:nvSpPr>
        <p:spPr>
          <a:xfrm>
            <a:off x="822960" y="5710428"/>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(2023b) </a:t>
            </a:r>
            <a:r>
              <a:rPr lang="en-US" sz="1140" dirty="0">
                <a:solidFill>
                  <a:srgbClr val="31434B"/>
                </a:solidFill>
                <a:latin typeface="Calibri" pitchFamily="34" charset="0"/>
                <a:ea typeface="Calibri" pitchFamily="34" charset="-122"/>
                <a:cs typeface="Calibri" pitchFamily="34" charset="-120"/>
              </a:rPr>
              <a:t>Osteoarthritis: treatment. Available at: https://www.nhs.uk/conditions/osteoarthritis/treatment/ (Accessed: 6 August 2026).</a:t>
            </a:r>
            <a:endParaRPr lang="en-US" sz="1140" dirty="0"/>
          </a:p>
        </p:txBody>
      </p:sp>
      <p:sp>
        <p:nvSpPr>
          <p:cNvPr id="23" name="Shape 21"/>
          <p:cNvSpPr/>
          <p:nvPr/>
        </p:nvSpPr>
        <p:spPr>
          <a:xfrm>
            <a:off x="566928" y="5756148"/>
            <a:ext cx="50292" cy="182880"/>
          </a:xfrm>
          <a:prstGeom prst="rect">
            <a:avLst/>
          </a:prstGeom>
          <a:solidFill>
            <a:srgbClr val="D97706"/>
          </a:solidFill>
          <a:ln w="12700">
            <a:solidFill>
              <a:srgbClr val="333333"/>
            </a:solidFill>
            <a:prstDash val="solid"/>
          </a:ln>
        </p:spPr>
        <p:txBody>
          <a:bodyPr/>
          <a:lstStyle/>
          <a:p>
            <a:endParaRPr lang="en-US"/>
          </a:p>
        </p:txBody>
      </p:sp>
      <p:sp>
        <p:nvSpPr>
          <p:cNvPr id="24" name="Text 22"/>
          <p:cNvSpPr/>
          <p:nvPr/>
        </p:nvSpPr>
        <p:spPr>
          <a:xfrm>
            <a:off x="566928" y="6428232"/>
            <a:ext cx="10051999" cy="274320"/>
          </a:xfrm>
          <a:prstGeom prst="rect">
            <a:avLst/>
          </a:prstGeom>
          <a:noFill/>
          <a:ln/>
        </p:spPr>
        <p:txBody>
          <a:bodyPr wrap="square" lIns="0" tIns="0" rIns="0" bIns="0" rtlCol="0" anchor="ctr"/>
          <a:lstStyle/>
          <a:p>
            <a:pPr marL="0" indent="0">
              <a:buNone/>
            </a:pPr>
            <a:r>
              <a:rPr lang="en-US" sz="950" i="1" dirty="0">
                <a:solidFill>
                  <a:srgbClr val="6B7C84"/>
                </a:solidFill>
                <a:latin typeface="Calibri" pitchFamily="34" charset="0"/>
                <a:ea typeface="Calibri" pitchFamily="34" charset="-122"/>
                <a:cs typeface="Calibri" pitchFamily="34" charset="-120"/>
              </a:rPr>
              <a:t>Nineteen credible sources: NICE guidelines, NHS guidance, UK and Welsh legislation, a professional code of practice and a national charity report.</a:t>
            </a:r>
            <a:endParaRPr lang="en-US" sz="950" dirty="0"/>
          </a:p>
        </p:txBody>
      </p:sp>
      <p:sp>
        <p:nvSpPr>
          <p:cNvPr id="25" name="Text 23"/>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14</a:t>
            </a:r>
            <a:endParaRPr lang="en-US" sz="1000" dirty="0"/>
          </a:p>
        </p:txBody>
      </p:sp>
      <p:pic>
        <p:nvPicPr>
          <p:cNvPr id="39" name="Audio 38">
            <a:extLst>
              <a:ext uri="{FF2B5EF4-FFF2-40B4-BE49-F238E27FC236}">
                <a16:creationId xmlns:a16="http://schemas.microsoft.com/office/drawing/2014/main" id="{5B9F314B-F800-C9E2-7CFE-2AB89ED2430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629"/>
    </mc:Choice>
    <mc:Fallback>
      <p:transition spd="slow" advTm="32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66928" y="512064"/>
            <a:ext cx="11057839" cy="566928"/>
          </a:xfrm>
          <a:prstGeom prst="rect">
            <a:avLst/>
          </a:prstGeom>
          <a:noFill/>
          <a:ln/>
        </p:spPr>
        <p:txBody>
          <a:bodyPr wrap="square" lIns="0" tIns="0" rIns="0" bIns="0" rtlCol="0" anchor="t"/>
          <a:lstStyle/>
          <a:p>
            <a:pPr marL="0" indent="0">
              <a:buNone/>
            </a:pPr>
            <a:r>
              <a:rPr lang="en-US" sz="3000" b="1" dirty="0">
                <a:solidFill>
                  <a:srgbClr val="08415C"/>
                </a:solidFill>
                <a:latin typeface="Cambria" pitchFamily="34" charset="0"/>
                <a:ea typeface="Cambria" pitchFamily="34" charset="-122"/>
                <a:cs typeface="Cambria" pitchFamily="34" charset="-120"/>
              </a:rPr>
              <a:t>Reference list — continued</a:t>
            </a:r>
            <a:endParaRPr lang="en-US" sz="3000" dirty="0"/>
          </a:p>
        </p:txBody>
      </p:sp>
      <p:sp>
        <p:nvSpPr>
          <p:cNvPr id="4" name="Text 2"/>
          <p:cNvSpPr/>
          <p:nvPr/>
        </p:nvSpPr>
        <p:spPr>
          <a:xfrm>
            <a:off x="822960" y="1225296"/>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(2024a) </a:t>
            </a:r>
            <a:r>
              <a:rPr lang="en-US" sz="1140" dirty="0">
                <a:solidFill>
                  <a:srgbClr val="31434B"/>
                </a:solidFill>
                <a:latin typeface="Calibri" pitchFamily="34" charset="0"/>
                <a:ea typeface="Calibri" pitchFamily="34" charset="-122"/>
                <a:cs typeface="Calibri" pitchFamily="34" charset="-120"/>
              </a:rPr>
              <a:t>Physical activity guidelines for adults aged 19 to 64. Available at: https://www.nhs.uk/live-well/exercise/physical-activity-guidelines-for-adults-aged-19-to-64/ (Accessed: 6 August 2026).</a:t>
            </a:r>
            <a:endParaRPr lang="en-US" sz="1140" dirty="0"/>
          </a:p>
        </p:txBody>
      </p:sp>
      <p:sp>
        <p:nvSpPr>
          <p:cNvPr id="5" name="Shape 3"/>
          <p:cNvSpPr/>
          <p:nvPr/>
        </p:nvSpPr>
        <p:spPr>
          <a:xfrm>
            <a:off x="566928" y="1271016"/>
            <a:ext cx="50292" cy="182880"/>
          </a:xfrm>
          <a:prstGeom prst="rect">
            <a:avLst/>
          </a:prstGeom>
          <a:solidFill>
            <a:srgbClr val="D97706"/>
          </a:solidFill>
          <a:ln w="12700">
            <a:solidFill>
              <a:srgbClr val="333333"/>
            </a:solidFill>
            <a:prstDash val="solid"/>
          </a:ln>
        </p:spPr>
        <p:txBody>
          <a:bodyPr/>
          <a:lstStyle/>
          <a:p>
            <a:endParaRPr lang="en-US"/>
          </a:p>
        </p:txBody>
      </p:sp>
      <p:sp>
        <p:nvSpPr>
          <p:cNvPr id="6" name="Text 4"/>
          <p:cNvSpPr/>
          <p:nvPr/>
        </p:nvSpPr>
        <p:spPr>
          <a:xfrm>
            <a:off x="822960" y="1723644"/>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(2024b) </a:t>
            </a:r>
            <a:r>
              <a:rPr lang="en-US" sz="1140" dirty="0">
                <a:solidFill>
                  <a:srgbClr val="31434B"/>
                </a:solidFill>
                <a:latin typeface="Calibri" pitchFamily="34" charset="0"/>
                <a:ea typeface="Calibri" pitchFamily="34" charset="-122"/>
                <a:cs typeface="Calibri" pitchFamily="34" charset="-120"/>
              </a:rPr>
              <a:t>Why 5 A Day? Available at: https://www.nhs.uk/live-well/eat-well/5-a-day/why-5-a-day/ (Accessed: 6 August 2026).</a:t>
            </a:r>
            <a:endParaRPr lang="en-US" sz="1140" dirty="0"/>
          </a:p>
        </p:txBody>
      </p:sp>
      <p:sp>
        <p:nvSpPr>
          <p:cNvPr id="7" name="Shape 5"/>
          <p:cNvSpPr/>
          <p:nvPr/>
        </p:nvSpPr>
        <p:spPr>
          <a:xfrm>
            <a:off x="566928" y="1769364"/>
            <a:ext cx="50292" cy="182880"/>
          </a:xfrm>
          <a:prstGeom prst="rect">
            <a:avLst/>
          </a:prstGeom>
          <a:solidFill>
            <a:srgbClr val="D97706"/>
          </a:solidFill>
          <a:ln w="12700">
            <a:solidFill>
              <a:srgbClr val="333333"/>
            </a:solidFill>
            <a:prstDash val="solid"/>
          </a:ln>
        </p:spPr>
        <p:txBody>
          <a:bodyPr/>
          <a:lstStyle/>
          <a:p>
            <a:endParaRPr lang="en-US"/>
          </a:p>
        </p:txBody>
      </p:sp>
      <p:sp>
        <p:nvSpPr>
          <p:cNvPr id="8" name="Text 6"/>
          <p:cNvSpPr/>
          <p:nvPr/>
        </p:nvSpPr>
        <p:spPr>
          <a:xfrm>
            <a:off x="822960" y="2221992"/>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(2024c) </a:t>
            </a:r>
            <a:r>
              <a:rPr lang="en-US" sz="1140" dirty="0">
                <a:solidFill>
                  <a:srgbClr val="31434B"/>
                </a:solidFill>
                <a:latin typeface="Calibri" pitchFamily="34" charset="0"/>
                <a:ea typeface="Calibri" pitchFamily="34" charset="-122"/>
                <a:cs typeface="Calibri" pitchFamily="34" charset="-120"/>
              </a:rPr>
              <a:t>Calculating alcohol units. Available at: https://www.nhs.uk/live-well/alcohol-advice/calculating-alcohol-units/ (Accessed: 6 August 2026).</a:t>
            </a:r>
            <a:endParaRPr lang="en-US" sz="1140" dirty="0"/>
          </a:p>
        </p:txBody>
      </p:sp>
      <p:sp>
        <p:nvSpPr>
          <p:cNvPr id="9" name="Shape 7"/>
          <p:cNvSpPr/>
          <p:nvPr/>
        </p:nvSpPr>
        <p:spPr>
          <a:xfrm>
            <a:off x="566928" y="2267712"/>
            <a:ext cx="50292" cy="182880"/>
          </a:xfrm>
          <a:prstGeom prst="rect">
            <a:avLst/>
          </a:prstGeom>
          <a:solidFill>
            <a:srgbClr val="D97706"/>
          </a:solidFill>
          <a:ln w="12700">
            <a:solidFill>
              <a:srgbClr val="333333"/>
            </a:solidFill>
            <a:prstDash val="solid"/>
          </a:ln>
        </p:spPr>
        <p:txBody>
          <a:bodyPr/>
          <a:lstStyle/>
          <a:p>
            <a:endParaRPr lang="en-US"/>
          </a:p>
        </p:txBody>
      </p:sp>
      <p:sp>
        <p:nvSpPr>
          <p:cNvPr id="10" name="Text 8"/>
          <p:cNvSpPr/>
          <p:nvPr/>
        </p:nvSpPr>
        <p:spPr>
          <a:xfrm>
            <a:off x="822960" y="2720340"/>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(2024d) </a:t>
            </a:r>
            <a:r>
              <a:rPr lang="en-US" sz="1140" dirty="0">
                <a:solidFill>
                  <a:srgbClr val="31434B"/>
                </a:solidFill>
                <a:latin typeface="Calibri" pitchFamily="34" charset="0"/>
                <a:ea typeface="Calibri" pitchFamily="34" charset="-122"/>
                <a:cs typeface="Calibri" pitchFamily="34" charset="-120"/>
              </a:rPr>
              <a:t>Sleep problems. Every Mind Matters. Available at: https://www.nhs.uk/every-mind-matters/mental-health-issues/sleep/ (Accessed: 6 August 2026).</a:t>
            </a:r>
            <a:endParaRPr lang="en-US" sz="1140" dirty="0"/>
          </a:p>
        </p:txBody>
      </p:sp>
      <p:sp>
        <p:nvSpPr>
          <p:cNvPr id="11" name="Shape 9"/>
          <p:cNvSpPr/>
          <p:nvPr/>
        </p:nvSpPr>
        <p:spPr>
          <a:xfrm>
            <a:off x="566928" y="2766060"/>
            <a:ext cx="50292" cy="182880"/>
          </a:xfrm>
          <a:prstGeom prst="rect">
            <a:avLst/>
          </a:prstGeom>
          <a:solidFill>
            <a:srgbClr val="D97706"/>
          </a:solidFill>
          <a:ln w="12700">
            <a:solidFill>
              <a:srgbClr val="333333"/>
            </a:solidFill>
            <a:prstDash val="solid"/>
          </a:ln>
        </p:spPr>
        <p:txBody>
          <a:bodyPr/>
          <a:lstStyle/>
          <a:p>
            <a:endParaRPr lang="en-US"/>
          </a:p>
        </p:txBody>
      </p:sp>
      <p:sp>
        <p:nvSpPr>
          <p:cNvPr id="12" name="Text 10"/>
          <p:cNvSpPr/>
          <p:nvPr/>
        </p:nvSpPr>
        <p:spPr>
          <a:xfrm>
            <a:off x="822960" y="3218688"/>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(2025a) </a:t>
            </a:r>
            <a:r>
              <a:rPr lang="en-US" sz="1140" dirty="0">
                <a:solidFill>
                  <a:srgbClr val="31434B"/>
                </a:solidFill>
                <a:latin typeface="Calibri" pitchFamily="34" charset="0"/>
                <a:ea typeface="Calibri" pitchFamily="34" charset="-122"/>
                <a:cs typeface="Calibri" pitchFamily="34" charset="-120"/>
              </a:rPr>
              <a:t>Overweight and obesity in adults. Available at: https://www.nhs.uk/conditions/overweight-and-obesity/ (Accessed: 6 August 2026).</a:t>
            </a:r>
            <a:endParaRPr lang="en-US" sz="1140" dirty="0"/>
          </a:p>
        </p:txBody>
      </p:sp>
      <p:sp>
        <p:nvSpPr>
          <p:cNvPr id="13" name="Shape 11"/>
          <p:cNvSpPr/>
          <p:nvPr/>
        </p:nvSpPr>
        <p:spPr>
          <a:xfrm>
            <a:off x="566928" y="3264408"/>
            <a:ext cx="50292" cy="182880"/>
          </a:xfrm>
          <a:prstGeom prst="rect">
            <a:avLst/>
          </a:prstGeom>
          <a:solidFill>
            <a:srgbClr val="D97706"/>
          </a:solidFill>
          <a:ln w="12700">
            <a:solidFill>
              <a:srgbClr val="333333"/>
            </a:solidFill>
            <a:prstDash val="solid"/>
          </a:ln>
        </p:spPr>
        <p:txBody>
          <a:bodyPr/>
          <a:lstStyle/>
          <a:p>
            <a:endParaRPr lang="en-US"/>
          </a:p>
        </p:txBody>
      </p:sp>
      <p:sp>
        <p:nvSpPr>
          <p:cNvPr id="14" name="Text 12"/>
          <p:cNvSpPr/>
          <p:nvPr/>
        </p:nvSpPr>
        <p:spPr>
          <a:xfrm>
            <a:off x="822960" y="3717036"/>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(2025b) </a:t>
            </a:r>
            <a:r>
              <a:rPr lang="en-US" sz="1140" dirty="0">
                <a:solidFill>
                  <a:srgbClr val="31434B"/>
                </a:solidFill>
                <a:latin typeface="Calibri" pitchFamily="34" charset="0"/>
                <a:ea typeface="Calibri" pitchFamily="34" charset="-122"/>
                <a:cs typeface="Calibri" pitchFamily="34" charset="-120"/>
              </a:rPr>
              <a:t>Blood pressure test. Available at: https://www.nhs.uk/tests-and-treatments/blood-pressure-test/ (Accessed: 6 August 2026).</a:t>
            </a:r>
            <a:endParaRPr lang="en-US" sz="1140" dirty="0"/>
          </a:p>
        </p:txBody>
      </p:sp>
      <p:sp>
        <p:nvSpPr>
          <p:cNvPr id="15" name="Shape 13"/>
          <p:cNvSpPr/>
          <p:nvPr/>
        </p:nvSpPr>
        <p:spPr>
          <a:xfrm>
            <a:off x="566928" y="3762756"/>
            <a:ext cx="50292" cy="182880"/>
          </a:xfrm>
          <a:prstGeom prst="rect">
            <a:avLst/>
          </a:prstGeom>
          <a:solidFill>
            <a:srgbClr val="D97706"/>
          </a:solidFill>
          <a:ln w="12700">
            <a:solidFill>
              <a:srgbClr val="333333"/>
            </a:solidFill>
            <a:prstDash val="solid"/>
          </a:ln>
        </p:spPr>
        <p:txBody>
          <a:bodyPr/>
          <a:lstStyle/>
          <a:p>
            <a:endParaRPr lang="en-US"/>
          </a:p>
        </p:txBody>
      </p:sp>
      <p:sp>
        <p:nvSpPr>
          <p:cNvPr id="16" name="Text 14"/>
          <p:cNvSpPr/>
          <p:nvPr/>
        </p:nvSpPr>
        <p:spPr>
          <a:xfrm>
            <a:off x="822960" y="4215384"/>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NHS (2025c) </a:t>
            </a:r>
            <a:r>
              <a:rPr lang="en-US" sz="1140" dirty="0">
                <a:solidFill>
                  <a:srgbClr val="31434B"/>
                </a:solidFill>
                <a:latin typeface="Calibri" pitchFamily="34" charset="0"/>
                <a:ea typeface="Calibri" pitchFamily="34" charset="-122"/>
                <a:cs typeface="Calibri" pitchFamily="34" charset="-120"/>
              </a:rPr>
              <a:t>High cholesterol: cholesterol levels. Available at: https://www.nhs.uk/conditions/high-cholesterol/cholesterol-levels/ (Accessed: 6 August 2026).</a:t>
            </a:r>
            <a:endParaRPr lang="en-US" sz="1140" dirty="0"/>
          </a:p>
        </p:txBody>
      </p:sp>
      <p:sp>
        <p:nvSpPr>
          <p:cNvPr id="17" name="Shape 15"/>
          <p:cNvSpPr/>
          <p:nvPr/>
        </p:nvSpPr>
        <p:spPr>
          <a:xfrm>
            <a:off x="566928" y="4261104"/>
            <a:ext cx="50292" cy="182880"/>
          </a:xfrm>
          <a:prstGeom prst="rect">
            <a:avLst/>
          </a:prstGeom>
          <a:solidFill>
            <a:srgbClr val="D97706"/>
          </a:solidFill>
          <a:ln w="12700">
            <a:solidFill>
              <a:srgbClr val="333333"/>
            </a:solidFill>
            <a:prstDash val="solid"/>
          </a:ln>
        </p:spPr>
        <p:txBody>
          <a:bodyPr/>
          <a:lstStyle/>
          <a:p>
            <a:endParaRPr lang="en-US"/>
          </a:p>
        </p:txBody>
      </p:sp>
      <p:sp>
        <p:nvSpPr>
          <p:cNvPr id="18" name="Text 16"/>
          <p:cNvSpPr/>
          <p:nvPr/>
        </p:nvSpPr>
        <p:spPr>
          <a:xfrm>
            <a:off x="822960" y="4713732"/>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Social Care Wales (2026) </a:t>
            </a:r>
            <a:r>
              <a:rPr lang="en-US" sz="1140" dirty="0">
                <a:solidFill>
                  <a:srgbClr val="31434B"/>
                </a:solidFill>
                <a:latin typeface="Calibri" pitchFamily="34" charset="0"/>
                <a:ea typeface="Calibri" pitchFamily="34" charset="-122"/>
                <a:cs typeface="Calibri" pitchFamily="34" charset="-120"/>
              </a:rPr>
              <a:t>Code of Professional Practice for Social Care Workers. Cardiff: Social Care Wales. Available at: https://socialcare.wales/dealing-with-concerns/codes-of-practice-and-guidance (Accessed: 6 August 2026).</a:t>
            </a:r>
            <a:endParaRPr lang="en-US" sz="1140" dirty="0"/>
          </a:p>
        </p:txBody>
      </p:sp>
      <p:sp>
        <p:nvSpPr>
          <p:cNvPr id="19" name="Shape 17"/>
          <p:cNvSpPr/>
          <p:nvPr/>
        </p:nvSpPr>
        <p:spPr>
          <a:xfrm>
            <a:off x="566928" y="4759452"/>
            <a:ext cx="50292" cy="182880"/>
          </a:xfrm>
          <a:prstGeom prst="rect">
            <a:avLst/>
          </a:prstGeom>
          <a:solidFill>
            <a:srgbClr val="D97706"/>
          </a:solidFill>
          <a:ln w="12700">
            <a:solidFill>
              <a:srgbClr val="333333"/>
            </a:solidFill>
            <a:prstDash val="solid"/>
          </a:ln>
        </p:spPr>
        <p:txBody>
          <a:bodyPr/>
          <a:lstStyle/>
          <a:p>
            <a:endParaRPr lang="en-US"/>
          </a:p>
        </p:txBody>
      </p:sp>
      <p:sp>
        <p:nvSpPr>
          <p:cNvPr id="20" name="Text 18"/>
          <p:cNvSpPr/>
          <p:nvPr/>
        </p:nvSpPr>
        <p:spPr>
          <a:xfrm>
            <a:off x="822960" y="5212080"/>
            <a:ext cx="10801807" cy="786384"/>
          </a:xfrm>
          <a:prstGeom prst="rect">
            <a:avLst/>
          </a:prstGeom>
          <a:noFill/>
          <a:ln/>
        </p:spPr>
        <p:txBody>
          <a:bodyPr wrap="square" lIns="0" tIns="0" rIns="0" bIns="0" rtlCol="0" anchor="t"/>
          <a:lstStyle/>
          <a:p>
            <a:pPr marL="0" indent="0">
              <a:lnSpc>
                <a:spcPts val="1550"/>
              </a:lnSpc>
              <a:buNone/>
            </a:pPr>
            <a:r>
              <a:rPr lang="en-US" sz="1140" b="1" dirty="0">
                <a:solidFill>
                  <a:srgbClr val="08415C"/>
                </a:solidFill>
                <a:latin typeface="Calibri" pitchFamily="34" charset="0"/>
                <a:ea typeface="Calibri" pitchFamily="34" charset="-122"/>
                <a:cs typeface="Calibri" pitchFamily="34" charset="-120"/>
              </a:rPr>
              <a:t>Social Services and Well-being (Wales) Act 2014</a:t>
            </a:r>
            <a:r>
              <a:rPr lang="en-US" sz="1140" dirty="0">
                <a:solidFill>
                  <a:srgbClr val="31434B"/>
                </a:solidFill>
                <a:latin typeface="Calibri" pitchFamily="34" charset="0"/>
                <a:ea typeface="Calibri" pitchFamily="34" charset="-122"/>
                <a:cs typeface="Calibri" pitchFamily="34" charset="-120"/>
              </a:rPr>
              <a:t>, anaw 4. Cardiff: The Stationery Office. Available at: https://www.legislation.gov.uk/anaw/2014/4/contents (Accessed: 6 August 2026).</a:t>
            </a:r>
            <a:endParaRPr lang="en-US" sz="1140" dirty="0"/>
          </a:p>
        </p:txBody>
      </p:sp>
      <p:sp>
        <p:nvSpPr>
          <p:cNvPr id="21" name="Shape 19"/>
          <p:cNvSpPr/>
          <p:nvPr/>
        </p:nvSpPr>
        <p:spPr>
          <a:xfrm>
            <a:off x="566928" y="5257800"/>
            <a:ext cx="50292" cy="182880"/>
          </a:xfrm>
          <a:prstGeom prst="rect">
            <a:avLst/>
          </a:prstGeom>
          <a:solidFill>
            <a:srgbClr val="D97706"/>
          </a:solidFill>
          <a:ln w="12700">
            <a:solidFill>
              <a:srgbClr val="333333"/>
            </a:solidFill>
            <a:prstDash val="solid"/>
          </a:ln>
        </p:spPr>
        <p:txBody>
          <a:bodyPr/>
          <a:lstStyle/>
          <a:p>
            <a:endParaRPr lang="en-US"/>
          </a:p>
        </p:txBody>
      </p:sp>
      <p:sp>
        <p:nvSpPr>
          <p:cNvPr id="22" name="Text 20"/>
          <p:cNvSpPr/>
          <p:nvPr/>
        </p:nvSpPr>
        <p:spPr>
          <a:xfrm>
            <a:off x="566928" y="6428232"/>
            <a:ext cx="10051999" cy="274320"/>
          </a:xfrm>
          <a:prstGeom prst="rect">
            <a:avLst/>
          </a:prstGeom>
          <a:noFill/>
          <a:ln/>
        </p:spPr>
        <p:txBody>
          <a:bodyPr wrap="square" lIns="0" tIns="0" rIns="0" bIns="0" rtlCol="0" anchor="ctr"/>
          <a:lstStyle/>
          <a:p>
            <a:pPr marL="0" indent="0">
              <a:buNone/>
            </a:pPr>
            <a:r>
              <a:rPr lang="en-US" sz="950" i="1" dirty="0">
                <a:solidFill>
                  <a:srgbClr val="6B7C84"/>
                </a:solidFill>
                <a:latin typeface="Calibri" pitchFamily="34" charset="0"/>
                <a:ea typeface="Calibri" pitchFamily="34" charset="-122"/>
                <a:cs typeface="Calibri" pitchFamily="34" charset="-120"/>
              </a:rPr>
              <a:t>Figures 1–6 and Tables 1–2 are the author's own work, produced for this assignment from the sources listed here.</a:t>
            </a:r>
            <a:endParaRPr lang="en-US" sz="950" dirty="0"/>
          </a:p>
        </p:txBody>
      </p:sp>
      <p:sp>
        <p:nvSpPr>
          <p:cNvPr id="23" name="Text 21"/>
          <p:cNvSpPr/>
          <p:nvPr/>
        </p:nvSpPr>
        <p:spPr>
          <a:xfrm>
            <a:off x="11076127" y="6428232"/>
            <a:ext cx="548640" cy="274320"/>
          </a:xfrm>
          <a:prstGeom prst="rect">
            <a:avLst/>
          </a:prstGeom>
          <a:noFill/>
          <a:ln/>
        </p:spPr>
        <p:txBody>
          <a:bodyPr wrap="square" lIns="0" tIns="0" rIns="0" bIns="0" rtlCol="0" anchor="ctr"/>
          <a:lstStyle/>
          <a:p>
            <a:pPr marL="0" indent="0" algn="r">
              <a:buNone/>
            </a:pPr>
            <a:r>
              <a:rPr lang="en-US" sz="1000" dirty="0">
                <a:solidFill>
                  <a:srgbClr val="6B7C84"/>
                </a:solidFill>
                <a:latin typeface="Calibri" pitchFamily="34" charset="0"/>
                <a:ea typeface="Calibri" pitchFamily="34" charset="-122"/>
                <a:cs typeface="Calibri" pitchFamily="34" charset="-120"/>
              </a:rPr>
              <a:t>15</a:t>
            </a:r>
            <a:endParaRPr lang="en-US" sz="1000" dirty="0"/>
          </a:p>
        </p:txBody>
      </p:sp>
      <p:pic>
        <p:nvPicPr>
          <p:cNvPr id="27" name="Audio 26">
            <a:extLst>
              <a:ext uri="{FF2B5EF4-FFF2-40B4-BE49-F238E27FC236}">
                <a16:creationId xmlns:a16="http://schemas.microsoft.com/office/drawing/2014/main" id="{DD57E3CB-8283-A1AE-62C2-8E487B4EA3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485"/>
    </mc:Choice>
    <mc:Fallback>
      <p:transition spd="slow" advTm="10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2741</TotalTime>
  <Words>2789</Words>
  <Application>Microsoft Macintosh PowerPoint</Application>
  <PresentationFormat>Widescreen</PresentationFormat>
  <Paragraphs>244</Paragraphs>
  <Slides>15</Slides>
  <Notes>15</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Aptos Display</vt:lpstr>
      <vt:lpstr>Arial</vt:lpstr>
      <vt:lpstr>Calibri</vt:lpstr>
      <vt:lpstr>Cambria</vt:lpstr>
      <vt:lpstr>Helvetica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Osteoarthritis</dc:title>
  <dc:subject>PptxGenJS Presentation</dc:subject>
  <dc:creator>Health and Social Care student</dc:creator>
  <cp:lastModifiedBy>Helen May Escoto Frial (2430209)</cp:lastModifiedBy>
  <cp:revision>1</cp:revision>
  <dcterms:created xsi:type="dcterms:W3CDTF">2026-08-06T14:57:40Z</dcterms:created>
  <dcterms:modified xsi:type="dcterms:W3CDTF">2026-08-09T19:39:48Z</dcterms:modified>
</cp:coreProperties>
</file>