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14"/>
  </p:notesMasterIdLst>
  <p:sldIdLst>
    <p:sldId id="265" r:id="rId2"/>
    <p:sldId id="256" r:id="rId3"/>
    <p:sldId id="259" r:id="rId4"/>
    <p:sldId id="257" r:id="rId5"/>
    <p:sldId id="258" r:id="rId6"/>
    <p:sldId id="264" r:id="rId7"/>
    <p:sldId id="260" r:id="rId8"/>
    <p:sldId id="263" r:id="rId9"/>
    <p:sldId id="266" r:id="rId10"/>
    <p:sldId id="261" r:id="rId11"/>
    <p:sldId id="26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FB7F1F-6FA2-40C9-897E-39F65C33A99A}" v="275" dt="2022-03-07T12:28:20.3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020" autoAdjust="0"/>
  </p:normalViewPr>
  <p:slideViewPr>
    <p:cSldViewPr snapToGrid="0">
      <p:cViewPr varScale="1">
        <p:scale>
          <a:sx n="80" d="100"/>
          <a:sy n="80" d="100"/>
        </p:scale>
        <p:origin x="-96" y="-58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ivette cole" userId="ad2664c3f3cd861c" providerId="LiveId" clId="{F8FB7F1F-6FA2-40C9-897E-39F65C33A99A}"/>
    <pc:docChg chg="undo custSel addSld delSld modSld sldOrd modMainMaster">
      <pc:chgData name="olivette cole" userId="ad2664c3f3cd861c" providerId="LiveId" clId="{F8FB7F1F-6FA2-40C9-897E-39F65C33A99A}" dt="2022-03-07T16:47:48.811" v="4578"/>
      <pc:docMkLst>
        <pc:docMk/>
      </pc:docMkLst>
      <pc:sldChg chg="addSp delSp modSp mod setBg addAnim modAnim setClrOvrMap delDesignElem">
        <pc:chgData name="olivette cole" userId="ad2664c3f3cd861c" providerId="LiveId" clId="{F8FB7F1F-6FA2-40C9-897E-39F65C33A99A}" dt="2022-03-07T12:28:20.347" v="4574" actId="20577"/>
        <pc:sldMkLst>
          <pc:docMk/>
          <pc:sldMk cId="4105303326" sldId="256"/>
        </pc:sldMkLst>
        <pc:spChg chg="mod">
          <ac:chgData name="olivette cole" userId="ad2664c3f3cd861c" providerId="LiveId" clId="{F8FB7F1F-6FA2-40C9-897E-39F65C33A99A}" dt="2022-03-07T12:28:20.347" v="4574" actId="20577"/>
          <ac:spMkLst>
            <pc:docMk/>
            <pc:sldMk cId="4105303326" sldId="256"/>
            <ac:spMk id="2" creationId="{73327C2B-26DC-5641-A1C8-7A505163F124}"/>
          </ac:spMkLst>
        </pc:spChg>
        <pc:spChg chg="add del">
          <ac:chgData name="olivette cole" userId="ad2664c3f3cd861c" providerId="LiveId" clId="{F8FB7F1F-6FA2-40C9-897E-39F65C33A99A}" dt="2022-03-07T02:07:53.781" v="3664" actId="26606"/>
          <ac:spMkLst>
            <pc:docMk/>
            <pc:sldMk cId="4105303326" sldId="256"/>
            <ac:spMk id="5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2:08:04.182" v="3670" actId="26606"/>
          <ac:spMkLst>
            <pc:docMk/>
            <pc:sldMk cId="4105303326" sldId="256"/>
            <ac:spMk id="7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7:53.781" v="3664" actId="26606"/>
          <ac:spMkLst>
            <pc:docMk/>
            <pc:sldMk cId="4105303326" sldId="256"/>
            <ac:spMk id="8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2:08:19.271" v="3676" actId="26606"/>
          <ac:spMkLst>
            <pc:docMk/>
            <pc:sldMk cId="4105303326" sldId="256"/>
            <ac:spMk id="12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2:08:04.182" v="3670" actId="26606"/>
          <ac:spMkLst>
            <pc:docMk/>
            <pc:sldMk cId="4105303326" sldId="256"/>
            <ac:spMk id="23" creationId="{1E86F813-D67B-409D-AA77-FA8878C28E40}"/>
          </ac:spMkLst>
        </pc:spChg>
        <pc:spChg chg="add del">
          <ac:chgData name="olivette cole" userId="ad2664c3f3cd861c" providerId="LiveId" clId="{F8FB7F1F-6FA2-40C9-897E-39F65C33A99A}" dt="2022-03-07T02:07:53.781" v="3664" actId="26606"/>
          <ac:spMkLst>
            <pc:docMk/>
            <pc:sldMk cId="4105303326" sldId="256"/>
            <ac:spMk id="24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8:04.182" v="3670" actId="26606"/>
          <ac:spMkLst>
            <pc:docMk/>
            <pc:sldMk cId="4105303326" sldId="256"/>
            <ac:spMk id="25" creationId="{1F0BB6E0-44F4-4938-8070-5992040BD1D5}"/>
          </ac:spMkLst>
        </pc:spChg>
        <pc:spChg chg="del">
          <ac:chgData name="olivette cole" userId="ad2664c3f3cd861c" providerId="LiveId" clId="{F8FB7F1F-6FA2-40C9-897E-39F65C33A99A}" dt="2022-03-04T22:56:19.918" v="1733" actId="26606"/>
          <ac:spMkLst>
            <pc:docMk/>
            <pc:sldMk cId="4105303326" sldId="256"/>
            <ac:spMk id="26" creationId="{A8DB9CD9-59B1-4D73-BC4C-98796A48EF9B}"/>
          </ac:spMkLst>
        </pc:spChg>
        <pc:spChg chg="del">
          <ac:chgData name="olivette cole" userId="ad2664c3f3cd861c" providerId="LiveId" clId="{F8FB7F1F-6FA2-40C9-897E-39F65C33A99A}" dt="2022-03-04T22:56:19.918" v="1733" actId="26606"/>
          <ac:spMkLst>
            <pc:docMk/>
            <pc:sldMk cId="4105303326" sldId="256"/>
            <ac:spMk id="27" creationId="{8874A6A9-41FF-4E33-AFA8-F9F81436A59E}"/>
          </ac:spMkLst>
        </pc:spChg>
        <pc:spChg chg="add del">
          <ac:chgData name="olivette cole" userId="ad2664c3f3cd861c" providerId="LiveId" clId="{F8FB7F1F-6FA2-40C9-897E-39F65C33A99A}" dt="2022-03-07T02:07:56.831" v="3666" actId="26606"/>
          <ac:spMkLst>
            <pc:docMk/>
            <pc:sldMk cId="4105303326" sldId="256"/>
            <ac:spMk id="29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2:07:56.831" v="3666" actId="26606"/>
          <ac:spMkLst>
            <pc:docMk/>
            <pc:sldMk cId="4105303326" sldId="256"/>
            <ac:spMk id="32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7:56.831" v="3666" actId="26606"/>
          <ac:spMkLst>
            <pc:docMk/>
            <pc:sldMk cId="4105303326" sldId="256"/>
            <ac:spMk id="33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2:07:59.283" v="3668" actId="26606"/>
          <ac:spMkLst>
            <pc:docMk/>
            <pc:sldMk cId="4105303326" sldId="256"/>
            <ac:spMk id="35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4105303326" sldId="256"/>
            <ac:spMk id="36" creationId="{C7D023E4-8DE1-436E-9847-ED6A4B4B04FD}"/>
          </ac:spMkLst>
        </pc:spChg>
        <pc:spChg chg="add del">
          <ac:chgData name="olivette cole" userId="ad2664c3f3cd861c" providerId="LiveId" clId="{F8FB7F1F-6FA2-40C9-897E-39F65C33A99A}" dt="2022-03-07T02:07:59.283" v="3668" actId="26606"/>
          <ac:spMkLst>
            <pc:docMk/>
            <pc:sldMk cId="4105303326" sldId="256"/>
            <ac:spMk id="40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7:59.283" v="3668" actId="26606"/>
          <ac:spMkLst>
            <pc:docMk/>
            <pc:sldMk cId="4105303326" sldId="256"/>
            <ac:spMk id="41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2:08:05.532" v="3672" actId="26606"/>
          <ac:spMkLst>
            <pc:docMk/>
            <pc:sldMk cId="4105303326" sldId="256"/>
            <ac:spMk id="45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8:05.532" v="3672" actId="26606"/>
          <ac:spMkLst>
            <pc:docMk/>
            <pc:sldMk cId="4105303326" sldId="256"/>
            <ac:spMk id="46" creationId="{A317EBE3-FF86-4DA1-BC9A-331F7F2144E9}"/>
          </ac:spMkLst>
        </pc:spChg>
        <pc:spChg chg="add del">
          <ac:chgData name="olivette cole" userId="ad2664c3f3cd861c" providerId="LiveId" clId="{F8FB7F1F-6FA2-40C9-897E-39F65C33A99A}" dt="2022-03-07T02:08:15.802" v="3674" actId="26606"/>
          <ac:spMkLst>
            <pc:docMk/>
            <pc:sldMk cId="4105303326" sldId="256"/>
            <ac:spMk id="50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8:15.802" v="3674" actId="26606"/>
          <ac:spMkLst>
            <pc:docMk/>
            <pc:sldMk cId="4105303326" sldId="256"/>
            <ac:spMk id="54" creationId="{8576F020-8157-45CE-B1D9-6FA47AFEB4FA}"/>
          </ac:spMkLst>
        </pc:spChg>
        <pc:spChg chg="add del">
          <ac:chgData name="olivette cole" userId="ad2664c3f3cd861c" providerId="LiveId" clId="{F8FB7F1F-6FA2-40C9-897E-39F65C33A99A}" dt="2022-03-07T02:08:19.271" v="3676" actId="26606"/>
          <ac:spMkLst>
            <pc:docMk/>
            <pc:sldMk cId="4105303326" sldId="256"/>
            <ac:spMk id="56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2:08:19.271" v="3676" actId="26606"/>
          <ac:spMkLst>
            <pc:docMk/>
            <pc:sldMk cId="4105303326" sldId="256"/>
            <ac:spMk id="58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8:28.261" v="3678" actId="26606"/>
          <ac:spMkLst>
            <pc:docMk/>
            <pc:sldMk cId="4105303326" sldId="256"/>
            <ac:spMk id="60" creationId="{F2EA518E-6C90-4FB8-9D88-C59B749893F3}"/>
          </ac:spMkLst>
        </pc:spChg>
        <pc:spChg chg="add del">
          <ac:chgData name="olivette cole" userId="ad2664c3f3cd861c" providerId="LiveId" clId="{F8FB7F1F-6FA2-40C9-897E-39F65C33A99A}" dt="2022-03-07T02:08:28.261" v="3678" actId="26606"/>
          <ac:spMkLst>
            <pc:docMk/>
            <pc:sldMk cId="4105303326" sldId="256"/>
            <ac:spMk id="61" creationId="{51AFC3C9-5F6F-4B0C-B9BC-4538C1E6F3E3}"/>
          </ac:spMkLst>
        </pc:spChg>
        <pc:spChg chg="add del">
          <ac:chgData name="olivette cole" userId="ad2664c3f3cd861c" providerId="LiveId" clId="{F8FB7F1F-6FA2-40C9-897E-39F65C33A99A}" dt="2022-03-07T02:08:28.261" v="3678" actId="26606"/>
          <ac:spMkLst>
            <pc:docMk/>
            <pc:sldMk cId="4105303326" sldId="256"/>
            <ac:spMk id="62" creationId="{BA844245-4805-4DD5-AF47-842A0B27FA79}"/>
          </ac:spMkLst>
        </pc:spChg>
        <pc:spChg chg="add del">
          <ac:chgData name="olivette cole" userId="ad2664c3f3cd861c" providerId="LiveId" clId="{F8FB7F1F-6FA2-40C9-897E-39F65C33A99A}" dt="2022-03-07T02:08:29.629" v="3680" actId="26606"/>
          <ac:spMkLst>
            <pc:docMk/>
            <pc:sldMk cId="4105303326" sldId="256"/>
            <ac:spMk id="64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8:29.629" v="3680" actId="26606"/>
          <ac:spMkLst>
            <pc:docMk/>
            <pc:sldMk cId="4105303326" sldId="256"/>
            <ac:spMk id="65" creationId="{1E86F813-D67B-409D-AA77-FA8878C28E40}"/>
          </ac:spMkLst>
        </pc:spChg>
        <pc:spChg chg="add del">
          <ac:chgData name="olivette cole" userId="ad2664c3f3cd861c" providerId="LiveId" clId="{F8FB7F1F-6FA2-40C9-897E-39F65C33A99A}" dt="2022-03-07T02:08:35.498" v="3682" actId="26606"/>
          <ac:spMkLst>
            <pc:docMk/>
            <pc:sldMk cId="4105303326" sldId="256"/>
            <ac:spMk id="67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8:35.498" v="3682" actId="26606"/>
          <ac:spMkLst>
            <pc:docMk/>
            <pc:sldMk cId="4105303326" sldId="256"/>
            <ac:spMk id="72" creationId="{8576F020-8157-45CE-B1D9-6FA47AFEB4FA}"/>
          </ac:spMkLst>
        </pc:spChg>
        <pc:spChg chg="add del">
          <ac:chgData name="olivette cole" userId="ad2664c3f3cd861c" providerId="LiveId" clId="{F8FB7F1F-6FA2-40C9-897E-39F65C33A99A}" dt="2022-03-07T02:08:53.723" v="3684" actId="26606"/>
          <ac:spMkLst>
            <pc:docMk/>
            <pc:sldMk cId="4105303326" sldId="256"/>
            <ac:spMk id="74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2:08:53.723" v="3684" actId="26606"/>
          <ac:spMkLst>
            <pc:docMk/>
            <pc:sldMk cId="4105303326" sldId="256"/>
            <ac:spMk id="76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8:53.723" v="3684" actId="26606"/>
          <ac:spMkLst>
            <pc:docMk/>
            <pc:sldMk cId="4105303326" sldId="256"/>
            <ac:spMk id="77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2:08:56.714" v="3686" actId="26606"/>
          <ac:spMkLst>
            <pc:docMk/>
            <pc:sldMk cId="4105303326" sldId="256"/>
            <ac:spMk id="79" creationId="{F2EA518E-6C90-4FB8-9D88-C59B749893F3}"/>
          </ac:spMkLst>
        </pc:spChg>
        <pc:spChg chg="add del">
          <ac:chgData name="olivette cole" userId="ad2664c3f3cd861c" providerId="LiveId" clId="{F8FB7F1F-6FA2-40C9-897E-39F65C33A99A}" dt="2022-03-07T02:08:56.714" v="3686" actId="26606"/>
          <ac:spMkLst>
            <pc:docMk/>
            <pc:sldMk cId="4105303326" sldId="256"/>
            <ac:spMk id="80" creationId="{51AFC3C9-5F6F-4B0C-B9BC-4538C1E6F3E3}"/>
          </ac:spMkLst>
        </pc:spChg>
        <pc:spChg chg="add del">
          <ac:chgData name="olivette cole" userId="ad2664c3f3cd861c" providerId="LiveId" clId="{F8FB7F1F-6FA2-40C9-897E-39F65C33A99A}" dt="2022-03-07T02:08:56.714" v="3686" actId="26606"/>
          <ac:spMkLst>
            <pc:docMk/>
            <pc:sldMk cId="4105303326" sldId="256"/>
            <ac:spMk id="81" creationId="{BA844245-4805-4DD5-AF47-842A0B27FA79}"/>
          </ac:spMkLst>
        </pc:spChg>
        <pc:spChg chg="add del">
          <ac:chgData name="olivette cole" userId="ad2664c3f3cd861c" providerId="LiveId" clId="{F8FB7F1F-6FA2-40C9-897E-39F65C33A99A}" dt="2022-03-07T02:08:57.719" v="3688" actId="26606"/>
          <ac:spMkLst>
            <pc:docMk/>
            <pc:sldMk cId="4105303326" sldId="256"/>
            <ac:spMk id="83" creationId="{F81819F9-8CAC-4A6C-8F06-0482027F9736}"/>
          </ac:spMkLst>
        </pc:spChg>
        <pc:spChg chg="add del">
          <ac:chgData name="olivette cole" userId="ad2664c3f3cd861c" providerId="LiveId" clId="{F8FB7F1F-6FA2-40C9-897E-39F65C33A99A}" dt="2022-03-07T02:08:57.719" v="3688" actId="26606"/>
          <ac:spMkLst>
            <pc:docMk/>
            <pc:sldMk cId="4105303326" sldId="256"/>
            <ac:spMk id="84" creationId="{4A98CC08-AEC2-4E8F-8F52-0F5C6372DB4F}"/>
          </ac:spMkLst>
        </pc:spChg>
        <pc:spChg chg="add del">
          <ac:chgData name="olivette cole" userId="ad2664c3f3cd861c" providerId="LiveId" clId="{F8FB7F1F-6FA2-40C9-897E-39F65C33A99A}" dt="2022-03-07T02:08:57.719" v="3688" actId="26606"/>
          <ac:spMkLst>
            <pc:docMk/>
            <pc:sldMk cId="4105303326" sldId="256"/>
            <ac:spMk id="100" creationId="{1310EFE2-B91D-47E7-B117-C2A802800A7C}"/>
          </ac:spMkLst>
        </pc:spChg>
        <pc:spChg chg="add del">
          <ac:chgData name="olivette cole" userId="ad2664c3f3cd861c" providerId="LiveId" clId="{F8FB7F1F-6FA2-40C9-897E-39F65C33A99A}" dt="2022-03-07T02:09:02.775" v="3690" actId="26606"/>
          <ac:spMkLst>
            <pc:docMk/>
            <pc:sldMk cId="4105303326" sldId="256"/>
            <ac:spMk id="102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9:02.775" v="3690" actId="26606"/>
          <ac:spMkLst>
            <pc:docMk/>
            <pc:sldMk cId="4105303326" sldId="256"/>
            <ac:spMk id="103" creationId="{A317EBE3-FF86-4DA1-BC9A-331F7F2144E9}"/>
          </ac:spMkLst>
        </pc:spChg>
        <pc:spChg chg="add del">
          <ac:chgData name="olivette cole" userId="ad2664c3f3cd861c" providerId="LiveId" clId="{F8FB7F1F-6FA2-40C9-897E-39F65C33A99A}" dt="2022-03-07T02:09:05.870" v="3692" actId="26606"/>
          <ac:spMkLst>
            <pc:docMk/>
            <pc:sldMk cId="4105303326" sldId="256"/>
            <ac:spMk id="109" creationId="{57ABABA7-0420-4200-9B65-1C1967CE9373}"/>
          </ac:spMkLst>
        </pc:spChg>
        <pc:spChg chg="add del">
          <ac:chgData name="olivette cole" userId="ad2664c3f3cd861c" providerId="LiveId" clId="{F8FB7F1F-6FA2-40C9-897E-39F65C33A99A}" dt="2022-03-07T02:09:05.870" v="3692" actId="26606"/>
          <ac:spMkLst>
            <pc:docMk/>
            <pc:sldMk cId="4105303326" sldId="256"/>
            <ac:spMk id="110" creationId="{A317EBE3-FF86-4DA1-BC9A-331F7F2144E9}"/>
          </ac:spMkLst>
        </pc:spChg>
        <pc:spChg chg="add del">
          <ac:chgData name="olivette cole" userId="ad2664c3f3cd861c" providerId="LiveId" clId="{F8FB7F1F-6FA2-40C9-897E-39F65C33A99A}" dt="2022-03-07T02:09:07.542" v="3694" actId="26606"/>
          <ac:spMkLst>
            <pc:docMk/>
            <pc:sldMk cId="4105303326" sldId="256"/>
            <ac:spMk id="117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2:09:07.542" v="3694" actId="26606"/>
          <ac:spMkLst>
            <pc:docMk/>
            <pc:sldMk cId="4105303326" sldId="256"/>
            <ac:spMk id="123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2:09:07.542" v="3694" actId="26606"/>
          <ac:spMkLst>
            <pc:docMk/>
            <pc:sldMk cId="4105303326" sldId="256"/>
            <ac:spMk id="124" creationId="{1EDF7896-F56A-49DA-90F3-F5CE8B9833AD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4105303326" sldId="256"/>
            <ac:spMk id="126" creationId="{1FF9CEF5-A50D-4B8B-9852-D76F7037867E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4105303326" sldId="256"/>
            <ac:spMk id="132" creationId="{30684D86-C9D1-40C3-A9B6-EC935C7312E3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4105303326" sldId="256"/>
            <ac:spMk id="133" creationId="{1EDF7896-F56A-49DA-90F3-F5CE8B9833AD}"/>
          </ac:spMkLst>
        </pc:spChg>
        <pc:grpChg chg="add del">
          <ac:chgData name="olivette cole" userId="ad2664c3f3cd861c" providerId="LiveId" clId="{F8FB7F1F-6FA2-40C9-897E-39F65C33A99A}" dt="2022-03-07T02:08:04.182" v="3670" actId="26606"/>
          <ac:grpSpMkLst>
            <pc:docMk/>
            <pc:sldMk cId="4105303326" sldId="256"/>
            <ac:grpSpMk id="9" creationId="{46F1E992-B14A-4FD5-8E41-E19C83492C2A}"/>
          </ac:grpSpMkLst>
        </pc:grpChg>
        <pc:grpChg chg="add del">
          <ac:chgData name="olivette cole" userId="ad2664c3f3cd861c" providerId="LiveId" clId="{F8FB7F1F-6FA2-40C9-897E-39F65C33A99A}" dt="2022-03-07T02:07:53.781" v="3664" actId="26606"/>
          <ac:grpSpMkLst>
            <pc:docMk/>
            <pc:sldMk cId="4105303326" sldId="256"/>
            <ac:grpSpMk id="10" creationId="{065753F1-EEE2-45ED-88A1-ECB4A495D0AD}"/>
          </ac:grpSpMkLst>
        </pc:grpChg>
        <pc:grpChg chg="add del">
          <ac:chgData name="olivette cole" userId="ad2664c3f3cd861c" providerId="LiveId" clId="{F8FB7F1F-6FA2-40C9-897E-39F65C33A99A}" dt="2022-03-07T02:08:05.532" v="3672" actId="26606"/>
          <ac:grpSpMkLst>
            <pc:docMk/>
            <pc:sldMk cId="4105303326" sldId="256"/>
            <ac:grpSpMk id="11" creationId="{7A03E380-9CD1-4ABA-A763-9F9D252B8908}"/>
          </ac:grpSpMkLst>
        </pc:grpChg>
        <pc:grpChg chg="add del">
          <ac:chgData name="olivette cole" userId="ad2664c3f3cd861c" providerId="LiveId" clId="{F8FB7F1F-6FA2-40C9-897E-39F65C33A99A}" dt="2022-03-07T02:09:02.775" v="3690" actId="26606"/>
          <ac:grpSpMkLst>
            <pc:docMk/>
            <pc:sldMk cId="4105303326" sldId="256"/>
            <ac:grpSpMk id="13" creationId="{7A03E380-9CD1-4ABA-A763-9F9D252B8908}"/>
          </ac:grpSpMkLst>
        </pc:grpChg>
        <pc:grpChg chg="del">
          <ac:chgData name="olivette cole" userId="ad2664c3f3cd861c" providerId="LiveId" clId="{F8FB7F1F-6FA2-40C9-897E-39F65C33A99A}" dt="2022-03-04T22:56:19.918" v="1733" actId="26606"/>
          <ac:grpSpMkLst>
            <pc:docMk/>
            <pc:sldMk cId="4105303326" sldId="256"/>
            <ac:grpSpMk id="28" creationId="{721D730E-1F97-4071-B143-B05E6D2599BC}"/>
          </ac:grpSpMkLst>
        </pc:grpChg>
        <pc:grpChg chg="add del">
          <ac:chgData name="olivette cole" userId="ad2664c3f3cd861c" providerId="LiveId" clId="{F8FB7F1F-6FA2-40C9-897E-39F65C33A99A}" dt="2022-03-07T02:07:56.831" v="3666" actId="26606"/>
          <ac:grpSpMkLst>
            <pc:docMk/>
            <pc:sldMk cId="4105303326" sldId="256"/>
            <ac:grpSpMk id="31" creationId="{065753F1-EEE2-45ED-88A1-ECB4A495D0AD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4105303326" sldId="256"/>
            <ac:grpSpMk id="38" creationId="{1FEC590B-3306-47E9-BD67-97F3F76169A4}"/>
          </ac:grpSpMkLst>
        </pc:grpChg>
        <pc:grpChg chg="add del">
          <ac:chgData name="olivette cole" userId="ad2664c3f3cd861c" providerId="LiveId" clId="{F8FB7F1F-6FA2-40C9-897E-39F65C33A99A}" dt="2022-03-07T02:07:59.283" v="3668" actId="26606"/>
          <ac:grpSpMkLst>
            <pc:docMk/>
            <pc:sldMk cId="4105303326" sldId="256"/>
            <ac:grpSpMk id="39" creationId="{065753F1-EEE2-45ED-88A1-ECB4A495D0AD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4105303326" sldId="256"/>
            <ac:grpSpMk id="42" creationId="{A47AAF5E-1692-48C9-98FB-6432BF0BC4F7}"/>
          </ac:grpSpMkLst>
        </pc:grpChg>
        <pc:grpChg chg="add del">
          <ac:chgData name="olivette cole" userId="ad2664c3f3cd861c" providerId="LiveId" clId="{F8FB7F1F-6FA2-40C9-897E-39F65C33A99A}" dt="2022-03-07T02:08:15.802" v="3674" actId="26606"/>
          <ac:grpSpMkLst>
            <pc:docMk/>
            <pc:sldMk cId="4105303326" sldId="256"/>
            <ac:grpSpMk id="51" creationId="{7A03E380-9CD1-4ABA-A763-9F9D252B8908}"/>
          </ac:grpSpMkLst>
        </pc:grpChg>
        <pc:grpChg chg="add del">
          <ac:chgData name="olivette cole" userId="ad2664c3f3cd861c" providerId="LiveId" clId="{F8FB7F1F-6FA2-40C9-897E-39F65C33A99A}" dt="2022-03-07T02:08:35.498" v="3682" actId="26606"/>
          <ac:grpSpMkLst>
            <pc:docMk/>
            <pc:sldMk cId="4105303326" sldId="256"/>
            <ac:grpSpMk id="68" creationId="{7A03E380-9CD1-4ABA-A763-9F9D252B8908}"/>
          </ac:grpSpMkLst>
        </pc:grpChg>
        <pc:grpChg chg="add del">
          <ac:chgData name="olivette cole" userId="ad2664c3f3cd861c" providerId="LiveId" clId="{F8FB7F1F-6FA2-40C9-897E-39F65C33A99A}" dt="2022-03-07T02:08:57.719" v="3688" actId="26606"/>
          <ac:grpSpMkLst>
            <pc:docMk/>
            <pc:sldMk cId="4105303326" sldId="256"/>
            <ac:grpSpMk id="85" creationId="{5D1545E6-EB3C-4478-A661-A2CA963F129C}"/>
          </ac:grpSpMkLst>
        </pc:grpChg>
        <pc:grpChg chg="add del">
          <ac:chgData name="olivette cole" userId="ad2664c3f3cd861c" providerId="LiveId" clId="{F8FB7F1F-6FA2-40C9-897E-39F65C33A99A}" dt="2022-03-07T02:08:57.719" v="3688" actId="26606"/>
          <ac:grpSpMkLst>
            <pc:docMk/>
            <pc:sldMk cId="4105303326" sldId="256"/>
            <ac:grpSpMk id="88" creationId="{40A75861-F6C5-44A9-B161-B03701CBDE0C}"/>
          </ac:grpSpMkLst>
        </pc:grpChg>
        <pc:grpChg chg="add del">
          <ac:chgData name="olivette cole" userId="ad2664c3f3cd861c" providerId="LiveId" clId="{F8FB7F1F-6FA2-40C9-897E-39F65C33A99A}" dt="2022-03-07T02:09:05.870" v="3692" actId="26606"/>
          <ac:grpSpMkLst>
            <pc:docMk/>
            <pc:sldMk cId="4105303326" sldId="256"/>
            <ac:grpSpMk id="111" creationId="{7A03E380-9CD1-4ABA-A763-9F9D252B8908}"/>
          </ac:grpSpMkLst>
        </pc:grpChg>
        <pc:grpChg chg="add del">
          <ac:chgData name="olivette cole" userId="ad2664c3f3cd861c" providerId="LiveId" clId="{F8FB7F1F-6FA2-40C9-897E-39F65C33A99A}" dt="2022-03-07T02:09:07.542" v="3694" actId="26606"/>
          <ac:grpSpMkLst>
            <pc:docMk/>
            <pc:sldMk cId="4105303326" sldId="256"/>
            <ac:grpSpMk id="119" creationId="{065753F1-EEE2-45ED-88A1-ECB4A495D0AD}"/>
          </ac:grpSpMkLst>
        </pc:grpChg>
        <pc:grpChg chg="add del">
          <ac:chgData name="olivette cole" userId="ad2664c3f3cd861c" providerId="LiveId" clId="{F8FB7F1F-6FA2-40C9-897E-39F65C33A99A}" dt="2022-03-07T03:28:45.203" v="4382"/>
          <ac:grpSpMkLst>
            <pc:docMk/>
            <pc:sldMk cId="4105303326" sldId="256"/>
            <ac:grpSpMk id="128" creationId="{065753F1-EEE2-45ED-88A1-ECB4A495D0AD}"/>
          </ac:grpSpMkLst>
        </pc:grpChg>
        <pc:picChg chg="add del">
          <ac:chgData name="olivette cole" userId="ad2664c3f3cd861c" providerId="LiveId" clId="{F8FB7F1F-6FA2-40C9-897E-39F65C33A99A}" dt="2022-03-07T02:07:53.781" v="3664" actId="26606"/>
          <ac:picMkLst>
            <pc:docMk/>
            <pc:sldMk cId="4105303326" sldId="256"/>
            <ac:picMk id="4" creationId="{86DFDC4A-A946-4646-9AE3-BBE0315D33A2}"/>
          </ac:picMkLst>
        </pc:picChg>
        <pc:picChg chg="add del">
          <ac:chgData name="olivette cole" userId="ad2664c3f3cd861c" providerId="LiveId" clId="{F8FB7F1F-6FA2-40C9-897E-39F65C33A99A}" dt="2022-03-07T02:07:56.831" v="3666" actId="26606"/>
          <ac:picMkLst>
            <pc:docMk/>
            <pc:sldMk cId="4105303326" sldId="256"/>
            <ac:picMk id="30" creationId="{8F7DAB0B-609F-42C7-8F0B-8C037A61959E}"/>
          </ac:picMkLst>
        </pc:picChg>
        <pc:picChg chg="add del">
          <ac:chgData name="olivette cole" userId="ad2664c3f3cd861c" providerId="LiveId" clId="{F8FB7F1F-6FA2-40C9-897E-39F65C33A99A}" dt="2022-03-07T02:07:59.283" v="3668" actId="26606"/>
          <ac:picMkLst>
            <pc:docMk/>
            <pc:sldMk cId="4105303326" sldId="256"/>
            <ac:picMk id="37" creationId="{86DFDC4A-A946-4646-9AE3-BBE0315D33A2}"/>
          </ac:picMkLst>
        </pc:picChg>
        <pc:picChg chg="add del">
          <ac:chgData name="olivette cole" userId="ad2664c3f3cd861c" providerId="LiveId" clId="{F8FB7F1F-6FA2-40C9-897E-39F65C33A99A}" dt="2022-03-07T02:08:19.271" v="3676" actId="26606"/>
          <ac:picMkLst>
            <pc:docMk/>
            <pc:sldMk cId="4105303326" sldId="256"/>
            <ac:picMk id="57" creationId="{85F65A8B-B427-4E89-A157-C4A80B0F1FAB}"/>
          </ac:picMkLst>
        </pc:picChg>
        <pc:picChg chg="add del">
          <ac:chgData name="olivette cole" userId="ad2664c3f3cd861c" providerId="LiveId" clId="{F8FB7F1F-6FA2-40C9-897E-39F65C33A99A}" dt="2022-03-07T02:08:53.723" v="3684" actId="26606"/>
          <ac:picMkLst>
            <pc:docMk/>
            <pc:sldMk cId="4105303326" sldId="256"/>
            <ac:picMk id="75" creationId="{85F65A8B-B427-4E89-A157-C4A80B0F1FAB}"/>
          </ac:picMkLst>
        </pc:picChg>
        <pc:picChg chg="add del">
          <ac:chgData name="olivette cole" userId="ad2664c3f3cd861c" providerId="LiveId" clId="{F8FB7F1F-6FA2-40C9-897E-39F65C33A99A}" dt="2022-03-07T02:09:07.542" v="3694" actId="26606"/>
          <ac:picMkLst>
            <pc:docMk/>
            <pc:sldMk cId="4105303326" sldId="256"/>
            <ac:picMk id="118" creationId="{8F7DAB0B-609F-42C7-8F0B-8C037A61959E}"/>
          </ac:picMkLst>
        </pc:picChg>
        <pc:picChg chg="add">
          <ac:chgData name="olivette cole" userId="ad2664c3f3cd861c" providerId="LiveId" clId="{F8FB7F1F-6FA2-40C9-897E-39F65C33A99A}" dt="2022-03-07T02:09:07.589" v="3695" actId="26606"/>
          <ac:picMkLst>
            <pc:docMk/>
            <pc:sldMk cId="4105303326" sldId="256"/>
            <ac:picMk id="127" creationId="{86DFDC4A-A946-4646-9AE3-BBE0315D33A2}"/>
          </ac:picMkLst>
        </pc:picChg>
        <pc:cxnChg chg="add del">
          <ac:chgData name="olivette cole" userId="ad2664c3f3cd861c" providerId="LiveId" clId="{F8FB7F1F-6FA2-40C9-897E-39F65C33A99A}" dt="2022-03-07T02:08:05.532" v="3672" actId="26606"/>
          <ac:cxnSpMkLst>
            <pc:docMk/>
            <pc:sldMk cId="4105303326" sldId="256"/>
            <ac:cxnSpMk id="48" creationId="{34D43EC1-35FA-4FC3-8526-F655CEB09D9C}"/>
          </ac:cxnSpMkLst>
        </pc:cxnChg>
        <pc:cxnChg chg="add del">
          <ac:chgData name="olivette cole" userId="ad2664c3f3cd861c" providerId="LiveId" clId="{F8FB7F1F-6FA2-40C9-897E-39F65C33A99A}" dt="2022-03-07T02:09:02.775" v="3690" actId="26606"/>
          <ac:cxnSpMkLst>
            <pc:docMk/>
            <pc:sldMk cId="4105303326" sldId="256"/>
            <ac:cxnSpMk id="104" creationId="{34D43EC1-35FA-4FC3-8526-F655CEB09D9C}"/>
          </ac:cxnSpMkLst>
        </pc:cxnChg>
        <pc:cxnChg chg="add del">
          <ac:chgData name="olivette cole" userId="ad2664c3f3cd861c" providerId="LiveId" clId="{F8FB7F1F-6FA2-40C9-897E-39F65C33A99A}" dt="2022-03-07T02:09:05.870" v="3692" actId="26606"/>
          <ac:cxnSpMkLst>
            <pc:docMk/>
            <pc:sldMk cId="4105303326" sldId="256"/>
            <ac:cxnSpMk id="115" creationId="{34D43EC1-35FA-4FC3-8526-F655CEB09D9C}"/>
          </ac:cxnSpMkLst>
        </pc:cxnChg>
      </pc:sldChg>
      <pc:sldChg chg="addSp delSp modSp mod ord setBg delDesignElem">
        <pc:chgData name="olivette cole" userId="ad2664c3f3cd861c" providerId="LiveId" clId="{F8FB7F1F-6FA2-40C9-897E-39F65C33A99A}" dt="2022-03-07T16:47:48.811" v="4578"/>
        <pc:sldMkLst>
          <pc:docMk/>
          <pc:sldMk cId="1345356687" sldId="257"/>
        </pc:sldMkLst>
        <pc:spChg chg="mo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2" creationId="{F24AA22D-CE82-F64D-8EFF-1F83EBEF0B47}"/>
          </ac:spMkLst>
        </pc:spChg>
        <pc:spChg chg="add del mod">
          <ac:chgData name="olivette cole" userId="ad2664c3f3cd861c" providerId="LiveId" clId="{F8FB7F1F-6FA2-40C9-897E-39F65C33A99A}" dt="2022-03-07T02:11:37.819" v="3719" actId="26606"/>
          <ac:spMkLst>
            <pc:docMk/>
            <pc:sldMk cId="1345356687" sldId="257"/>
            <ac:spMk id="3" creationId="{C7DD8440-7DFA-B44B-B74B-21286C91D53C}"/>
          </ac:spMkLst>
        </pc:spChg>
        <pc:spChg chg="del">
          <ac:chgData name="olivette cole" userId="ad2664c3f3cd861c" providerId="LiveId" clId="{F8FB7F1F-6FA2-40C9-897E-39F65C33A99A}" dt="2022-03-04T22:55:58.197" v="1731" actId="26606"/>
          <ac:spMkLst>
            <pc:docMk/>
            <pc:sldMk cId="1345356687" sldId="257"/>
            <ac:spMk id="8" creationId="{1B15ED52-F352-441B-82BF-E0EA34836D08}"/>
          </ac:spMkLst>
        </pc:spChg>
        <pc:spChg chg="add del">
          <ac:chgData name="olivette cole" userId="ad2664c3f3cd861c" providerId="LiveId" clId="{F8FB7F1F-6FA2-40C9-897E-39F65C33A99A}" dt="2022-03-07T02:11:29.343" v="3714" actId="26606"/>
          <ac:spMkLst>
            <pc:docMk/>
            <pc:sldMk cId="1345356687" sldId="257"/>
            <ac:spMk id="9" creationId="{A3D9AEEE-1CCD-43C0-BA3E-16D60A6E23C0}"/>
          </ac:spMkLst>
        </pc:spChg>
        <pc:spChg chg="del">
          <ac:chgData name="olivette cole" userId="ad2664c3f3cd861c" providerId="LiveId" clId="{F8FB7F1F-6FA2-40C9-897E-39F65C33A99A}" dt="2022-03-04T22:55:58.197" v="1731" actId="26606"/>
          <ac:spMkLst>
            <pc:docMk/>
            <pc:sldMk cId="1345356687" sldId="257"/>
            <ac:spMk id="10" creationId="{3B2E3793-BFE6-45A2-9B7B-E18844431C99}"/>
          </ac:spMkLst>
        </pc:spChg>
        <pc:spChg chg="add del">
          <ac:chgData name="olivette cole" userId="ad2664c3f3cd861c" providerId="LiveId" clId="{F8FB7F1F-6FA2-40C9-897E-39F65C33A99A}" dt="2022-03-07T02:11:29.343" v="3714" actId="26606"/>
          <ac:spMkLst>
            <pc:docMk/>
            <pc:sldMk cId="1345356687" sldId="257"/>
            <ac:spMk id="11" creationId="{60F880A6-33D3-4EEC-A780-B73559B9F24C}"/>
          </ac:spMkLst>
        </pc:spChg>
        <pc:spChg chg="del">
          <ac:chgData name="olivette cole" userId="ad2664c3f3cd861c" providerId="LiveId" clId="{F8FB7F1F-6FA2-40C9-897E-39F65C33A99A}" dt="2022-03-04T22:55:58.197" v="1731" actId="26606"/>
          <ac:spMkLst>
            <pc:docMk/>
            <pc:sldMk cId="1345356687" sldId="257"/>
            <ac:spMk id="12" creationId="{BC4C4868-CB8F-4AF9-9CDB-8108F2C19B67}"/>
          </ac:spMkLst>
        </pc:spChg>
        <pc:spChg chg="add del">
          <ac:chgData name="olivette cole" userId="ad2664c3f3cd861c" providerId="LiveId" clId="{F8FB7F1F-6FA2-40C9-897E-39F65C33A99A}" dt="2022-03-07T02:11:29.343" v="3714" actId="26606"/>
          <ac:spMkLst>
            <pc:docMk/>
            <pc:sldMk cId="1345356687" sldId="257"/>
            <ac:spMk id="13" creationId="{2C6246ED-0535-4496-A8F6-1E80CC4EB853}"/>
          </ac:spMkLst>
        </pc:spChg>
        <pc:spChg chg="del">
          <ac:chgData name="olivette cole" userId="ad2664c3f3cd861c" providerId="LiveId" clId="{F8FB7F1F-6FA2-40C9-897E-39F65C33A99A}" dt="2022-03-04T22:55:58.197" v="1731" actId="26606"/>
          <ac:spMkLst>
            <pc:docMk/>
            <pc:sldMk cId="1345356687" sldId="257"/>
            <ac:spMk id="14" creationId="{375E0459-6403-40CD-989D-56A4407CA12E}"/>
          </ac:spMkLst>
        </pc:spChg>
        <pc:spChg chg="add del">
          <ac:chgData name="olivette cole" userId="ad2664c3f3cd861c" providerId="LiveId" clId="{F8FB7F1F-6FA2-40C9-897E-39F65C33A99A}" dt="2022-03-07T02:11:31.713" v="3716" actId="26606"/>
          <ac:spMkLst>
            <pc:docMk/>
            <pc:sldMk cId="1345356687" sldId="257"/>
            <ac:spMk id="15" creationId="{0B0685DC-0CEE-482C-8A89-7A85EECA3D93}"/>
          </ac:spMkLst>
        </pc:spChg>
        <pc:spChg chg="del">
          <ac:chgData name="olivette cole" userId="ad2664c3f3cd861c" providerId="LiveId" clId="{F8FB7F1F-6FA2-40C9-897E-39F65C33A99A}" dt="2022-03-04T22:55:58.197" v="1731" actId="26606"/>
          <ac:spMkLst>
            <pc:docMk/>
            <pc:sldMk cId="1345356687" sldId="257"/>
            <ac:spMk id="16" creationId="{53E5B1A8-3AC9-4BD1-9BBC-78CA94F2D1BA}"/>
          </ac:spMkLst>
        </pc:spChg>
        <pc:spChg chg="add del">
          <ac:chgData name="olivette cole" userId="ad2664c3f3cd861c" providerId="LiveId" clId="{F8FB7F1F-6FA2-40C9-897E-39F65C33A99A}" dt="2022-03-07T02:11:31.713" v="3716" actId="26606"/>
          <ac:spMkLst>
            <pc:docMk/>
            <pc:sldMk cId="1345356687" sldId="257"/>
            <ac:spMk id="17" creationId="{A31628A5-06CF-426B-948A-59ED234C9D1A}"/>
          </ac:spMkLst>
        </pc:spChg>
        <pc:spChg chg="add del">
          <ac:chgData name="olivette cole" userId="ad2664c3f3cd861c" providerId="LiveId" clId="{F8FB7F1F-6FA2-40C9-897E-39F65C33A99A}" dt="2022-03-07T02:11:31.713" v="3716" actId="26606"/>
          <ac:spMkLst>
            <pc:docMk/>
            <pc:sldMk cId="1345356687" sldId="257"/>
            <ac:spMk id="18" creationId="{C7DD8440-7DFA-B44B-B74B-21286C91D53C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1345356687" sldId="257"/>
            <ac:spMk id="21" creationId="{9EBF13D5-64BB-423E-9E4C-F39114475A0C}"/>
          </ac:spMkLst>
        </pc:spChg>
        <pc:spChg chg="add del">
          <ac:chgData name="olivette cole" userId="ad2664c3f3cd861c" providerId="LiveId" clId="{F8FB7F1F-6FA2-40C9-897E-39F65C33A99A}" dt="2022-03-07T02:11:37.803" v="3718" actId="26606"/>
          <ac:spMkLst>
            <pc:docMk/>
            <pc:sldMk cId="1345356687" sldId="257"/>
            <ac:spMk id="22" creationId="{B16F0F56-7B4E-43DC-AA4A-7E1896ED1415}"/>
          </ac:spMkLst>
        </pc:spChg>
        <pc:spChg chg="add del">
          <ac:chgData name="olivette cole" userId="ad2664c3f3cd861c" providerId="LiveId" clId="{F8FB7F1F-6FA2-40C9-897E-39F65C33A99A}" dt="2022-03-07T02:11:37.803" v="3718" actId="26606"/>
          <ac:spMkLst>
            <pc:docMk/>
            <pc:sldMk cId="1345356687" sldId="257"/>
            <ac:spMk id="24" creationId="{AEAAD1C9-1487-4C1B-8CA2-A565EA7B5BAF}"/>
          </ac:spMkLst>
        </pc:spChg>
        <pc:spChg chg="add del">
          <ac:chgData name="olivette cole" userId="ad2664c3f3cd861c" providerId="LiveId" clId="{F8FB7F1F-6FA2-40C9-897E-39F65C33A99A}" dt="2022-03-07T02:11:37.803" v="3718" actId="26606"/>
          <ac:spMkLst>
            <pc:docMk/>
            <pc:sldMk cId="1345356687" sldId="257"/>
            <ac:spMk id="25" creationId="{1A5F4AA7-D436-4D3E-9311-E3CAACDFAD54}"/>
          </ac:spMkLst>
        </pc:spChg>
        <pc:spChg chg="add del">
          <ac:chgData name="olivette cole" userId="ad2664c3f3cd861c" providerId="LiveId" clId="{F8FB7F1F-6FA2-40C9-897E-39F65C33A99A}" dt="2022-03-07T02:11:37.803" v="3718" actId="26606"/>
          <ac:spMkLst>
            <pc:docMk/>
            <pc:sldMk cId="1345356687" sldId="257"/>
            <ac:spMk id="26" creationId="{C7DD8440-7DFA-B44B-B74B-21286C91D53C}"/>
          </ac:spMkLst>
        </pc:spChg>
        <pc:spChg chg="add del">
          <ac:chgData name="olivette cole" userId="ad2664c3f3cd861c" providerId="LiveId" clId="{F8FB7F1F-6FA2-40C9-897E-39F65C33A99A}" dt="2022-03-07T02:11:37.803" v="3718" actId="26606"/>
          <ac:spMkLst>
            <pc:docMk/>
            <pc:sldMk cId="1345356687" sldId="257"/>
            <ac:spMk id="28" creationId="{5C6FA62F-E948-4EBA-AE1A-47CBEE9FC547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345356687" sldId="257"/>
            <ac:spMk id="30" creationId="{19FE08D8-CEA0-461E-870A-02CD15D9B9D2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345356687" sldId="257"/>
            <ac:spMk id="32" creationId="{2B982904-A46E-41DF-BA98-61E2300C7DCB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345356687" sldId="257"/>
            <ac:spMk id="33" creationId="{27018161-547E-48F7-A0D9-272C9EA5B379}"/>
          </ac:spMkLst>
        </pc:spChg>
        <pc:spChg chg="add del mo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34" creationId="{C7DD8440-7DFA-B44B-B74B-21286C91D53C}"/>
          </ac:spMkLst>
        </pc:spChg>
        <pc:spChg chg="ad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38" creationId="{327D73B4-9F5C-4A64-A179-51B9500CB8B5}"/>
          </ac:spMkLst>
        </pc:spChg>
        <pc:spChg chg="add del">
          <ac:chgData name="olivette cole" userId="ad2664c3f3cd861c" providerId="LiveId" clId="{F8FB7F1F-6FA2-40C9-897E-39F65C33A99A}" dt="2022-03-07T03:40:22.678" v="4398" actId="26606"/>
          <ac:spMkLst>
            <pc:docMk/>
            <pc:sldMk cId="1345356687" sldId="257"/>
            <ac:spMk id="39" creationId="{907EF6B7-1338-4443-8C46-6A318D952DFD}"/>
          </ac:spMkLst>
        </pc:spChg>
        <pc:spChg chg="ad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40" creationId="{C1F06963-6374-4B48-844F-071A9BAAAE02}"/>
          </ac:spMkLst>
        </pc:spChg>
        <pc:spChg chg="add del">
          <ac:chgData name="olivette cole" userId="ad2664c3f3cd861c" providerId="LiveId" clId="{F8FB7F1F-6FA2-40C9-897E-39F65C33A99A}" dt="2022-03-07T03:40:22.678" v="4398" actId="26606"/>
          <ac:spMkLst>
            <pc:docMk/>
            <pc:sldMk cId="1345356687" sldId="257"/>
            <ac:spMk id="41" creationId="{DAAE4CDD-124C-4DCF-9584-B6033B545DD5}"/>
          </ac:spMkLst>
        </pc:spChg>
        <pc:spChg chg="ad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42" creationId="{6CB927A4-E432-4310-9CD5-E89FF5063179}"/>
          </ac:spMkLst>
        </pc:spChg>
        <pc:spChg chg="add del">
          <ac:chgData name="olivette cole" userId="ad2664c3f3cd861c" providerId="LiveId" clId="{F8FB7F1F-6FA2-40C9-897E-39F65C33A99A}" dt="2022-03-07T03:40:22.678" v="4398" actId="26606"/>
          <ac:spMkLst>
            <pc:docMk/>
            <pc:sldMk cId="1345356687" sldId="257"/>
            <ac:spMk id="43" creationId="{081E4A58-353D-44AE-B2FC-2A74E2E400F7}"/>
          </ac:spMkLst>
        </pc:spChg>
        <pc:spChg chg="ad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44" creationId="{1453BF6C-B012-48B7-B4E8-6D7AC7C27D02}"/>
          </ac:spMkLst>
        </pc:spChg>
        <pc:spChg chg="add del">
          <ac:chgData name="olivette cole" userId="ad2664c3f3cd861c" providerId="LiveId" clId="{F8FB7F1F-6FA2-40C9-897E-39F65C33A99A}" dt="2022-03-07T03:40:40.374" v="4400" actId="26606"/>
          <ac:spMkLst>
            <pc:docMk/>
            <pc:sldMk cId="1345356687" sldId="257"/>
            <ac:spMk id="45" creationId="{BD92035A-AA2F-4CD8-A556-1CE8BDEC75BD}"/>
          </ac:spMkLst>
        </pc:spChg>
        <pc:spChg chg="add del">
          <ac:chgData name="olivette cole" userId="ad2664c3f3cd861c" providerId="LiveId" clId="{F8FB7F1F-6FA2-40C9-897E-39F65C33A99A}" dt="2022-03-07T03:40:40.374" v="4400" actId="26606"/>
          <ac:spMkLst>
            <pc:docMk/>
            <pc:sldMk cId="1345356687" sldId="257"/>
            <ac:spMk id="46" creationId="{5C8908E2-EE49-44D2-9428-A28D2312A8D5}"/>
          </ac:spMkLst>
        </pc:spChg>
        <pc:spChg chg="add del">
          <ac:chgData name="olivette cole" userId="ad2664c3f3cd861c" providerId="LiveId" clId="{F8FB7F1F-6FA2-40C9-897E-39F65C33A99A}" dt="2022-03-07T03:40:40.374" v="4400" actId="26606"/>
          <ac:spMkLst>
            <pc:docMk/>
            <pc:sldMk cId="1345356687" sldId="257"/>
            <ac:spMk id="47" creationId="{ED888B23-07FA-482A-96DF-47E31AF1A603}"/>
          </ac:spMkLst>
        </pc:spChg>
        <pc:spChg chg="add mod">
          <ac:chgData name="olivette cole" userId="ad2664c3f3cd861c" providerId="LiveId" clId="{F8FB7F1F-6FA2-40C9-897E-39F65C33A99A}" dt="2022-03-07T03:40:55.968" v="4404" actId="5793"/>
          <ac:spMkLst>
            <pc:docMk/>
            <pc:sldMk cId="1345356687" sldId="257"/>
            <ac:spMk id="50" creationId="{C7DD8440-7DFA-B44B-B74B-21286C91D53C}"/>
          </ac:spMkLst>
        </pc:spChg>
        <pc:spChg chg="add">
          <ac:chgData name="olivette cole" userId="ad2664c3f3cd861c" providerId="LiveId" clId="{F8FB7F1F-6FA2-40C9-897E-39F65C33A99A}" dt="2022-03-07T03:40:48.879" v="4403" actId="26606"/>
          <ac:spMkLst>
            <pc:docMk/>
            <pc:sldMk cId="1345356687" sldId="257"/>
            <ac:spMk id="51" creationId="{E3020543-B24B-4EC4-8FFC-8DD88EEA91A8}"/>
          </ac:spMkLst>
        </pc:s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345356687" sldId="257"/>
            <ac:grpSpMk id="23" creationId="{FEBC7BED-6AA7-4C43-BEE8-A3CB5F8C1E0E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345356687" sldId="257"/>
            <ac:grpSpMk id="27" creationId="{BA19DEE5-2EE5-445A-B461-7D2879B0520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345356687" sldId="257"/>
            <ac:grpSpMk id="31" creationId="{43F5E015-E085-4624-B431-B42414448684}"/>
          </ac:grpSpMkLst>
        </pc:grpChg>
        <pc:grpChg chg="add del">
          <ac:chgData name="olivette cole" userId="ad2664c3f3cd861c" providerId="LiveId" clId="{F8FB7F1F-6FA2-40C9-897E-39F65C33A99A}" dt="2022-03-07T03:40:40.374" v="4400" actId="26606"/>
          <ac:grpSpMkLst>
            <pc:docMk/>
            <pc:sldMk cId="1345356687" sldId="257"/>
            <ac:grpSpMk id="48" creationId="{5D1A9D8B-3117-4D9D-BDA4-DD81895098B0}"/>
          </ac:grpSpMkLst>
        </pc:grpChg>
        <pc:graphicFrameChg chg="add del">
          <ac:chgData name="olivette cole" userId="ad2664c3f3cd861c" providerId="LiveId" clId="{F8FB7F1F-6FA2-40C9-897E-39F65C33A99A}" dt="2022-03-07T02:11:29.343" v="3714" actId="26606"/>
          <ac:graphicFrameMkLst>
            <pc:docMk/>
            <pc:sldMk cId="1345356687" sldId="257"/>
            <ac:graphicFrameMk id="5" creationId="{9E99F7A1-5DFC-4D25-9DC7-B453F5BB4477}"/>
          </ac:graphicFrameMkLst>
        </pc:graphicFrameChg>
        <pc:graphicFrameChg chg="add del">
          <ac:chgData name="olivette cole" userId="ad2664c3f3cd861c" providerId="LiveId" clId="{F8FB7F1F-6FA2-40C9-897E-39F65C33A99A}" dt="2022-03-07T03:40:48.863" v="4402" actId="26606"/>
          <ac:graphicFrameMkLst>
            <pc:docMk/>
            <pc:sldMk cId="1345356687" sldId="257"/>
            <ac:graphicFrameMk id="36" creationId="{1563C2FA-6AA9-4C2C-A28A-F3543FD04084}"/>
          </ac:graphicFrameMkLst>
        </pc:graphicFrameChg>
        <pc:cxnChg chg="add del">
          <ac:chgData name="olivette cole" userId="ad2664c3f3cd861c" providerId="LiveId" clId="{F8FB7F1F-6FA2-40C9-897E-39F65C33A99A}" dt="2022-03-07T02:11:31.713" v="3716" actId="26606"/>
          <ac:cxnSpMkLst>
            <pc:docMk/>
            <pc:sldMk cId="1345356687" sldId="257"/>
            <ac:cxnSpMk id="19" creationId="{2D902729-F83B-46AA-B572-057BD32A6991}"/>
          </ac:cxnSpMkLst>
        </pc:cxnChg>
        <pc:cxnChg chg="add">
          <ac:chgData name="olivette cole" userId="ad2664c3f3cd861c" providerId="LiveId" clId="{F8FB7F1F-6FA2-40C9-897E-39F65C33A99A}" dt="2022-03-07T03:40:48.879" v="4403" actId="26606"/>
          <ac:cxnSpMkLst>
            <pc:docMk/>
            <pc:sldMk cId="1345356687" sldId="257"/>
            <ac:cxnSpMk id="49" creationId="{C49DA8F6-BCC1-4447-B54C-57856834B94B}"/>
          </ac:cxnSpMkLst>
        </pc:cxnChg>
      </pc:sldChg>
      <pc:sldChg chg="addSp delSp modSp mod setBg setClrOvrMap delDesignElem">
        <pc:chgData name="olivette cole" userId="ad2664c3f3cd861c" providerId="LiveId" clId="{F8FB7F1F-6FA2-40C9-897E-39F65C33A99A}" dt="2022-03-07T03:42:57.857" v="4417" actId="26606"/>
        <pc:sldMkLst>
          <pc:docMk/>
          <pc:sldMk cId="3778774622" sldId="258"/>
        </pc:sldMkLst>
        <pc:spChg chg="mod">
          <ac:chgData name="olivette cole" userId="ad2664c3f3cd861c" providerId="LiveId" clId="{F8FB7F1F-6FA2-40C9-897E-39F65C33A99A}" dt="2022-03-07T03:42:57.857" v="4417" actId="26606"/>
          <ac:spMkLst>
            <pc:docMk/>
            <pc:sldMk cId="3778774622" sldId="258"/>
            <ac:spMk id="2" creationId="{C19DD7E7-4D08-B344-85A6-7EAF5CC56327}"/>
          </ac:spMkLst>
        </pc:spChg>
        <pc:spChg chg="mod ord">
          <ac:chgData name="olivette cole" userId="ad2664c3f3cd861c" providerId="LiveId" clId="{F8FB7F1F-6FA2-40C9-897E-39F65C33A99A}" dt="2022-03-07T03:42:57.857" v="4417" actId="26606"/>
          <ac:spMkLst>
            <pc:docMk/>
            <pc:sldMk cId="3778774622" sldId="258"/>
            <ac:spMk id="3" creationId="{0D09DF40-3B6D-E54C-B9C1-FA8131E31615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778774622" sldId="258"/>
            <ac:spMk id="8" creationId="{1EDD21E1-BAF0-4314-AB31-82ECB8AC9EA9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778774622" sldId="258"/>
            <ac:spMk id="9" creationId="{FDC8619C-F25D-468E-95FA-2A2151D7DDD2}"/>
          </ac:spMkLst>
        </pc:spChg>
        <pc:spChg chg="add del">
          <ac:chgData name="olivette cole" userId="ad2664c3f3cd861c" providerId="LiveId" clId="{F8FB7F1F-6FA2-40C9-897E-39F65C33A99A}" dt="2022-03-07T03:41:19.094" v="4406" actId="26606"/>
          <ac:spMkLst>
            <pc:docMk/>
            <pc:sldMk cId="3778774622" sldId="258"/>
            <ac:spMk id="10" creationId="{327D73B4-9F5C-4A64-A179-51B9500CB8B5}"/>
          </ac:spMkLst>
        </pc:spChg>
        <pc:spChg chg="add del">
          <ac:chgData name="olivette cole" userId="ad2664c3f3cd861c" providerId="LiveId" clId="{F8FB7F1F-6FA2-40C9-897E-39F65C33A99A}" dt="2022-03-07T02:12:12.225" v="3725" actId="26606"/>
          <ac:spMkLst>
            <pc:docMk/>
            <pc:sldMk cId="3778774622" sldId="258"/>
            <ac:spMk id="11" creationId="{763516C8-F227-4B77-9AA7-61B9A0B78253}"/>
          </ac:spMkLst>
        </pc:spChg>
        <pc:spChg chg="add del">
          <ac:chgData name="olivette cole" userId="ad2664c3f3cd861c" providerId="LiveId" clId="{F8FB7F1F-6FA2-40C9-897E-39F65C33A99A}" dt="2022-03-07T03:41:19.094" v="4406" actId="26606"/>
          <ac:spMkLst>
            <pc:docMk/>
            <pc:sldMk cId="3778774622" sldId="258"/>
            <ac:spMk id="12" creationId="{C1F06963-6374-4B48-844F-071A9BAAAE02}"/>
          </ac:spMkLst>
        </pc:spChg>
        <pc:spChg chg="add del">
          <ac:chgData name="olivette cole" userId="ad2664c3f3cd861c" providerId="LiveId" clId="{F8FB7F1F-6FA2-40C9-897E-39F65C33A99A}" dt="2022-03-07T02:12:12.225" v="3725" actId="26606"/>
          <ac:spMkLst>
            <pc:docMk/>
            <pc:sldMk cId="3778774622" sldId="258"/>
            <ac:spMk id="13" creationId="{D91B420C-C4C8-44DF-96B2-FBD1014646FE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778774622" sldId="258"/>
            <ac:spMk id="15" creationId="{7D9439D6-DEAD-4CEB-A61B-BE3D64D1B598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17" creationId="{DABE3E45-88CF-45D8-8D40-C773324D93F6}"/>
          </ac:spMkLst>
        </pc:spChg>
        <pc:spChg chg="add del">
          <ac:chgData name="olivette cole" userId="ad2664c3f3cd861c" providerId="LiveId" clId="{F8FB7F1F-6FA2-40C9-897E-39F65C33A99A}" dt="2022-03-07T03:41:19.094" v="4406" actId="26606"/>
          <ac:spMkLst>
            <pc:docMk/>
            <pc:sldMk cId="3778774622" sldId="258"/>
            <ac:spMk id="19" creationId="{E3020543-B24B-4EC4-8FFC-8DD88EEA91A8}"/>
          </ac:spMkLst>
        </pc:spChg>
        <pc:spChg chg="del">
          <ac:chgData name="olivette cole" userId="ad2664c3f3cd861c" providerId="LiveId" clId="{F8FB7F1F-6FA2-40C9-897E-39F65C33A99A}" dt="2022-03-07T01:56:07.053" v="3574"/>
          <ac:spMkLst>
            <pc:docMk/>
            <pc:sldMk cId="3778774622" sldId="258"/>
            <ac:spMk id="20" creationId="{03AF1C04-3FEF-41BD-BB84-2F263765BEBC}"/>
          </ac:spMkLst>
        </pc:spChg>
        <pc:spChg chg="add del">
          <ac:chgData name="olivette cole" userId="ad2664c3f3cd861c" providerId="LiveId" clId="{F8FB7F1F-6FA2-40C9-897E-39F65C33A99A}" dt="2022-03-07T03:41:32.690" v="4408" actId="26606"/>
          <ac:spMkLst>
            <pc:docMk/>
            <pc:sldMk cId="3778774622" sldId="258"/>
            <ac:spMk id="23" creationId="{2EB492CD-616E-47F8-933B-5E2D952A0593}"/>
          </ac:spMkLst>
        </pc:spChg>
        <pc:spChg chg="add del">
          <ac:chgData name="olivette cole" userId="ad2664c3f3cd861c" providerId="LiveId" clId="{F8FB7F1F-6FA2-40C9-897E-39F65C33A99A}" dt="2022-03-07T03:41:32.690" v="4408" actId="26606"/>
          <ac:spMkLst>
            <pc:docMk/>
            <pc:sldMk cId="3778774622" sldId="258"/>
            <ac:spMk id="24" creationId="{59383CF9-23B5-4335-9B21-1791C4CF1C75}"/>
          </ac:spMkLst>
        </pc:spChg>
        <pc:spChg chg="add del">
          <ac:chgData name="olivette cole" userId="ad2664c3f3cd861c" providerId="LiveId" clId="{F8FB7F1F-6FA2-40C9-897E-39F65C33A99A}" dt="2022-03-07T03:41:32.690" v="4408" actId="26606"/>
          <ac:spMkLst>
            <pc:docMk/>
            <pc:sldMk cId="3778774622" sldId="258"/>
            <ac:spMk id="25" creationId="{0007FE00-9498-4706-B255-6437B0252C02}"/>
          </ac:spMkLst>
        </pc:spChg>
        <pc:spChg chg="add del">
          <ac:chgData name="olivette cole" userId="ad2664c3f3cd861c" providerId="LiveId" clId="{F8FB7F1F-6FA2-40C9-897E-39F65C33A99A}" dt="2022-03-07T03:42:25.267" v="4410" actId="26606"/>
          <ac:spMkLst>
            <pc:docMk/>
            <pc:sldMk cId="3778774622" sldId="258"/>
            <ac:spMk id="27" creationId="{4AC6B390-BC59-4F1D-A0EE-D71A92F0A0B2}"/>
          </ac:spMkLst>
        </pc:spChg>
        <pc:spChg chg="add del">
          <ac:chgData name="olivette cole" userId="ad2664c3f3cd861c" providerId="LiveId" clId="{F8FB7F1F-6FA2-40C9-897E-39F65C33A99A}" dt="2022-03-07T03:42:25.267" v="4410" actId="26606"/>
          <ac:spMkLst>
            <pc:docMk/>
            <pc:sldMk cId="3778774622" sldId="258"/>
            <ac:spMk id="28" creationId="{B6C60D79-16F1-4C4B-B7E3-7634E7069CDE}"/>
          </ac:spMkLst>
        </pc:spChg>
        <pc:spChg chg="add del">
          <ac:chgData name="olivette cole" userId="ad2664c3f3cd861c" providerId="LiveId" clId="{F8FB7F1F-6FA2-40C9-897E-39F65C33A99A}" dt="2022-03-07T03:42:25.267" v="4410" actId="26606"/>
          <ac:spMkLst>
            <pc:docMk/>
            <pc:sldMk cId="3778774622" sldId="258"/>
            <ac:spMk id="29" creationId="{426B127E-6498-4C77-9C9D-4553A5113B80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1" creationId="{1CD81A2A-6ED4-4EF4-A14C-912D31E14800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2" creationId="{1661932C-CA15-4E17-B115-FAE7CBEE4789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3" creationId="{8590ADD5-9383-4D3D-9047-3DA2593CCB5D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5" creationId="{B91ECDA9-56DC-4270-8F33-01C5637B8CEB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6" creationId="{75F47824-961D-465D-84F9-EAE11BC6173B}"/>
          </ac:spMkLst>
        </pc:spChg>
        <pc:spChg chg="add del">
          <ac:chgData name="olivette cole" userId="ad2664c3f3cd861c" providerId="LiveId" clId="{F8FB7F1F-6FA2-40C9-897E-39F65C33A99A}" dt="2022-03-07T03:42:35.333" v="4412" actId="26606"/>
          <ac:spMkLst>
            <pc:docMk/>
            <pc:sldMk cId="3778774622" sldId="258"/>
            <ac:spMk id="37" creationId="{FEC9DA3E-C1D7-472D-B7C0-F71AE41FBA23}"/>
          </ac:spMkLst>
        </pc:spChg>
        <pc:spChg chg="add del">
          <ac:chgData name="olivette cole" userId="ad2664c3f3cd861c" providerId="LiveId" clId="{F8FB7F1F-6FA2-40C9-897E-39F65C33A99A}" dt="2022-03-07T03:42:52.566" v="4414" actId="26606"/>
          <ac:spMkLst>
            <pc:docMk/>
            <pc:sldMk cId="3778774622" sldId="258"/>
            <ac:spMk id="39" creationId="{77C59BEC-C4CC-4741-B975-08C543178D3D}"/>
          </ac:spMkLst>
        </pc:spChg>
        <pc:spChg chg="add del">
          <ac:chgData name="olivette cole" userId="ad2664c3f3cd861c" providerId="LiveId" clId="{F8FB7F1F-6FA2-40C9-897E-39F65C33A99A}" dt="2022-03-07T03:42:52.566" v="4414" actId="26606"/>
          <ac:spMkLst>
            <pc:docMk/>
            <pc:sldMk cId="3778774622" sldId="258"/>
            <ac:spMk id="40" creationId="{72DEF309-605D-4117-9340-6D589B6C3A34}"/>
          </ac:spMkLst>
        </pc:spChg>
        <pc:spChg chg="add del">
          <ac:chgData name="olivette cole" userId="ad2664c3f3cd861c" providerId="LiveId" clId="{F8FB7F1F-6FA2-40C9-897E-39F65C33A99A}" dt="2022-03-07T03:42:52.566" v="4414" actId="26606"/>
          <ac:spMkLst>
            <pc:docMk/>
            <pc:sldMk cId="3778774622" sldId="258"/>
            <ac:spMk id="41" creationId="{A7B99495-F43F-4D80-A44F-2CB4764EB90B}"/>
          </ac:spMkLst>
        </pc:spChg>
        <pc:spChg chg="add del">
          <ac:chgData name="olivette cole" userId="ad2664c3f3cd861c" providerId="LiveId" clId="{F8FB7F1F-6FA2-40C9-897E-39F65C33A99A}" dt="2022-03-07T03:42:57.842" v="4416" actId="26606"/>
          <ac:spMkLst>
            <pc:docMk/>
            <pc:sldMk cId="3778774622" sldId="258"/>
            <ac:spMk id="43" creationId="{CB6E2F43-29E9-49D9-91FC-E5FEFAAA70DE}"/>
          </ac:spMkLst>
        </pc:spChg>
        <pc:spChg chg="add del">
          <ac:chgData name="olivette cole" userId="ad2664c3f3cd861c" providerId="LiveId" clId="{F8FB7F1F-6FA2-40C9-897E-39F65C33A99A}" dt="2022-03-07T03:42:57.842" v="4416" actId="26606"/>
          <ac:spMkLst>
            <pc:docMk/>
            <pc:sldMk cId="3778774622" sldId="258"/>
            <ac:spMk id="44" creationId="{3BA62E19-CD42-4C09-B825-844B4943D49D}"/>
          </ac:spMkLst>
        </pc:spChg>
        <pc:spChg chg="add del">
          <ac:chgData name="olivette cole" userId="ad2664c3f3cd861c" providerId="LiveId" clId="{F8FB7F1F-6FA2-40C9-897E-39F65C33A99A}" dt="2022-03-07T03:42:57.842" v="4416" actId="26606"/>
          <ac:spMkLst>
            <pc:docMk/>
            <pc:sldMk cId="3778774622" sldId="258"/>
            <ac:spMk id="45" creationId="{8E63CC27-1C86-4653-8866-79C24C5C51FB}"/>
          </ac:spMkLst>
        </pc:spChg>
        <pc:spChg chg="add">
          <ac:chgData name="olivette cole" userId="ad2664c3f3cd861c" providerId="LiveId" clId="{F8FB7F1F-6FA2-40C9-897E-39F65C33A99A}" dt="2022-03-07T03:42:57.857" v="4417" actId="26606"/>
          <ac:spMkLst>
            <pc:docMk/>
            <pc:sldMk cId="3778774622" sldId="258"/>
            <ac:spMk id="47" creationId="{24D46527-8963-4773-8769-07E6ACE08487}"/>
          </ac:spMkLst>
        </pc:spChg>
        <pc:spChg chg="add">
          <ac:chgData name="olivette cole" userId="ad2664c3f3cd861c" providerId="LiveId" clId="{F8FB7F1F-6FA2-40C9-897E-39F65C33A99A}" dt="2022-03-07T03:42:57.857" v="4417" actId="26606"/>
          <ac:spMkLst>
            <pc:docMk/>
            <pc:sldMk cId="3778774622" sldId="258"/>
            <ac:spMk id="48" creationId="{920E13D1-85D7-4BF3-9903-59216CB5AE14}"/>
          </ac:spMkLst>
        </pc:spChg>
        <pc:grpChg chg="add del">
          <ac:chgData name="olivette cole" userId="ad2664c3f3cd861c" providerId="LiveId" clId="{F8FB7F1F-6FA2-40C9-897E-39F65C33A99A}" dt="2022-03-07T03:41:19.094" v="4406" actId="26606"/>
          <ac:grpSpMkLst>
            <pc:docMk/>
            <pc:sldMk cId="3778774622" sldId="258"/>
            <ac:grpSpMk id="14" creationId="{5614C7C0-FA1D-4105-8345-1DF76F9870A8}"/>
          </ac:grpSpMkLst>
        </pc:grpChg>
        <pc:grpChg chg="del">
          <ac:chgData name="olivette cole" userId="ad2664c3f3cd861c" providerId="LiveId" clId="{F8FB7F1F-6FA2-40C9-897E-39F65C33A99A}" dt="2022-03-07T01:56:07.053" v="3574"/>
          <ac:grpSpMkLst>
            <pc:docMk/>
            <pc:sldMk cId="3778774622" sldId="258"/>
            <ac:grpSpMk id="22" creationId="{2DD5E267-EB6F-47DF-ABEF-2C1BED44DAC6}"/>
          </ac:grpSpMkLst>
        </pc:grpChg>
        <pc:grpChg chg="del">
          <ac:chgData name="olivette cole" userId="ad2664c3f3cd861c" providerId="LiveId" clId="{F8FB7F1F-6FA2-40C9-897E-39F65C33A99A}" dt="2022-03-07T01:56:07.053" v="3574"/>
          <ac:grpSpMkLst>
            <pc:docMk/>
            <pc:sldMk cId="3778774622" sldId="258"/>
            <ac:grpSpMk id="26" creationId="{66828D02-A05D-412B-9F20-B68E970B9FC2}"/>
          </ac:grpSpMkLst>
        </pc:grpChg>
        <pc:grpChg chg="del">
          <ac:chgData name="olivette cole" userId="ad2664c3f3cd861c" providerId="LiveId" clId="{F8FB7F1F-6FA2-40C9-897E-39F65C33A99A}" dt="2022-03-07T01:56:07.053" v="3574"/>
          <ac:grpSpMkLst>
            <pc:docMk/>
            <pc:sldMk cId="3778774622" sldId="258"/>
            <ac:grpSpMk id="30" creationId="{E27AF472-EAE3-4572-AB69-B92BD10DBC6D}"/>
          </ac:grpSpMkLst>
        </pc:grpChg>
        <pc:picChg chg="mod ord">
          <ac:chgData name="olivette cole" userId="ad2664c3f3cd861c" providerId="LiveId" clId="{F8FB7F1F-6FA2-40C9-897E-39F65C33A99A}" dt="2022-03-07T03:42:57.857" v="4417" actId="26606"/>
          <ac:picMkLst>
            <pc:docMk/>
            <pc:sldMk cId="3778774622" sldId="258"/>
            <ac:picMk id="6" creationId="{E7A1F2FE-7384-A643-BEAF-1844C2C62AA6}"/>
          </ac:picMkLst>
        </pc:picChg>
        <pc:cxnChg chg="add del">
          <ac:chgData name="olivette cole" userId="ad2664c3f3cd861c" providerId="LiveId" clId="{F8FB7F1F-6FA2-40C9-897E-39F65C33A99A}" dt="2022-03-07T03:41:19.094" v="4406" actId="26606"/>
          <ac:cxnSpMkLst>
            <pc:docMk/>
            <pc:sldMk cId="3778774622" sldId="258"/>
            <ac:cxnSpMk id="21" creationId="{C49DA8F6-BCC1-4447-B54C-57856834B94B}"/>
          </ac:cxnSpMkLst>
        </pc:cxnChg>
        <pc:cxnChg chg="add del">
          <ac:chgData name="olivette cole" userId="ad2664c3f3cd861c" providerId="LiveId" clId="{F8FB7F1F-6FA2-40C9-897E-39F65C33A99A}" dt="2022-03-07T03:42:35.333" v="4412" actId="26606"/>
          <ac:cxnSpMkLst>
            <pc:docMk/>
            <pc:sldMk cId="3778774622" sldId="258"/>
            <ac:cxnSpMk id="34" creationId="{49CD1692-827B-4C8D-B4A1-134FD04CF45C}"/>
          </ac:cxnSpMkLst>
        </pc:cxnChg>
      </pc:sldChg>
      <pc:sldChg chg="addSp delSp modSp mod ord setBg addAnim modAnim delDesignElem modNotesTx">
        <pc:chgData name="olivette cole" userId="ad2664c3f3cd861c" providerId="LiveId" clId="{F8FB7F1F-6FA2-40C9-897E-39F65C33A99A}" dt="2022-03-07T03:36:03.410" v="4391"/>
        <pc:sldMkLst>
          <pc:docMk/>
          <pc:sldMk cId="3114910877" sldId="259"/>
        </pc:sldMkLst>
        <pc:spChg chg="mod">
          <ac:chgData name="olivette cole" userId="ad2664c3f3cd861c" providerId="LiveId" clId="{F8FB7F1F-6FA2-40C9-897E-39F65C33A99A}" dt="2022-03-07T01:35:46" v="3382" actId="14100"/>
          <ac:spMkLst>
            <pc:docMk/>
            <pc:sldMk cId="3114910877" sldId="259"/>
            <ac:spMk id="2" creationId="{369AC870-A958-7F4A-8649-B34A8AA71BA6}"/>
          </ac:spMkLst>
        </pc:spChg>
        <pc:spChg chg="mod">
          <ac:chgData name="olivette cole" userId="ad2664c3f3cd861c" providerId="LiveId" clId="{F8FB7F1F-6FA2-40C9-897E-39F65C33A99A}" dt="2022-03-07T00:56:01.874" v="3280" actId="14100"/>
          <ac:spMkLst>
            <pc:docMk/>
            <pc:sldMk cId="3114910877" sldId="259"/>
            <ac:spMk id="3" creationId="{6807104E-6DFC-0040-B2E2-24B0AF09F63C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8" creationId="{827B839B-9ADE-406B-8590-F1CAEDED45A1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10" creationId="{CFE45BF0-46DB-408C-B5F7-7B11716805D4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12" creationId="{2AEBC8F2-97B1-41B4-93F1-2D289E197FBA}"/>
          </ac:spMkLst>
        </pc:spChg>
        <pc:spChg chg="add del mod">
          <ac:chgData name="olivette cole" userId="ad2664c3f3cd861c" providerId="LiveId" clId="{F8FB7F1F-6FA2-40C9-897E-39F65C33A99A}" dt="2022-03-07T01:26:22.487" v="3349" actId="478"/>
          <ac:spMkLst>
            <pc:docMk/>
            <pc:sldMk cId="3114910877" sldId="259"/>
            <ac:spMk id="13" creationId="{EF2DD90A-E466-4CCC-8EB2-D85229C39782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14" creationId="{472E3A19-F5D5-48FC-BB9C-48C2F68F598B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16" creationId="{7A62E32F-BB65-43A8-8EB5-92346890E549}"/>
          </ac:spMkLst>
        </pc:spChg>
        <pc:spChg chg="del">
          <ac:chgData name="olivette cole" userId="ad2664c3f3cd861c" providerId="LiveId" clId="{F8FB7F1F-6FA2-40C9-897E-39F65C33A99A}" dt="2022-03-04T22:55:47.393" v="1729" actId="26606"/>
          <ac:spMkLst>
            <pc:docMk/>
            <pc:sldMk cId="3114910877" sldId="259"/>
            <ac:spMk id="18" creationId="{14E91B64-9FCC-451E-AFB4-A827D6329367}"/>
          </ac:spMkLst>
        </pc:spChg>
        <pc:spChg chg="add mod">
          <ac:chgData name="olivette cole" userId="ad2664c3f3cd861c" providerId="LiveId" clId="{F8FB7F1F-6FA2-40C9-897E-39F65C33A99A}" dt="2022-03-07T00:58:30.922" v="3287" actId="1076"/>
          <ac:spMkLst>
            <pc:docMk/>
            <pc:sldMk cId="3114910877" sldId="259"/>
            <ac:spMk id="21" creationId="{4BE6E83A-D596-4941-9771-C09474FB46BC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3114910877" sldId="259"/>
            <ac:spMk id="23" creationId="{9EBF13D5-64BB-423E-9E4C-F39114475A0C}"/>
          </ac:spMkLst>
        </pc:spChg>
        <pc:spChg chg="add mod">
          <ac:chgData name="olivette cole" userId="ad2664c3f3cd861c" providerId="LiveId" clId="{F8FB7F1F-6FA2-40C9-897E-39F65C33A99A}" dt="2022-03-07T01:34:32.868" v="3376" actId="1076"/>
          <ac:spMkLst>
            <pc:docMk/>
            <pc:sldMk cId="3114910877" sldId="259"/>
            <ac:spMk id="24" creationId="{C413AF7D-4ECF-4C14-B306-5DFDC169DB6D}"/>
          </ac:spMkLst>
        </pc:spChg>
        <pc:spChg chg="add mod">
          <ac:chgData name="olivette cole" userId="ad2664c3f3cd861c" providerId="LiveId" clId="{F8FB7F1F-6FA2-40C9-897E-39F65C33A99A}" dt="2022-03-07T01:28:22.746" v="3361" actId="1076"/>
          <ac:spMkLst>
            <pc:docMk/>
            <pc:sldMk cId="3114910877" sldId="259"/>
            <ac:spMk id="28" creationId="{C8504DCD-8D8A-4F43-B179-6B973CFD516A}"/>
          </ac:spMkLst>
        </pc:spChg>
        <pc:spChg chg="add mod">
          <ac:chgData name="olivette cole" userId="ad2664c3f3cd861c" providerId="LiveId" clId="{F8FB7F1F-6FA2-40C9-897E-39F65C33A99A}" dt="2022-03-07T01:29:10.189" v="3366" actId="1076"/>
          <ac:spMkLst>
            <pc:docMk/>
            <pc:sldMk cId="3114910877" sldId="259"/>
            <ac:spMk id="32" creationId="{4560A3D0-80F5-431F-86EA-0FD2E210E5BF}"/>
          </ac:spMkLst>
        </pc:spChg>
        <pc:spChg chg="add mod">
          <ac:chgData name="olivette cole" userId="ad2664c3f3cd861c" providerId="LiveId" clId="{F8FB7F1F-6FA2-40C9-897E-39F65C33A99A}" dt="2022-03-07T01:28:56.973" v="3365" actId="1076"/>
          <ac:spMkLst>
            <pc:docMk/>
            <pc:sldMk cId="3114910877" sldId="259"/>
            <ac:spMk id="41" creationId="{AF701E30-1E33-4EDD-9489-F920770AFBB1}"/>
          </ac:spMkLst>
        </pc:spChg>
        <pc:spChg chg="add mod">
          <ac:chgData name="olivette cole" userId="ad2664c3f3cd861c" providerId="LiveId" clId="{F8FB7F1F-6FA2-40C9-897E-39F65C33A99A}" dt="2022-03-07T01:28:46.502" v="3364" actId="2711"/>
          <ac:spMkLst>
            <pc:docMk/>
            <pc:sldMk cId="3114910877" sldId="259"/>
            <ac:spMk id="42" creationId="{3263C8D8-3109-4088-9924-1C0438337619}"/>
          </ac:spMkLst>
        </pc:spChg>
        <pc:spChg chg="add mod">
          <ac:chgData name="olivette cole" userId="ad2664c3f3cd861c" providerId="LiveId" clId="{F8FB7F1F-6FA2-40C9-897E-39F65C33A99A}" dt="2022-03-07T02:24:18.556" v="3941" actId="1076"/>
          <ac:spMkLst>
            <pc:docMk/>
            <pc:sldMk cId="3114910877" sldId="259"/>
            <ac:spMk id="43" creationId="{B7433FD1-8701-4010-B9F1-9919B3EEF410}"/>
          </ac:spMkLst>
        </pc:s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3114910877" sldId="259"/>
            <ac:grpSpMk id="25" creationId="{FEBC7BED-6AA7-4C43-BEE8-A3CB5F8C1E0E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3114910877" sldId="259"/>
            <ac:grpSpMk id="29" creationId="{BA19DEE5-2EE5-445A-B461-7D2879B0520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3114910877" sldId="259"/>
            <ac:grpSpMk id="33" creationId="{43F5E015-E085-4624-B431-B42414448684}"/>
          </ac:grpSpMkLst>
        </pc:grpChg>
        <pc:picChg chg="add del mod">
          <ac:chgData name="olivette cole" userId="ad2664c3f3cd861c" providerId="LiveId" clId="{F8FB7F1F-6FA2-40C9-897E-39F65C33A99A}" dt="2022-03-07T00:13:57.255" v="2987" actId="478"/>
          <ac:picMkLst>
            <pc:docMk/>
            <pc:sldMk cId="3114910877" sldId="259"/>
            <ac:picMk id="4" creationId="{C423F1EF-8894-4D53-B54E-C1843DEE2467}"/>
          </ac:picMkLst>
        </pc:picChg>
        <pc:picChg chg="add mod">
          <ac:chgData name="olivette cole" userId="ad2664c3f3cd861c" providerId="LiveId" clId="{F8FB7F1F-6FA2-40C9-897E-39F65C33A99A}" dt="2022-03-07T01:29:46.238" v="3375" actId="1076"/>
          <ac:picMkLst>
            <pc:docMk/>
            <pc:sldMk cId="3114910877" sldId="259"/>
            <ac:picMk id="12" creationId="{63E163BA-48CE-48B2-A2E0-057CF2CAFEB2}"/>
          </ac:picMkLst>
        </pc:picChg>
      </pc:sldChg>
      <pc:sldChg chg="addSp delSp modSp mod setBg delDesignElem">
        <pc:chgData name="olivette cole" userId="ad2664c3f3cd861c" providerId="LiveId" clId="{F8FB7F1F-6FA2-40C9-897E-39F65C33A99A}" dt="2022-03-07T03:47:35.801" v="4462" actId="1076"/>
        <pc:sldMkLst>
          <pc:docMk/>
          <pc:sldMk cId="1073355920" sldId="260"/>
        </pc:sldMkLst>
        <pc:spChg chg="mod">
          <ac:chgData name="olivette cole" userId="ad2664c3f3cd861c" providerId="LiveId" clId="{F8FB7F1F-6FA2-40C9-897E-39F65C33A99A}" dt="2022-03-07T03:46:54.851" v="4456" actId="14100"/>
          <ac:spMkLst>
            <pc:docMk/>
            <pc:sldMk cId="1073355920" sldId="260"/>
            <ac:spMk id="2" creationId="{E9776CDD-4A8F-9046-8362-58856610306E}"/>
          </ac:spMkLst>
        </pc:spChg>
        <pc:spChg chg="add del mod">
          <ac:chgData name="olivette cole" userId="ad2664c3f3cd861c" providerId="LiveId" clId="{F8FB7F1F-6FA2-40C9-897E-39F65C33A99A}" dt="2022-03-07T01:55:49.321" v="3561" actId="26606"/>
          <ac:spMkLst>
            <pc:docMk/>
            <pc:sldMk cId="1073355920" sldId="260"/>
            <ac:spMk id="3" creationId="{1F0FA87F-08E9-174A-9814-4EBF654A2C6C}"/>
          </ac:spMkLst>
        </pc:spChg>
        <pc:spChg chg="del">
          <ac:chgData name="olivette cole" userId="ad2664c3f3cd861c" providerId="LiveId" clId="{F8FB7F1F-6FA2-40C9-897E-39F65C33A99A}" dt="2022-03-04T22:54:27.640" v="1722" actId="26606"/>
          <ac:spMkLst>
            <pc:docMk/>
            <pc:sldMk cId="1073355920" sldId="260"/>
            <ac:spMk id="8" creationId="{4BC99CB9-DDAD-44A2-8A1C-E3AF4E72DF5C}"/>
          </ac:spMkLst>
        </pc:spChg>
        <pc:spChg chg="del">
          <ac:chgData name="olivette cole" userId="ad2664c3f3cd861c" providerId="LiveId" clId="{F8FB7F1F-6FA2-40C9-897E-39F65C33A99A}" dt="2022-03-04T22:54:27.640" v="1722" actId="26606"/>
          <ac:spMkLst>
            <pc:docMk/>
            <pc:sldMk cId="1073355920" sldId="260"/>
            <ac:spMk id="10" creationId="{64053CBF-3932-45FF-8285-EE5146085F3A}"/>
          </ac:spMkLst>
        </pc:spChg>
        <pc:spChg chg="add del">
          <ac:chgData name="olivette cole" userId="ad2664c3f3cd861c" providerId="LiveId" clId="{F8FB7F1F-6FA2-40C9-897E-39F65C33A99A}" dt="2022-03-07T01:55:49.321" v="3561" actId="26606"/>
          <ac:spMkLst>
            <pc:docMk/>
            <pc:sldMk cId="1073355920" sldId="260"/>
            <ac:spMk id="27" creationId="{C3420C89-0B09-4632-A4AF-3971D08BF7A8}"/>
          </ac:spMkLst>
        </pc:spChg>
        <pc:spChg chg="add del">
          <ac:chgData name="olivette cole" userId="ad2664c3f3cd861c" providerId="LiveId" clId="{F8FB7F1F-6FA2-40C9-897E-39F65C33A99A}" dt="2022-03-07T01:55:49.321" v="3561" actId="26606"/>
          <ac:spMkLst>
            <pc:docMk/>
            <pc:sldMk cId="1073355920" sldId="260"/>
            <ac:spMk id="29" creationId="{4E5CBA61-BF74-40B4-A3A8-366BBA626CCF}"/>
          </ac:spMkLst>
        </pc:spChg>
        <pc:spChg chg="add del">
          <ac:chgData name="olivette cole" userId="ad2664c3f3cd861c" providerId="LiveId" clId="{F8FB7F1F-6FA2-40C9-897E-39F65C33A99A}" dt="2022-03-07T01:54:40.711" v="3548" actId="26606"/>
          <ac:spMkLst>
            <pc:docMk/>
            <pc:sldMk cId="1073355920" sldId="260"/>
            <ac:spMk id="46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4:40.711" v="3548" actId="26606"/>
          <ac:spMkLst>
            <pc:docMk/>
            <pc:sldMk cId="1073355920" sldId="260"/>
            <ac:spMk id="47" creationId="{91F32EBA-ED97-466E-8CFA-8382584155D0}"/>
          </ac:spMkLst>
        </pc:spChg>
        <pc:spChg chg="add del">
          <ac:chgData name="olivette cole" userId="ad2664c3f3cd861c" providerId="LiveId" clId="{F8FB7F1F-6FA2-40C9-897E-39F65C33A99A}" dt="2022-03-07T01:54:40.711" v="3548" actId="26606"/>
          <ac:spMkLst>
            <pc:docMk/>
            <pc:sldMk cId="1073355920" sldId="260"/>
            <ac:spMk id="49" creationId="{62A38935-BB53-4DF7-A56E-48DD25B685D7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53" creationId="{2813A4FA-24A5-41ED-A534-3807D1B2F344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55" creationId="{C3944F27-CA70-4E84-A51A-E6BF89558979}"/>
          </ac:spMkLst>
        </pc:spChg>
        <pc:spChg chg="add del">
          <ac:chgData name="olivette cole" userId="ad2664c3f3cd861c" providerId="LiveId" clId="{F8FB7F1F-6FA2-40C9-897E-39F65C33A99A}" dt="2022-03-07T01:55:00.188" v="3550" actId="26606"/>
          <ac:spMkLst>
            <pc:docMk/>
            <pc:sldMk cId="1073355920" sldId="260"/>
            <ac:spMk id="56" creationId="{B6FACB3C-9069-4791-BC5C-0DB7CD19B853}"/>
          </ac:spMkLst>
        </pc:spChg>
        <pc:spChg chg="add del">
          <ac:chgData name="olivette cole" userId="ad2664c3f3cd861c" providerId="LiveId" clId="{F8FB7F1F-6FA2-40C9-897E-39F65C33A99A}" dt="2022-03-07T01:55:00.188" v="3550" actId="26606"/>
          <ac:spMkLst>
            <pc:docMk/>
            <pc:sldMk cId="1073355920" sldId="260"/>
            <ac:spMk id="57" creationId="{71F2038E-D777-4B76-81DD-DD13EE91B9DD}"/>
          </ac:spMkLst>
        </pc:spChg>
        <pc:spChg chg="add del">
          <ac:chgData name="olivette cole" userId="ad2664c3f3cd861c" providerId="LiveId" clId="{F8FB7F1F-6FA2-40C9-897E-39F65C33A99A}" dt="2022-03-07T01:55:00.188" v="3550" actId="26606"/>
          <ac:spMkLst>
            <pc:docMk/>
            <pc:sldMk cId="1073355920" sldId="260"/>
            <ac:spMk id="58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0" creationId="{25FCE169-4276-4005-8C82-CCC9C80C4FCF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1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2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3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4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5:23.727" v="3552" actId="26606"/>
          <ac:spMkLst>
            <pc:docMk/>
            <pc:sldMk cId="1073355920" sldId="260"/>
            <ac:spMk id="65" creationId="{01955DCA-E99D-4678-99DB-8075105C122D}"/>
          </ac:spMkLst>
        </pc:spChg>
        <pc:spChg chg="add del">
          <ac:chgData name="olivette cole" userId="ad2664c3f3cd861c" providerId="LiveId" clId="{F8FB7F1F-6FA2-40C9-897E-39F65C33A99A}" dt="2022-03-07T01:55:34.034" v="3554" actId="26606"/>
          <ac:spMkLst>
            <pc:docMk/>
            <pc:sldMk cId="1073355920" sldId="260"/>
            <ac:spMk id="67" creationId="{4038CB10-1F5C-4D54-9DF7-12586DE5B007}"/>
          </ac:spMkLst>
        </pc:spChg>
        <pc:spChg chg="add del">
          <ac:chgData name="olivette cole" userId="ad2664c3f3cd861c" providerId="LiveId" clId="{F8FB7F1F-6FA2-40C9-897E-39F65C33A99A}" dt="2022-03-07T01:55:34.034" v="3554" actId="26606"/>
          <ac:spMkLst>
            <pc:docMk/>
            <pc:sldMk cId="1073355920" sldId="260"/>
            <ac:spMk id="68" creationId="{36D30126-6314-4A93-B27E-5C66CF781924}"/>
          </ac:spMkLst>
        </pc:spChg>
        <pc:spChg chg="add del">
          <ac:chgData name="olivette cole" userId="ad2664c3f3cd861c" providerId="LiveId" clId="{F8FB7F1F-6FA2-40C9-897E-39F65C33A99A}" dt="2022-03-07T01:55:34.034" v="3554" actId="26606"/>
          <ac:spMkLst>
            <pc:docMk/>
            <pc:sldMk cId="1073355920" sldId="260"/>
            <ac:spMk id="69" creationId="{73ED6512-6858-4552-B699-9A97FE9A4EA2}"/>
          </ac:spMkLst>
        </pc:spChg>
        <pc:spChg chg="add del">
          <ac:chgData name="olivette cole" userId="ad2664c3f3cd861c" providerId="LiveId" clId="{F8FB7F1F-6FA2-40C9-897E-39F65C33A99A}" dt="2022-03-07T01:55:34.034" v="3554" actId="26606"/>
          <ac:spMkLst>
            <pc:docMk/>
            <pc:sldMk cId="1073355920" sldId="260"/>
            <ac:spMk id="70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72" creationId="{12609869-9E80-471B-A487-A53288E0E791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73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74" creationId="{7004738A-9D34-43E8-97D2-CA0EED4F8BE0}"/>
          </ac:spMkLst>
        </pc:spChg>
        <pc:spChg chg="add del">
          <ac:chgData name="olivette cole" userId="ad2664c3f3cd861c" providerId="LiveId" clId="{F8FB7F1F-6FA2-40C9-897E-39F65C33A99A}" dt="2022-03-07T01:55:38.993" v="3556" actId="26606"/>
          <ac:spMkLst>
            <pc:docMk/>
            <pc:sldMk cId="1073355920" sldId="260"/>
            <ac:spMk id="75" creationId="{B8B8D07F-F13E-443E-BA68-2D26672D76B9}"/>
          </ac:spMkLst>
        </pc:spChg>
        <pc:spChg chg="add del">
          <ac:chgData name="olivette cole" userId="ad2664c3f3cd861c" providerId="LiveId" clId="{F8FB7F1F-6FA2-40C9-897E-39F65C33A99A}" dt="2022-03-07T01:55:44.062" v="3558" actId="26606"/>
          <ac:spMkLst>
            <pc:docMk/>
            <pc:sldMk cId="1073355920" sldId="260"/>
            <ac:spMk id="77" creationId="{91F32EBA-ED97-466E-8CFA-8382584155D0}"/>
          </ac:spMkLst>
        </pc:spChg>
        <pc:spChg chg="add del">
          <ac:chgData name="olivette cole" userId="ad2664c3f3cd861c" providerId="LiveId" clId="{F8FB7F1F-6FA2-40C9-897E-39F65C33A99A}" dt="2022-03-07T01:55:44.062" v="3558" actId="26606"/>
          <ac:spMkLst>
            <pc:docMk/>
            <pc:sldMk cId="1073355920" sldId="260"/>
            <ac:spMk id="78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5:44.062" v="3558" actId="26606"/>
          <ac:spMkLst>
            <pc:docMk/>
            <pc:sldMk cId="1073355920" sldId="260"/>
            <ac:spMk id="79" creationId="{62A38935-BB53-4DF7-A56E-48DD25B685D7}"/>
          </ac:spMkLst>
        </pc:spChg>
        <pc:spChg chg="add del">
          <ac:chgData name="olivette cole" userId="ad2664c3f3cd861c" providerId="LiveId" clId="{F8FB7F1F-6FA2-40C9-897E-39F65C33A99A}" dt="2022-03-07T01:55:49.305" v="3560" actId="26606"/>
          <ac:spMkLst>
            <pc:docMk/>
            <pc:sldMk cId="1073355920" sldId="260"/>
            <ac:spMk id="81" creationId="{DD38EE57-B708-47C9-A4A4-E25F09FAB029}"/>
          </ac:spMkLst>
        </pc:spChg>
        <pc:spChg chg="add del">
          <ac:chgData name="olivette cole" userId="ad2664c3f3cd861c" providerId="LiveId" clId="{F8FB7F1F-6FA2-40C9-897E-39F65C33A99A}" dt="2022-03-07T01:55:49.305" v="3560" actId="26606"/>
          <ac:spMkLst>
            <pc:docMk/>
            <pc:sldMk cId="1073355920" sldId="260"/>
            <ac:spMk id="85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1073355920" sldId="260"/>
            <ac:spMk id="87" creationId="{2B566528-1B12-4246-9431-5C2D7D081168}"/>
          </ac:spMkLst>
        </pc:spChg>
        <pc:spChg chg="add del mod ord">
          <ac:chgData name="olivette cole" userId="ad2664c3f3cd861c" providerId="LiveId" clId="{F8FB7F1F-6FA2-40C9-897E-39F65C33A99A}" dt="2022-03-07T02:14:10.158" v="3742" actId="26606"/>
          <ac:spMkLst>
            <pc:docMk/>
            <pc:sldMk cId="1073355920" sldId="260"/>
            <ac:spMk id="91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2:13:43.913" v="3735" actId="26606"/>
          <ac:spMkLst>
            <pc:docMk/>
            <pc:sldMk cId="1073355920" sldId="260"/>
            <ac:spMk id="93" creationId="{3F4C104D-5F30-4811-9376-566B26E4719A}"/>
          </ac:spMkLst>
        </pc:spChg>
        <pc:spChg chg="add del">
          <ac:chgData name="olivette cole" userId="ad2664c3f3cd861c" providerId="LiveId" clId="{F8FB7F1F-6FA2-40C9-897E-39F65C33A99A}" dt="2022-03-07T02:13:43.913" v="3735" actId="26606"/>
          <ac:spMkLst>
            <pc:docMk/>
            <pc:sldMk cId="1073355920" sldId="260"/>
            <ac:spMk id="94" creationId="{0815E34B-5D02-4E01-A936-E8E1C0AB6F12}"/>
          </ac:spMkLst>
        </pc:spChg>
        <pc:spChg chg="add del">
          <ac:chgData name="olivette cole" userId="ad2664c3f3cd861c" providerId="LiveId" clId="{F8FB7F1F-6FA2-40C9-897E-39F65C33A99A}" dt="2022-03-07T02:13:43.913" v="3735" actId="26606"/>
          <ac:spMkLst>
            <pc:docMk/>
            <pc:sldMk cId="1073355920" sldId="260"/>
            <ac:spMk id="95" creationId="{7DE3414B-B032-4710-A468-D3285E38C5FF}"/>
          </ac:spMkLst>
        </pc:spChg>
        <pc:spChg chg="add del">
          <ac:chgData name="olivette cole" userId="ad2664c3f3cd861c" providerId="LiveId" clId="{F8FB7F1F-6FA2-40C9-897E-39F65C33A99A}" dt="2022-03-07T01:56:19.589" v="3578" actId="26606"/>
          <ac:spMkLst>
            <pc:docMk/>
            <pc:sldMk cId="1073355920" sldId="260"/>
            <ac:spMk id="96" creationId="{4FAE1107-CEC3-4041-8BAA-CDB6F6759B35}"/>
          </ac:spMkLst>
        </pc:spChg>
        <pc:spChg chg="add del">
          <ac:chgData name="olivette cole" userId="ad2664c3f3cd861c" providerId="LiveId" clId="{F8FB7F1F-6FA2-40C9-897E-39F65C33A99A}" dt="2022-03-07T02:13:51.382" v="3737" actId="26606"/>
          <ac:spMkLst>
            <pc:docMk/>
            <pc:sldMk cId="1073355920" sldId="260"/>
            <ac:spMk id="97" creationId="{E491B121-12B5-4977-A064-636AB0B9B0BD}"/>
          </ac:spMkLst>
        </pc:spChg>
        <pc:spChg chg="add del">
          <ac:chgData name="olivette cole" userId="ad2664c3f3cd861c" providerId="LiveId" clId="{F8FB7F1F-6FA2-40C9-897E-39F65C33A99A}" dt="2022-03-07T02:13:51.382" v="3737" actId="26606"/>
          <ac:spMkLst>
            <pc:docMk/>
            <pc:sldMk cId="1073355920" sldId="260"/>
            <ac:spMk id="99" creationId="{2ED05F70-AB3E-4472-B26B-EFE6A5A59BC8}"/>
          </ac:spMkLst>
        </pc:spChg>
        <pc:spChg chg="add del">
          <ac:chgData name="olivette cole" userId="ad2664c3f3cd861c" providerId="LiveId" clId="{F8FB7F1F-6FA2-40C9-897E-39F65C33A99A}" dt="2022-03-07T01:56:28.944" v="3581"/>
          <ac:spMkLst>
            <pc:docMk/>
            <pc:sldMk cId="1073355920" sldId="260"/>
            <ac:spMk id="100" creationId="{CA4D39DB-AFA4-47BA-A7F2-13A71D210C66}"/>
          </ac:spMkLst>
        </pc:spChg>
        <pc:spChg chg="add del">
          <ac:chgData name="olivette cole" userId="ad2664c3f3cd861c" providerId="LiveId" clId="{F8FB7F1F-6FA2-40C9-897E-39F65C33A99A}" dt="2022-03-07T02:13:51.382" v="3737" actId="26606"/>
          <ac:spMkLst>
            <pc:docMk/>
            <pc:sldMk cId="1073355920" sldId="260"/>
            <ac:spMk id="101" creationId="{21F6BE39-9E37-45F0-B10C-92305CFB7C77}"/>
          </ac:spMkLst>
        </pc:spChg>
        <pc:spChg chg="add del">
          <ac:chgData name="olivette cole" userId="ad2664c3f3cd861c" providerId="LiveId" clId="{F8FB7F1F-6FA2-40C9-897E-39F65C33A99A}" dt="2022-03-07T02:14:10.142" v="3741" actId="26606"/>
          <ac:spMkLst>
            <pc:docMk/>
            <pc:sldMk cId="1073355920" sldId="260"/>
            <ac:spMk id="105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073355920" sldId="260"/>
            <ac:spMk id="107" creationId="{3F4C104D-5F30-4811-9376-566B26E4719A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073355920" sldId="260"/>
            <ac:spMk id="108" creationId="{0815E34B-5D02-4E01-A936-E8E1C0AB6F12}"/>
          </ac:spMkLst>
        </pc:spChg>
        <pc:spChg chg="add mod">
          <ac:chgData name="olivette cole" userId="ad2664c3f3cd861c" providerId="LiveId" clId="{F8FB7F1F-6FA2-40C9-897E-39F65C33A99A}" dt="2022-03-07T03:47:35.801" v="4462" actId="1076"/>
          <ac:spMkLst>
            <pc:docMk/>
            <pc:sldMk cId="1073355920" sldId="260"/>
            <ac:spMk id="109" creationId="{1F0FA87F-08E9-174A-9814-4EBF654A2C6C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073355920" sldId="260"/>
            <ac:spMk id="110" creationId="{7DE3414B-B032-4710-A468-D3285E38C5FF}"/>
          </ac:spMkLst>
        </pc:spChg>
        <pc:spChg chg="add del">
          <ac:chgData name="olivette cole" userId="ad2664c3f3cd861c" providerId="LiveId" clId="{F8FB7F1F-6FA2-40C9-897E-39F65C33A99A}" dt="2022-03-07T03:45:15.739" v="4428" actId="26606"/>
          <ac:spMkLst>
            <pc:docMk/>
            <pc:sldMk cId="1073355920" sldId="260"/>
            <ac:spMk id="114" creationId="{4AC6B390-BC59-4F1D-A0EE-D71A92F0A0B2}"/>
          </ac:spMkLst>
        </pc:spChg>
        <pc:spChg chg="add del">
          <ac:chgData name="olivette cole" userId="ad2664c3f3cd861c" providerId="LiveId" clId="{F8FB7F1F-6FA2-40C9-897E-39F65C33A99A}" dt="2022-03-07T03:45:15.739" v="4428" actId="26606"/>
          <ac:spMkLst>
            <pc:docMk/>
            <pc:sldMk cId="1073355920" sldId="260"/>
            <ac:spMk id="116" creationId="{B6C60D79-16F1-4C4B-B7E3-7634E7069CDE}"/>
          </ac:spMkLst>
        </pc:spChg>
        <pc:spChg chg="add del">
          <ac:chgData name="olivette cole" userId="ad2664c3f3cd861c" providerId="LiveId" clId="{F8FB7F1F-6FA2-40C9-897E-39F65C33A99A}" dt="2022-03-07T03:45:15.739" v="4428" actId="26606"/>
          <ac:spMkLst>
            <pc:docMk/>
            <pc:sldMk cId="1073355920" sldId="260"/>
            <ac:spMk id="118" creationId="{426B127E-6498-4C77-9C9D-4553A5113B80}"/>
          </ac:spMkLst>
        </pc:spChg>
        <pc:spChg chg="add">
          <ac:chgData name="olivette cole" userId="ad2664c3f3cd861c" providerId="LiveId" clId="{F8FB7F1F-6FA2-40C9-897E-39F65C33A99A}" dt="2022-03-07T03:45:15.770" v="4429" actId="26606"/>
          <ac:spMkLst>
            <pc:docMk/>
            <pc:sldMk cId="1073355920" sldId="260"/>
            <ac:spMk id="123" creationId="{B6FACB3C-9069-4791-BC5C-0DB7CD19B853}"/>
          </ac:spMkLst>
        </pc:spChg>
        <pc:spChg chg="add">
          <ac:chgData name="olivette cole" userId="ad2664c3f3cd861c" providerId="LiveId" clId="{F8FB7F1F-6FA2-40C9-897E-39F65C33A99A}" dt="2022-03-07T03:45:15.770" v="4429" actId="26606"/>
          <ac:spMkLst>
            <pc:docMk/>
            <pc:sldMk cId="1073355920" sldId="260"/>
            <ac:spMk id="124" creationId="{71F2038E-D777-4B76-81DD-DD13EE91B9DD}"/>
          </ac:spMkLst>
        </pc:spChg>
        <pc:grpChg chg="del">
          <ac:chgData name="olivette cole" userId="ad2664c3f3cd861c" providerId="LiveId" clId="{F8FB7F1F-6FA2-40C9-897E-39F65C33A99A}" dt="2022-03-04T22:54:27.640" v="1722" actId="26606"/>
          <ac:grpSpMkLst>
            <pc:docMk/>
            <pc:sldMk cId="1073355920" sldId="260"/>
            <ac:grpSpMk id="12" creationId="{2E751C04-BEA6-446B-A678-9C74819EBD4C}"/>
          </ac:grpSpMkLst>
        </pc:grpChg>
        <pc:grpChg chg="del">
          <ac:chgData name="olivette cole" userId="ad2664c3f3cd861c" providerId="LiveId" clId="{F8FB7F1F-6FA2-40C9-897E-39F65C33A99A}" dt="2022-03-04T22:54:27.640" v="1722" actId="26606"/>
          <ac:grpSpMkLst>
            <pc:docMk/>
            <pc:sldMk cId="1073355920" sldId="260"/>
            <ac:grpSpMk id="18" creationId="{B63ACBA3-DEFD-4C6D-BBA0-64468FA99C2D}"/>
          </ac:grpSpMkLst>
        </pc:grpChg>
        <pc:grpChg chg="add del">
          <ac:chgData name="olivette cole" userId="ad2664c3f3cd861c" providerId="LiveId" clId="{F8FB7F1F-6FA2-40C9-897E-39F65C33A99A}" dt="2022-03-07T01:55:49.321" v="3561" actId="26606"/>
          <ac:grpSpMkLst>
            <pc:docMk/>
            <pc:sldMk cId="1073355920" sldId="260"/>
            <ac:grpSpMk id="31" creationId="{AC27E70C-5470-4262-B9CE-AE52C51CF4C1}"/>
          </ac:grpSpMkLst>
        </pc:grpChg>
        <pc:grpChg chg="add del">
          <ac:chgData name="olivette cole" userId="ad2664c3f3cd861c" providerId="LiveId" clId="{F8FB7F1F-6FA2-40C9-897E-39F65C33A99A}" dt="2022-03-07T01:55:49.321" v="3561" actId="26606"/>
          <ac:grpSpMkLst>
            <pc:docMk/>
            <pc:sldMk cId="1073355920" sldId="260"/>
            <ac:grpSpMk id="35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7T01:55:00.188" v="3550" actId="26606"/>
          <ac:grpSpMkLst>
            <pc:docMk/>
            <pc:sldMk cId="1073355920" sldId="260"/>
            <ac:grpSpMk id="51" creationId="{DD354807-230F-4402-B1B9-F733A8F1F190}"/>
          </ac:grpSpMkLst>
        </pc:grpChg>
        <pc:grpChg chg="add del">
          <ac:chgData name="olivette cole" userId="ad2664c3f3cd861c" providerId="LiveId" clId="{F8FB7F1F-6FA2-40C9-897E-39F65C33A99A}" dt="2022-03-07T01:55:49.305" v="3560" actId="26606"/>
          <ac:grpSpMkLst>
            <pc:docMk/>
            <pc:sldMk cId="1073355920" sldId="260"/>
            <ac:grpSpMk id="82" creationId="{57A28182-58A5-4DBB-8F64-BD944BCA8154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73355920" sldId="260"/>
            <ac:grpSpMk id="88" creationId="{FA366754-A2F4-475B-8217-AB06F5F15F36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73355920" sldId="260"/>
            <ac:grpSpMk id="92" creationId="{828A5161-06F1-46CF-8AD7-844680A59E13}"/>
          </ac:grpSpMkLst>
        </pc:grpChg>
        <pc:grpChg chg="add">
          <ac:chgData name="olivette cole" userId="ad2664c3f3cd861c" providerId="LiveId" clId="{F8FB7F1F-6FA2-40C9-897E-39F65C33A99A}" dt="2022-03-07T03:45:15.770" v="4429" actId="26606"/>
          <ac:grpSpMkLst>
            <pc:docMk/>
            <pc:sldMk cId="1073355920" sldId="260"/>
            <ac:grpSpMk id="125" creationId="{DD354807-230F-4402-B1B9-F733A8F1F190}"/>
          </ac:grpSpMkLst>
        </pc:grpChg>
        <pc:graphicFrameChg chg="add del">
          <ac:chgData name="olivette cole" userId="ad2664c3f3cd861c" providerId="LiveId" clId="{F8FB7F1F-6FA2-40C9-897E-39F65C33A99A}" dt="2022-03-07T01:54:25.849" v="3546" actId="26606"/>
          <ac:graphicFrameMkLst>
            <pc:docMk/>
            <pc:sldMk cId="1073355920" sldId="260"/>
            <ac:graphicFrameMk id="44" creationId="{3A5EE9E2-FFB0-43C3-98AD-D921451E1695}"/>
          </ac:graphicFrameMkLst>
        </pc:graphicFrameChg>
        <pc:graphicFrameChg chg="add del">
          <ac:chgData name="olivette cole" userId="ad2664c3f3cd861c" providerId="LiveId" clId="{F8FB7F1F-6FA2-40C9-897E-39F65C33A99A}" dt="2022-03-07T02:13:59.219" v="3739" actId="26606"/>
          <ac:graphicFrameMkLst>
            <pc:docMk/>
            <pc:sldMk cId="1073355920" sldId="260"/>
            <ac:graphicFrameMk id="103" creationId="{4DE9BFA1-B0F4-453E-94A2-BB37ACD38292}"/>
          </ac:graphicFrameMkLst>
        </pc:graphicFrameChg>
        <pc:picChg chg="add mod ord">
          <ac:chgData name="olivette cole" userId="ad2664c3f3cd861c" providerId="LiveId" clId="{F8FB7F1F-6FA2-40C9-897E-39F65C33A99A}" dt="2022-03-07T03:47:19.072" v="4461" actId="1076"/>
          <ac:picMkLst>
            <pc:docMk/>
            <pc:sldMk cId="1073355920" sldId="260"/>
            <ac:picMk id="4" creationId="{874191CD-0D24-44A1-B767-3E8E2DBB44A1}"/>
          </ac:picMkLst>
        </pc:picChg>
        <pc:cxnChg chg="add del">
          <ac:chgData name="olivette cole" userId="ad2664c3f3cd861c" providerId="LiveId" clId="{F8FB7F1F-6FA2-40C9-897E-39F65C33A99A}" dt="2022-03-07T01:56:19.589" v="3578" actId="26606"/>
          <ac:cxnSpMkLst>
            <pc:docMk/>
            <pc:sldMk cId="1073355920" sldId="260"/>
            <ac:cxnSpMk id="98" creationId="{1AEA88FB-F5DD-45CE-AAE1-7B33D0ABDD25}"/>
          </ac:cxnSpMkLst>
        </pc:cxnChg>
      </pc:sldChg>
      <pc:sldChg chg="addSp delSp modSp mod ord setBg delDesignElem">
        <pc:chgData name="olivette cole" userId="ad2664c3f3cd861c" providerId="LiveId" clId="{F8FB7F1F-6FA2-40C9-897E-39F65C33A99A}" dt="2022-03-07T03:49:41.888" v="4477" actId="26606"/>
        <pc:sldMkLst>
          <pc:docMk/>
          <pc:sldMk cId="679755263" sldId="261"/>
        </pc:sldMkLst>
        <pc:spChg chg="mo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2" creationId="{0344DB84-1751-8B4F-8762-9F34A4CAB87E}"/>
          </ac:spMkLst>
        </pc:spChg>
        <pc:spChg chg="mod or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3" creationId="{79E97F35-841C-5E45-BDF3-F871B17E14BB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8" creationId="{827B839B-9ADE-406B-8590-F1CAEDED45A1}"/>
          </ac:spMkLst>
        </pc:spChg>
        <pc:spChg chg="add del">
          <ac:chgData name="olivette cole" userId="ad2664c3f3cd861c" providerId="LiveId" clId="{F8FB7F1F-6FA2-40C9-897E-39F65C33A99A}" dt="2022-03-07T03:49:40.459" v="4474" actId="26606"/>
          <ac:spMkLst>
            <pc:docMk/>
            <pc:sldMk cId="679755263" sldId="261"/>
            <ac:spMk id="9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10" creationId="{CFE45BF0-46DB-408C-B5F7-7B11716805D4}"/>
          </ac:spMkLst>
        </pc:spChg>
        <pc:spChg chg="add del">
          <ac:chgData name="olivette cole" userId="ad2664c3f3cd861c" providerId="LiveId" clId="{F8FB7F1F-6FA2-40C9-897E-39F65C33A99A}" dt="2022-03-07T03:49:40.459" v="4474" actId="26606"/>
          <ac:spMkLst>
            <pc:docMk/>
            <pc:sldMk cId="679755263" sldId="261"/>
            <ac:spMk id="11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12" creationId="{2AEBC8F2-97B1-41B4-93F1-2D289E197FBA}"/>
          </ac:spMkLst>
        </pc:spChg>
        <pc:spChg chg="add del">
          <ac:chgData name="olivette cole" userId="ad2664c3f3cd861c" providerId="LiveId" clId="{F8FB7F1F-6FA2-40C9-897E-39F65C33A99A}" dt="2022-03-07T03:49:40.459" v="4474" actId="26606"/>
          <ac:spMkLst>
            <pc:docMk/>
            <pc:sldMk cId="679755263" sldId="261"/>
            <ac:spMk id="13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14" creationId="{472E3A19-F5D5-48FC-BB9C-48C2F68F598B}"/>
          </ac:spMkLst>
        </pc:spChg>
        <pc:spChg chg="add del">
          <ac:chgData name="olivette cole" userId="ad2664c3f3cd861c" providerId="LiveId" clId="{F8FB7F1F-6FA2-40C9-897E-39F65C33A99A}" dt="2022-03-07T03:49:40.459" v="4474" actId="26606"/>
          <ac:spMkLst>
            <pc:docMk/>
            <pc:sldMk cId="679755263" sldId="261"/>
            <ac:spMk id="15" creationId="{33A87B69-D1B1-4DA7-B224-F220FC5235E6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16" creationId="{7A62E32F-BB65-43A8-8EB5-92346890E549}"/>
          </ac:spMkLst>
        </pc:spChg>
        <pc:spChg chg="add del">
          <ac:chgData name="olivette cole" userId="ad2664c3f3cd861c" providerId="LiveId" clId="{F8FB7F1F-6FA2-40C9-897E-39F65C33A99A}" dt="2022-03-07T03:49:40.459" v="4474" actId="26606"/>
          <ac:spMkLst>
            <pc:docMk/>
            <pc:sldMk cId="679755263" sldId="261"/>
            <ac:spMk id="17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4T21:25:47.218" v="1615" actId="26606"/>
          <ac:spMkLst>
            <pc:docMk/>
            <pc:sldMk cId="679755263" sldId="261"/>
            <ac:spMk id="18" creationId="{14E91B64-9FCC-451E-AFB4-A827D6329367}"/>
          </ac:spMkLst>
        </pc:spChg>
        <pc:spChg chg="add del">
          <ac:chgData name="olivette cole" userId="ad2664c3f3cd861c" providerId="LiveId" clId="{F8FB7F1F-6FA2-40C9-897E-39F65C33A99A}" dt="2022-03-07T03:49:41.873" v="4476" actId="26606"/>
          <ac:spMkLst>
            <pc:docMk/>
            <pc:sldMk cId="679755263" sldId="261"/>
            <ac:spMk id="19" creationId="{4AC6B390-BC59-4F1D-A0EE-D71A92F0A0B2}"/>
          </ac:spMkLst>
        </pc:spChg>
        <pc:spChg chg="add del">
          <ac:chgData name="olivette cole" userId="ad2664c3f3cd861c" providerId="LiveId" clId="{F8FB7F1F-6FA2-40C9-897E-39F65C33A99A}" dt="2022-03-07T03:49:41.873" v="4476" actId="26606"/>
          <ac:spMkLst>
            <pc:docMk/>
            <pc:sldMk cId="679755263" sldId="261"/>
            <ac:spMk id="20" creationId="{B6C60D79-16F1-4C4B-B7E3-7634E7069CDE}"/>
          </ac:spMkLst>
        </pc:spChg>
        <pc:spChg chg="add del">
          <ac:chgData name="olivette cole" userId="ad2664c3f3cd861c" providerId="LiveId" clId="{F8FB7F1F-6FA2-40C9-897E-39F65C33A99A}" dt="2022-03-07T03:49:41.873" v="4476" actId="26606"/>
          <ac:spMkLst>
            <pc:docMk/>
            <pc:sldMk cId="679755263" sldId="261"/>
            <ac:spMk id="21" creationId="{426B127E-6498-4C77-9C9D-4553A5113B80}"/>
          </ac:spMkLst>
        </pc:spChg>
        <pc:spChg chg="add del">
          <ac:chgData name="olivette cole" userId="ad2664c3f3cd861c" providerId="LiveId" clId="{F8FB7F1F-6FA2-40C9-897E-39F65C33A99A}" dt="2022-03-04T21:25:41.540" v="1612" actId="26606"/>
          <ac:spMkLst>
            <pc:docMk/>
            <pc:sldMk cId="679755263" sldId="261"/>
            <ac:spMk id="23" creationId="{C3420C89-0B09-4632-A4AF-3971D08BF7A8}"/>
          </ac:spMkLst>
        </pc:spChg>
        <pc:spChg chg="ad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24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4T21:25:41.540" v="1612" actId="26606"/>
          <ac:spMkLst>
            <pc:docMk/>
            <pc:sldMk cId="679755263" sldId="261"/>
            <ac:spMk id="25" creationId="{4E5CBA61-BF74-40B4-A3A8-366BBA626CCF}"/>
          </ac:spMkLst>
        </pc:spChg>
        <pc:spChg chg="ad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26" creationId="{E186B68C-84BC-4A6E-99D1-EE87483C1349}"/>
          </ac:spMkLst>
        </pc:spChg>
        <pc:spChg chg="ad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28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4T22:25:16.596" v="1625" actId="26606"/>
          <ac:spMkLst>
            <pc:docMk/>
            <pc:sldMk cId="679755263" sldId="261"/>
            <ac:spMk id="29" creationId="{7D20183A-0B1D-4A1F-89B1-ADBEDBC6E54E}"/>
          </ac:spMkLst>
        </pc:spChg>
        <pc:spChg chg="ad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30" creationId="{33A87B69-D1B1-4DA7-B224-F220FC5235E6}"/>
          </ac:spMkLst>
        </pc:spChg>
        <pc:spChg chg="add">
          <ac:chgData name="olivette cole" userId="ad2664c3f3cd861c" providerId="LiveId" clId="{F8FB7F1F-6FA2-40C9-897E-39F65C33A99A}" dt="2022-03-07T03:49:41.888" v="4477" actId="26606"/>
          <ac:spMkLst>
            <pc:docMk/>
            <pc:sldMk cId="679755263" sldId="261"/>
            <ac:spMk id="32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4T21:25:47.189" v="1614" actId="26606"/>
          <ac:spMkLst>
            <pc:docMk/>
            <pc:sldMk cId="679755263" sldId="261"/>
            <ac:spMk id="40" creationId="{2B566528-1B12-4246-9431-5C2D7D081168}"/>
          </ac:spMkLst>
        </pc:spChg>
        <pc:spChg chg="add del">
          <ac:chgData name="olivette cole" userId="ad2664c3f3cd861c" providerId="LiveId" clId="{F8FB7F1F-6FA2-40C9-897E-39F65C33A99A}" dt="2022-03-04T22:25:16.596" v="1625" actId="26606"/>
          <ac:spMkLst>
            <pc:docMk/>
            <pc:sldMk cId="679755263" sldId="261"/>
            <ac:spMk id="46" creationId="{B5FA7C47-B7C1-4D2E-AB49-ED23BA34BA83}"/>
          </ac:spMkLst>
        </pc:spChg>
        <pc:spChg chg="add del">
          <ac:chgData name="olivette cole" userId="ad2664c3f3cd861c" providerId="LiveId" clId="{F8FB7F1F-6FA2-40C9-897E-39F65C33A99A}" dt="2022-03-04T22:25:16.596" v="1625" actId="26606"/>
          <ac:spMkLst>
            <pc:docMk/>
            <pc:sldMk cId="679755263" sldId="261"/>
            <ac:spMk id="47" creationId="{596EE156-ABF1-4329-A6BA-03B4254E0877}"/>
          </ac:spMkLst>
        </pc:spChg>
        <pc:spChg chg="add del">
          <ac:chgData name="olivette cole" userId="ad2664c3f3cd861c" providerId="LiveId" clId="{F8FB7F1F-6FA2-40C9-897E-39F65C33A99A}" dt="2022-03-04T22:25:16.596" v="1625" actId="26606"/>
          <ac:spMkLst>
            <pc:docMk/>
            <pc:sldMk cId="679755263" sldId="261"/>
            <ac:spMk id="48" creationId="{19B9933F-AAB3-444A-8BB5-9CA194A8BC63}"/>
          </ac:spMkLst>
        </pc:spChg>
        <pc:spChg chg="add del">
          <ac:chgData name="olivette cole" userId="ad2664c3f3cd861c" providerId="LiveId" clId="{F8FB7F1F-6FA2-40C9-897E-39F65C33A99A}" dt="2022-03-04T22:25:16.596" v="1625" actId="26606"/>
          <ac:spMkLst>
            <pc:docMk/>
            <pc:sldMk cId="679755263" sldId="261"/>
            <ac:spMk id="49" creationId="{131031D3-26CD-4214-A9A4-5857EFA15A0C}"/>
          </ac:spMkLst>
        </pc:spChg>
        <pc:spChg chg="add del">
          <ac:chgData name="olivette cole" userId="ad2664c3f3cd861c" providerId="LiveId" clId="{F8FB7F1F-6FA2-40C9-897E-39F65C33A99A}" dt="2022-03-04T22:25:16.580" v="1624" actId="26606"/>
          <ac:spMkLst>
            <pc:docMk/>
            <pc:sldMk cId="679755263" sldId="261"/>
            <ac:spMk id="54" creationId="{2B566528-1B12-4246-9431-5C2D7D081168}"/>
          </ac:spMkLst>
        </pc:spChg>
        <pc:spChg chg="add del">
          <ac:chgData name="olivette cole" userId="ad2664c3f3cd861c" providerId="LiveId" clId="{F8FB7F1F-6FA2-40C9-897E-39F65C33A99A}" dt="2022-03-04T22:25:16.580" v="1624" actId="26606"/>
          <ac:spMkLst>
            <pc:docMk/>
            <pc:sldMk cId="679755263" sldId="261"/>
            <ac:spMk id="56" creationId="{D3F51FEB-38FB-4F6C-9F7B-2F2AFAB65463}"/>
          </ac:spMkLst>
        </pc:spChg>
        <pc:spChg chg="add del">
          <ac:chgData name="olivette cole" userId="ad2664c3f3cd861c" providerId="LiveId" clId="{F8FB7F1F-6FA2-40C9-897E-39F65C33A99A}" dt="2022-03-04T22:25:16.580" v="1624" actId="26606"/>
          <ac:spMkLst>
            <pc:docMk/>
            <pc:sldMk cId="679755263" sldId="261"/>
            <ac:spMk id="58" creationId="{1E547BA6-BAE0-43BB-A7CA-60F69CE252F0}"/>
          </ac:spMkLst>
        </pc:spChg>
        <pc:spChg chg="add del">
          <ac:chgData name="olivette cole" userId="ad2664c3f3cd861c" providerId="LiveId" clId="{F8FB7F1F-6FA2-40C9-897E-39F65C33A99A}" dt="2022-03-04T22:53:39.388" v="1714" actId="26606"/>
          <ac:spMkLst>
            <pc:docMk/>
            <pc:sldMk cId="679755263" sldId="261"/>
            <ac:spMk id="64" creationId="{91F32EBA-ED97-466E-8CFA-8382584155D0}"/>
          </ac:spMkLst>
        </pc:spChg>
        <pc:spChg chg="add del">
          <ac:chgData name="olivette cole" userId="ad2664c3f3cd861c" providerId="LiveId" clId="{F8FB7F1F-6FA2-40C9-897E-39F65C33A99A}" dt="2022-03-04T22:53:39.388" v="1714" actId="26606"/>
          <ac:spMkLst>
            <pc:docMk/>
            <pc:sldMk cId="679755263" sldId="261"/>
            <ac:spMk id="65" creationId="{62A38935-BB53-4DF7-A56E-48DD25B685D7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679755263" sldId="261"/>
            <ac:spMk id="70" creationId="{03AF1C04-3FEF-41BD-BB84-2F263765BEBC}"/>
          </ac:spMkLst>
        </pc:spChg>
        <pc:grpChg chg="add del">
          <ac:chgData name="olivette cole" userId="ad2664c3f3cd861c" providerId="LiveId" clId="{F8FB7F1F-6FA2-40C9-897E-39F65C33A99A}" dt="2022-03-04T21:25:41.540" v="1612" actId="26606"/>
          <ac:grpSpMkLst>
            <pc:docMk/>
            <pc:sldMk cId="679755263" sldId="261"/>
            <ac:grpSpMk id="27" creationId="{AC27E70C-5470-4262-B9CE-AE52C51CF4C1}"/>
          </ac:grpSpMkLst>
        </pc:grpChg>
        <pc:grpChg chg="add del">
          <ac:chgData name="olivette cole" userId="ad2664c3f3cd861c" providerId="LiveId" clId="{F8FB7F1F-6FA2-40C9-897E-39F65C33A99A}" dt="2022-03-04T21:25:41.540" v="1612" actId="26606"/>
          <ac:grpSpMkLst>
            <pc:docMk/>
            <pc:sldMk cId="679755263" sldId="261"/>
            <ac:grpSpMk id="31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4T21:25:47.189" v="1614" actId="26606"/>
          <ac:grpSpMkLst>
            <pc:docMk/>
            <pc:sldMk cId="679755263" sldId="261"/>
            <ac:grpSpMk id="41" creationId="{287F69AB-2350-44E3-9076-00265B93F313}"/>
          </ac:grpSpMkLst>
        </pc:grpChg>
        <pc:grpChg chg="add del">
          <ac:chgData name="olivette cole" userId="ad2664c3f3cd861c" providerId="LiveId" clId="{F8FB7F1F-6FA2-40C9-897E-39F65C33A99A}" dt="2022-03-04T21:25:47.189" v="1614" actId="26606"/>
          <ac:grpSpMkLst>
            <pc:docMk/>
            <pc:sldMk cId="679755263" sldId="261"/>
            <ac:grpSpMk id="43" creationId="{3EA7D759-6BEF-4CBD-A325-BCFA77832B3F}"/>
          </ac:grpSpMkLst>
        </pc:grpChg>
        <pc:grpChg chg="add del">
          <ac:chgData name="olivette cole" userId="ad2664c3f3cd861c" providerId="LiveId" clId="{F8FB7F1F-6FA2-40C9-897E-39F65C33A99A}" dt="2022-03-04T22:25:16.580" v="1624" actId="26606"/>
          <ac:grpSpMkLst>
            <pc:docMk/>
            <pc:sldMk cId="679755263" sldId="261"/>
            <ac:grpSpMk id="60" creationId="{15CBE6EC-46EF-45D9-8E16-DCDC5917CA31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679755263" sldId="261"/>
            <ac:grpSpMk id="72" creationId="{2DD5E267-EB6F-47DF-ABEF-2C1BED44DAC6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679755263" sldId="261"/>
            <ac:grpSpMk id="76" creationId="{66828D02-A05D-412B-9F20-B68E970B9FC2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679755263" sldId="261"/>
            <ac:grpSpMk id="80" creationId="{E27AF472-EAE3-4572-AB69-B92BD10DBC6D}"/>
          </ac:grpSpMkLst>
        </pc:grpChg>
        <pc:picChg chg="add mod ord">
          <ac:chgData name="olivette cole" userId="ad2664c3f3cd861c" providerId="LiveId" clId="{F8FB7F1F-6FA2-40C9-897E-39F65C33A99A}" dt="2022-03-07T03:49:41.888" v="4477" actId="26606"/>
          <ac:picMkLst>
            <pc:docMk/>
            <pc:sldMk cId="679755263" sldId="261"/>
            <ac:picMk id="4" creationId="{6F9D31E6-C4D4-4401-8919-256E1C6870AD}"/>
          </ac:picMkLst>
        </pc:picChg>
      </pc:sldChg>
      <pc:sldChg chg="addSp delSp modSp mod ord setBg delDesignElem modNotesTx">
        <pc:chgData name="olivette cole" userId="ad2664c3f3cd861c" providerId="LiveId" clId="{F8FB7F1F-6FA2-40C9-897E-39F65C33A99A}" dt="2022-03-07T03:55:16.925" v="4542" actId="5793"/>
        <pc:sldMkLst>
          <pc:docMk/>
          <pc:sldMk cId="3160436946" sldId="262"/>
        </pc:sldMkLst>
        <pc:spChg chg="mod ord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2" creationId="{037557CC-F925-AF4F-BEF8-802F2254BF09}"/>
          </ac:spMkLst>
        </pc:spChg>
        <pc:spChg chg="add mod ord">
          <ac:chgData name="olivette cole" userId="ad2664c3f3cd861c" providerId="LiveId" clId="{F8FB7F1F-6FA2-40C9-897E-39F65C33A99A}" dt="2022-03-07T03:55:16.925" v="4542" actId="5793"/>
          <ac:spMkLst>
            <pc:docMk/>
            <pc:sldMk cId="3160436946" sldId="262"/>
            <ac:spMk id="18" creationId="{EF70CE2F-3BEE-49AB-9AAC-43F21BB37C8A}"/>
          </ac:spMkLst>
        </pc:spChg>
        <pc:spChg chg="add del">
          <ac:chgData name="olivette cole" userId="ad2664c3f3cd861c" providerId="LiveId" clId="{F8FB7F1F-6FA2-40C9-897E-39F65C33A99A}" dt="2022-03-07T03:51:11.015" v="4479" actId="26606"/>
          <ac:spMkLst>
            <pc:docMk/>
            <pc:sldMk cId="3160436946" sldId="262"/>
            <ac:spMk id="20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7T03:51:11.015" v="4479" actId="26606"/>
          <ac:spMkLst>
            <pc:docMk/>
            <pc:sldMk cId="3160436946" sldId="262"/>
            <ac:spMk id="21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7T03:51:11.015" v="4479" actId="26606"/>
          <ac:spMkLst>
            <pc:docMk/>
            <pc:sldMk cId="3160436946" sldId="262"/>
            <ac:spMk id="22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160436946" sldId="262"/>
            <ac:spMk id="23" creationId="{763516C8-F227-4B77-9AA7-61B9A0B78253}"/>
          </ac:spMkLst>
        </pc:spChg>
        <pc:spChg chg="add del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24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160436946" sldId="262"/>
            <ac:spMk id="25" creationId="{D91B420C-C4C8-44DF-96B2-FBD1014646FE}"/>
          </ac:spMkLst>
        </pc:spChg>
        <pc:spChg chg="add del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26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3160436946" sldId="262"/>
            <ac:spMk id="27" creationId="{070928B1-3E69-44AC-A1EE-B4E4270A7A51}"/>
          </ac:spMkLst>
        </pc:spChg>
        <pc:spChg chg="add del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28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7T03:51:11.015" v="4479" actId="26606"/>
          <ac:spMkLst>
            <pc:docMk/>
            <pc:sldMk cId="3160436946" sldId="262"/>
            <ac:spMk id="29" creationId="{33A87B69-D1B1-4DA7-B224-F220FC5235E6}"/>
          </ac:spMkLst>
        </pc:spChg>
        <pc:spChg chg="add del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30" creationId="{33A87B69-D1B1-4DA7-B224-F220FC5235E6}"/>
          </ac:spMkLst>
        </pc:spChg>
        <pc:spChg chg="add del">
          <ac:chgData name="olivette cole" userId="ad2664c3f3cd861c" providerId="LiveId" clId="{F8FB7F1F-6FA2-40C9-897E-39F65C33A99A}" dt="2022-03-07T03:51:11.015" v="4479" actId="26606"/>
          <ac:spMkLst>
            <pc:docMk/>
            <pc:sldMk cId="3160436946" sldId="262"/>
            <ac:spMk id="31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32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7T03:54:00.818" v="4490" actId="26606"/>
          <ac:spMkLst>
            <pc:docMk/>
            <pc:sldMk cId="3160436946" sldId="262"/>
            <ac:spMk id="34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7T03:54:00.818" v="4490" actId="26606"/>
          <ac:spMkLst>
            <pc:docMk/>
            <pc:sldMk cId="3160436946" sldId="262"/>
            <ac:spMk id="37" creationId="{6166C6D1-23AC-49C4-BA07-238E4E9F8CEB}"/>
          </ac:spMkLst>
        </pc:spChg>
        <pc:spChg chg="del">
          <ac:chgData name="olivette cole" userId="ad2664c3f3cd861c" providerId="LiveId" clId="{F8FB7F1F-6FA2-40C9-897E-39F65C33A99A}" dt="2022-03-04T22:54:49.030" v="1723" actId="26606"/>
          <ac:spMkLst>
            <pc:docMk/>
            <pc:sldMk cId="3160436946" sldId="262"/>
            <ac:spMk id="39" creationId="{D4771268-CB57-404A-9271-370EB28F6090}"/>
          </ac:spMkLst>
        </pc:spChg>
        <pc:spChg chg="add del">
          <ac:chgData name="olivette cole" userId="ad2664c3f3cd861c" providerId="LiveId" clId="{F8FB7F1F-6FA2-40C9-897E-39F65C33A99A}" dt="2022-03-07T03:54:00.818" v="4490" actId="26606"/>
          <ac:spMkLst>
            <pc:docMk/>
            <pc:sldMk cId="3160436946" sldId="262"/>
            <ac:spMk id="41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7T03:54:00.818" v="4490" actId="26606"/>
          <ac:spMkLst>
            <pc:docMk/>
            <pc:sldMk cId="3160436946" sldId="262"/>
            <ac:spMk id="43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5T20:12:23.059" v="2679" actId="26606"/>
          <ac:spMkLst>
            <pc:docMk/>
            <pc:sldMk cId="3160436946" sldId="262"/>
            <ac:spMk id="44" creationId="{C7D023E4-8DE1-436E-9847-ED6A4B4B04FD}"/>
          </ac:spMkLst>
        </pc:spChg>
        <pc:spChg chg="add del">
          <ac:chgData name="olivette cole" userId="ad2664c3f3cd861c" providerId="LiveId" clId="{F8FB7F1F-6FA2-40C9-897E-39F65C33A99A}" dt="2022-03-05T20:12:23.059" v="2679" actId="26606"/>
          <ac:spMkLst>
            <pc:docMk/>
            <pc:sldMk cId="3160436946" sldId="262"/>
            <ac:spMk id="46" creationId="{8B2B1708-8CE4-4A20-94F5-55118AE2CBD7}"/>
          </ac:spMkLst>
        </pc:spChg>
        <pc:spChg chg="add del">
          <ac:chgData name="olivette cole" userId="ad2664c3f3cd861c" providerId="LiveId" clId="{F8FB7F1F-6FA2-40C9-897E-39F65C33A99A}" dt="2022-03-07T03:54:04.075" v="4492" actId="26606"/>
          <ac:spMkLst>
            <pc:docMk/>
            <pc:sldMk cId="3160436946" sldId="262"/>
            <ac:spMk id="61" creationId="{48CAE4AE-A9DF-45AF-9A9C-1712BC63418E}"/>
          </ac:spMkLst>
        </pc:spChg>
        <pc:spChg chg="add del">
          <ac:chgData name="olivette cole" userId="ad2664c3f3cd861c" providerId="LiveId" clId="{F8FB7F1F-6FA2-40C9-897E-39F65C33A99A}" dt="2022-03-07T03:54:04.075" v="4492" actId="26606"/>
          <ac:spMkLst>
            <pc:docMk/>
            <pc:sldMk cId="3160436946" sldId="262"/>
            <ac:spMk id="62" creationId="{E972DE0D-2E53-4159-ABD3-C601524262C2}"/>
          </ac:spMkLst>
        </pc:spChg>
        <pc:spChg chg="add del">
          <ac:chgData name="olivette cole" userId="ad2664c3f3cd861c" providerId="LiveId" clId="{F8FB7F1F-6FA2-40C9-897E-39F65C33A99A}" dt="2022-03-05T20:11:07.012" v="2674" actId="26606"/>
          <ac:spMkLst>
            <pc:docMk/>
            <pc:sldMk cId="3160436946" sldId="262"/>
            <ac:spMk id="64" creationId="{4038CB10-1F5C-4D54-9DF7-12586DE5B007}"/>
          </ac:spMkLst>
        </pc:spChg>
        <pc:spChg chg="add del">
          <ac:chgData name="olivette cole" userId="ad2664c3f3cd861c" providerId="LiveId" clId="{F8FB7F1F-6FA2-40C9-897E-39F65C33A99A}" dt="2022-03-05T20:11:07.012" v="2674" actId="26606"/>
          <ac:spMkLst>
            <pc:docMk/>
            <pc:sldMk cId="3160436946" sldId="262"/>
            <ac:spMk id="66" creationId="{36D30126-6314-4A93-B27E-5C66CF781924}"/>
          </ac:spMkLst>
        </pc:spChg>
        <pc:spChg chg="add del">
          <ac:chgData name="olivette cole" userId="ad2664c3f3cd861c" providerId="LiveId" clId="{F8FB7F1F-6FA2-40C9-897E-39F65C33A99A}" dt="2022-03-05T20:11:07.012" v="2674" actId="26606"/>
          <ac:spMkLst>
            <pc:docMk/>
            <pc:sldMk cId="3160436946" sldId="262"/>
            <ac:spMk id="68" creationId="{73ED6512-6858-4552-B699-9A97FE9A4EA2}"/>
          </ac:spMkLst>
        </pc:spChg>
        <pc:spChg chg="add del">
          <ac:chgData name="olivette cole" userId="ad2664c3f3cd861c" providerId="LiveId" clId="{F8FB7F1F-6FA2-40C9-897E-39F65C33A99A}" dt="2022-03-05T20:11:37.053" v="2676" actId="26606"/>
          <ac:spMkLst>
            <pc:docMk/>
            <pc:sldMk cId="3160436946" sldId="262"/>
            <ac:spMk id="70" creationId="{33A87B69-D1B1-4DA7-B224-F220FC5235E6}"/>
          </ac:spMkLst>
        </pc:spChg>
        <pc:spChg chg="add del">
          <ac:chgData name="olivette cole" userId="ad2664c3f3cd861c" providerId="LiveId" clId="{F8FB7F1F-6FA2-40C9-897E-39F65C33A99A}" dt="2022-03-05T20:11:37.053" v="2676" actId="26606"/>
          <ac:spMkLst>
            <pc:docMk/>
            <pc:sldMk cId="3160436946" sldId="262"/>
            <ac:spMk id="71" creationId="{B775CD93-9DF2-48CB-9F57-1BCA9A46C7FA}"/>
          </ac:spMkLst>
        </pc:spChg>
        <pc:spChg chg="add del">
          <ac:chgData name="olivette cole" userId="ad2664c3f3cd861c" providerId="LiveId" clId="{F8FB7F1F-6FA2-40C9-897E-39F65C33A99A}" dt="2022-03-05T20:11:37.053" v="2676" actId="26606"/>
          <ac:spMkLst>
            <pc:docMk/>
            <pc:sldMk cId="3160436946" sldId="262"/>
            <ac:spMk id="72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5T20:11:37.053" v="2676" actId="26606"/>
          <ac:spMkLst>
            <pc:docMk/>
            <pc:sldMk cId="3160436946" sldId="262"/>
            <ac:spMk id="73" creationId="{E186B68C-84BC-4A6E-99D1-EE87483C1349}"/>
          </ac:spMkLst>
        </pc:spChg>
        <pc:spChg chg="add del">
          <ac:chgData name="olivette cole" userId="ad2664c3f3cd861c" providerId="LiveId" clId="{F8FB7F1F-6FA2-40C9-897E-39F65C33A99A}" dt="2022-03-05T20:11:37.053" v="2676" actId="26606"/>
          <ac:spMkLst>
            <pc:docMk/>
            <pc:sldMk cId="3160436946" sldId="262"/>
            <ac:spMk id="74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5T20:12:22.887" v="2678" actId="26606"/>
          <ac:spMkLst>
            <pc:docMk/>
            <pc:sldMk cId="3160436946" sldId="262"/>
            <ac:spMk id="76" creationId="{4038CB10-1F5C-4D54-9DF7-12586DE5B007}"/>
          </ac:spMkLst>
        </pc:spChg>
        <pc:spChg chg="add del">
          <ac:chgData name="olivette cole" userId="ad2664c3f3cd861c" providerId="LiveId" clId="{F8FB7F1F-6FA2-40C9-897E-39F65C33A99A}" dt="2022-03-05T20:12:22.887" v="2678" actId="26606"/>
          <ac:spMkLst>
            <pc:docMk/>
            <pc:sldMk cId="3160436946" sldId="262"/>
            <ac:spMk id="77" creationId="{36D30126-6314-4A93-B27E-5C66CF781924}"/>
          </ac:spMkLst>
        </pc:spChg>
        <pc:spChg chg="add del">
          <ac:chgData name="olivette cole" userId="ad2664c3f3cd861c" providerId="LiveId" clId="{F8FB7F1F-6FA2-40C9-897E-39F65C33A99A}" dt="2022-03-05T20:12:22.887" v="2678" actId="26606"/>
          <ac:spMkLst>
            <pc:docMk/>
            <pc:sldMk cId="3160436946" sldId="262"/>
            <ac:spMk id="78" creationId="{73ED6512-6858-4552-B699-9A97FE9A4EA2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3160436946" sldId="262"/>
            <ac:spMk id="80" creationId="{7D07B7BC-3270-4CF3-A7AA-0937908AD58A}"/>
          </ac:spMkLst>
        </pc:spChg>
        <pc:spChg chg="add del">
          <ac:chgData name="olivette cole" userId="ad2664c3f3cd861c" providerId="LiveId" clId="{F8FB7F1F-6FA2-40C9-897E-39F65C33A99A}" dt="2022-03-07T03:54:05.802" v="4494" actId="26606"/>
          <ac:spMkLst>
            <pc:docMk/>
            <pc:sldMk cId="3160436946" sldId="262"/>
            <ac:spMk id="84" creationId="{700E0F77-E936-4985-B7B1-B9823486AC33}"/>
          </ac:spMkLst>
        </pc:spChg>
        <pc:spChg chg="add del">
          <ac:chgData name="olivette cole" userId="ad2664c3f3cd861c" providerId="LiveId" clId="{F8FB7F1F-6FA2-40C9-897E-39F65C33A99A}" dt="2022-03-07T03:54:05.802" v="4494" actId="26606"/>
          <ac:spMkLst>
            <pc:docMk/>
            <pc:sldMk cId="3160436946" sldId="262"/>
            <ac:spMk id="85" creationId="{95C8260E-968F-44E8-A823-ABB431311926}"/>
          </ac:spMkLst>
        </pc:spChg>
        <pc:spChg chg="add del">
          <ac:chgData name="olivette cole" userId="ad2664c3f3cd861c" providerId="LiveId" clId="{F8FB7F1F-6FA2-40C9-897E-39F65C33A99A}" dt="2022-03-07T03:54:05.802" v="4494" actId="26606"/>
          <ac:spMkLst>
            <pc:docMk/>
            <pc:sldMk cId="3160436946" sldId="262"/>
            <ac:spMk id="86" creationId="{2C1BBA94-3F40-40AA-8BB9-E69E25E537C1}"/>
          </ac:spMkLst>
        </pc:spChg>
        <pc:spChg chg="add del">
          <ac:chgData name="olivette cole" userId="ad2664c3f3cd861c" providerId="LiveId" clId="{F8FB7F1F-6FA2-40C9-897E-39F65C33A99A}" dt="2022-03-07T03:54:05.802" v="4494" actId="26606"/>
          <ac:spMkLst>
            <pc:docMk/>
            <pc:sldMk cId="3160436946" sldId="262"/>
            <ac:spMk id="87" creationId="{FE43805F-24A6-46A4-B19B-54F28347355C}"/>
          </ac:spMkLst>
        </pc:spChg>
        <pc:spChg chg="add del">
          <ac:chgData name="olivette cole" userId="ad2664c3f3cd861c" providerId="LiveId" clId="{F8FB7F1F-6FA2-40C9-897E-39F65C33A99A}" dt="2022-03-07T03:54:07.769" v="4496" actId="26606"/>
          <ac:spMkLst>
            <pc:docMk/>
            <pc:sldMk cId="3160436946" sldId="262"/>
            <ac:spMk id="89" creationId="{77C59BEC-C4CC-4741-B975-08C543178D3D}"/>
          </ac:spMkLst>
        </pc:spChg>
        <pc:spChg chg="add del">
          <ac:chgData name="olivette cole" userId="ad2664c3f3cd861c" providerId="LiveId" clId="{F8FB7F1F-6FA2-40C9-897E-39F65C33A99A}" dt="2022-03-07T03:54:07.769" v="4496" actId="26606"/>
          <ac:spMkLst>
            <pc:docMk/>
            <pc:sldMk cId="3160436946" sldId="262"/>
            <ac:spMk id="90" creationId="{72DEF309-605D-4117-9340-6D589B6C3A34}"/>
          </ac:spMkLst>
        </pc:spChg>
        <pc:spChg chg="add del">
          <ac:chgData name="olivette cole" userId="ad2664c3f3cd861c" providerId="LiveId" clId="{F8FB7F1F-6FA2-40C9-897E-39F65C33A99A}" dt="2022-03-07T03:54:07.769" v="4496" actId="26606"/>
          <ac:spMkLst>
            <pc:docMk/>
            <pc:sldMk cId="3160436946" sldId="262"/>
            <ac:spMk id="91" creationId="{A7B99495-F43F-4D80-A44F-2CB4764EB90B}"/>
          </ac:spMkLst>
        </pc:spChg>
        <pc:spChg chg="add del">
          <ac:chgData name="olivette cole" userId="ad2664c3f3cd861c" providerId="LiveId" clId="{F8FB7F1F-6FA2-40C9-897E-39F65C33A99A}" dt="2022-03-07T03:54:13.500" v="4498" actId="26606"/>
          <ac:spMkLst>
            <pc:docMk/>
            <pc:sldMk cId="3160436946" sldId="262"/>
            <ac:spMk id="93" creationId="{A8908DB7-C3A6-4FCB-9820-CEE02B398C4A}"/>
          </ac:spMkLst>
        </pc:spChg>
        <pc:spChg chg="add del">
          <ac:chgData name="olivette cole" userId="ad2664c3f3cd861c" providerId="LiveId" clId="{F8FB7F1F-6FA2-40C9-897E-39F65C33A99A}" dt="2022-03-07T03:54:13.500" v="4498" actId="26606"/>
          <ac:spMkLst>
            <pc:docMk/>
            <pc:sldMk cId="3160436946" sldId="262"/>
            <ac:spMk id="94" creationId="{535742DD-1B16-4E9D-B715-0D74B4574A68}"/>
          </ac:spMkLst>
        </pc:spChg>
        <pc:spChg chg="add del">
          <ac:chgData name="olivette cole" userId="ad2664c3f3cd861c" providerId="LiveId" clId="{F8FB7F1F-6FA2-40C9-897E-39F65C33A99A}" dt="2022-03-07T03:54:14.740" v="4500" actId="26606"/>
          <ac:spMkLst>
            <pc:docMk/>
            <pc:sldMk cId="3160436946" sldId="262"/>
            <ac:spMk id="96" creationId="{34D41D7D-6813-4420-BFEE-C9ECD14EEA35}"/>
          </ac:spMkLst>
        </pc:spChg>
        <pc:spChg chg="add">
          <ac:chgData name="olivette cole" userId="ad2664c3f3cd861c" providerId="LiveId" clId="{F8FB7F1F-6FA2-40C9-897E-39F65C33A99A}" dt="2022-03-07T03:54:14.757" v="4501" actId="26606"/>
          <ac:spMkLst>
            <pc:docMk/>
            <pc:sldMk cId="3160436946" sldId="262"/>
            <ac:spMk id="100" creationId="{DD38EE57-B708-47C9-A4A4-E25F09FAB029}"/>
          </ac:spMkLst>
        </pc:spChg>
        <pc:grpChg chg="add del">
          <ac:chgData name="olivette cole" userId="ad2664c3f3cd861c" providerId="LiveId" clId="{F8FB7F1F-6FA2-40C9-897E-39F65C33A99A}" dt="2022-03-05T20:12:23.059" v="2679" actId="26606"/>
          <ac:grpSpMkLst>
            <pc:docMk/>
            <pc:sldMk cId="3160436946" sldId="262"/>
            <ac:grpSpMk id="48" creationId="{C291FB31-BA2D-4C80-8229-F0E34C8AEAE4}"/>
          </ac:grpSpMkLst>
        </pc:grpChg>
        <pc:grpChg chg="add del">
          <ac:chgData name="olivette cole" userId="ad2664c3f3cd861c" providerId="LiveId" clId="{F8FB7F1F-6FA2-40C9-897E-39F65C33A99A}" dt="2022-03-05T20:12:23.059" v="2679" actId="26606"/>
          <ac:grpSpMkLst>
            <pc:docMk/>
            <pc:sldMk cId="3160436946" sldId="262"/>
            <ac:grpSpMk id="52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7T03:54:04.075" v="4492" actId="26606"/>
          <ac:grpSpMkLst>
            <pc:docMk/>
            <pc:sldMk cId="3160436946" sldId="262"/>
            <ac:grpSpMk id="63" creationId="{6C272060-BC98-4C91-A58F-4DFEC566CF7F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3160436946" sldId="262"/>
            <ac:grpSpMk id="81" creationId="{3248F5E6-4377-481A-9615-8B26AF96A076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3160436946" sldId="262"/>
            <ac:grpSpMk id="83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7T03:54:14.740" v="4500" actId="26606"/>
          <ac:grpSpMkLst>
            <pc:docMk/>
            <pc:sldMk cId="3160436946" sldId="262"/>
            <ac:grpSpMk id="97" creationId="{D2A542E6-1924-4FE2-89D1-3CB19468C1F6}"/>
          </ac:grpSpMkLst>
        </pc:grpChg>
        <pc:grpChg chg="add">
          <ac:chgData name="olivette cole" userId="ad2664c3f3cd861c" providerId="LiveId" clId="{F8FB7F1F-6FA2-40C9-897E-39F65C33A99A}" dt="2022-03-07T03:54:14.757" v="4501" actId="26606"/>
          <ac:grpSpMkLst>
            <pc:docMk/>
            <pc:sldMk cId="3160436946" sldId="262"/>
            <ac:grpSpMk id="101" creationId="{57A28182-58A5-4DBB-8F64-BD944BCA8154}"/>
          </ac:grpSpMkLst>
        </pc:grpChg>
        <pc:picChg chg="add mod ord">
          <ac:chgData name="olivette cole" userId="ad2664c3f3cd861c" providerId="LiveId" clId="{F8FB7F1F-6FA2-40C9-897E-39F65C33A99A}" dt="2022-03-07T03:54:50.003" v="4507" actId="1076"/>
          <ac:picMkLst>
            <pc:docMk/>
            <pc:sldMk cId="3160436946" sldId="262"/>
            <ac:picMk id="4" creationId="{5CACDB91-88FF-433B-8911-179C4D50D66A}"/>
          </ac:picMkLst>
        </pc:picChg>
        <pc:picChg chg="del mod">
          <ac:chgData name="olivette cole" userId="ad2664c3f3cd861c" providerId="LiveId" clId="{F8FB7F1F-6FA2-40C9-897E-39F65C33A99A}" dt="2022-03-05T20:10:01.264" v="2671" actId="478"/>
          <ac:picMkLst>
            <pc:docMk/>
            <pc:sldMk cId="3160436946" sldId="262"/>
            <ac:picMk id="19" creationId="{4D797C02-229C-4383-AEBA-BB40DAD13F69}"/>
          </ac:picMkLst>
        </pc:picChg>
      </pc:sldChg>
      <pc:sldChg chg="addSp delSp modSp mod setBg delDesignElem">
        <pc:chgData name="olivette cole" userId="ad2664c3f3cd861c" providerId="LiveId" clId="{F8FB7F1F-6FA2-40C9-897E-39F65C33A99A}" dt="2022-03-07T03:48:31.326" v="4469" actId="26606"/>
        <pc:sldMkLst>
          <pc:docMk/>
          <pc:sldMk cId="2442951252" sldId="263"/>
        </pc:sldMkLst>
        <pc:spChg chg="mo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2" creationId="{C852D7CD-EA36-624D-9D9F-174DD3FE7487}"/>
          </ac:spMkLst>
        </pc:spChg>
        <pc:spChg chg="add del mo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3" creationId="{269A380C-099C-AD44-9AE9-E8D6F6CE2F69}"/>
          </ac:spMkLst>
        </pc:spChg>
        <pc:spChg chg="add del">
          <ac:chgData name="olivette cole" userId="ad2664c3f3cd861c" providerId="LiveId" clId="{F8FB7F1F-6FA2-40C9-897E-39F65C33A99A}" dt="2022-03-07T03:47:50.300" v="4464" actId="26606"/>
          <ac:spMkLst>
            <pc:docMk/>
            <pc:sldMk cId="2442951252" sldId="263"/>
            <ac:spMk id="5" creationId="{907EF6B7-1338-4443-8C46-6A318D952DFD}"/>
          </ac:spMkLst>
        </pc:spChg>
        <pc:spChg chg="add del">
          <ac:chgData name="olivette cole" userId="ad2664c3f3cd861c" providerId="LiveId" clId="{F8FB7F1F-6FA2-40C9-897E-39F65C33A99A}" dt="2022-03-07T03:47:50.300" v="4464" actId="26606"/>
          <ac:spMkLst>
            <pc:docMk/>
            <pc:sldMk cId="2442951252" sldId="263"/>
            <ac:spMk id="6" creationId="{DAAE4CDD-124C-4DCF-9584-B6033B545DD5}"/>
          </ac:spMkLst>
        </pc:spChg>
        <pc:spChg chg="del">
          <ac:chgData name="olivette cole" userId="ad2664c3f3cd861c" providerId="LiveId" clId="{F8FB7F1F-6FA2-40C9-897E-39F65C33A99A}" dt="2022-03-04T22:29:48.705" v="1651" actId="26606"/>
          <ac:spMkLst>
            <pc:docMk/>
            <pc:sldMk cId="2442951252" sldId="263"/>
            <ac:spMk id="8" creationId="{5C8908E2-EE49-44D2-9428-A28D2312A8D5}"/>
          </ac:spMkLst>
        </pc:spChg>
        <pc:spChg chg="add del">
          <ac:chgData name="olivette cole" userId="ad2664c3f3cd861c" providerId="LiveId" clId="{F8FB7F1F-6FA2-40C9-897E-39F65C33A99A}" dt="2022-03-07T03:47:50.300" v="4464" actId="26606"/>
          <ac:spMkLst>
            <pc:docMk/>
            <pc:sldMk cId="2442951252" sldId="263"/>
            <ac:spMk id="12" creationId="{081E4A58-353D-44AE-B2FC-2A74E2E400F7}"/>
          </ac:spMkLst>
        </pc:spChg>
        <pc:spChg chg="del">
          <ac:chgData name="olivette cole" userId="ad2664c3f3cd861c" providerId="LiveId" clId="{F8FB7F1F-6FA2-40C9-897E-39F65C33A99A}" dt="2022-03-04T22:29:48.705" v="1651" actId="26606"/>
          <ac:spMkLst>
            <pc:docMk/>
            <pc:sldMk cId="2442951252" sldId="263"/>
            <ac:spMk id="14" creationId="{BD92035A-AA2F-4CD8-A556-1CE8BDEC75BD}"/>
          </ac:spMkLst>
        </pc:spChg>
        <pc:spChg chg="add del">
          <ac:chgData name="olivette cole" userId="ad2664c3f3cd861c" providerId="LiveId" clId="{F8FB7F1F-6FA2-40C9-897E-39F65C33A99A}" dt="2022-03-07T03:48:23.117" v="4466" actId="26606"/>
          <ac:spMkLst>
            <pc:docMk/>
            <pc:sldMk cId="2442951252" sldId="263"/>
            <ac:spMk id="15" creationId="{4F7EBAE4-9945-4473-9E34-B2C66EA0F03D}"/>
          </ac:spMkLst>
        </pc:spChg>
        <pc:spChg chg="del">
          <ac:chgData name="olivette cole" userId="ad2664c3f3cd861c" providerId="LiveId" clId="{F8FB7F1F-6FA2-40C9-897E-39F65C33A99A}" dt="2022-03-04T22:29:48.705" v="1651" actId="26606"/>
          <ac:spMkLst>
            <pc:docMk/>
            <pc:sldMk cId="2442951252" sldId="263"/>
            <ac:spMk id="16" creationId="{ED888B23-07FA-482A-96DF-47E31AF1A603}"/>
          </ac:spMkLst>
        </pc:spChg>
        <pc:spChg chg="add del">
          <ac:chgData name="olivette cole" userId="ad2664c3f3cd861c" providerId="LiveId" clId="{F8FB7F1F-6FA2-40C9-897E-39F65C33A99A}" dt="2022-03-07T03:48:23.117" v="4466" actId="26606"/>
          <ac:spMkLst>
            <pc:docMk/>
            <pc:sldMk cId="2442951252" sldId="263"/>
            <ac:spMk id="18" creationId="{70BEB1E7-2F88-40BC-B73D-42E5B6F80BFC}"/>
          </ac:spMkLst>
        </pc:spChg>
        <pc:spChg chg="add del">
          <ac:chgData name="olivette cole" userId="ad2664c3f3cd861c" providerId="LiveId" clId="{F8FB7F1F-6FA2-40C9-897E-39F65C33A99A}" dt="2022-03-07T03:48:23.117" v="4466" actId="26606"/>
          <ac:spMkLst>
            <pc:docMk/>
            <pc:sldMk cId="2442951252" sldId="263"/>
            <ac:spMk id="19" creationId="{A7B99495-F43F-4D80-A44F-2CB4764EB90B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2442951252" sldId="263"/>
            <ac:spMk id="21" creationId="{815925C2-A704-4D47-B1C1-3FCA52512EC1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2442951252" sldId="263"/>
            <ac:spMk id="23" creationId="{01D4315C-C23C-4FD3-98DF-08C29E2292A8}"/>
          </ac:spMkLst>
        </pc:spChg>
        <pc:spChg chg="add del">
          <ac:chgData name="olivette cole" userId="ad2664c3f3cd861c" providerId="LiveId" clId="{F8FB7F1F-6FA2-40C9-897E-39F65C33A99A}" dt="2022-03-07T03:48:31.310" v="4468" actId="26606"/>
          <ac:spMkLst>
            <pc:docMk/>
            <pc:sldMk cId="2442951252" sldId="263"/>
            <ac:spMk id="24" creationId="{4BC99CB9-DDAD-44A2-8A1C-E3AF4E72DF5C}"/>
          </ac:spMkLst>
        </pc:spChg>
        <pc:spChg chg="add del">
          <ac:chgData name="olivette cole" userId="ad2664c3f3cd861c" providerId="LiveId" clId="{F8FB7F1F-6FA2-40C9-897E-39F65C33A99A}" dt="2022-03-07T03:48:31.310" v="4468" actId="26606"/>
          <ac:spMkLst>
            <pc:docMk/>
            <pc:sldMk cId="2442951252" sldId="263"/>
            <ac:spMk id="26" creationId="{64053CBF-3932-45FF-8285-EE5146085F3A}"/>
          </ac:spMkLst>
        </pc:spChg>
        <pc:spChg chg="add del">
          <ac:chgData name="olivette cole" userId="ad2664c3f3cd861c" providerId="LiveId" clId="{F8FB7F1F-6FA2-40C9-897E-39F65C33A99A}" dt="2022-03-07T03:48:31.310" v="4468" actId="26606"/>
          <ac:spMkLst>
            <pc:docMk/>
            <pc:sldMk cId="2442951252" sldId="263"/>
            <ac:spMk id="32" creationId="{269A380C-099C-AD44-9AE9-E8D6F6CE2F69}"/>
          </ac:spMkLst>
        </pc:spChg>
        <pc:spChg chg="ad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38" creationId="{907EF6B7-1338-4443-8C46-6A318D952DFD}"/>
          </ac:spMkLst>
        </pc:spChg>
        <pc:spChg chg="ad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39" creationId="{DAAE4CDD-124C-4DCF-9584-B6033B545DD5}"/>
          </ac:spMkLst>
        </pc:spChg>
        <pc:spChg chg="ad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40" creationId="{081E4A58-353D-44AE-B2FC-2A74E2E400F7}"/>
          </ac:spMkLst>
        </pc:spChg>
        <pc:spChg chg="add">
          <ac:chgData name="olivette cole" userId="ad2664c3f3cd861c" providerId="LiveId" clId="{F8FB7F1F-6FA2-40C9-897E-39F65C33A99A}" dt="2022-03-07T03:48:31.326" v="4469" actId="26606"/>
          <ac:spMkLst>
            <pc:docMk/>
            <pc:sldMk cId="2442951252" sldId="263"/>
            <ac:spMk id="41" creationId="{269A380C-099C-AD44-9AE9-E8D6F6CE2F69}"/>
          </ac:spMkLst>
        </pc:spChg>
        <pc:grpChg chg="del">
          <ac:chgData name="olivette cole" userId="ad2664c3f3cd861c" providerId="LiveId" clId="{F8FB7F1F-6FA2-40C9-897E-39F65C33A99A}" dt="2022-03-04T22:29:48.705" v="1651" actId="26606"/>
          <ac:grpSpMkLst>
            <pc:docMk/>
            <pc:sldMk cId="2442951252" sldId="263"/>
            <ac:grpSpMk id="10" creationId="{5D1A9D8B-3117-4D9D-BDA4-DD81895098B0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2442951252" sldId="263"/>
            <ac:grpSpMk id="25" creationId="{5E6B47BC-43FD-4C91-8BFF-B41B99A8A39E}"/>
          </ac:grpSpMkLst>
        </pc:grpChg>
        <pc:grpChg chg="add del">
          <ac:chgData name="olivette cole" userId="ad2664c3f3cd861c" providerId="LiveId" clId="{F8FB7F1F-6FA2-40C9-897E-39F65C33A99A}" dt="2022-03-07T03:48:31.310" v="4468" actId="26606"/>
          <ac:grpSpMkLst>
            <pc:docMk/>
            <pc:sldMk cId="2442951252" sldId="263"/>
            <ac:grpSpMk id="27" creationId="{2E751C04-BEA6-446B-A678-9C74819EBD4C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2442951252" sldId="263"/>
            <ac:grpSpMk id="29" creationId="{43F5E015-E085-4624-B431-B42414448684}"/>
          </ac:grpSpMkLst>
        </pc:grpChg>
        <pc:grpChg chg="add del">
          <ac:chgData name="olivette cole" userId="ad2664c3f3cd861c" providerId="LiveId" clId="{F8FB7F1F-6FA2-40C9-897E-39F65C33A99A}" dt="2022-03-07T03:48:31.310" v="4468" actId="26606"/>
          <ac:grpSpMkLst>
            <pc:docMk/>
            <pc:sldMk cId="2442951252" sldId="263"/>
            <ac:grpSpMk id="33" creationId="{B63ACBA3-DEFD-4C6D-BBA0-64468FA99C2D}"/>
          </ac:grpSpMkLst>
        </pc:grpChg>
        <pc:graphicFrameChg chg="add del">
          <ac:chgData name="olivette cole" userId="ad2664c3f3cd861c" providerId="LiveId" clId="{F8FB7F1F-6FA2-40C9-897E-39F65C33A99A}" dt="2022-03-07T03:48:23.117" v="4466" actId="26606"/>
          <ac:graphicFrameMkLst>
            <pc:docMk/>
            <pc:sldMk cId="2442951252" sldId="263"/>
            <ac:graphicFrameMk id="20" creationId="{C428AC71-2337-4E7A-AA3F-9F72E747BC05}"/>
          </ac:graphicFrameMkLst>
        </pc:graphicFrameChg>
        <pc:picChg chg="add del">
          <ac:chgData name="olivette cole" userId="ad2664c3f3cd861c" providerId="LiveId" clId="{F8FB7F1F-6FA2-40C9-897E-39F65C33A99A}" dt="2022-03-07T03:48:23.117" v="4466" actId="26606"/>
          <ac:picMkLst>
            <pc:docMk/>
            <pc:sldMk cId="2442951252" sldId="263"/>
            <ac:picMk id="17" creationId="{543CB0BC-08CB-462B-AFD5-9CA1DA668505}"/>
          </ac:picMkLst>
        </pc:picChg>
      </pc:sldChg>
      <pc:sldChg chg="addSp delSp modSp mod ord setBg delDesignElem">
        <pc:chgData name="olivette cole" userId="ad2664c3f3cd861c" providerId="LiveId" clId="{F8FB7F1F-6FA2-40C9-897E-39F65C33A99A}" dt="2022-03-07T03:44:34.542" v="4426" actId="26606"/>
        <pc:sldMkLst>
          <pc:docMk/>
          <pc:sldMk cId="4038809077" sldId="264"/>
        </pc:sldMkLst>
        <pc:spChg chg="mo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2" creationId="{F0940FED-A138-0C4C-84D6-A5BA9AB42C70}"/>
          </ac:spMkLst>
        </pc:spChg>
        <pc:spChg chg="mo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3" creationId="{8038F3CA-C8C0-4046-97AB-D60DD1AF6A20}"/>
          </ac:spMkLst>
        </pc:spChg>
        <pc:spChg chg="add del">
          <ac:chgData name="olivette cole" userId="ad2664c3f3cd861c" providerId="LiveId" clId="{F8FB7F1F-6FA2-40C9-897E-39F65C33A99A}" dt="2022-03-07T03:43:28.882" v="4419" actId="26606"/>
          <ac:spMkLst>
            <pc:docMk/>
            <pc:sldMk cId="4038809077" sldId="264"/>
            <ac:spMk id="8" creationId="{327D73B4-9F5C-4A64-A179-51B9500CB8B5}"/>
          </ac:spMkLst>
        </pc:spChg>
        <pc:spChg chg="add del">
          <ac:chgData name="olivette cole" userId="ad2664c3f3cd861c" providerId="LiveId" clId="{F8FB7F1F-6FA2-40C9-897E-39F65C33A99A}" dt="2022-03-07T03:43:28.882" v="4419" actId="26606"/>
          <ac:spMkLst>
            <pc:docMk/>
            <pc:sldMk cId="4038809077" sldId="264"/>
            <ac:spMk id="10" creationId="{C1F06963-6374-4B48-844F-071A9BAAAE02}"/>
          </ac:spMkLst>
        </pc:spChg>
        <pc:spChg chg="add del">
          <ac:chgData name="olivette cole" userId="ad2664c3f3cd861c" providerId="LiveId" clId="{F8FB7F1F-6FA2-40C9-897E-39F65C33A99A}" dt="2022-03-07T03:43:28.882" v="4419" actId="26606"/>
          <ac:spMkLst>
            <pc:docMk/>
            <pc:sldMk cId="4038809077" sldId="264"/>
            <ac:spMk id="12" creationId="{6CB927A4-E432-4310-9CD5-E89FF5063179}"/>
          </ac:spMkLst>
        </pc:spChg>
        <pc:spChg chg="add del">
          <ac:chgData name="olivette cole" userId="ad2664c3f3cd861c" providerId="LiveId" clId="{F8FB7F1F-6FA2-40C9-897E-39F65C33A99A}" dt="2022-03-07T03:43:28.882" v="4419" actId="26606"/>
          <ac:spMkLst>
            <pc:docMk/>
            <pc:sldMk cId="4038809077" sldId="264"/>
            <ac:spMk id="14" creationId="{1453BF6C-B012-48B7-B4E8-6D7AC7C27D02}"/>
          </ac:spMkLst>
        </pc:spChg>
        <pc:spChg chg="add del">
          <ac:chgData name="olivette cole" userId="ad2664c3f3cd861c" providerId="LiveId" clId="{F8FB7F1F-6FA2-40C9-897E-39F65C33A99A}" dt="2022-03-07T03:43:28.882" v="4419" actId="26606"/>
          <ac:spMkLst>
            <pc:docMk/>
            <pc:sldMk cId="4038809077" sldId="264"/>
            <ac:spMk id="16" creationId="{E3020543-B24B-4EC4-8FFC-8DD88EEA91A8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0" creationId="{88853921-7BC9-4BDE-ACAB-133C683C82D6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1" creationId="{F837543A-6020-4505-A233-C9DB4BF74011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2" creationId="{09192968-3AE7-4470-A61C-97294BB92731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3" creationId="{35B16301-FB18-48BA-A6DD-C37CAF6F9A18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4" creationId="{3AB72E55-43E4-4356-BFE8-E2102CB0B505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5" creationId="{C3C0D90E-074A-4F52-9B11-B52BEF4BCBE5}"/>
          </ac:spMkLst>
        </pc:spChg>
        <pc:spChg chg="del">
          <ac:chgData name="olivette cole" userId="ad2664c3f3cd861c" providerId="LiveId" clId="{F8FB7F1F-6FA2-40C9-897E-39F65C33A99A}" dt="2022-03-04T22:57:53.453" v="1764" actId="26606"/>
          <ac:spMkLst>
            <pc:docMk/>
            <pc:sldMk cId="4038809077" sldId="264"/>
            <ac:spMk id="26" creationId="{4BC99CB9-DDAD-44A2-8A1C-E3AF4E72DF5C}"/>
          </ac:spMkLst>
        </pc:spChg>
        <pc:spChg chg="del">
          <ac:chgData name="olivette cole" userId="ad2664c3f3cd861c" providerId="LiveId" clId="{F8FB7F1F-6FA2-40C9-897E-39F65C33A99A}" dt="2022-03-04T22:57:53.453" v="1764" actId="26606"/>
          <ac:spMkLst>
            <pc:docMk/>
            <pc:sldMk cId="4038809077" sldId="264"/>
            <ac:spMk id="27" creationId="{64053CBF-3932-45FF-8285-EE5146085F3A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29" creationId="{CABBD4C1-E6F8-46F6-8152-A8A97490BF4D}"/>
          </ac:spMkLst>
        </pc:spChg>
        <pc:spChg chg="add del">
          <ac:chgData name="olivette cole" userId="ad2664c3f3cd861c" providerId="LiveId" clId="{F8FB7F1F-6FA2-40C9-897E-39F65C33A99A}" dt="2022-03-07T03:43:34.674" v="4421" actId="26606"/>
          <ac:spMkLst>
            <pc:docMk/>
            <pc:sldMk cId="4038809077" sldId="264"/>
            <ac:spMk id="30" creationId="{83BA5EF5-1FE9-4BF9-83BB-269BCDDF6156}"/>
          </ac:spMkLst>
        </pc:spChg>
        <pc:spChg chg="add del">
          <ac:chgData name="olivette cole" userId="ad2664c3f3cd861c" providerId="LiveId" clId="{F8FB7F1F-6FA2-40C9-897E-39F65C33A99A}" dt="2022-03-07T03:43:46.257" v="4423" actId="26606"/>
          <ac:spMkLst>
            <pc:docMk/>
            <pc:sldMk cId="4038809077" sldId="264"/>
            <ac:spMk id="33" creationId="{5C8908E2-EE49-44D2-9428-A28D2312A8D5}"/>
          </ac:spMkLst>
        </pc:spChg>
        <pc:spChg chg="add del">
          <ac:chgData name="olivette cole" userId="ad2664c3f3cd861c" providerId="LiveId" clId="{F8FB7F1F-6FA2-40C9-897E-39F65C33A99A}" dt="2022-03-07T03:43:46.257" v="4423" actId="26606"/>
          <ac:spMkLst>
            <pc:docMk/>
            <pc:sldMk cId="4038809077" sldId="264"/>
            <ac:spMk id="36" creationId="{BD92035A-AA2F-4CD8-A556-1CE8BDEC75BD}"/>
          </ac:spMkLst>
        </pc:spChg>
        <pc:spChg chg="add del">
          <ac:chgData name="olivette cole" userId="ad2664c3f3cd861c" providerId="LiveId" clId="{F8FB7F1F-6FA2-40C9-897E-39F65C33A99A}" dt="2022-03-07T03:43:46.257" v="4423" actId="26606"/>
          <ac:spMkLst>
            <pc:docMk/>
            <pc:sldMk cId="4038809077" sldId="264"/>
            <ac:spMk id="37" creationId="{ED888B23-07FA-482A-96DF-47E31AF1A603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4038809077" sldId="264"/>
            <ac:spMk id="39" creationId="{9EBF13D5-64BB-423E-9E4C-F39114475A0C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0" creationId="{827B839B-9ADE-406B-8590-F1CAEDED45A1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2" creationId="{CFE45BF0-46DB-408C-B5F7-7B11716805D4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3" creationId="{2AEBC8F2-97B1-41B4-93F1-2D289E197FBA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4" creationId="{472E3A19-F5D5-48FC-BB9C-48C2F68F598B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6" creationId="{7A62E32F-BB65-43A8-8EB5-92346890E549}"/>
          </ac:spMkLst>
        </pc:spChg>
        <pc:spChg chg="add del">
          <ac:chgData name="olivette cole" userId="ad2664c3f3cd861c" providerId="LiveId" clId="{F8FB7F1F-6FA2-40C9-897E-39F65C33A99A}" dt="2022-03-07T03:44:34.511" v="4425" actId="26606"/>
          <ac:spMkLst>
            <pc:docMk/>
            <pc:sldMk cId="4038809077" sldId="264"/>
            <ac:spMk id="47" creationId="{14E91B64-9FCC-451E-AFB4-A827D6329367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0" creationId="{E92FEB64-6EEA-4759-B4A4-BD2C1E660BA8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1" creationId="{B10BB131-AC8E-4A8E-A5D1-36260F720C3B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2" creationId="{14847E93-7DC1-4D4B-8829-B19AA7137C50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3" creationId="{5566D6E1-03A1-4D73-A4E0-35D74D568A04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4" creationId="{9F835A99-04AC-494A-A572-AFE8413CC938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5" creationId="{7B786209-1B0B-4CA9-9BDD-F7327066A84D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6" creationId="{2D2964BB-484D-45AE-AD66-D407D0629652}"/>
          </ac:spMkLst>
        </pc:spChg>
        <pc:spChg chg="add">
          <ac:chgData name="olivette cole" userId="ad2664c3f3cd861c" providerId="LiveId" clId="{F8FB7F1F-6FA2-40C9-897E-39F65C33A99A}" dt="2022-03-07T03:44:34.542" v="4426" actId="26606"/>
          <ac:spMkLst>
            <pc:docMk/>
            <pc:sldMk cId="4038809077" sldId="264"/>
            <ac:spMk id="57" creationId="{6691AC69-A76E-4DAB-B565-468B6B87ACF3}"/>
          </ac:spMkLst>
        </pc:spChg>
        <pc:grpChg chg="del">
          <ac:chgData name="olivette cole" userId="ad2664c3f3cd861c" providerId="LiveId" clId="{F8FB7F1F-6FA2-40C9-897E-39F65C33A99A}" dt="2022-03-04T22:57:53.453" v="1764" actId="26606"/>
          <ac:grpSpMkLst>
            <pc:docMk/>
            <pc:sldMk cId="4038809077" sldId="264"/>
            <ac:grpSpMk id="28" creationId="{2E751C04-BEA6-446B-A678-9C74819EBD4C}"/>
          </ac:grpSpMkLst>
        </pc:grpChg>
        <pc:grpChg chg="del">
          <ac:chgData name="olivette cole" userId="ad2664c3f3cd861c" providerId="LiveId" clId="{F8FB7F1F-6FA2-40C9-897E-39F65C33A99A}" dt="2022-03-04T22:57:53.453" v="1764" actId="26606"/>
          <ac:grpSpMkLst>
            <pc:docMk/>
            <pc:sldMk cId="4038809077" sldId="264"/>
            <ac:grpSpMk id="32" creationId="{B63ACBA3-DEFD-4C6D-BBA0-64468FA99C2D}"/>
          </ac:grpSpMkLst>
        </pc:grpChg>
        <pc:grpChg chg="add del">
          <ac:chgData name="olivette cole" userId="ad2664c3f3cd861c" providerId="LiveId" clId="{F8FB7F1F-6FA2-40C9-897E-39F65C33A99A}" dt="2022-03-07T03:43:46.257" v="4423" actId="26606"/>
          <ac:grpSpMkLst>
            <pc:docMk/>
            <pc:sldMk cId="4038809077" sldId="264"/>
            <ac:grpSpMk id="34" creationId="{5D1A9D8B-3117-4D9D-BDA4-DD81895098B0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4038809077" sldId="264"/>
            <ac:grpSpMk id="41" creationId="{FEBC7BED-6AA7-4C43-BEE8-A3CB5F8C1E0E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4038809077" sldId="264"/>
            <ac:grpSpMk id="45" creationId="{BA19DEE5-2EE5-445A-B461-7D2879B0520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4038809077" sldId="264"/>
            <ac:grpSpMk id="49" creationId="{43F5E015-E085-4624-B431-B42414448684}"/>
          </ac:grpSpMkLst>
        </pc:grpChg>
        <pc:cxnChg chg="add del">
          <ac:chgData name="olivette cole" userId="ad2664c3f3cd861c" providerId="LiveId" clId="{F8FB7F1F-6FA2-40C9-897E-39F65C33A99A}" dt="2022-03-07T03:43:28.882" v="4419" actId="26606"/>
          <ac:cxnSpMkLst>
            <pc:docMk/>
            <pc:sldMk cId="4038809077" sldId="264"/>
            <ac:cxnSpMk id="18" creationId="{C49DA8F6-BCC1-4447-B54C-57856834B94B}"/>
          </ac:cxnSpMkLst>
        </pc:cxnChg>
        <pc:cxnChg chg="add del">
          <ac:chgData name="olivette cole" userId="ad2664c3f3cd861c" providerId="LiveId" clId="{F8FB7F1F-6FA2-40C9-897E-39F65C33A99A}" dt="2022-03-07T03:43:34.674" v="4421" actId="26606"/>
          <ac:cxnSpMkLst>
            <pc:docMk/>
            <pc:sldMk cId="4038809077" sldId="264"/>
            <ac:cxnSpMk id="31" creationId="{4B3BCACB-5880-460B-9606-8C433A9AF99D}"/>
          </ac:cxnSpMkLst>
        </pc:cxnChg>
      </pc:sldChg>
      <pc:sldChg chg="addSp delSp modSp mod modTransition setBg delDesignElem">
        <pc:chgData name="olivette cole" userId="ad2664c3f3cd861c" providerId="LiveId" clId="{F8FB7F1F-6FA2-40C9-897E-39F65C33A99A}" dt="2022-03-07T03:38:47.346" v="4394" actId="26606"/>
        <pc:sldMkLst>
          <pc:docMk/>
          <pc:sldMk cId="115032490" sldId="265"/>
        </pc:sldMkLst>
        <pc:spChg chg="del mod">
          <ac:chgData name="olivette cole" userId="ad2664c3f3cd861c" providerId="LiveId" clId="{F8FB7F1F-6FA2-40C9-897E-39F65C33A99A}" dt="2022-03-05T17:11:40.583" v="1773" actId="26606"/>
          <ac:spMkLst>
            <pc:docMk/>
            <pc:sldMk cId="115032490" sldId="265"/>
            <ac:spMk id="3" creationId="{48ECBABF-038B-A440-8E00-1359DCC39300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8" creationId="{827B839B-9ADE-406B-8590-F1CAEDED45A1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10" creationId="{CFE45BF0-46DB-408C-B5F7-7B11716805D4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12" creationId="{2AEBC8F2-97B1-41B4-93F1-2D289E197FBA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14" creationId="{472E3A19-F5D5-48FC-BB9C-48C2F68F598B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16" creationId="{7A62E32F-BB65-43A8-8EB5-92346890E549}"/>
          </ac:spMkLst>
        </pc:spChg>
        <pc:spChg chg="del">
          <ac:chgData name="olivette cole" userId="ad2664c3f3cd861c" providerId="LiveId" clId="{F8FB7F1F-6FA2-40C9-897E-39F65C33A99A}" dt="2022-03-04T22:56:11.759" v="1732" actId="26606"/>
          <ac:spMkLst>
            <pc:docMk/>
            <pc:sldMk cId="115032490" sldId="265"/>
            <ac:spMk id="18" creationId="{14E91B64-9FCC-451E-AFB4-A827D6329367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115032490" sldId="265"/>
            <ac:spMk id="23" creationId="{44D65982-4F00-4330-8DAA-DE6A9E4D6D23}"/>
          </ac:spMkLst>
        </pc:spChg>
        <pc:spChg chg="add del">
          <ac:chgData name="olivette cole" userId="ad2664c3f3cd861c" providerId="LiveId" clId="{F8FB7F1F-6FA2-40C9-897E-39F65C33A99A}" dt="2022-03-07T02:10:46.500" v="3711" actId="26606"/>
          <ac:spMkLst>
            <pc:docMk/>
            <pc:sldMk cId="115032490" sldId="265"/>
            <ac:spMk id="40" creationId="{A3D9AEEE-1CCD-43C0-BA3E-16D60A6E23C0}"/>
          </ac:spMkLst>
        </pc:spChg>
        <pc:spChg chg="add del">
          <ac:chgData name="olivette cole" userId="ad2664c3f3cd861c" providerId="LiveId" clId="{F8FB7F1F-6FA2-40C9-897E-39F65C33A99A}" dt="2022-03-07T02:10:46.500" v="3711" actId="26606"/>
          <ac:spMkLst>
            <pc:docMk/>
            <pc:sldMk cId="115032490" sldId="265"/>
            <ac:spMk id="41" creationId="{60F880A6-33D3-4EEC-A780-B73559B9F24C}"/>
          </ac:spMkLst>
        </pc:spChg>
        <pc:spChg chg="add del">
          <ac:chgData name="olivette cole" userId="ad2664c3f3cd861c" providerId="LiveId" clId="{F8FB7F1F-6FA2-40C9-897E-39F65C33A99A}" dt="2022-03-07T02:10:46.500" v="3711" actId="26606"/>
          <ac:spMkLst>
            <pc:docMk/>
            <pc:sldMk cId="115032490" sldId="265"/>
            <ac:spMk id="42" creationId="{2C6246ED-0535-4496-A8F6-1E80CC4EB853}"/>
          </ac:spMkLst>
        </pc:spChg>
        <pc:spChg chg="add del">
          <ac:chgData name="olivette cole" userId="ad2664c3f3cd861c" providerId="LiveId" clId="{F8FB7F1F-6FA2-40C9-897E-39F65C33A99A}" dt="2022-03-07T02:09:24.165" v="3697" actId="26606"/>
          <ac:spMkLst>
            <pc:docMk/>
            <pc:sldMk cId="115032490" sldId="265"/>
            <ac:spMk id="43" creationId="{F966DD2F-FBF5-41CE-A3F4-565352D95DC3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15032490" sldId="265"/>
            <ac:spMk id="44" creationId="{F966DD2F-FBF5-41CE-A3F4-565352D95DC3}"/>
          </ac:spMkLst>
        </pc:spChg>
        <pc:spChg chg="add del">
          <ac:chgData name="olivette cole" userId="ad2664c3f3cd861c" providerId="LiveId" clId="{F8FB7F1F-6FA2-40C9-897E-39F65C33A99A}" dt="2022-03-07T02:09:24.165" v="3697" actId="26606"/>
          <ac:spMkLst>
            <pc:docMk/>
            <pc:sldMk cId="115032490" sldId="265"/>
            <ac:spMk id="45" creationId="{F46FCE2B-F2D2-466E-B0AA-8E341DB4981E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15032490" sldId="265"/>
            <ac:spMk id="46" creationId="{F46FCE2B-F2D2-466E-B0AA-8E341DB4981E}"/>
          </ac:spMkLst>
        </pc:spChg>
        <pc:spChg chg="add del">
          <ac:chgData name="olivette cole" userId="ad2664c3f3cd861c" providerId="LiveId" clId="{F8FB7F1F-6FA2-40C9-897E-39F65C33A99A}" dt="2022-03-07T02:09:24.165" v="3697" actId="26606"/>
          <ac:spMkLst>
            <pc:docMk/>
            <pc:sldMk cId="115032490" sldId="265"/>
            <ac:spMk id="47" creationId="{2BD31C98-199A-4722-A1A5-4393A43E740B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15032490" sldId="265"/>
            <ac:spMk id="48" creationId="{2BD31C98-199A-4722-A1A5-4393A43E740B}"/>
          </ac:spMkLst>
        </pc:spChg>
        <pc:spChg chg="add del">
          <ac:chgData name="olivette cole" userId="ad2664c3f3cd861c" providerId="LiveId" clId="{F8FB7F1F-6FA2-40C9-897E-39F65C33A99A}" dt="2022-03-07T02:09:29.253" v="3699" actId="26606"/>
          <ac:spMkLst>
            <pc:docMk/>
            <pc:sldMk cId="115032490" sldId="265"/>
            <ac:spMk id="49" creationId="{A3D9AEEE-1CCD-43C0-BA3E-16D60A6E23C0}"/>
          </ac:spMkLst>
        </pc:spChg>
        <pc:spChg chg="add del">
          <ac:chgData name="olivette cole" userId="ad2664c3f3cd861c" providerId="LiveId" clId="{F8FB7F1F-6FA2-40C9-897E-39F65C33A99A}" dt="2022-03-07T02:09:29.253" v="3699" actId="26606"/>
          <ac:spMkLst>
            <pc:docMk/>
            <pc:sldMk cId="115032490" sldId="265"/>
            <ac:spMk id="50" creationId="{60F880A6-33D3-4EEC-A780-B73559B9F24C}"/>
          </ac:spMkLst>
        </pc:spChg>
        <pc:spChg chg="add del">
          <ac:chgData name="olivette cole" userId="ad2664c3f3cd861c" providerId="LiveId" clId="{F8FB7F1F-6FA2-40C9-897E-39F65C33A99A}" dt="2022-03-07T02:09:29.253" v="3699" actId="26606"/>
          <ac:spMkLst>
            <pc:docMk/>
            <pc:sldMk cId="115032490" sldId="265"/>
            <ac:spMk id="51" creationId="{2C6246ED-0535-4496-A8F6-1E80CC4EB853}"/>
          </ac:spMkLst>
        </pc:spChg>
        <pc:spChg chg="add">
          <ac:chgData name="olivette cole" userId="ad2664c3f3cd861c" providerId="LiveId" clId="{F8FB7F1F-6FA2-40C9-897E-39F65C33A99A}" dt="2022-03-07T03:38:47.346" v="4394" actId="26606"/>
          <ac:spMkLst>
            <pc:docMk/>
            <pc:sldMk cId="115032490" sldId="265"/>
            <ac:spMk id="52" creationId="{42285737-90EE-47DC-AC80-8AE156B11969}"/>
          </ac:spMkLst>
        </pc:spChg>
        <pc:spChg chg="add del">
          <ac:chgData name="olivette cole" userId="ad2664c3f3cd861c" providerId="LiveId" clId="{F8FB7F1F-6FA2-40C9-897E-39F65C33A99A}" dt="2022-03-07T02:09:32.360" v="3701" actId="26606"/>
          <ac:spMkLst>
            <pc:docMk/>
            <pc:sldMk cId="115032490" sldId="265"/>
            <ac:spMk id="53" creationId="{A3D9AEEE-1CCD-43C0-BA3E-16D60A6E23C0}"/>
          </ac:spMkLst>
        </pc:spChg>
        <pc:spChg chg="add del">
          <ac:chgData name="olivette cole" userId="ad2664c3f3cd861c" providerId="LiveId" clId="{F8FB7F1F-6FA2-40C9-897E-39F65C33A99A}" dt="2022-03-07T02:09:32.360" v="3701" actId="26606"/>
          <ac:spMkLst>
            <pc:docMk/>
            <pc:sldMk cId="115032490" sldId="265"/>
            <ac:spMk id="54" creationId="{60F880A6-33D3-4EEC-A780-B73559B9F24C}"/>
          </ac:spMkLst>
        </pc:spChg>
        <pc:spChg chg="add del">
          <ac:chgData name="olivette cole" userId="ad2664c3f3cd861c" providerId="LiveId" clId="{F8FB7F1F-6FA2-40C9-897E-39F65C33A99A}" dt="2022-03-07T02:09:32.360" v="3701" actId="26606"/>
          <ac:spMkLst>
            <pc:docMk/>
            <pc:sldMk cId="115032490" sldId="265"/>
            <ac:spMk id="55" creationId="{2C6246ED-0535-4496-A8F6-1E80CC4EB853}"/>
          </ac:spMkLst>
        </pc:spChg>
        <pc:spChg chg="add del">
          <ac:chgData name="olivette cole" userId="ad2664c3f3cd861c" providerId="LiveId" clId="{F8FB7F1F-6FA2-40C9-897E-39F65C33A99A}" dt="2022-03-07T02:09:37.354" v="3703" actId="26606"/>
          <ac:spMkLst>
            <pc:docMk/>
            <pc:sldMk cId="115032490" sldId="265"/>
            <ac:spMk id="57" creationId="{BF7E8610-2DF7-4AF0-B876-0F3B7882A6B7}"/>
          </ac:spMkLst>
        </pc:spChg>
        <pc:spChg chg="add del">
          <ac:chgData name="olivette cole" userId="ad2664c3f3cd861c" providerId="LiveId" clId="{F8FB7F1F-6FA2-40C9-897E-39F65C33A99A}" dt="2022-03-07T02:09:37.354" v="3703" actId="26606"/>
          <ac:spMkLst>
            <pc:docMk/>
            <pc:sldMk cId="115032490" sldId="265"/>
            <ac:spMk id="58" creationId="{C1C8C023-62A6-4DA0-8DF4-3F4EA94090DE}"/>
          </ac:spMkLst>
        </pc:spChg>
        <pc:spChg chg="add del">
          <ac:chgData name="olivette cole" userId="ad2664c3f3cd861c" providerId="LiveId" clId="{F8FB7F1F-6FA2-40C9-897E-39F65C33A99A}" dt="2022-03-07T02:09:37.354" v="3703" actId="26606"/>
          <ac:spMkLst>
            <pc:docMk/>
            <pc:sldMk cId="115032490" sldId="265"/>
            <ac:spMk id="59" creationId="{26B9FE07-322E-43FB-8707-C9826BD903EB}"/>
          </ac:spMkLst>
        </pc:spChg>
        <pc:spChg chg="add del">
          <ac:chgData name="olivette cole" userId="ad2664c3f3cd861c" providerId="LiveId" clId="{F8FB7F1F-6FA2-40C9-897E-39F65C33A99A}" dt="2022-03-07T02:09:42.660" v="3705" actId="26606"/>
          <ac:spMkLst>
            <pc:docMk/>
            <pc:sldMk cId="115032490" sldId="265"/>
            <ac:spMk id="61" creationId="{F966DD2F-FBF5-41CE-A3F4-565352D95DC3}"/>
          </ac:spMkLst>
        </pc:spChg>
        <pc:spChg chg="add del">
          <ac:chgData name="olivette cole" userId="ad2664c3f3cd861c" providerId="LiveId" clId="{F8FB7F1F-6FA2-40C9-897E-39F65C33A99A}" dt="2022-03-07T02:09:42.660" v="3705" actId="26606"/>
          <ac:spMkLst>
            <pc:docMk/>
            <pc:sldMk cId="115032490" sldId="265"/>
            <ac:spMk id="62" creationId="{F46FCE2B-F2D2-466E-B0AA-8E341DB4981E}"/>
          </ac:spMkLst>
        </pc:spChg>
        <pc:spChg chg="add del">
          <ac:chgData name="olivette cole" userId="ad2664c3f3cd861c" providerId="LiveId" clId="{F8FB7F1F-6FA2-40C9-897E-39F65C33A99A}" dt="2022-03-07T02:09:42.660" v="3705" actId="26606"/>
          <ac:spMkLst>
            <pc:docMk/>
            <pc:sldMk cId="115032490" sldId="265"/>
            <ac:spMk id="63" creationId="{2BD31C98-199A-4722-A1A5-4393A43E740B}"/>
          </ac:spMkLst>
        </pc:spChg>
        <pc:spChg chg="add del">
          <ac:chgData name="olivette cole" userId="ad2664c3f3cd861c" providerId="LiveId" clId="{F8FB7F1F-6FA2-40C9-897E-39F65C33A99A}" dt="2022-03-07T02:09:44.910" v="3707" actId="26606"/>
          <ac:spMkLst>
            <pc:docMk/>
            <pc:sldMk cId="115032490" sldId="265"/>
            <ac:spMk id="65" creationId="{230F30B9-47B5-40E7-A5DB-1E1DF2DC5B9D}"/>
          </ac:spMkLst>
        </pc:spChg>
        <pc:spChg chg="add del">
          <ac:chgData name="olivette cole" userId="ad2664c3f3cd861c" providerId="LiveId" clId="{F8FB7F1F-6FA2-40C9-897E-39F65C33A99A}" dt="2022-03-07T02:09:44.910" v="3707" actId="26606"/>
          <ac:spMkLst>
            <pc:docMk/>
            <pc:sldMk cId="115032490" sldId="265"/>
            <ac:spMk id="66" creationId="{6371A26E-4EC7-451A-B258-5E3891B1F5E9}"/>
          </ac:spMkLst>
        </pc:spChg>
        <pc:spChg chg="add del">
          <ac:chgData name="olivette cole" userId="ad2664c3f3cd861c" providerId="LiveId" clId="{F8FB7F1F-6FA2-40C9-897E-39F65C33A99A}" dt="2022-03-07T02:09:44.910" v="3707" actId="26606"/>
          <ac:spMkLst>
            <pc:docMk/>
            <pc:sldMk cId="115032490" sldId="265"/>
            <ac:spMk id="67" creationId="{DB280A43-068C-4313-B62F-79F0C179064A}"/>
          </ac:spMkLst>
        </pc:spChg>
        <pc:spChg chg="add del">
          <ac:chgData name="olivette cole" userId="ad2664c3f3cd861c" providerId="LiveId" clId="{F8FB7F1F-6FA2-40C9-897E-39F65C33A99A}" dt="2022-03-07T02:09:44.910" v="3707" actId="26606"/>
          <ac:spMkLst>
            <pc:docMk/>
            <pc:sldMk cId="115032490" sldId="265"/>
            <ac:spMk id="68" creationId="{02EA7C10-D784-46D0-9433-3C30171C6A69}"/>
          </ac:spMkLst>
        </pc:s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15032490" sldId="265"/>
            <ac:grpSpMk id="25" creationId="{3407C00E-E6E2-4994-8DA5-71DB9045B93A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15032490" sldId="265"/>
            <ac:grpSpMk id="29" creationId="{43F5E015-E085-4624-B431-B42414448684}"/>
          </ac:grpSpMkLst>
        </pc:grpChg>
        <pc:grpChg chg="add">
          <ac:chgData name="olivette cole" userId="ad2664c3f3cd861c" providerId="LiveId" clId="{F8FB7F1F-6FA2-40C9-897E-39F65C33A99A}" dt="2022-03-07T03:38:47.346" v="4394" actId="26606"/>
          <ac:grpSpMkLst>
            <pc:docMk/>
            <pc:sldMk cId="115032490" sldId="265"/>
            <ac:grpSpMk id="56" creationId="{B57BDC17-F1B3-455F-BBF1-680AA1F25C06}"/>
          </ac:grpSpMkLst>
        </pc:grpChg>
        <pc:graphicFrameChg chg="add mod modGraphic">
          <ac:chgData name="olivette cole" userId="ad2664c3f3cd861c" providerId="LiveId" clId="{F8FB7F1F-6FA2-40C9-897E-39F65C33A99A}" dt="2022-03-07T03:38:47.346" v="4394" actId="26606"/>
          <ac:graphicFrameMkLst>
            <pc:docMk/>
            <pc:sldMk cId="115032490" sldId="265"/>
            <ac:graphicFrameMk id="38" creationId="{3390D642-5315-4545-9423-335F7E103EE7}"/>
          </ac:graphicFrameMkLst>
        </pc:graphicFrameChg>
      </pc:sldChg>
      <pc:sldChg chg="addSp delSp modSp mod setBg delDesignElem">
        <pc:chgData name="olivette cole" userId="ad2664c3f3cd861c" providerId="LiveId" clId="{F8FB7F1F-6FA2-40C9-897E-39F65C33A99A}" dt="2022-03-07T03:49:25.513" v="4472" actId="14100"/>
        <pc:sldMkLst>
          <pc:docMk/>
          <pc:sldMk cId="1048115282" sldId="266"/>
        </pc:sldMkLst>
        <pc:spChg chg="mo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2" creationId="{E31E17D4-D1CE-D643-8917-544761E90793}"/>
          </ac:spMkLst>
        </pc:spChg>
        <pc:spChg chg="mod">
          <ac:chgData name="olivette cole" userId="ad2664c3f3cd861c" providerId="LiveId" clId="{F8FB7F1F-6FA2-40C9-897E-39F65C33A99A}" dt="2022-03-07T03:49:25.513" v="4472" actId="14100"/>
          <ac:spMkLst>
            <pc:docMk/>
            <pc:sldMk cId="1048115282" sldId="266"/>
            <ac:spMk id="3" creationId="{49B64531-80BE-E148-ABA9-8F199FAE7DB9}"/>
          </ac:spMkLst>
        </pc:spChg>
        <pc:spChg chg="ad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6" creationId="{B775CD93-9DF2-48CB-9F57-1BCA9A46C7FA}"/>
          </ac:spMkLst>
        </pc:spChg>
        <pc:spChg chg="ad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7" creationId="{E186B68C-84BC-4A6E-99D1-EE87483C1349}"/>
          </ac:spMkLst>
        </pc:spChg>
        <pc:spChg chg="ad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8" creationId="{6166C6D1-23AC-49C4-BA07-238E4E9F8CEB}"/>
          </ac:spMkLst>
        </pc:spChg>
        <pc:spChg chg="add del">
          <ac:chgData name="olivette cole" userId="ad2664c3f3cd861c" providerId="LiveId" clId="{F8FB7F1F-6FA2-40C9-897E-39F65C33A99A}" dt="2022-03-04T21:21:38.918" v="1599" actId="26606"/>
          <ac:spMkLst>
            <pc:docMk/>
            <pc:sldMk cId="1048115282" sldId="266"/>
            <ac:spMk id="9" creationId="{5C8908E2-EE49-44D2-9428-A28D2312A8D5}"/>
          </ac:spMkLst>
        </pc:spChg>
        <pc:spChg chg="ad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10" creationId="{33A87B69-D1B1-4DA7-B224-F220FC5235E6}"/>
          </ac:spMkLst>
        </pc:spChg>
        <pc:spChg chg="add">
          <ac:chgData name="olivette cole" userId="ad2664c3f3cd861c" providerId="LiveId" clId="{F8FB7F1F-6FA2-40C9-897E-39F65C33A99A}" dt="2022-03-07T03:48:40.261" v="4470" actId="26606"/>
          <ac:spMkLst>
            <pc:docMk/>
            <pc:sldMk cId="1048115282" sldId="266"/>
            <ac:spMk id="12" creationId="{1C091803-41C2-48E0-9228-5148460C7479}"/>
          </ac:spMkLst>
        </pc:spChg>
        <pc:spChg chg="add del">
          <ac:chgData name="olivette cole" userId="ad2664c3f3cd861c" providerId="LiveId" clId="{F8FB7F1F-6FA2-40C9-897E-39F65C33A99A}" dt="2022-03-04T21:21:51.962" v="1603" actId="26606"/>
          <ac:spMkLst>
            <pc:docMk/>
            <pc:sldMk cId="1048115282" sldId="266"/>
            <ac:spMk id="13" creationId="{2E94A4F7-38E4-45EA-8E2E-CE1B5766B4F1}"/>
          </ac:spMkLst>
        </pc:spChg>
        <pc:spChg chg="add del">
          <ac:chgData name="olivette cole" userId="ad2664c3f3cd861c" providerId="LiveId" clId="{F8FB7F1F-6FA2-40C9-897E-39F65C33A99A}" dt="2022-03-04T21:21:38.918" v="1599" actId="26606"/>
          <ac:spMkLst>
            <pc:docMk/>
            <pc:sldMk cId="1048115282" sldId="266"/>
            <ac:spMk id="15" creationId="{215A9370-15D3-4C30-8BA1-2059A74C9990}"/>
          </ac:spMkLst>
        </pc:spChg>
        <pc:spChg chg="add del">
          <ac:chgData name="olivette cole" userId="ad2664c3f3cd861c" providerId="LiveId" clId="{F8FB7F1F-6FA2-40C9-897E-39F65C33A99A}" dt="2022-03-04T21:21:38.918" v="1599" actId="26606"/>
          <ac:spMkLst>
            <pc:docMk/>
            <pc:sldMk cId="1048115282" sldId="266"/>
            <ac:spMk id="17" creationId="{ED888B23-07FA-482A-96DF-47E31AF1A603}"/>
          </ac:spMkLst>
        </pc:spChg>
        <pc:spChg chg="add del">
          <ac:chgData name="olivette cole" userId="ad2664c3f3cd861c" providerId="LiveId" clId="{F8FB7F1F-6FA2-40C9-897E-39F65C33A99A}" dt="2022-03-04T21:21:40.562" v="1601" actId="26606"/>
          <ac:spMkLst>
            <pc:docMk/>
            <pc:sldMk cId="1048115282" sldId="266"/>
            <ac:spMk id="19" creationId="{F5493CFF-E43B-4B10-ACE1-C8A1246629EA}"/>
          </ac:spMkLst>
        </pc:spChg>
        <pc:spChg chg="add del">
          <ac:chgData name="olivette cole" userId="ad2664c3f3cd861c" providerId="LiveId" clId="{F8FB7F1F-6FA2-40C9-897E-39F65C33A99A}" dt="2022-03-04T21:21:51.962" v="1603" actId="26606"/>
          <ac:spMkLst>
            <pc:docMk/>
            <pc:sldMk cId="1048115282" sldId="266"/>
            <ac:spMk id="21" creationId="{05C7EBC3-4672-4DAB-81C2-58661FAFAED6}"/>
          </ac:spMkLst>
        </pc:spChg>
        <pc:spChg chg="add del">
          <ac:chgData name="olivette cole" userId="ad2664c3f3cd861c" providerId="LiveId" clId="{F8FB7F1F-6FA2-40C9-897E-39F65C33A99A}" dt="2022-03-04T21:21:51.962" v="1603" actId="26606"/>
          <ac:spMkLst>
            <pc:docMk/>
            <pc:sldMk cId="1048115282" sldId="266"/>
            <ac:spMk id="22" creationId="{40BF962F-4C6F-461E-86F2-C43F56CC939B}"/>
          </ac:spMkLst>
        </pc:spChg>
        <pc:spChg chg="add del">
          <ac:chgData name="olivette cole" userId="ad2664c3f3cd861c" providerId="LiveId" clId="{F8FB7F1F-6FA2-40C9-897E-39F65C33A99A}" dt="2022-03-04T22:54:14.600" v="1721" actId="26606"/>
          <ac:spMkLst>
            <pc:docMk/>
            <pc:sldMk cId="1048115282" sldId="266"/>
            <ac:spMk id="24" creationId="{DD38EE57-B708-47C9-A4A4-E25F09FAB029}"/>
          </ac:spMkLst>
        </pc:spChg>
        <pc:spChg chg="add del">
          <ac:chgData name="olivette cole" userId="ad2664c3f3cd861c" providerId="LiveId" clId="{F8FB7F1F-6FA2-40C9-897E-39F65C33A99A}" dt="2022-03-04T22:53:58.199" v="1716" actId="26606"/>
          <ac:spMkLst>
            <pc:docMk/>
            <pc:sldMk cId="1048115282" sldId="266"/>
            <ac:spMk id="32" creationId="{7D07B7BC-3270-4CF3-A7AA-0937908AD58A}"/>
          </ac:spMkLst>
        </pc:spChg>
        <pc:spChg chg="add del">
          <ac:chgData name="olivette cole" userId="ad2664c3f3cd861c" providerId="LiveId" clId="{F8FB7F1F-6FA2-40C9-897E-39F65C33A99A}" dt="2022-03-04T22:54:00.348" v="1718" actId="26606"/>
          <ac:spMkLst>
            <pc:docMk/>
            <pc:sldMk cId="1048115282" sldId="266"/>
            <ac:spMk id="50" creationId="{03AF1C04-3FEF-41BD-BB84-2F263765BEBC}"/>
          </ac:spMkLst>
        </pc:spChg>
        <pc:spChg chg="add del">
          <ac:chgData name="olivette cole" userId="ad2664c3f3cd861c" providerId="LiveId" clId="{F8FB7F1F-6FA2-40C9-897E-39F65C33A99A}" dt="2022-03-04T22:54:14.412" v="1720" actId="26606"/>
          <ac:spMkLst>
            <pc:docMk/>
            <pc:sldMk cId="1048115282" sldId="266"/>
            <ac:spMk id="62" creationId="{7D07B7BC-3270-4CF3-A7AA-0937908AD58A}"/>
          </ac:spMkLst>
        </pc:spChg>
        <pc:spChg chg="add del">
          <ac:chgData name="olivette cole" userId="ad2664c3f3cd861c" providerId="LiveId" clId="{F8FB7F1F-6FA2-40C9-897E-39F65C33A99A}" dt="2022-03-05T17:21:14.630" v="1781" actId="26606"/>
          <ac:spMkLst>
            <pc:docMk/>
            <pc:sldMk cId="1048115282" sldId="266"/>
            <ac:spMk id="66" creationId="{7D07B7BC-3270-4CF3-A7AA-0937908AD58A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1048115282" sldId="266"/>
            <ac:spMk id="82" creationId="{913AE63C-D5B4-45D1-ACFC-648CFFCF9805}"/>
          </ac:spMkLst>
        </pc:spChg>
        <pc:grpChg chg="add del">
          <ac:chgData name="olivette cole" userId="ad2664c3f3cd861c" providerId="LiveId" clId="{F8FB7F1F-6FA2-40C9-897E-39F65C33A99A}" dt="2022-03-04T21:21:38.918" v="1599" actId="26606"/>
          <ac:grpSpMkLst>
            <pc:docMk/>
            <pc:sldMk cId="1048115282" sldId="266"/>
            <ac:grpSpMk id="11" creationId="{514E1141-65DC-4F54-8399-7221AE6F83D4}"/>
          </ac:grpSpMkLst>
        </pc:grpChg>
        <pc:grpChg chg="add del">
          <ac:chgData name="olivette cole" userId="ad2664c3f3cd861c" providerId="LiveId" clId="{F8FB7F1F-6FA2-40C9-897E-39F65C33A99A}" dt="2022-03-04T22:54:14.600" v="1721" actId="26606"/>
          <ac:grpSpMkLst>
            <pc:docMk/>
            <pc:sldMk cId="1048115282" sldId="266"/>
            <ac:grpSpMk id="25" creationId="{57A28182-58A5-4DBB-8F64-BD944BCA8154}"/>
          </ac:grpSpMkLst>
        </pc:grpChg>
        <pc:grpChg chg="add del">
          <ac:chgData name="olivette cole" userId="ad2664c3f3cd861c" providerId="LiveId" clId="{F8FB7F1F-6FA2-40C9-897E-39F65C33A99A}" dt="2022-03-04T22:53:58.199" v="1716" actId="26606"/>
          <ac:grpSpMkLst>
            <pc:docMk/>
            <pc:sldMk cId="1048115282" sldId="266"/>
            <ac:grpSpMk id="34" creationId="{3248F5E6-4377-481A-9615-8B26AF96A076}"/>
          </ac:grpSpMkLst>
        </pc:grpChg>
        <pc:grpChg chg="add del">
          <ac:chgData name="olivette cole" userId="ad2664c3f3cd861c" providerId="LiveId" clId="{F8FB7F1F-6FA2-40C9-897E-39F65C33A99A}" dt="2022-03-04T22:53:58.199" v="1716" actId="26606"/>
          <ac:grpSpMkLst>
            <pc:docMk/>
            <pc:sldMk cId="1048115282" sldId="266"/>
            <ac:grpSpMk id="38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4T22:54:00.348" v="1718" actId="26606"/>
          <ac:grpSpMkLst>
            <pc:docMk/>
            <pc:sldMk cId="1048115282" sldId="266"/>
            <ac:grpSpMk id="51" creationId="{2DD5E267-EB6F-47DF-ABEF-2C1BED44DAC6}"/>
          </ac:grpSpMkLst>
        </pc:grpChg>
        <pc:grpChg chg="add del">
          <ac:chgData name="olivette cole" userId="ad2664c3f3cd861c" providerId="LiveId" clId="{F8FB7F1F-6FA2-40C9-897E-39F65C33A99A}" dt="2022-03-04T22:54:00.348" v="1718" actId="26606"/>
          <ac:grpSpMkLst>
            <pc:docMk/>
            <pc:sldMk cId="1048115282" sldId="266"/>
            <ac:grpSpMk id="54" creationId="{66828D02-A05D-412B-9F20-B68E970B9FC2}"/>
          </ac:grpSpMkLst>
        </pc:grpChg>
        <pc:grpChg chg="add del">
          <ac:chgData name="olivette cole" userId="ad2664c3f3cd861c" providerId="LiveId" clId="{F8FB7F1F-6FA2-40C9-897E-39F65C33A99A}" dt="2022-03-04T22:54:00.348" v="1718" actId="26606"/>
          <ac:grpSpMkLst>
            <pc:docMk/>
            <pc:sldMk cId="1048115282" sldId="266"/>
            <ac:grpSpMk id="57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4T22:54:14.412" v="1720" actId="26606"/>
          <ac:grpSpMkLst>
            <pc:docMk/>
            <pc:sldMk cId="1048115282" sldId="266"/>
            <ac:grpSpMk id="63" creationId="{108BB4D4-D71A-48F5-B2D2-45D2D78F4C20}"/>
          </ac:grpSpMkLst>
        </pc:grpChg>
        <pc:grpChg chg="add del">
          <ac:chgData name="olivette cole" userId="ad2664c3f3cd861c" providerId="LiveId" clId="{F8FB7F1F-6FA2-40C9-897E-39F65C33A99A}" dt="2022-03-04T22:54:14.412" v="1720" actId="26606"/>
          <ac:grpSpMkLst>
            <pc:docMk/>
            <pc:sldMk cId="1048115282" sldId="266"/>
            <ac:grpSpMk id="64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5T17:21:14.630" v="1781" actId="26606"/>
          <ac:grpSpMkLst>
            <pc:docMk/>
            <pc:sldMk cId="1048115282" sldId="266"/>
            <ac:grpSpMk id="67" creationId="{3248F5E6-4377-481A-9615-8B26AF96A076}"/>
          </ac:grpSpMkLst>
        </pc:grpChg>
        <pc:grpChg chg="add del">
          <ac:chgData name="olivette cole" userId="ad2664c3f3cd861c" providerId="LiveId" clId="{F8FB7F1F-6FA2-40C9-897E-39F65C33A99A}" dt="2022-03-05T17:21:14.630" v="1781" actId="26606"/>
          <ac:grpSpMkLst>
            <pc:docMk/>
            <pc:sldMk cId="1048115282" sldId="266"/>
            <ac:grpSpMk id="70" creationId="{E27AF472-EAE3-4572-AB69-B92BD10DBC6D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48115282" sldId="266"/>
            <ac:grpSpMk id="84" creationId="{6536E295-EF5B-4BE9-A4CB-D5C581AAA99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48115282" sldId="266"/>
            <ac:grpSpMk id="88" creationId="{E27AF472-EAE3-4572-AB69-B92BD10DBC6D}"/>
          </ac:grpSpMkLst>
        </pc:grpChg>
        <pc:picChg chg="add mod ord">
          <ac:chgData name="olivette cole" userId="ad2664c3f3cd861c" providerId="LiveId" clId="{F8FB7F1F-6FA2-40C9-897E-39F65C33A99A}" dt="2022-03-07T03:48:40.261" v="4470" actId="26606"/>
          <ac:picMkLst>
            <pc:docMk/>
            <pc:sldMk cId="1048115282" sldId="266"/>
            <ac:picMk id="4" creationId="{0D650309-81C1-4ECA-9E35-8B8E69C0EC0E}"/>
          </ac:picMkLst>
        </pc:picChg>
      </pc:sldChg>
      <pc:sldChg chg="addSp delSp modSp mod setBg setClrOvrMap delDesignElem">
        <pc:chgData name="olivette cole" userId="ad2664c3f3cd861c" providerId="LiveId" clId="{F8FB7F1F-6FA2-40C9-897E-39F65C33A99A}" dt="2022-03-07T03:55:31.180" v="4547" actId="26606"/>
        <pc:sldMkLst>
          <pc:docMk/>
          <pc:sldMk cId="108341024" sldId="267"/>
        </pc:sldMkLst>
        <pc:spChg chg="mod">
          <ac:chgData name="olivette cole" userId="ad2664c3f3cd861c" providerId="LiveId" clId="{F8FB7F1F-6FA2-40C9-897E-39F65C33A99A}" dt="2022-03-07T03:55:31.180" v="4547" actId="26606"/>
          <ac:spMkLst>
            <pc:docMk/>
            <pc:sldMk cId="108341024" sldId="267"/>
            <ac:spMk id="2" creationId="{B8BFBBF7-AD90-F549-8DE5-D81F67247D7B}"/>
          </ac:spMkLst>
        </pc:spChg>
        <pc:spChg chg="add del mod">
          <ac:chgData name="olivette cole" userId="ad2664c3f3cd861c" providerId="LiveId" clId="{F8FB7F1F-6FA2-40C9-897E-39F65C33A99A}" dt="2022-03-07T03:16:07.732" v="4359" actId="26606"/>
          <ac:spMkLst>
            <pc:docMk/>
            <pc:sldMk cId="108341024" sldId="267"/>
            <ac:spMk id="3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15:31.525" v="4342" actId="26606"/>
          <ac:spMkLst>
            <pc:docMk/>
            <pc:sldMk cId="108341024" sldId="267"/>
            <ac:spMk id="5" creationId="{0A46F010-D160-4609-8979-FFD8C1EA6C43}"/>
          </ac:spMkLst>
        </pc:spChg>
        <pc:spChg chg="add del">
          <ac:chgData name="olivette cole" userId="ad2664c3f3cd861c" providerId="LiveId" clId="{F8FB7F1F-6FA2-40C9-897E-39F65C33A99A}" dt="2022-03-07T03:15:31.525" v="4342" actId="26606"/>
          <ac:spMkLst>
            <pc:docMk/>
            <pc:sldMk cId="108341024" sldId="267"/>
            <ac:spMk id="6" creationId="{81B8C4F6-C3AC-4C94-8EC7-E4F7B7E9CDB6}"/>
          </ac:spMkLst>
        </pc:spChg>
        <pc:spChg chg="add del">
          <ac:chgData name="olivette cole" userId="ad2664c3f3cd861c" providerId="LiveId" clId="{F8FB7F1F-6FA2-40C9-897E-39F65C33A99A}" dt="2022-03-04T22:55:28.678" v="1725" actId="26606"/>
          <ac:spMkLst>
            <pc:docMk/>
            <pc:sldMk cId="108341024" sldId="267"/>
            <ac:spMk id="8" creationId="{907E470A-25F4-47D0-8FEC-EE9FD606BB34}"/>
          </ac:spMkLst>
        </pc:spChg>
        <pc:spChg chg="add del">
          <ac:chgData name="olivette cole" userId="ad2664c3f3cd861c" providerId="LiveId" clId="{F8FB7F1F-6FA2-40C9-897E-39F65C33A99A}" dt="2022-03-07T03:15:39.718" v="4346" actId="26606"/>
          <ac:spMkLst>
            <pc:docMk/>
            <pc:sldMk cId="108341024" sldId="267"/>
            <ac:spMk id="9" creationId="{F966DD2F-FBF5-41CE-A3F4-565352D95DC3}"/>
          </ac:spMkLst>
        </pc:spChg>
        <pc:spChg chg="add del">
          <ac:chgData name="olivette cole" userId="ad2664c3f3cd861c" providerId="LiveId" clId="{F8FB7F1F-6FA2-40C9-897E-39F65C33A99A}" dt="2022-03-07T03:15:39.718" v="4346" actId="26606"/>
          <ac:spMkLst>
            <pc:docMk/>
            <pc:sldMk cId="108341024" sldId="267"/>
            <ac:spMk id="11" creationId="{F46FCE2B-F2D2-466E-B0AA-8E341DB4981E}"/>
          </ac:spMkLst>
        </pc:spChg>
        <pc:spChg chg="add del">
          <ac:chgData name="olivette cole" userId="ad2664c3f3cd861c" providerId="LiveId" clId="{F8FB7F1F-6FA2-40C9-897E-39F65C33A99A}" dt="2022-03-07T03:15:39.718" v="4346" actId="26606"/>
          <ac:spMkLst>
            <pc:docMk/>
            <pc:sldMk cId="108341024" sldId="267"/>
            <ac:spMk id="13" creationId="{2BD31C98-199A-4722-A1A5-4393A43E740B}"/>
          </ac:spMkLst>
        </pc:spChg>
        <pc:spChg chg="add del">
          <ac:chgData name="olivette cole" userId="ad2664c3f3cd861c" providerId="LiveId" clId="{F8FB7F1F-6FA2-40C9-897E-39F65C33A99A}" dt="2022-03-07T03:16:00.104" v="4352" actId="26606"/>
          <ac:spMkLst>
            <pc:docMk/>
            <pc:sldMk cId="108341024" sldId="267"/>
            <ac:spMk id="24" creationId="{E7D63BAB-D0DB-4F66-92F9-4D2E0A2E5A47}"/>
          </ac:spMkLst>
        </pc:spChg>
        <pc:spChg chg="add del">
          <ac:chgData name="olivette cole" userId="ad2664c3f3cd861c" providerId="LiveId" clId="{F8FB7F1F-6FA2-40C9-897E-39F65C33A99A}" dt="2022-03-04T22:55:36.993" v="1727" actId="26606"/>
          <ac:spMkLst>
            <pc:docMk/>
            <pc:sldMk cId="108341024" sldId="267"/>
            <ac:spMk id="27" creationId="{4BC99CB9-DDAD-44A2-8A1C-E3AF4E72DF5C}"/>
          </ac:spMkLst>
        </pc:spChg>
        <pc:spChg chg="add del">
          <ac:chgData name="olivette cole" userId="ad2664c3f3cd861c" providerId="LiveId" clId="{F8FB7F1F-6FA2-40C9-897E-39F65C33A99A}" dt="2022-03-04T22:55:36.993" v="1727" actId="26606"/>
          <ac:spMkLst>
            <pc:docMk/>
            <pc:sldMk cId="108341024" sldId="267"/>
            <ac:spMk id="28" creationId="{1561AEE4-4E38-4BAC-976D-E0DE523FC5D1}"/>
          </ac:spMkLst>
        </pc:spChg>
        <pc:spChg chg="add del">
          <ac:chgData name="olivette cole" userId="ad2664c3f3cd861c" providerId="LiveId" clId="{F8FB7F1F-6FA2-40C9-897E-39F65C33A99A}" dt="2022-03-07T01:56:07.053" v="3574"/>
          <ac:spMkLst>
            <pc:docMk/>
            <pc:sldMk cId="108341024" sldId="267"/>
            <ac:spMk id="36" creationId="{9EBF13D5-64BB-423E-9E4C-F39114475A0C}"/>
          </ac:spMkLst>
        </pc:spChg>
        <pc:spChg chg="add del">
          <ac:chgData name="olivette cole" userId="ad2664c3f3cd861c" providerId="LiveId" clId="{F8FB7F1F-6FA2-40C9-897E-39F65C33A99A}" dt="2022-03-07T03:15:31.525" v="4342" actId="26606"/>
          <ac:spMkLst>
            <pc:docMk/>
            <pc:sldMk cId="108341024" sldId="267"/>
            <ac:spMk id="40" creationId="{91328346-8BAD-4616-B50B-5CFDA5648D6A}"/>
          </ac:spMkLst>
        </pc:spChg>
        <pc:spChg chg="add del">
          <ac:chgData name="olivette cole" userId="ad2664c3f3cd861c" providerId="LiveId" clId="{F8FB7F1F-6FA2-40C9-897E-39F65C33A99A}" dt="2022-03-07T03:15:35.938" v="4344" actId="26606"/>
          <ac:spMkLst>
            <pc:docMk/>
            <pc:sldMk cId="108341024" sldId="267"/>
            <ac:spMk id="46" creationId="{19FE08D8-CEA0-461E-870A-02CD15D9B9D2}"/>
          </ac:spMkLst>
        </pc:spChg>
        <pc:spChg chg="add del">
          <ac:chgData name="olivette cole" userId="ad2664c3f3cd861c" providerId="LiveId" clId="{F8FB7F1F-6FA2-40C9-897E-39F65C33A99A}" dt="2022-03-07T03:15:35.938" v="4344" actId="26606"/>
          <ac:spMkLst>
            <pc:docMk/>
            <pc:sldMk cId="108341024" sldId="267"/>
            <ac:spMk id="47" creationId="{2B982904-A46E-41DF-BA98-61E2300C7DCB}"/>
          </ac:spMkLst>
        </pc:spChg>
        <pc:spChg chg="add del">
          <ac:chgData name="olivette cole" userId="ad2664c3f3cd861c" providerId="LiveId" clId="{F8FB7F1F-6FA2-40C9-897E-39F65C33A99A}" dt="2022-03-07T03:15:35.938" v="4344" actId="26606"/>
          <ac:spMkLst>
            <pc:docMk/>
            <pc:sldMk cId="108341024" sldId="267"/>
            <ac:spMk id="48" creationId="{27018161-547E-48F7-A0D9-272C9EA5B379}"/>
          </ac:spMkLst>
        </pc:spChg>
        <pc:spChg chg="add del">
          <ac:chgData name="olivette cole" userId="ad2664c3f3cd861c" providerId="LiveId" clId="{F8FB7F1F-6FA2-40C9-897E-39F65C33A99A}" dt="2022-03-07T03:15:41.712" v="4348" actId="26606"/>
          <ac:spMkLst>
            <pc:docMk/>
            <pc:sldMk cId="108341024" sldId="267"/>
            <ac:spMk id="52" creationId="{3A3C2D7E-3F2E-404E-9B30-CB12DC972D50}"/>
          </ac:spMkLst>
        </pc:spChg>
        <pc:spChg chg="add del">
          <ac:chgData name="olivette cole" userId="ad2664c3f3cd861c" providerId="LiveId" clId="{F8FB7F1F-6FA2-40C9-897E-39F65C33A99A}" dt="2022-03-07T03:15:41.712" v="4348" actId="26606"/>
          <ac:spMkLst>
            <pc:docMk/>
            <pc:sldMk cId="108341024" sldId="267"/>
            <ac:spMk id="53" creationId="{F1F7FD00-BF97-4325-B7C2-E451F20840A7}"/>
          </ac:spMkLst>
        </pc:spChg>
        <pc:spChg chg="add del">
          <ac:chgData name="olivette cole" userId="ad2664c3f3cd861c" providerId="LiveId" clId="{F8FB7F1F-6FA2-40C9-897E-39F65C33A99A}" dt="2022-03-07T03:15:41.712" v="4348" actId="26606"/>
          <ac:spMkLst>
            <pc:docMk/>
            <pc:sldMk cId="108341024" sldId="267"/>
            <ac:spMk id="54" creationId="{179B5294-DA4E-4926-B14A-DD6E07A12F67}"/>
          </ac:spMkLst>
        </pc:spChg>
        <pc:spChg chg="add del">
          <ac:chgData name="olivette cole" userId="ad2664c3f3cd861c" providerId="LiveId" clId="{F8FB7F1F-6FA2-40C9-897E-39F65C33A99A}" dt="2022-03-07T03:15:41.712" v="4348" actId="26606"/>
          <ac:spMkLst>
            <pc:docMk/>
            <pc:sldMk cId="108341024" sldId="267"/>
            <ac:spMk id="55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15:56.854" v="4350" actId="26606"/>
          <ac:spMkLst>
            <pc:docMk/>
            <pc:sldMk cId="108341024" sldId="267"/>
            <ac:spMk id="57" creationId="{83030214-227F-42DB-9282-BBA6AF8D94A8}"/>
          </ac:spMkLst>
        </pc:spChg>
        <pc:spChg chg="add del">
          <ac:chgData name="olivette cole" userId="ad2664c3f3cd861c" providerId="LiveId" clId="{F8FB7F1F-6FA2-40C9-897E-39F65C33A99A}" dt="2022-03-07T03:15:56.854" v="4350" actId="26606"/>
          <ac:spMkLst>
            <pc:docMk/>
            <pc:sldMk cId="108341024" sldId="267"/>
            <ac:spMk id="58" creationId="{0D7A9289-BAD1-4A78-979F-A655C886DBF5}"/>
          </ac:spMkLst>
        </pc:spChg>
        <pc:spChg chg="add del">
          <ac:chgData name="olivette cole" userId="ad2664c3f3cd861c" providerId="LiveId" clId="{F8FB7F1F-6FA2-40C9-897E-39F65C33A99A}" dt="2022-03-07T03:15:56.854" v="4350" actId="26606"/>
          <ac:spMkLst>
            <pc:docMk/>
            <pc:sldMk cId="108341024" sldId="267"/>
            <ac:spMk id="59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16:00.104" v="4352" actId="26606"/>
          <ac:spMkLst>
            <pc:docMk/>
            <pc:sldMk cId="108341024" sldId="267"/>
            <ac:spMk id="61" creationId="{66AFD431-09B7-42CA-BF39-9FE5DBE53797}"/>
          </ac:spMkLst>
        </pc:spChg>
        <pc:spChg chg="add del">
          <ac:chgData name="olivette cole" userId="ad2664c3f3cd861c" providerId="LiveId" clId="{F8FB7F1F-6FA2-40C9-897E-39F65C33A99A}" dt="2022-03-07T03:16:00.104" v="4352" actId="26606"/>
          <ac:spMkLst>
            <pc:docMk/>
            <pc:sldMk cId="108341024" sldId="267"/>
            <ac:spMk id="68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16:02.130" v="4354" actId="26606"/>
          <ac:spMkLst>
            <pc:docMk/>
            <pc:sldMk cId="108341024" sldId="267"/>
            <ac:spMk id="70" creationId="{B16F0F56-7B4E-43DC-AA4A-7E1896ED1415}"/>
          </ac:spMkLst>
        </pc:spChg>
        <pc:spChg chg="add del">
          <ac:chgData name="olivette cole" userId="ad2664c3f3cd861c" providerId="LiveId" clId="{F8FB7F1F-6FA2-40C9-897E-39F65C33A99A}" dt="2022-03-07T03:16:02.130" v="4354" actId="26606"/>
          <ac:spMkLst>
            <pc:docMk/>
            <pc:sldMk cId="108341024" sldId="267"/>
            <ac:spMk id="71" creationId="{AEAAD1C9-1487-4C1B-8CA2-A565EA7B5BAF}"/>
          </ac:spMkLst>
        </pc:spChg>
        <pc:spChg chg="add del">
          <ac:chgData name="olivette cole" userId="ad2664c3f3cd861c" providerId="LiveId" clId="{F8FB7F1F-6FA2-40C9-897E-39F65C33A99A}" dt="2022-03-07T03:16:02.130" v="4354" actId="26606"/>
          <ac:spMkLst>
            <pc:docMk/>
            <pc:sldMk cId="108341024" sldId="267"/>
            <ac:spMk id="72" creationId="{1A5F4AA7-D436-4D3E-9311-E3CAACDFAD54}"/>
          </ac:spMkLst>
        </pc:spChg>
        <pc:spChg chg="add del">
          <ac:chgData name="olivette cole" userId="ad2664c3f3cd861c" providerId="LiveId" clId="{F8FB7F1F-6FA2-40C9-897E-39F65C33A99A}" dt="2022-03-07T03:16:02.130" v="4354" actId="26606"/>
          <ac:spMkLst>
            <pc:docMk/>
            <pc:sldMk cId="108341024" sldId="267"/>
            <ac:spMk id="73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16:02.130" v="4354" actId="26606"/>
          <ac:spMkLst>
            <pc:docMk/>
            <pc:sldMk cId="108341024" sldId="267"/>
            <ac:spMk id="74" creationId="{5C6FA62F-E948-4EBA-AE1A-47CBEE9FC547}"/>
          </ac:spMkLst>
        </pc:spChg>
        <pc:spChg chg="add del">
          <ac:chgData name="olivette cole" userId="ad2664c3f3cd861c" providerId="LiveId" clId="{F8FB7F1F-6FA2-40C9-897E-39F65C33A99A}" dt="2022-03-07T03:16:03.762" v="4356" actId="26606"/>
          <ac:spMkLst>
            <pc:docMk/>
            <pc:sldMk cId="108341024" sldId="267"/>
            <ac:spMk id="76" creationId="{0B0685DC-0CEE-482C-8A89-7A85EECA3D93}"/>
          </ac:spMkLst>
        </pc:spChg>
        <pc:spChg chg="add del">
          <ac:chgData name="olivette cole" userId="ad2664c3f3cd861c" providerId="LiveId" clId="{F8FB7F1F-6FA2-40C9-897E-39F65C33A99A}" dt="2022-03-07T03:16:03.762" v="4356" actId="26606"/>
          <ac:spMkLst>
            <pc:docMk/>
            <pc:sldMk cId="108341024" sldId="267"/>
            <ac:spMk id="77" creationId="{A31628A5-06CF-426B-948A-59ED234C9D1A}"/>
          </ac:spMkLst>
        </pc:spChg>
        <pc:spChg chg="add del">
          <ac:chgData name="olivette cole" userId="ad2664c3f3cd861c" providerId="LiveId" clId="{F8FB7F1F-6FA2-40C9-897E-39F65C33A99A}" dt="2022-03-07T03:16:03.762" v="4356" actId="26606"/>
          <ac:spMkLst>
            <pc:docMk/>
            <pc:sldMk cId="108341024" sldId="267"/>
            <ac:spMk id="78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08341024" sldId="267"/>
            <ac:spMk id="83" creationId="{83030214-227F-42DB-9282-BBA6AF8D94A8}"/>
          </ac:spMkLst>
        </pc:spChg>
        <pc:spChg chg="add del">
          <ac:chgData name="olivette cole" userId="ad2664c3f3cd861c" providerId="LiveId" clId="{F8FB7F1F-6FA2-40C9-897E-39F65C33A99A}" dt="2022-03-07T03:28:45.203" v="4382"/>
          <ac:spMkLst>
            <pc:docMk/>
            <pc:sldMk cId="108341024" sldId="267"/>
            <ac:spMk id="84" creationId="{0D7A9289-BAD1-4A78-979F-A655C886DBF5}"/>
          </ac:spMkLst>
        </pc:spChg>
        <pc:spChg chg="add mod">
          <ac:chgData name="olivette cole" userId="ad2664c3f3cd861c" providerId="LiveId" clId="{F8FB7F1F-6FA2-40C9-897E-39F65C33A99A}" dt="2022-03-07T03:55:31.180" v="4547" actId="26606"/>
          <ac:spMkLst>
            <pc:docMk/>
            <pc:sldMk cId="108341024" sldId="267"/>
            <ac:spMk id="85" creationId="{DD10BF8C-6D4A-034D-8A8E-3CC059D392D6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90" creationId="{827B839B-9ADE-406B-8590-F1CAEDED45A1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92" creationId="{CFE45BF0-46DB-408C-B5F7-7B11716805D4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94" creationId="{2AEBC8F2-97B1-41B4-93F1-2D289E197FBA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96" creationId="{472E3A19-F5D5-48FC-BB9C-48C2F68F598B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98" creationId="{7A62E32F-BB65-43A8-8EB5-92346890E549}"/>
          </ac:spMkLst>
        </pc:spChg>
        <pc:spChg chg="add del">
          <ac:chgData name="olivette cole" userId="ad2664c3f3cd861c" providerId="LiveId" clId="{F8FB7F1F-6FA2-40C9-897E-39F65C33A99A}" dt="2022-03-07T03:55:29.027" v="4544" actId="26606"/>
          <ac:spMkLst>
            <pc:docMk/>
            <pc:sldMk cId="108341024" sldId="267"/>
            <ac:spMk id="100" creationId="{14E91B64-9FCC-451E-AFB4-A827D6329367}"/>
          </ac:spMkLst>
        </pc:spChg>
        <pc:spChg chg="add del">
          <ac:chgData name="olivette cole" userId="ad2664c3f3cd861c" providerId="LiveId" clId="{F8FB7F1F-6FA2-40C9-897E-39F65C33A99A}" dt="2022-03-07T03:55:31.164" v="4546" actId="26606"/>
          <ac:spMkLst>
            <pc:docMk/>
            <pc:sldMk cId="108341024" sldId="267"/>
            <ac:spMk id="102" creationId="{4038CB10-1F5C-4D54-9DF7-12586DE5B007}"/>
          </ac:spMkLst>
        </pc:spChg>
        <pc:spChg chg="add del">
          <ac:chgData name="olivette cole" userId="ad2664c3f3cd861c" providerId="LiveId" clId="{F8FB7F1F-6FA2-40C9-897E-39F65C33A99A}" dt="2022-03-07T03:55:31.164" v="4546" actId="26606"/>
          <ac:spMkLst>
            <pc:docMk/>
            <pc:sldMk cId="108341024" sldId="267"/>
            <ac:spMk id="103" creationId="{73ED6512-6858-4552-B699-9A97FE9A4EA2}"/>
          </ac:spMkLst>
        </pc:spChg>
        <pc:spChg chg="add">
          <ac:chgData name="olivette cole" userId="ad2664c3f3cd861c" providerId="LiveId" clId="{F8FB7F1F-6FA2-40C9-897E-39F65C33A99A}" dt="2022-03-07T03:55:31.180" v="4547" actId="26606"/>
          <ac:spMkLst>
            <pc:docMk/>
            <pc:sldMk cId="108341024" sldId="267"/>
            <ac:spMk id="105" creationId="{907EF6B7-1338-4443-8C46-6A318D952DFD}"/>
          </ac:spMkLst>
        </pc:spChg>
        <pc:spChg chg="add">
          <ac:chgData name="olivette cole" userId="ad2664c3f3cd861c" providerId="LiveId" clId="{F8FB7F1F-6FA2-40C9-897E-39F65C33A99A}" dt="2022-03-07T03:55:31.180" v="4547" actId="26606"/>
          <ac:spMkLst>
            <pc:docMk/>
            <pc:sldMk cId="108341024" sldId="267"/>
            <ac:spMk id="106" creationId="{DAAE4CDD-124C-4DCF-9584-B6033B545DD5}"/>
          </ac:spMkLst>
        </pc:spChg>
        <pc:spChg chg="add">
          <ac:chgData name="olivette cole" userId="ad2664c3f3cd861c" providerId="LiveId" clId="{F8FB7F1F-6FA2-40C9-897E-39F65C33A99A}" dt="2022-03-07T03:55:31.180" v="4547" actId="26606"/>
          <ac:spMkLst>
            <pc:docMk/>
            <pc:sldMk cId="108341024" sldId="267"/>
            <ac:spMk id="107" creationId="{081E4A58-353D-44AE-B2FC-2A74E2E400F7}"/>
          </ac:spMkLst>
        </pc:spChg>
        <pc:grpChg chg="add del">
          <ac:chgData name="olivette cole" userId="ad2664c3f3cd861c" providerId="LiveId" clId="{F8FB7F1F-6FA2-40C9-897E-39F65C33A99A}" dt="2022-03-04T22:55:28.678" v="1725" actId="26606"/>
          <ac:grpSpMkLst>
            <pc:docMk/>
            <pc:sldMk cId="108341024" sldId="267"/>
            <ac:grpSpMk id="10" creationId="{66220E63-99E1-482A-A0A6-B47EB4BF8797}"/>
          </ac:grpSpMkLst>
        </pc:grpChg>
        <pc:grpChg chg="add del">
          <ac:chgData name="olivette cole" userId="ad2664c3f3cd861c" providerId="LiveId" clId="{F8FB7F1F-6FA2-40C9-897E-39F65C33A99A}" dt="2022-03-07T03:15:31.525" v="4342" actId="26606"/>
          <ac:grpSpMkLst>
            <pc:docMk/>
            <pc:sldMk cId="108341024" sldId="267"/>
            <ac:grpSpMk id="12" creationId="{0B789310-9859-4942-98C8-3D2F12AAAE73}"/>
          </ac:grpSpMkLst>
        </pc:grpChg>
        <pc:grpChg chg="add del">
          <ac:chgData name="olivette cole" userId="ad2664c3f3cd861c" providerId="LiveId" clId="{F8FB7F1F-6FA2-40C9-897E-39F65C33A99A}" dt="2022-03-04T22:55:28.678" v="1725" actId="26606"/>
          <ac:grpSpMkLst>
            <pc:docMk/>
            <pc:sldMk cId="108341024" sldId="267"/>
            <ac:grpSpMk id="14" creationId="{8618EE54-271A-4FE8-B6B3-D0FCF55A7A01}"/>
          </ac:grpSpMkLst>
        </pc:grpChg>
        <pc:grpChg chg="add del">
          <ac:chgData name="olivette cole" userId="ad2664c3f3cd861c" providerId="LiveId" clId="{F8FB7F1F-6FA2-40C9-897E-39F65C33A99A}" dt="2022-03-04T22:55:28.678" v="1725" actId="26606"/>
          <ac:grpSpMkLst>
            <pc:docMk/>
            <pc:sldMk cId="108341024" sldId="267"/>
            <ac:grpSpMk id="18" creationId="{43F5E015-E085-4624-B431-B42414448684}"/>
          </ac:grpSpMkLst>
        </pc:grpChg>
        <pc:grpChg chg="add del">
          <ac:chgData name="olivette cole" userId="ad2664c3f3cd861c" providerId="LiveId" clId="{F8FB7F1F-6FA2-40C9-897E-39F65C33A99A}" dt="2022-03-07T03:15:31.525" v="4342" actId="26606"/>
          <ac:grpSpMkLst>
            <pc:docMk/>
            <pc:sldMk cId="108341024" sldId="267"/>
            <ac:grpSpMk id="26" creationId="{6F1CEC7A-E419-4950-AA57-B00546C29CAF}"/>
          </ac:grpSpMkLst>
        </pc:grpChg>
        <pc:grpChg chg="add del">
          <ac:chgData name="olivette cole" userId="ad2664c3f3cd861c" providerId="LiveId" clId="{F8FB7F1F-6FA2-40C9-897E-39F65C33A99A}" dt="2022-03-04T22:55:36.993" v="1727" actId="26606"/>
          <ac:grpSpMkLst>
            <pc:docMk/>
            <pc:sldMk cId="108341024" sldId="267"/>
            <ac:grpSpMk id="29" creationId="{F0BC676B-D19A-44DB-910A-0C0E6D43397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8341024" sldId="267"/>
            <ac:grpSpMk id="37" creationId="{FEBC7BED-6AA7-4C43-BEE8-A3CB5F8C1E0E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8341024" sldId="267"/>
            <ac:grpSpMk id="38" creationId="{BA19DEE5-2EE5-445A-B461-7D2879B05209}"/>
          </ac:grpSpMkLst>
        </pc:grpChg>
        <pc:grpChg chg="add del">
          <ac:chgData name="olivette cole" userId="ad2664c3f3cd861c" providerId="LiveId" clId="{F8FB7F1F-6FA2-40C9-897E-39F65C33A99A}" dt="2022-03-07T01:56:07.053" v="3574"/>
          <ac:grpSpMkLst>
            <pc:docMk/>
            <pc:sldMk cId="108341024" sldId="267"/>
            <ac:grpSpMk id="39" creationId="{43F5E015-E085-4624-B431-B42414448684}"/>
          </ac:grpSpMkLst>
        </pc:grpChg>
        <pc:grpChg chg="add del">
          <ac:chgData name="olivette cole" userId="ad2664c3f3cd861c" providerId="LiveId" clId="{F8FB7F1F-6FA2-40C9-897E-39F65C33A99A}" dt="2022-03-07T03:16:00.104" v="4352" actId="26606"/>
          <ac:grpSpMkLst>
            <pc:docMk/>
            <pc:sldMk cId="108341024" sldId="267"/>
            <ac:grpSpMk id="62" creationId="{9711C96E-3D2D-48C8-AAB9-C1CB02D1D51C}"/>
          </ac:grpSpMkLst>
        </pc:grpChg>
        <pc:graphicFrameChg chg="add del">
          <ac:chgData name="olivette cole" userId="ad2664c3f3cd861c" providerId="LiveId" clId="{F8FB7F1F-6FA2-40C9-897E-39F65C33A99A}" dt="2022-03-07T03:15:39.718" v="4346" actId="26606"/>
          <ac:graphicFrameMkLst>
            <pc:docMk/>
            <pc:sldMk cId="108341024" sldId="267"/>
            <ac:graphicFrameMk id="50" creationId="{DA30F021-2ECF-4BE1-9238-B6D77D648CB1}"/>
          </ac:graphicFrameMkLst>
        </pc:graphicFrameChg>
        <pc:graphicFrameChg chg="add del">
          <ac:chgData name="olivette cole" userId="ad2664c3f3cd861c" providerId="LiveId" clId="{F8FB7F1F-6FA2-40C9-897E-39F65C33A99A}" dt="2022-03-07T03:16:07.716" v="4358" actId="26606"/>
          <ac:graphicFrameMkLst>
            <pc:docMk/>
            <pc:sldMk cId="108341024" sldId="267"/>
            <ac:graphicFrameMk id="81" creationId="{6B55BFE2-C0F9-473F-8EDA-B869E29389A4}"/>
          </ac:graphicFrameMkLst>
        </pc:graphicFrameChg>
        <pc:cxnChg chg="add del">
          <ac:chgData name="olivette cole" userId="ad2664c3f3cd861c" providerId="LiveId" clId="{F8FB7F1F-6FA2-40C9-897E-39F65C33A99A}" dt="2022-03-07T03:16:03.762" v="4356" actId="26606"/>
          <ac:cxnSpMkLst>
            <pc:docMk/>
            <pc:sldMk cId="108341024" sldId="267"/>
            <ac:cxnSpMk id="79" creationId="{2D902729-F83B-46AA-B572-057BD32A6991}"/>
          </ac:cxnSpMkLst>
        </pc:cxnChg>
      </pc:sldChg>
      <pc:sldChg chg="new del">
        <pc:chgData name="olivette cole" userId="ad2664c3f3cd861c" providerId="LiveId" clId="{F8FB7F1F-6FA2-40C9-897E-39F65C33A99A}" dt="2022-03-04T22:30:40.988" v="1652" actId="47"/>
        <pc:sldMkLst>
          <pc:docMk/>
          <pc:sldMk cId="3867650821" sldId="268"/>
        </pc:sldMkLst>
      </pc:sldChg>
      <pc:sldMasterChg chg="setBg modSldLayout">
        <pc:chgData name="olivette cole" userId="ad2664c3f3cd861c" providerId="LiveId" clId="{F8FB7F1F-6FA2-40C9-897E-39F65C33A99A}" dt="2022-03-07T03:38:29.744" v="4393"/>
        <pc:sldMasterMkLst>
          <pc:docMk/>
          <pc:sldMasterMk cId="2489127130" sldId="2147483838"/>
        </pc:sldMasterMkLst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2562524130" sldId="2147483839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3786597328" sldId="2147483840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1352471940" sldId="2147483841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3999736716" sldId="2147483842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3758368928" sldId="2147483843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437922990" sldId="2147483844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3497607619" sldId="2147483845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2848547762" sldId="2147483846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2937181555" sldId="2147483847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1646290095" sldId="2147483848"/>
          </pc:sldLayoutMkLst>
        </pc:sldLayoutChg>
        <pc:sldLayoutChg chg="setBg">
          <pc:chgData name="olivette cole" userId="ad2664c3f3cd861c" providerId="LiveId" clId="{F8FB7F1F-6FA2-40C9-897E-39F65C33A99A}" dt="2022-03-07T03:38:29.744" v="4393"/>
          <pc:sldLayoutMkLst>
            <pc:docMk/>
            <pc:sldMasterMk cId="2489127130" sldId="2147483838"/>
            <pc:sldLayoutMk cId="3133376540" sldId="214748384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192053-6F7C-4195-A0F0-A8D48C8AC1C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F37EE5-81B8-4448-913E-3356E885D4AE}">
      <dgm:prSet/>
      <dgm:spPr/>
      <dgm:t>
        <a:bodyPr/>
        <a:lstStyle/>
        <a:p>
          <a:r>
            <a:rPr lang="en-GB" dirty="0"/>
            <a:t>BSC HEALTH AND SOCIAL CARE</a:t>
          </a:r>
          <a:endParaRPr lang="en-US" dirty="0"/>
        </a:p>
      </dgm:t>
    </dgm:pt>
    <dgm:pt modelId="{C8FDF69B-4F7A-47F5-BC34-B611BCA3859C}" type="parTrans" cxnId="{7C32F10B-2B04-469C-BE2A-CE3EE51FDA3F}">
      <dgm:prSet/>
      <dgm:spPr/>
      <dgm:t>
        <a:bodyPr/>
        <a:lstStyle/>
        <a:p>
          <a:endParaRPr lang="en-US"/>
        </a:p>
      </dgm:t>
    </dgm:pt>
    <dgm:pt modelId="{BDE81533-9558-4380-899F-5968403D2158}" type="sibTrans" cxnId="{7C32F10B-2B04-469C-BE2A-CE3EE51FDA3F}">
      <dgm:prSet/>
      <dgm:spPr/>
      <dgm:t>
        <a:bodyPr/>
        <a:lstStyle/>
        <a:p>
          <a:endParaRPr lang="en-US"/>
        </a:p>
      </dgm:t>
    </dgm:pt>
    <dgm:pt modelId="{BC258DE4-02BD-4300-92D6-F0BD648A4292}">
      <dgm:prSet/>
      <dgm:spPr/>
      <dgm:t>
        <a:bodyPr/>
        <a:lstStyle/>
        <a:p>
          <a:r>
            <a:rPr lang="en-GB"/>
            <a:t>INTRODUCTION TO PHYSIOLOGY</a:t>
          </a:r>
          <a:endParaRPr lang="en-US"/>
        </a:p>
      </dgm:t>
    </dgm:pt>
    <dgm:pt modelId="{18578628-32CC-4082-AD8A-A5EDE6133AFE}" type="parTrans" cxnId="{6B25E92F-4A7C-42B7-8D1E-4FC6165253F5}">
      <dgm:prSet/>
      <dgm:spPr/>
      <dgm:t>
        <a:bodyPr/>
        <a:lstStyle/>
        <a:p>
          <a:endParaRPr lang="en-US"/>
        </a:p>
      </dgm:t>
    </dgm:pt>
    <dgm:pt modelId="{2BC05178-A6C9-44CE-ABA8-E7D03E772F86}" type="sibTrans" cxnId="{6B25E92F-4A7C-42B7-8D1E-4FC6165253F5}">
      <dgm:prSet/>
      <dgm:spPr/>
      <dgm:t>
        <a:bodyPr/>
        <a:lstStyle/>
        <a:p>
          <a:endParaRPr lang="en-US"/>
        </a:p>
      </dgm:t>
    </dgm:pt>
    <dgm:pt modelId="{4E3A4EEB-CCD5-4BD7-BF3C-23F728D74FA8}">
      <dgm:prSet/>
      <dgm:spPr/>
      <dgm:t>
        <a:bodyPr/>
        <a:lstStyle/>
        <a:p>
          <a:r>
            <a:rPr lang="en-GB"/>
            <a:t>BMHP5003</a:t>
          </a:r>
          <a:endParaRPr lang="en-US"/>
        </a:p>
      </dgm:t>
    </dgm:pt>
    <dgm:pt modelId="{AE17B4B8-77C6-474A-B357-E2C60033676E}" type="parTrans" cxnId="{8F263A83-3D5F-4BBA-8BF1-4F1D70AC0419}">
      <dgm:prSet/>
      <dgm:spPr/>
      <dgm:t>
        <a:bodyPr/>
        <a:lstStyle/>
        <a:p>
          <a:endParaRPr lang="en-US"/>
        </a:p>
      </dgm:t>
    </dgm:pt>
    <dgm:pt modelId="{0970A7B9-B97F-493A-8FF7-90209372DDC6}" type="sibTrans" cxnId="{8F263A83-3D5F-4BBA-8BF1-4F1D70AC0419}">
      <dgm:prSet/>
      <dgm:spPr/>
      <dgm:t>
        <a:bodyPr/>
        <a:lstStyle/>
        <a:p>
          <a:endParaRPr lang="en-US"/>
        </a:p>
      </dgm:t>
    </dgm:pt>
    <dgm:pt modelId="{3E23CF17-E0D4-4FB6-830E-17521E5763D0}">
      <dgm:prSet/>
      <dgm:spPr/>
      <dgm:t>
        <a:bodyPr/>
        <a:lstStyle/>
        <a:p>
          <a:r>
            <a:rPr lang="en-GB"/>
            <a:t>OLIVETTE MILDRED COLE </a:t>
          </a:r>
          <a:endParaRPr lang="en-US"/>
        </a:p>
      </dgm:t>
    </dgm:pt>
    <dgm:pt modelId="{1C93A3E5-81CE-4710-89EC-0C6C42EEEDE6}" type="parTrans" cxnId="{E7A71B93-E18C-47B2-8308-56CA330FAC8A}">
      <dgm:prSet/>
      <dgm:spPr/>
      <dgm:t>
        <a:bodyPr/>
        <a:lstStyle/>
        <a:p>
          <a:endParaRPr lang="en-US"/>
        </a:p>
      </dgm:t>
    </dgm:pt>
    <dgm:pt modelId="{62B346BC-8B08-4B26-8CE2-81D8638BE56B}" type="sibTrans" cxnId="{E7A71B93-E18C-47B2-8308-56CA330FAC8A}">
      <dgm:prSet/>
      <dgm:spPr/>
      <dgm:t>
        <a:bodyPr/>
        <a:lstStyle/>
        <a:p>
          <a:endParaRPr lang="en-US"/>
        </a:p>
      </dgm:t>
    </dgm:pt>
    <dgm:pt modelId="{B4CA6C58-BB8C-4A4D-B974-912B3FAA26EA}">
      <dgm:prSet/>
      <dgm:spPr/>
      <dgm:t>
        <a:bodyPr/>
        <a:lstStyle/>
        <a:p>
          <a:r>
            <a:rPr lang="en-GB"/>
            <a:t>2022097</a:t>
          </a:r>
          <a:endParaRPr lang="en-US"/>
        </a:p>
      </dgm:t>
    </dgm:pt>
    <dgm:pt modelId="{72106470-A397-4225-925A-B313C5F4C4F6}" type="parTrans" cxnId="{0A7DBD19-60DA-43E8-A07B-6D324801CE36}">
      <dgm:prSet/>
      <dgm:spPr/>
      <dgm:t>
        <a:bodyPr/>
        <a:lstStyle/>
        <a:p>
          <a:endParaRPr lang="en-US"/>
        </a:p>
      </dgm:t>
    </dgm:pt>
    <dgm:pt modelId="{E12F3928-F0C8-459F-84A3-202EA9AB41D1}" type="sibTrans" cxnId="{0A7DBD19-60DA-43E8-A07B-6D324801CE36}">
      <dgm:prSet/>
      <dgm:spPr/>
      <dgm:t>
        <a:bodyPr/>
        <a:lstStyle/>
        <a:p>
          <a:endParaRPr lang="en-US"/>
        </a:p>
      </dgm:t>
    </dgm:pt>
    <dgm:pt modelId="{684C4591-23CC-4D5E-A583-EC3ED1D3F37F}">
      <dgm:prSet/>
      <dgm:spPr/>
      <dgm:t>
        <a:bodyPr/>
        <a:lstStyle/>
        <a:p>
          <a:r>
            <a:rPr lang="en-GB"/>
            <a:t>LAILA SURANI</a:t>
          </a:r>
          <a:endParaRPr lang="en-US"/>
        </a:p>
      </dgm:t>
    </dgm:pt>
    <dgm:pt modelId="{207CC002-77FA-44C2-8A41-448772EA22C4}" type="parTrans" cxnId="{EAF8CD0C-3AB0-40F1-92D0-D01337C19602}">
      <dgm:prSet/>
      <dgm:spPr/>
      <dgm:t>
        <a:bodyPr/>
        <a:lstStyle/>
        <a:p>
          <a:endParaRPr lang="en-US"/>
        </a:p>
      </dgm:t>
    </dgm:pt>
    <dgm:pt modelId="{9BE67315-CBA1-4185-BE75-97EB1374B8C3}" type="sibTrans" cxnId="{EAF8CD0C-3AB0-40F1-92D0-D01337C19602}">
      <dgm:prSet/>
      <dgm:spPr/>
      <dgm:t>
        <a:bodyPr/>
        <a:lstStyle/>
        <a:p>
          <a:endParaRPr lang="en-US"/>
        </a:p>
      </dgm:t>
    </dgm:pt>
    <dgm:pt modelId="{A8FCC6C6-5B79-4EE2-A429-A24029E520BD}" type="pres">
      <dgm:prSet presAssocID="{42192053-6F7C-4195-A0F0-A8D48C8AC1C8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it-IT"/>
        </a:p>
      </dgm:t>
    </dgm:pt>
    <dgm:pt modelId="{3DB64405-B674-4811-AAEC-D68EA5193D89}" type="pres">
      <dgm:prSet presAssocID="{A2F37EE5-81B8-4448-913E-3356E885D4AE}" presName="thickLine" presStyleLbl="alignNode1" presStyleIdx="0" presStyleCnt="6"/>
      <dgm:spPr/>
    </dgm:pt>
    <dgm:pt modelId="{BD65C2C5-D822-4EA8-B0DE-18D8709AD602}" type="pres">
      <dgm:prSet presAssocID="{A2F37EE5-81B8-4448-913E-3356E885D4AE}" presName="horz1" presStyleCnt="0"/>
      <dgm:spPr/>
    </dgm:pt>
    <dgm:pt modelId="{D56AC798-BC3A-4C57-ABA7-55C84E6A41F0}" type="pres">
      <dgm:prSet presAssocID="{A2F37EE5-81B8-4448-913E-3356E885D4AE}" presName="tx1" presStyleLbl="revTx" presStyleIdx="0" presStyleCnt="6"/>
      <dgm:spPr/>
      <dgm:t>
        <a:bodyPr/>
        <a:lstStyle/>
        <a:p>
          <a:endParaRPr lang="it-IT"/>
        </a:p>
      </dgm:t>
    </dgm:pt>
    <dgm:pt modelId="{E445CF83-E5A5-40AE-A937-01E196081151}" type="pres">
      <dgm:prSet presAssocID="{A2F37EE5-81B8-4448-913E-3356E885D4AE}" presName="vert1" presStyleCnt="0"/>
      <dgm:spPr/>
    </dgm:pt>
    <dgm:pt modelId="{652D6E24-7775-4C2E-866A-4257ED5AEB1D}" type="pres">
      <dgm:prSet presAssocID="{BC258DE4-02BD-4300-92D6-F0BD648A4292}" presName="thickLine" presStyleLbl="alignNode1" presStyleIdx="1" presStyleCnt="6"/>
      <dgm:spPr/>
    </dgm:pt>
    <dgm:pt modelId="{E032772C-4E26-4467-9633-B2353C85227C}" type="pres">
      <dgm:prSet presAssocID="{BC258DE4-02BD-4300-92D6-F0BD648A4292}" presName="horz1" presStyleCnt="0"/>
      <dgm:spPr/>
    </dgm:pt>
    <dgm:pt modelId="{761CBB9B-DBA3-4748-990D-C234B809E89B}" type="pres">
      <dgm:prSet presAssocID="{BC258DE4-02BD-4300-92D6-F0BD648A4292}" presName="tx1" presStyleLbl="revTx" presStyleIdx="1" presStyleCnt="6"/>
      <dgm:spPr/>
      <dgm:t>
        <a:bodyPr/>
        <a:lstStyle/>
        <a:p>
          <a:endParaRPr lang="it-IT"/>
        </a:p>
      </dgm:t>
    </dgm:pt>
    <dgm:pt modelId="{935FFC9D-DBD1-43E5-A718-2A3DB0FC1F14}" type="pres">
      <dgm:prSet presAssocID="{BC258DE4-02BD-4300-92D6-F0BD648A4292}" presName="vert1" presStyleCnt="0"/>
      <dgm:spPr/>
    </dgm:pt>
    <dgm:pt modelId="{F893C50E-8682-48C2-891D-8F9FF0E9B51D}" type="pres">
      <dgm:prSet presAssocID="{4E3A4EEB-CCD5-4BD7-BF3C-23F728D74FA8}" presName="thickLine" presStyleLbl="alignNode1" presStyleIdx="2" presStyleCnt="6"/>
      <dgm:spPr/>
    </dgm:pt>
    <dgm:pt modelId="{EF4C4B18-3DB1-41BA-94D9-B753617BC249}" type="pres">
      <dgm:prSet presAssocID="{4E3A4EEB-CCD5-4BD7-BF3C-23F728D74FA8}" presName="horz1" presStyleCnt="0"/>
      <dgm:spPr/>
    </dgm:pt>
    <dgm:pt modelId="{9F2DFC37-E113-4B93-AB0B-94C0F2AA6BBB}" type="pres">
      <dgm:prSet presAssocID="{4E3A4EEB-CCD5-4BD7-BF3C-23F728D74FA8}" presName="tx1" presStyleLbl="revTx" presStyleIdx="2" presStyleCnt="6"/>
      <dgm:spPr/>
      <dgm:t>
        <a:bodyPr/>
        <a:lstStyle/>
        <a:p>
          <a:endParaRPr lang="it-IT"/>
        </a:p>
      </dgm:t>
    </dgm:pt>
    <dgm:pt modelId="{1EE9E671-40FD-47E9-8900-F17481FA7845}" type="pres">
      <dgm:prSet presAssocID="{4E3A4EEB-CCD5-4BD7-BF3C-23F728D74FA8}" presName="vert1" presStyleCnt="0"/>
      <dgm:spPr/>
    </dgm:pt>
    <dgm:pt modelId="{EBEED180-8E1B-476B-9C71-CB525AC661EF}" type="pres">
      <dgm:prSet presAssocID="{3E23CF17-E0D4-4FB6-830E-17521E5763D0}" presName="thickLine" presStyleLbl="alignNode1" presStyleIdx="3" presStyleCnt="6"/>
      <dgm:spPr/>
    </dgm:pt>
    <dgm:pt modelId="{D5C3C7B0-02CA-417E-AF64-32552B4EEBB5}" type="pres">
      <dgm:prSet presAssocID="{3E23CF17-E0D4-4FB6-830E-17521E5763D0}" presName="horz1" presStyleCnt="0"/>
      <dgm:spPr/>
    </dgm:pt>
    <dgm:pt modelId="{3268E7AE-6A7E-48FE-85E0-F51F1EA293D9}" type="pres">
      <dgm:prSet presAssocID="{3E23CF17-E0D4-4FB6-830E-17521E5763D0}" presName="tx1" presStyleLbl="revTx" presStyleIdx="3" presStyleCnt="6"/>
      <dgm:spPr/>
      <dgm:t>
        <a:bodyPr/>
        <a:lstStyle/>
        <a:p>
          <a:endParaRPr lang="it-IT"/>
        </a:p>
      </dgm:t>
    </dgm:pt>
    <dgm:pt modelId="{3A99ADAE-52DD-4AB2-8D4F-B16CE8205F68}" type="pres">
      <dgm:prSet presAssocID="{3E23CF17-E0D4-4FB6-830E-17521E5763D0}" presName="vert1" presStyleCnt="0"/>
      <dgm:spPr/>
    </dgm:pt>
    <dgm:pt modelId="{D510E377-A517-40FC-ADA9-2D3161F75BBD}" type="pres">
      <dgm:prSet presAssocID="{B4CA6C58-BB8C-4A4D-B974-912B3FAA26EA}" presName="thickLine" presStyleLbl="alignNode1" presStyleIdx="4" presStyleCnt="6"/>
      <dgm:spPr/>
    </dgm:pt>
    <dgm:pt modelId="{374710CD-365A-4CE9-9D95-22F4C86DAED1}" type="pres">
      <dgm:prSet presAssocID="{B4CA6C58-BB8C-4A4D-B974-912B3FAA26EA}" presName="horz1" presStyleCnt="0"/>
      <dgm:spPr/>
    </dgm:pt>
    <dgm:pt modelId="{D9983E62-D1F4-4EE8-BB6E-2F05967A9B8D}" type="pres">
      <dgm:prSet presAssocID="{B4CA6C58-BB8C-4A4D-B974-912B3FAA26EA}" presName="tx1" presStyleLbl="revTx" presStyleIdx="4" presStyleCnt="6"/>
      <dgm:spPr/>
      <dgm:t>
        <a:bodyPr/>
        <a:lstStyle/>
        <a:p>
          <a:endParaRPr lang="it-IT"/>
        </a:p>
      </dgm:t>
    </dgm:pt>
    <dgm:pt modelId="{1AD96295-7208-459C-A784-26E14F6FFF46}" type="pres">
      <dgm:prSet presAssocID="{B4CA6C58-BB8C-4A4D-B974-912B3FAA26EA}" presName="vert1" presStyleCnt="0"/>
      <dgm:spPr/>
    </dgm:pt>
    <dgm:pt modelId="{137BB3F7-2E2B-4659-B3B9-9E800B33DE56}" type="pres">
      <dgm:prSet presAssocID="{684C4591-23CC-4D5E-A583-EC3ED1D3F37F}" presName="thickLine" presStyleLbl="alignNode1" presStyleIdx="5" presStyleCnt="6"/>
      <dgm:spPr/>
    </dgm:pt>
    <dgm:pt modelId="{32AD0405-8DF0-49F1-A7E3-B98703FE970E}" type="pres">
      <dgm:prSet presAssocID="{684C4591-23CC-4D5E-A583-EC3ED1D3F37F}" presName="horz1" presStyleCnt="0"/>
      <dgm:spPr/>
    </dgm:pt>
    <dgm:pt modelId="{EB9BC445-BF65-4937-A04E-268B0B0EC6C7}" type="pres">
      <dgm:prSet presAssocID="{684C4591-23CC-4D5E-A583-EC3ED1D3F37F}" presName="tx1" presStyleLbl="revTx" presStyleIdx="5" presStyleCnt="6"/>
      <dgm:spPr/>
      <dgm:t>
        <a:bodyPr/>
        <a:lstStyle/>
        <a:p>
          <a:endParaRPr lang="it-IT"/>
        </a:p>
      </dgm:t>
    </dgm:pt>
    <dgm:pt modelId="{553FD065-B8E1-43E0-BDCF-8A72FDE88048}" type="pres">
      <dgm:prSet presAssocID="{684C4591-23CC-4D5E-A583-EC3ED1D3F37F}" presName="vert1" presStyleCnt="0"/>
      <dgm:spPr/>
    </dgm:pt>
  </dgm:ptLst>
  <dgm:cxnLst>
    <dgm:cxn modelId="{4A62422F-997F-4244-AF2E-4915B3BF3B8A}" type="presOf" srcId="{A2F37EE5-81B8-4448-913E-3356E885D4AE}" destId="{D56AC798-BC3A-4C57-ABA7-55C84E6A41F0}" srcOrd="0" destOrd="0" presId="urn:microsoft.com/office/officeart/2008/layout/LinedList"/>
    <dgm:cxn modelId="{BFE0203E-89D2-40A3-BEB1-58DFD7F47A5B}" type="presOf" srcId="{BC258DE4-02BD-4300-92D6-F0BD648A4292}" destId="{761CBB9B-DBA3-4748-990D-C234B809E89B}" srcOrd="0" destOrd="0" presId="urn:microsoft.com/office/officeart/2008/layout/LinedList"/>
    <dgm:cxn modelId="{01C69ADF-F432-4130-87C2-52B8CDE85E6F}" type="presOf" srcId="{42192053-6F7C-4195-A0F0-A8D48C8AC1C8}" destId="{A8FCC6C6-5B79-4EE2-A429-A24029E520BD}" srcOrd="0" destOrd="0" presId="urn:microsoft.com/office/officeart/2008/layout/LinedList"/>
    <dgm:cxn modelId="{7C32F10B-2B04-469C-BE2A-CE3EE51FDA3F}" srcId="{42192053-6F7C-4195-A0F0-A8D48C8AC1C8}" destId="{A2F37EE5-81B8-4448-913E-3356E885D4AE}" srcOrd="0" destOrd="0" parTransId="{C8FDF69B-4F7A-47F5-BC34-B611BCA3859C}" sibTransId="{BDE81533-9558-4380-899F-5968403D2158}"/>
    <dgm:cxn modelId="{499B075B-7B70-4A72-9FDD-28F2B91CF82B}" type="presOf" srcId="{684C4591-23CC-4D5E-A583-EC3ED1D3F37F}" destId="{EB9BC445-BF65-4937-A04E-268B0B0EC6C7}" srcOrd="0" destOrd="0" presId="urn:microsoft.com/office/officeart/2008/layout/LinedList"/>
    <dgm:cxn modelId="{09CBA5BC-9219-48B3-9D42-CC4CB02ED3CD}" type="presOf" srcId="{3E23CF17-E0D4-4FB6-830E-17521E5763D0}" destId="{3268E7AE-6A7E-48FE-85E0-F51F1EA293D9}" srcOrd="0" destOrd="0" presId="urn:microsoft.com/office/officeart/2008/layout/LinedList"/>
    <dgm:cxn modelId="{EAF8CD0C-3AB0-40F1-92D0-D01337C19602}" srcId="{42192053-6F7C-4195-A0F0-A8D48C8AC1C8}" destId="{684C4591-23CC-4D5E-A583-EC3ED1D3F37F}" srcOrd="5" destOrd="0" parTransId="{207CC002-77FA-44C2-8A41-448772EA22C4}" sibTransId="{9BE67315-CBA1-4185-BE75-97EB1374B8C3}"/>
    <dgm:cxn modelId="{0A7DBD19-60DA-43E8-A07B-6D324801CE36}" srcId="{42192053-6F7C-4195-A0F0-A8D48C8AC1C8}" destId="{B4CA6C58-BB8C-4A4D-B974-912B3FAA26EA}" srcOrd="4" destOrd="0" parTransId="{72106470-A397-4225-925A-B313C5F4C4F6}" sibTransId="{E12F3928-F0C8-459F-84A3-202EA9AB41D1}"/>
    <dgm:cxn modelId="{E7A71B93-E18C-47B2-8308-56CA330FAC8A}" srcId="{42192053-6F7C-4195-A0F0-A8D48C8AC1C8}" destId="{3E23CF17-E0D4-4FB6-830E-17521E5763D0}" srcOrd="3" destOrd="0" parTransId="{1C93A3E5-81CE-4710-89EC-0C6C42EEEDE6}" sibTransId="{62B346BC-8B08-4B26-8CE2-81D8638BE56B}"/>
    <dgm:cxn modelId="{2B6C55C6-1659-4A99-89A3-53E7ECB819F0}" type="presOf" srcId="{B4CA6C58-BB8C-4A4D-B974-912B3FAA26EA}" destId="{D9983E62-D1F4-4EE8-BB6E-2F05967A9B8D}" srcOrd="0" destOrd="0" presId="urn:microsoft.com/office/officeart/2008/layout/LinedList"/>
    <dgm:cxn modelId="{8F263A83-3D5F-4BBA-8BF1-4F1D70AC0419}" srcId="{42192053-6F7C-4195-A0F0-A8D48C8AC1C8}" destId="{4E3A4EEB-CCD5-4BD7-BF3C-23F728D74FA8}" srcOrd="2" destOrd="0" parTransId="{AE17B4B8-77C6-474A-B357-E2C60033676E}" sibTransId="{0970A7B9-B97F-493A-8FF7-90209372DDC6}"/>
    <dgm:cxn modelId="{29B96B93-8ACE-4449-8F7E-15E911A91395}" type="presOf" srcId="{4E3A4EEB-CCD5-4BD7-BF3C-23F728D74FA8}" destId="{9F2DFC37-E113-4B93-AB0B-94C0F2AA6BBB}" srcOrd="0" destOrd="0" presId="urn:microsoft.com/office/officeart/2008/layout/LinedList"/>
    <dgm:cxn modelId="{6B25E92F-4A7C-42B7-8D1E-4FC6165253F5}" srcId="{42192053-6F7C-4195-A0F0-A8D48C8AC1C8}" destId="{BC258DE4-02BD-4300-92D6-F0BD648A4292}" srcOrd="1" destOrd="0" parTransId="{18578628-32CC-4082-AD8A-A5EDE6133AFE}" sibTransId="{2BC05178-A6C9-44CE-ABA8-E7D03E772F86}"/>
    <dgm:cxn modelId="{68441641-B7FE-4EEA-B141-AA632BE7730B}" type="presParOf" srcId="{A8FCC6C6-5B79-4EE2-A429-A24029E520BD}" destId="{3DB64405-B674-4811-AAEC-D68EA5193D89}" srcOrd="0" destOrd="0" presId="urn:microsoft.com/office/officeart/2008/layout/LinedList"/>
    <dgm:cxn modelId="{6D47814D-F866-4211-9D4E-87BA7DC00461}" type="presParOf" srcId="{A8FCC6C6-5B79-4EE2-A429-A24029E520BD}" destId="{BD65C2C5-D822-4EA8-B0DE-18D8709AD602}" srcOrd="1" destOrd="0" presId="urn:microsoft.com/office/officeart/2008/layout/LinedList"/>
    <dgm:cxn modelId="{389B56D2-4994-46BD-87AB-4BA6328A78FF}" type="presParOf" srcId="{BD65C2C5-D822-4EA8-B0DE-18D8709AD602}" destId="{D56AC798-BC3A-4C57-ABA7-55C84E6A41F0}" srcOrd="0" destOrd="0" presId="urn:microsoft.com/office/officeart/2008/layout/LinedList"/>
    <dgm:cxn modelId="{7CFF7BE8-1BAA-49B4-9F45-4EA66DB14B9D}" type="presParOf" srcId="{BD65C2C5-D822-4EA8-B0DE-18D8709AD602}" destId="{E445CF83-E5A5-40AE-A937-01E196081151}" srcOrd="1" destOrd="0" presId="urn:microsoft.com/office/officeart/2008/layout/LinedList"/>
    <dgm:cxn modelId="{6BD149BE-84B3-4E62-8260-0F44A599E7D0}" type="presParOf" srcId="{A8FCC6C6-5B79-4EE2-A429-A24029E520BD}" destId="{652D6E24-7775-4C2E-866A-4257ED5AEB1D}" srcOrd="2" destOrd="0" presId="urn:microsoft.com/office/officeart/2008/layout/LinedList"/>
    <dgm:cxn modelId="{072D0718-4EA9-40C1-899C-C90B51489FDA}" type="presParOf" srcId="{A8FCC6C6-5B79-4EE2-A429-A24029E520BD}" destId="{E032772C-4E26-4467-9633-B2353C85227C}" srcOrd="3" destOrd="0" presId="urn:microsoft.com/office/officeart/2008/layout/LinedList"/>
    <dgm:cxn modelId="{4253FC85-5DF2-42CC-BA97-A7E8D220B2B3}" type="presParOf" srcId="{E032772C-4E26-4467-9633-B2353C85227C}" destId="{761CBB9B-DBA3-4748-990D-C234B809E89B}" srcOrd="0" destOrd="0" presId="urn:microsoft.com/office/officeart/2008/layout/LinedList"/>
    <dgm:cxn modelId="{2FEC98FC-B947-4E71-AEED-F3B3F6A233F4}" type="presParOf" srcId="{E032772C-4E26-4467-9633-B2353C85227C}" destId="{935FFC9D-DBD1-43E5-A718-2A3DB0FC1F14}" srcOrd="1" destOrd="0" presId="urn:microsoft.com/office/officeart/2008/layout/LinedList"/>
    <dgm:cxn modelId="{62A3B171-29CF-4753-861B-9B00E5985769}" type="presParOf" srcId="{A8FCC6C6-5B79-4EE2-A429-A24029E520BD}" destId="{F893C50E-8682-48C2-891D-8F9FF0E9B51D}" srcOrd="4" destOrd="0" presId="urn:microsoft.com/office/officeart/2008/layout/LinedList"/>
    <dgm:cxn modelId="{FD828517-1E16-44B5-8559-3E834C8F184A}" type="presParOf" srcId="{A8FCC6C6-5B79-4EE2-A429-A24029E520BD}" destId="{EF4C4B18-3DB1-41BA-94D9-B753617BC249}" srcOrd="5" destOrd="0" presId="urn:microsoft.com/office/officeart/2008/layout/LinedList"/>
    <dgm:cxn modelId="{15C4B7A0-C6B6-4157-A82F-F7D4D3161B71}" type="presParOf" srcId="{EF4C4B18-3DB1-41BA-94D9-B753617BC249}" destId="{9F2DFC37-E113-4B93-AB0B-94C0F2AA6BBB}" srcOrd="0" destOrd="0" presId="urn:microsoft.com/office/officeart/2008/layout/LinedList"/>
    <dgm:cxn modelId="{F1420EFC-3A10-47BE-B17D-DCFAFF1549E8}" type="presParOf" srcId="{EF4C4B18-3DB1-41BA-94D9-B753617BC249}" destId="{1EE9E671-40FD-47E9-8900-F17481FA7845}" srcOrd="1" destOrd="0" presId="urn:microsoft.com/office/officeart/2008/layout/LinedList"/>
    <dgm:cxn modelId="{550BDF1E-9EF6-4A5D-A985-58040509B3C4}" type="presParOf" srcId="{A8FCC6C6-5B79-4EE2-A429-A24029E520BD}" destId="{EBEED180-8E1B-476B-9C71-CB525AC661EF}" srcOrd="6" destOrd="0" presId="urn:microsoft.com/office/officeart/2008/layout/LinedList"/>
    <dgm:cxn modelId="{DC0DDE7E-06E2-4EDF-A6BF-C71BC606BFF0}" type="presParOf" srcId="{A8FCC6C6-5B79-4EE2-A429-A24029E520BD}" destId="{D5C3C7B0-02CA-417E-AF64-32552B4EEBB5}" srcOrd="7" destOrd="0" presId="urn:microsoft.com/office/officeart/2008/layout/LinedList"/>
    <dgm:cxn modelId="{CF77D684-7CA0-4260-AAA4-D9DF97CB896E}" type="presParOf" srcId="{D5C3C7B0-02CA-417E-AF64-32552B4EEBB5}" destId="{3268E7AE-6A7E-48FE-85E0-F51F1EA293D9}" srcOrd="0" destOrd="0" presId="urn:microsoft.com/office/officeart/2008/layout/LinedList"/>
    <dgm:cxn modelId="{E885E943-6353-4D79-A487-6D90093C98A5}" type="presParOf" srcId="{D5C3C7B0-02CA-417E-AF64-32552B4EEBB5}" destId="{3A99ADAE-52DD-4AB2-8D4F-B16CE8205F68}" srcOrd="1" destOrd="0" presId="urn:microsoft.com/office/officeart/2008/layout/LinedList"/>
    <dgm:cxn modelId="{05C972DF-F155-41C7-9787-60B93833C23C}" type="presParOf" srcId="{A8FCC6C6-5B79-4EE2-A429-A24029E520BD}" destId="{D510E377-A517-40FC-ADA9-2D3161F75BBD}" srcOrd="8" destOrd="0" presId="urn:microsoft.com/office/officeart/2008/layout/LinedList"/>
    <dgm:cxn modelId="{F885E1FB-FD4D-4FEC-975A-3C7CFACC8089}" type="presParOf" srcId="{A8FCC6C6-5B79-4EE2-A429-A24029E520BD}" destId="{374710CD-365A-4CE9-9D95-22F4C86DAED1}" srcOrd="9" destOrd="0" presId="urn:microsoft.com/office/officeart/2008/layout/LinedList"/>
    <dgm:cxn modelId="{22E3A0A5-A9DE-4737-9FD1-DB962CEDEB6A}" type="presParOf" srcId="{374710CD-365A-4CE9-9D95-22F4C86DAED1}" destId="{D9983E62-D1F4-4EE8-BB6E-2F05967A9B8D}" srcOrd="0" destOrd="0" presId="urn:microsoft.com/office/officeart/2008/layout/LinedList"/>
    <dgm:cxn modelId="{FBA26BE3-CFA8-4999-A407-29E024939A9C}" type="presParOf" srcId="{374710CD-365A-4CE9-9D95-22F4C86DAED1}" destId="{1AD96295-7208-459C-A784-26E14F6FFF46}" srcOrd="1" destOrd="0" presId="urn:microsoft.com/office/officeart/2008/layout/LinedList"/>
    <dgm:cxn modelId="{C309883E-6294-484D-A6C3-654751EAE4CC}" type="presParOf" srcId="{A8FCC6C6-5B79-4EE2-A429-A24029E520BD}" destId="{137BB3F7-2E2B-4659-B3B9-9E800B33DE56}" srcOrd="10" destOrd="0" presId="urn:microsoft.com/office/officeart/2008/layout/LinedList"/>
    <dgm:cxn modelId="{9E984909-09E4-4337-BC29-3D5DBB442BB8}" type="presParOf" srcId="{A8FCC6C6-5B79-4EE2-A429-A24029E520BD}" destId="{32AD0405-8DF0-49F1-A7E3-B98703FE970E}" srcOrd="11" destOrd="0" presId="urn:microsoft.com/office/officeart/2008/layout/LinedList"/>
    <dgm:cxn modelId="{7BFFB92F-7361-4173-8C65-FF01C6E965D2}" type="presParOf" srcId="{32AD0405-8DF0-49F1-A7E3-B98703FE970E}" destId="{EB9BC445-BF65-4937-A04E-268B0B0EC6C7}" srcOrd="0" destOrd="0" presId="urn:microsoft.com/office/officeart/2008/layout/LinedList"/>
    <dgm:cxn modelId="{84079799-79DF-4A98-B3BE-6E63F2D3C316}" type="presParOf" srcId="{32AD0405-8DF0-49F1-A7E3-B98703FE970E}" destId="{553FD065-B8E1-43E0-BDCF-8A72FDE8804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DB64405-B674-4811-AAEC-D68EA5193D89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AC798-BC3A-4C57-ABA7-55C84E6A41F0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dirty="0"/>
            <a:t>BSC HEALTH AND SOCIAL CARE</a:t>
          </a:r>
          <a:endParaRPr lang="en-US" sz="3700" kern="1200" dirty="0"/>
        </a:p>
      </dsp:txBody>
      <dsp:txXfrm>
        <a:off x="0" y="2492"/>
        <a:ext cx="6492875" cy="850069"/>
      </dsp:txXfrm>
    </dsp:sp>
    <dsp:sp modelId="{652D6E24-7775-4C2E-866A-4257ED5AEB1D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CBB9B-DBA3-4748-990D-C234B809E89B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INTRODUCTION TO PHYSIOLOGY</a:t>
          </a:r>
          <a:endParaRPr lang="en-US" sz="3700" kern="1200"/>
        </a:p>
      </dsp:txBody>
      <dsp:txXfrm>
        <a:off x="0" y="852561"/>
        <a:ext cx="6492875" cy="850069"/>
      </dsp:txXfrm>
    </dsp:sp>
    <dsp:sp modelId="{F893C50E-8682-48C2-891D-8F9FF0E9B51D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DFC37-E113-4B93-AB0B-94C0F2AA6BBB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BMHP5003</a:t>
          </a:r>
          <a:endParaRPr lang="en-US" sz="3700" kern="1200"/>
        </a:p>
      </dsp:txBody>
      <dsp:txXfrm>
        <a:off x="0" y="1702630"/>
        <a:ext cx="6492875" cy="850069"/>
      </dsp:txXfrm>
    </dsp:sp>
    <dsp:sp modelId="{EBEED180-8E1B-476B-9C71-CB525AC661EF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8E7AE-6A7E-48FE-85E0-F51F1EA293D9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OLIVETTE MILDRED COLE </a:t>
          </a:r>
          <a:endParaRPr lang="en-US" sz="3700" kern="1200"/>
        </a:p>
      </dsp:txBody>
      <dsp:txXfrm>
        <a:off x="0" y="2552699"/>
        <a:ext cx="6492875" cy="850069"/>
      </dsp:txXfrm>
    </dsp:sp>
    <dsp:sp modelId="{D510E377-A517-40FC-ADA9-2D3161F75BBD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83E62-D1F4-4EE8-BB6E-2F05967A9B8D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2022097</a:t>
          </a:r>
          <a:endParaRPr lang="en-US" sz="3700" kern="1200"/>
        </a:p>
      </dsp:txBody>
      <dsp:txXfrm>
        <a:off x="0" y="3402769"/>
        <a:ext cx="6492875" cy="850069"/>
      </dsp:txXfrm>
    </dsp:sp>
    <dsp:sp modelId="{137BB3F7-2E2B-4659-B3B9-9E800B33DE56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BC445-BF65-4937-A04E-268B0B0EC6C7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lvl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/>
            <a:t>LAILA SURANI</a:t>
          </a:r>
          <a:endParaRPr lang="en-US" sz="3700" kern="1200"/>
        </a:p>
      </dsp:txBody>
      <dsp:txXfrm>
        <a:off x="0" y="4252838"/>
        <a:ext cx="6492875" cy="8500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FA78A-9FE0-4F1C-8DAB-8C1565662ED8}" type="datetimeFigureOut">
              <a:rPr lang="en-GB" smtClean="0"/>
              <a:pPr/>
              <a:t>08/03/2022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7BE88-EFDB-4515-9F67-E617B056FCE5}" type="slidenum">
              <a:rPr lang="en-GB" smtClean="0"/>
              <a:pPr/>
              <a:t>‹N›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97681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79347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52635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2261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335482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69977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841906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57BE88-EFDB-4515-9F67-E617B056FCE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18757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4DD227E-580D-4EC1-823E-FE96DBAB1F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EAF578B-1149-434F-B786-DF18625AA2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63421CC-90DB-46EC-9338-228A28B37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C8E4B579-3A85-4A8D-BD54-FCFE4B184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552E7A8D-F433-4C77-BE17-1CA46E166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62524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14CA5FC-A726-44FB-9815-EB43627DF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B009781-FC74-4CB2-B384-FCCC3D3CF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E7074F3A-DB69-4A2E-A7BD-C09665389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578C81D-8630-46A4-A620-5365323177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AB141A4-358F-47A3-A123-F8F34F14B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86597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B8DA45B-54F0-4AB7-BEB9-1475F370E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DFD0B23D-C6C6-4D46-BDA0-78CA429AAC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30D02D5C-ED6C-4E0A-9062-D8BD56EBD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5B52F1E-D2A1-47F9-9C58-90C3605F0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4A6CEB3-670A-41D6-99A6-3F22BD18C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5247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F681CB5-47B3-43C2-A9FD-9580FF85A8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7E33E79-5D4E-4C5F-AD7F-D3F3DA3105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E26C20B7-ABF6-417A-A45D-576AEDF4BA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7F676552-768F-410F-8FD5-C8A272F86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DF2AE19-7997-4E77-A477-22DC6B716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B1BE42E7-12E1-4F01-86D7-D490AAE03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99736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1511120-59DE-4744-8E4F-EC3E4C15F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9F121D6-6FC2-4F1B-9D0A-0F7B8898B8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C35E3E6-13A1-4BC1-8320-C1A092642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C2CAD076-77B4-4003-BFA2-BF572627AF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27B6ECFF-4FA5-46D1-947D-902071C1C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A9365410-B825-405A-B0B8-0B3EC44A8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90AE62DB-75FD-4FFA-808B-05DBC674A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1FE2F070-57BC-4710-A494-BDC012A57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758368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87CFC34-D1C0-4CE1-9412-85C50B887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0703C778-1139-43B9-B50F-41CEF9BB9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DA85883-1DA4-436D-8CF1-3410C3F9A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BEAD956-D070-4006-AA17-9AAAF2DF2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37922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679C3FF0-D597-4F2D-A9B9-16027FC41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CD303823-D546-4B3A-A346-7EEF9A641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A755EE0E-15B1-4BA0-A5D7-771EB6778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4976076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5EC2920-54A4-46A2-9D68-1EFA6DDBA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FCC1024-C336-411C-A3CC-4D59421ED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60E0660E-6B92-4B54-A517-BBF3BB24D3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0716BF5-97AF-431E-AAE5-4F774AF5B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680E817D-6635-4310-B1F8-876318BA1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24C044D8-578B-48F1-8B4F-79BBFFDBF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48547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5136CEB-B290-4C68-8B46-D763C5FE9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07AC2C9B-67EA-419F-8FED-CC1A83292E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6DA2AB4B-2E89-4430-9220-303788193A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2E607842-F3A8-479C-BECE-165E2DAB6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94409D9D-898D-4E75-82A8-CC9935E9F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CD3C5C6-F19F-417B-9714-B9257B549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37181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24300FD-A382-4CDA-BD46-8D558D840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F7E45C63-0AD1-4CF9-BB49-F68F687BA0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B4CE8DF-57D0-4D94-B6A1-DA7B8450E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CB763FA-EF49-4D6E-BA49-34ADF6FC9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124CBBAC-E57F-4787-BCA6-F4173CA4F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646290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A1CB74F8-5924-4BBD-B2FF-93E32F6BCB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585E3E9A-EFB0-4778-AB28-3F7D75F69C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2ED2DC17-E16D-4444-857F-5C1E4B6FC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72C7DAF-3BD5-4BBA-AD8C-4C4216861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B52D754-1BE3-4F64-A6F9-9C49D25A7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133376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8F857BA1-D6E5-46BB-AD8B-793877298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7B6E1AC-051B-4391-AD1D-1DB895C6EA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7598030-1A0F-466A-941F-DEBB38A05B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8D28F-32F0-5748-9ED6-2DF706388D11}" type="datetimeFigureOut">
              <a:rPr lang="en-US" smtClean="0"/>
              <a:pPr/>
              <a:t>3/8/2022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E828755-C93E-4D9B-8013-4C06A71D617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C2B7AC5-2F0F-4AD9-B2B3-2D178703E2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369AC-1D5D-174B-8AB1-CB4CC263BD1B}" type="slidenum">
              <a:rPr lang="en-US" smtClean="0"/>
              <a:pPr/>
              <a:t>‹N›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489127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flickr.com/photos/mitopencourseware/3969057953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ronary-heart-disease/" TargetMode="External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cerebrovascular-disease/" TargetMode="External"/><Relationship Id="rId5" Type="http://schemas.openxmlformats.org/officeDocument/2006/relationships/hyperlink" Target="https://www.nhs.uk/conditions/peripheral-arterial-disease-pad/" TargetMode="External"/><Relationship Id="rId4" Type="http://schemas.openxmlformats.org/officeDocument/2006/relationships/hyperlink" Target="https://www.nhs.uk/conditions/heart-attack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42">
            <a:extLst>
              <a:ext uri="{FF2B5EF4-FFF2-40B4-BE49-F238E27FC236}">
                <a16:creationId xmlns=""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56" name="Group 44">
            <a:extLst>
              <a:ext uri="{FF2B5EF4-FFF2-40B4-BE49-F238E27FC236}">
                <a16:creationId xmlns=""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60" name="Freeform 6">
              <a:extLst>
                <a:ext uri="{FF2B5EF4-FFF2-40B4-BE49-F238E27FC236}">
                  <a16:creationId xmlns=""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4" name="Freeform 7">
              <a:extLst>
                <a:ext uri="{FF2B5EF4-FFF2-40B4-BE49-F238E27FC236}">
                  <a16:creationId xmlns=""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69" name="Freeform 8">
              <a:extLst>
                <a:ext uri="{FF2B5EF4-FFF2-40B4-BE49-F238E27FC236}">
                  <a16:creationId xmlns=""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70" name="Freeform 9">
              <a:extLst>
                <a:ext uri="{FF2B5EF4-FFF2-40B4-BE49-F238E27FC236}">
                  <a16:creationId xmlns=""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1" name="Freeform 10">
              <a:extLst>
                <a:ext uri="{FF2B5EF4-FFF2-40B4-BE49-F238E27FC236}">
                  <a16:creationId xmlns=""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2" name="Freeform 11">
              <a:extLst>
                <a:ext uri="{FF2B5EF4-FFF2-40B4-BE49-F238E27FC236}">
                  <a16:creationId xmlns=""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graphicFrame>
        <p:nvGraphicFramePr>
          <p:cNvPr id="38" name="Content Placeholder 2">
            <a:extLst>
              <a:ext uri="{FF2B5EF4-FFF2-40B4-BE49-F238E27FC236}">
                <a16:creationId xmlns="" xmlns:a16="http://schemas.microsoft.com/office/drawing/2014/main" id="{3390D642-5315-4545-9423-335F7E103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8702968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="" xmlns:p14="http://schemas.microsoft.com/office/powerpoint/2010/main" val="1150324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7" name="Picture 3" descr="Microscopic view of cells">
            <a:extLst>
              <a:ext uri="{FF2B5EF4-FFF2-40B4-BE49-F238E27FC236}">
                <a16:creationId xmlns="" xmlns:a16="http://schemas.microsoft.com/office/drawing/2014/main" id="{86DFDC4A-A946-4646-9AE3-BBE0315D33A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73327C2B-26DC-5641-A1C8-7A505163F12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800" dirty="0"/>
              <a:t/>
            </a:r>
            <a:br>
              <a:rPr lang="en-US" sz="1800" dirty="0"/>
            </a:br>
            <a:r>
              <a:rPr lang="en-US" sz="1800" dirty="0"/>
              <a:t/>
            </a:r>
            <a:br>
              <a:rPr lang="en-US" sz="1800" dirty="0"/>
            </a:br>
            <a:r>
              <a:rPr lang="en-US" sz="1800" dirty="0"/>
              <a:t/>
            </a:r>
            <a:br>
              <a:rPr lang="en-US" sz="1800" dirty="0"/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PRACTICAL TEST PRESENTATION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Structure of the </a:t>
            </a:r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human brain,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anatomy and physiology and planning of care </a:t>
            </a:r>
          </a:p>
        </p:txBody>
      </p:sp>
    </p:spTree>
    <p:extLst>
      <p:ext uri="{BB962C8B-B14F-4D97-AF65-F5344CB8AC3E}">
        <p14:creationId xmlns="" xmlns:p14="http://schemas.microsoft.com/office/powerpoint/2010/main" val="4105303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9AC870-A958-7F4A-8649-B34A8AA71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2587" y="283004"/>
            <a:ext cx="7720187" cy="634253"/>
          </a:xfrm>
        </p:spPr>
        <p:txBody>
          <a:bodyPr anchor="b">
            <a:normAutofit fontScale="90000"/>
          </a:bodyPr>
          <a:lstStyle/>
          <a:p>
            <a:r>
              <a:rPr lang="en-US" sz="4800" dirty="0" smtClean="0">
                <a:latin typeface="Arial" pitchFamily="34" charset="0"/>
                <a:cs typeface="Arial" pitchFamily="34" charset="0"/>
              </a:rPr>
              <a:t>Functions </a:t>
            </a:r>
            <a:r>
              <a:rPr lang="en-US" sz="4800" dirty="0">
                <a:latin typeface="Arial" pitchFamily="34" charset="0"/>
                <a:cs typeface="Arial" pitchFamily="34" charset="0"/>
              </a:rPr>
              <a:t>of the Human Brain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807104E-6DFC-0040-B2E2-24B0AF09F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051" y="1552637"/>
            <a:ext cx="3207392" cy="208636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="" xmlns:a16="http://schemas.microsoft.com/office/drawing/2014/main" id="{4BE6E83A-D596-4941-9771-C09474FB46BC}"/>
              </a:ext>
            </a:extLst>
          </p:cNvPr>
          <p:cNvSpPr txBox="1"/>
          <p:nvPr/>
        </p:nvSpPr>
        <p:spPr>
          <a:xfrm>
            <a:off x="726044" y="1343505"/>
            <a:ext cx="304912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frontal lobe of the human brain controls: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="" xmlns:a16="http://schemas.microsoft.com/office/drawing/2014/main" id="{C413AF7D-4ECF-4C14-B306-5DFDC169DB6D}"/>
              </a:ext>
            </a:extLst>
          </p:cNvPr>
          <p:cNvSpPr txBox="1"/>
          <p:nvPr/>
        </p:nvSpPr>
        <p:spPr>
          <a:xfrm>
            <a:off x="8559088" y="1311984"/>
            <a:ext cx="304687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Parietal lobe controls: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Comprehension and language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Sensory functions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heath,other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sensations)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Primary somatosensory cortex (postcentral gyrus)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="" xmlns:a16="http://schemas.microsoft.com/office/drawing/2014/main" id="{C8504DCD-8D8A-4F43-B179-6B973CFD516A}"/>
              </a:ext>
            </a:extLst>
          </p:cNvPr>
          <p:cNvSpPr txBox="1"/>
          <p:nvPr/>
        </p:nvSpPr>
        <p:spPr>
          <a:xfrm>
            <a:off x="689136" y="4269403"/>
            <a:ext cx="2775843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Temporal lobe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controls: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Smell Identification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Sound Identification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Short-term Memory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Hearing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="" xmlns:a16="http://schemas.microsoft.com/office/drawing/2014/main" id="{4560A3D0-80F5-431F-86EA-0FD2E210E5BF}"/>
              </a:ext>
            </a:extLst>
          </p:cNvPr>
          <p:cNvSpPr txBox="1"/>
          <p:nvPr/>
        </p:nvSpPr>
        <p:spPr>
          <a:xfrm>
            <a:off x="8984154" y="4163661"/>
            <a:ext cx="241198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Occipital controls: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Primary visual cortex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Processing visual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information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itchFamily="34" charset="0"/>
                <a:cs typeface="Arial" pitchFamily="34" charset="0"/>
              </a:rPr>
              <a:t>Storing visual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memories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="" xmlns:a16="http://schemas.microsoft.com/office/drawing/2014/main" id="{AF701E30-1E33-4EDD-9489-F920770AFBB1}"/>
              </a:ext>
            </a:extLst>
          </p:cNvPr>
          <p:cNvSpPr txBox="1"/>
          <p:nvPr/>
        </p:nvSpPr>
        <p:spPr>
          <a:xfrm>
            <a:off x="6564885" y="4233099"/>
            <a:ext cx="297550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Brainstem controls: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Breathing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Swallowing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Heart 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Alertness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="" xmlns:a16="http://schemas.microsoft.com/office/drawing/2014/main" id="{3263C8D8-3109-4088-9924-1C0438337619}"/>
              </a:ext>
            </a:extLst>
          </p:cNvPr>
          <p:cNvSpPr txBox="1"/>
          <p:nvPr/>
        </p:nvSpPr>
        <p:spPr>
          <a:xfrm>
            <a:off x="3464979" y="4184198"/>
            <a:ext cx="327137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Cerebellum controls: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Stores memories of previously learned movement patterns</a:t>
            </a:r>
          </a:p>
        </p:txBody>
      </p:sp>
      <p:pic>
        <p:nvPicPr>
          <p:cNvPr id="12" name="Picture 11" descr="Diagram&#10;&#10;Description automatically generated with medium confidence">
            <a:extLst>
              <a:ext uri="{FF2B5EF4-FFF2-40B4-BE49-F238E27FC236}">
                <a16:creationId xmlns="" xmlns:a16="http://schemas.microsoft.com/office/drawing/2014/main" id="{63E163BA-48CE-48B2-A2E0-057CF2CAFEB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813428" y="1364288"/>
            <a:ext cx="4168697" cy="2770993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="" xmlns:a16="http://schemas.microsoft.com/office/drawing/2014/main" id="{B7433FD1-8701-4010-B9F1-9919B3EEF410}"/>
              </a:ext>
            </a:extLst>
          </p:cNvPr>
          <p:cNvSpPr txBox="1"/>
          <p:nvPr/>
        </p:nvSpPr>
        <p:spPr>
          <a:xfrm>
            <a:off x="6643980" y="6313341"/>
            <a:ext cx="19151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Webmed</a:t>
            </a:r>
            <a:r>
              <a:rPr lang="en-GB" dirty="0"/>
              <a:t>, 2022)</a:t>
            </a:r>
          </a:p>
        </p:txBody>
      </p:sp>
    </p:spTree>
    <p:extLst>
      <p:ext uri="{BB962C8B-B14F-4D97-AF65-F5344CB8AC3E}">
        <p14:creationId xmlns="" xmlns:p14="http://schemas.microsoft.com/office/powerpoint/2010/main" val="311491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8">
            <a:extLst>
              <a:ext uri="{FF2B5EF4-FFF2-40B4-BE49-F238E27FC236}">
                <a16:creationId xmlns="" xmlns:a16="http://schemas.microsoft.com/office/drawing/2014/main" id="{327D73B4-9F5C-4A64-A179-51B9500CB8B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Oval 40">
            <a:extLst>
              <a:ext uri="{FF2B5EF4-FFF2-40B4-BE49-F238E27FC236}">
                <a16:creationId xmlns="" xmlns:a16="http://schemas.microsoft.com/office/drawing/2014/main" id="{C1F06963-6374-4B48-844F-071A9BAAAE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24AA22D-CE82-F64D-8EFF-1F83EBEF0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5600">
                <a:solidFill>
                  <a:srgbClr val="FFFFFF"/>
                </a:solidFill>
              </a:rPr>
              <a:t>What is stroke?</a:t>
            </a:r>
            <a:endParaRPr lang="en-US" sz="5600">
              <a:solidFill>
                <a:srgbClr val="FFFFFF"/>
              </a:solidFill>
            </a:endParaRPr>
          </a:p>
        </p:txBody>
      </p:sp>
      <p:sp>
        <p:nvSpPr>
          <p:cNvPr id="42" name="Graphic 11">
            <a:extLst>
              <a:ext uri="{FF2B5EF4-FFF2-40B4-BE49-F238E27FC236}">
                <a16:creationId xmlns="" xmlns:a16="http://schemas.microsoft.com/office/drawing/2014/main" id="{6CB927A4-E432-4310-9CD5-E89FF50631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Graphic 12">
            <a:extLst>
              <a:ext uri="{FF2B5EF4-FFF2-40B4-BE49-F238E27FC236}">
                <a16:creationId xmlns="" xmlns:a16="http://schemas.microsoft.com/office/drawing/2014/main" id="{1453BF6C-B012-48B7-B4E8-6D7AC7C27D0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0" name="Content Placeholder 2">
            <a:extLst>
              <a:ext uri="{FF2B5EF4-FFF2-40B4-BE49-F238E27FC236}">
                <a16:creationId xmlns="" xmlns:a16="http://schemas.microsoft.com/office/drawing/2014/main" id="{C7DD8440-7DFA-B44B-B74B-21286C91D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9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troke is a critical health </a:t>
            </a:r>
            <a:r>
              <a:rPr lang="en-GB" sz="1900" b="0" i="0" dirty="0" smtClean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condition affecting brain and secondarily the body parts controlled by it. In a </a:t>
            </a:r>
            <a:r>
              <a:rPr lang="en-GB" sz="19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stroke the amount of </a:t>
            </a:r>
            <a:r>
              <a:rPr lang="en-GB" sz="1900" b="0" i="0" dirty="0" smtClean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blood </a:t>
            </a:r>
            <a:r>
              <a:rPr lang="en-GB" sz="19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delivered </a:t>
            </a:r>
            <a:r>
              <a:rPr lang="en-GB" sz="1900" b="0" i="0" dirty="0" smtClean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19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brain is </a:t>
            </a:r>
            <a:r>
              <a:rPr lang="en-GB" sz="1900" b="0" i="0" dirty="0" smtClean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severely reduced and patients will need </a:t>
            </a:r>
            <a:r>
              <a:rPr lang="en-GB" sz="1900" b="0" i="0" dirty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be hospitalised as soon as possible to prevent serious damages to </a:t>
            </a:r>
            <a:r>
              <a:rPr lang="en-GB" sz="1900" b="0" i="0" dirty="0" smtClean="0">
                <a:solidFill>
                  <a:schemeClr val="tx1">
                    <a:alpha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body parts controlled by the affected brain areas.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easiest way to remember the symptoms of stroke is by remembering the word FAST which stands for: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-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face </a:t>
            </a: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drops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one side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Arms - individuals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not be able to lift </a:t>
            </a: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- individuals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not be able to talk</a:t>
            </a:r>
          </a:p>
          <a:p>
            <a:pPr marL="514350" indent="-514350" algn="just">
              <a:buFont typeface="+mj-lt"/>
              <a:buAutoNum type="arabicPeriod"/>
            </a:pPr>
            <a:r>
              <a:rPr lang="en-GB" sz="1900" dirty="0" smtClean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- </a:t>
            </a: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it’s time to call 911                                           </a:t>
            </a:r>
          </a:p>
          <a:p>
            <a:pPr marL="0" indent="0" algn="just">
              <a:buNone/>
            </a:pPr>
            <a:r>
              <a:rPr lang="en-GB" sz="19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(NHS, 2022)</a:t>
            </a:r>
          </a:p>
        </p:txBody>
      </p:sp>
      <p:sp>
        <p:nvSpPr>
          <p:cNvPr id="51" name="Graphic 10">
            <a:extLst>
              <a:ext uri="{FF2B5EF4-FFF2-40B4-BE49-F238E27FC236}">
                <a16:creationId xmlns="" xmlns:a16="http://schemas.microsoft.com/office/drawing/2014/main" id="{E3020543-B24B-4EC4-8FFC-8DD88EEA91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9" name="Straight Connector 48">
            <a:extLst>
              <a:ext uri="{FF2B5EF4-FFF2-40B4-BE49-F238E27FC236}">
                <a16:creationId xmlns="" xmlns:a16="http://schemas.microsoft.com/office/drawing/2014/main" id="{C49DA8F6-BCC1-4447-B54C-57856834B94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45356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10">
            <a:extLst>
              <a:ext uri="{FF2B5EF4-FFF2-40B4-BE49-F238E27FC236}">
                <a16:creationId xmlns="" xmlns:a16="http://schemas.microsoft.com/office/drawing/2014/main" id="{24D46527-8963-4773-8769-07E6ACE0848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19DD7E7-4D08-B344-85A6-7EAF5CC56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365125"/>
            <a:ext cx="5257800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Anatomy and Physiology of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Stroke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E7A1F2FE-7384-A643-BEAF-1844C2C62AA6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74500" y="551355"/>
            <a:ext cx="4643496" cy="5511567"/>
          </a:xfrm>
          <a:custGeom>
            <a:avLst/>
            <a:gdLst/>
            <a:ahLst/>
            <a:cxnLst/>
            <a:rect l="l" t="t" r="r" b="b"/>
            <a:pathLst>
              <a:path w="4643496" h="5550370">
                <a:moveTo>
                  <a:pt x="81586" y="0"/>
                </a:moveTo>
                <a:lnTo>
                  <a:pt x="4561910" y="0"/>
                </a:lnTo>
                <a:cubicBezTo>
                  <a:pt x="4606969" y="0"/>
                  <a:pt x="4643496" y="36527"/>
                  <a:pt x="4643496" y="81586"/>
                </a:cubicBezTo>
                <a:lnTo>
                  <a:pt x="4643496" y="5468784"/>
                </a:lnTo>
                <a:cubicBezTo>
                  <a:pt x="4643496" y="5513843"/>
                  <a:pt x="4606969" y="5550370"/>
                  <a:pt x="4561910" y="5550370"/>
                </a:cubicBezTo>
                <a:lnTo>
                  <a:pt x="81586" y="5550370"/>
                </a:lnTo>
                <a:cubicBezTo>
                  <a:pt x="36527" y="5550370"/>
                  <a:pt x="0" y="5513843"/>
                  <a:pt x="0" y="5468784"/>
                </a:cubicBezTo>
                <a:lnTo>
                  <a:pt x="0" y="81586"/>
                </a:lnTo>
                <a:cubicBezTo>
                  <a:pt x="0" y="36527"/>
                  <a:pt x="36527" y="0"/>
                  <a:pt x="8158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D09DF40-3B6D-E54C-B9C1-FA8131E316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25625"/>
            <a:ext cx="5257800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brain is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 that controls our body.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receivs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signal from our five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(senses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smell, taste, touch, and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hearing) and integrates them to control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our movements,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speech, memories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other organs within our body. </a:t>
            </a:r>
          </a:p>
          <a:p>
            <a:pPr marL="0" indent="0" algn="just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inner carotid arteries from the whole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anterior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circulation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 the 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vertebral / basilar arteries supply the posterior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circulation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of the brain.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stroke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one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of the cerebral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arteries or their branches are blocked.</a:t>
            </a:r>
            <a:endParaRPr lang="en-GB" sz="20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Mayfield brain and spine, 2022)</a:t>
            </a:r>
          </a:p>
        </p:txBody>
      </p:sp>
      <p:sp>
        <p:nvSpPr>
          <p:cNvPr id="48" name="Arc 12">
            <a:extLst>
              <a:ext uri="{FF2B5EF4-FFF2-40B4-BE49-F238E27FC236}">
                <a16:creationId xmlns="" xmlns:a16="http://schemas.microsoft.com/office/drawing/2014/main" id="{920E13D1-85D7-4BF3-9903-59216CB5AE1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16200000">
            <a:off x="4365355" y="705367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8774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7">
            <a:extLst>
              <a:ext uri="{FF2B5EF4-FFF2-40B4-BE49-F238E27FC236}">
                <a16:creationId xmlns="" xmlns:a16="http://schemas.microsoft.com/office/drawing/2014/main" id="{E92FEB64-6EEA-4759-B4A4-BD2C1E660BA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Oval 9">
            <a:extLst>
              <a:ext uri="{FF2B5EF4-FFF2-40B4-BE49-F238E27FC236}">
                <a16:creationId xmlns="" xmlns:a16="http://schemas.microsoft.com/office/drawing/2014/main" id="{B10BB131-AC8E-4A8E-A5D1-36260F720C3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F0940FED-A138-0C4C-84D6-A5BA9AB42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Effect of </a:t>
            </a:r>
            <a:r>
              <a:rPr lang="en-US" dirty="0" smtClean="0">
                <a:solidFill>
                  <a:srgbClr val="FFFFFF"/>
                </a:solidFill>
              </a:rPr>
              <a:t>Smoking </a:t>
            </a:r>
            <a:r>
              <a:rPr lang="en-US" dirty="0">
                <a:solidFill>
                  <a:srgbClr val="FFFFFF"/>
                </a:solidFill>
              </a:rPr>
              <a:t>on the </a:t>
            </a:r>
            <a:r>
              <a:rPr lang="en-US" dirty="0" smtClean="0">
                <a:solidFill>
                  <a:srgbClr val="FFFFFF"/>
                </a:solidFill>
              </a:rPr>
              <a:t>Body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2" name="Freeform: Shape 11">
            <a:extLst>
              <a:ext uri="{FF2B5EF4-FFF2-40B4-BE49-F238E27FC236}">
                <a16:creationId xmlns="" xmlns:a16="http://schemas.microsoft.com/office/drawing/2014/main" id="{14847E93-7DC1-4D4B-8829-B19AA7137C5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3" name="Freeform: Shape 13">
            <a:extLst>
              <a:ext uri="{FF2B5EF4-FFF2-40B4-BE49-F238E27FC236}">
                <a16:creationId xmlns="" xmlns:a16="http://schemas.microsoft.com/office/drawing/2014/main" id="{5566D6E1-03A1-4D73-A4E0-35D74D568A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4" name="Freeform: Shape 15">
            <a:extLst>
              <a:ext uri="{FF2B5EF4-FFF2-40B4-BE49-F238E27FC236}">
                <a16:creationId xmlns="" xmlns:a16="http://schemas.microsoft.com/office/drawing/2014/main" id="{9F835A99-04AC-494A-A572-AFE8413CC93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038F3CA-C8C0-4046-97AB-D60DD1AF6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 algn="just">
              <a:buNone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When smoking, people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are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letting out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harmful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chemicals, especially in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lungs and these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molecules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will then start to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cause inflammation, damage and illness.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Once these chemicals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have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entered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body it only takes 10 second to reach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brain, heart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and other organs (Health, 20220). </a:t>
            </a:r>
          </a:p>
          <a:p>
            <a:pPr marL="0" indent="0" algn="just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Smoking reduces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lifespan and causes 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breathing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problems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such as chronic obstructive pulmonary disease (COPD),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heart disease, stroke and blood circulation problems. Smoking also affects our vision,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causes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hearing loss and fertility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problems 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such as anticipated menopause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algn="r">
              <a:buNone/>
            </a:pP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(Health, 2022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Freeform: Shape 17">
            <a:extLst>
              <a:ext uri="{FF2B5EF4-FFF2-40B4-BE49-F238E27FC236}">
                <a16:creationId xmlns="" xmlns:a16="http://schemas.microsoft.com/office/drawing/2014/main" id="{7B786209-1B0B-4CA9-9BDD-F7327066A84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6" name="Freeform: Shape 19">
            <a:extLst>
              <a:ext uri="{FF2B5EF4-FFF2-40B4-BE49-F238E27FC236}">
                <a16:creationId xmlns="" xmlns:a16="http://schemas.microsoft.com/office/drawing/2014/main" id="{2D2964BB-484D-45AE-AD66-D407D062965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7" name="Freeform: Shape 21">
            <a:extLst>
              <a:ext uri="{FF2B5EF4-FFF2-40B4-BE49-F238E27FC236}">
                <a16:creationId xmlns="" xmlns:a16="http://schemas.microsoft.com/office/drawing/2014/main" id="{6691AC69-A76E-4DAB-B565-468B6B87ACF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0388090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13">
            <a:extLst>
              <a:ext uri="{FF2B5EF4-FFF2-40B4-BE49-F238E27FC236}">
                <a16:creationId xmlns="" xmlns:a16="http://schemas.microsoft.com/office/drawing/2014/main" id="{B6FACB3C-9069-4791-BC5C-0DB7CD19B8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15">
            <a:extLst>
              <a:ext uri="{FF2B5EF4-FFF2-40B4-BE49-F238E27FC236}">
                <a16:creationId xmlns="" xmlns:a16="http://schemas.microsoft.com/office/drawing/2014/main" id="{71F2038E-D777-4B76-81DD-DD13EE91B9D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9776CDD-4A8F-9046-8362-588566103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954" y="107217"/>
            <a:ext cx="8511168" cy="827062"/>
          </a:xfrm>
        </p:spPr>
        <p:txBody>
          <a:bodyPr>
            <a:noAutofit/>
          </a:bodyPr>
          <a:lstStyle/>
          <a:p>
            <a:r>
              <a:rPr lang="en-GB" sz="3200" dirty="0">
                <a:latin typeface="Arial" pitchFamily="34" charset="0"/>
                <a:cs typeface="Arial" pitchFamily="34" charset="0"/>
              </a:rPr>
              <a:t>Health risks due to patients smoking lifestyle </a:t>
            </a:r>
            <a:endParaRPr lang="en-US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9" name="Content Placeholder 2">
            <a:extLst>
              <a:ext uri="{FF2B5EF4-FFF2-40B4-BE49-F238E27FC236}">
                <a16:creationId xmlns="" xmlns:a16="http://schemas.microsoft.com/office/drawing/2014/main" id="{1F0FA87F-08E9-174A-9814-4EBF654A2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05770"/>
            <a:ext cx="8736496" cy="4532245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According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NHS (2022), smoking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first cause of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death and illness within the UK.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This unhealthy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lifestyle is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leading cause for stroke and not quitting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smoking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will cause other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such as </a:t>
            </a:r>
          </a:p>
          <a:p>
            <a:pPr algn="just"/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coronary heart disease</a:t>
            </a:r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 </a:t>
            </a:r>
          </a:p>
          <a:p>
            <a:pPr algn="just"/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heart attack</a:t>
            </a:r>
            <a:endParaRPr lang="en-GB" sz="2400" b="0" i="0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peripheral vascular disease (damaged blood vessels)</a:t>
            </a:r>
            <a:endParaRPr lang="en-GB" sz="2400" b="0" i="0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hronic </a:t>
            </a:r>
            <a:r>
              <a:rPr lang="en-GB" sz="2400" b="0" i="0" strike="noStrike" dirty="0" err="1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cerebrovascular</a:t>
            </a:r>
            <a:r>
              <a:rPr lang="en-GB" sz="2400" b="0" i="0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disease (damaged arteries that supply blood </a:t>
            </a:r>
            <a:r>
              <a:rPr lang="en-GB" sz="2400" b="0" i="0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to </a:t>
            </a:r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brain</a:t>
            </a:r>
            <a:r>
              <a:rPr lang="en-GB" sz="2400" b="0" i="0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sz="2400" b="0" i="0" strike="noStrike" dirty="0" smtClean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endParaRPr lang="en-GB" sz="2400" b="0" i="0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0" i="0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(NHS, 2022)</a:t>
            </a:r>
          </a:p>
          <a:p>
            <a:endParaRPr lang="en-US" sz="1400" dirty="0">
              <a:solidFill>
                <a:schemeClr val="tx2"/>
              </a:solidFill>
            </a:endParaRPr>
          </a:p>
        </p:txBody>
      </p:sp>
      <p:grpSp>
        <p:nvGrpSpPr>
          <p:cNvPr id="125" name="Group 117">
            <a:extLst>
              <a:ext uri="{FF2B5EF4-FFF2-40B4-BE49-F238E27FC236}">
                <a16:creationId xmlns="" xmlns:a16="http://schemas.microsoft.com/office/drawing/2014/main" id="{DD354807-230F-4402-B1B9-F733A8F1F19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19" name="Freeform: Shape 118">
              <a:extLst>
                <a:ext uri="{FF2B5EF4-FFF2-40B4-BE49-F238E27FC236}">
                  <a16:creationId xmlns="" xmlns:a16="http://schemas.microsoft.com/office/drawing/2014/main" id="{BF5A6F4A-CE87-4D5C-9382-8167967CE813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="" xmlns:a16="http://schemas.microsoft.com/office/drawing/2014/main" id="{61023DD2-2E6F-4419-B404-80F08460BEA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="" xmlns:a16="http://schemas.microsoft.com/office/drawing/2014/main" id="{BC4A6C98-F96E-4587-B01F-A9B01BBFAD0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="" xmlns:a16="http://schemas.microsoft.com/office/drawing/2014/main" id="{A66409EC-9CC3-482A-A4A5-54ED092B3F2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874191CD-0D24-44A1-B767-3E8E2DBB44A1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693632" y="1798820"/>
            <a:ext cx="3273676" cy="326035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73355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7">
            <a:extLst>
              <a:ext uri="{FF2B5EF4-FFF2-40B4-BE49-F238E27FC236}">
                <a16:creationId xmlns="" xmlns:a16="http://schemas.microsoft.com/office/drawing/2014/main" id="{907EF6B7-1338-4443-8C46-6A318D952D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: Shape 9">
            <a:extLst>
              <a:ext uri="{FF2B5EF4-FFF2-40B4-BE49-F238E27FC236}">
                <a16:creationId xmlns="" xmlns:a16="http://schemas.microsoft.com/office/drawing/2014/main" id="{DAAE4CDD-124C-4DCF-9584-B6033B545D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852D7CD-EA36-624D-9D9F-174DD3FE7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Health </a:t>
            </a:r>
            <a:r>
              <a:rPr lang="en-GB" sz="3100" dirty="0" smtClean="0">
                <a:solidFill>
                  <a:srgbClr val="FFFFFF"/>
                </a:solidFill>
              </a:rPr>
              <a:t>Improvement </a:t>
            </a:r>
            <a:r>
              <a:rPr lang="en-GB" sz="3100" dirty="0">
                <a:solidFill>
                  <a:srgbClr val="FFFFFF"/>
                </a:solidFill>
              </a:rPr>
              <a:t>R</a:t>
            </a:r>
            <a:r>
              <a:rPr lang="en-GB" sz="3100" dirty="0" smtClean="0">
                <a:solidFill>
                  <a:srgbClr val="FFFFFF"/>
                </a:solidFill>
              </a:rPr>
              <a:t>ecommendations</a:t>
            </a:r>
            <a:endParaRPr lang="en-US" sz="3100" dirty="0">
              <a:solidFill>
                <a:srgbClr val="FFFFFF"/>
              </a:solidFill>
            </a:endParaRPr>
          </a:p>
        </p:txBody>
      </p:sp>
      <p:sp>
        <p:nvSpPr>
          <p:cNvPr id="40" name="Arc 11">
            <a:extLst>
              <a:ext uri="{FF2B5EF4-FFF2-40B4-BE49-F238E27FC236}">
                <a16:creationId xmlns="" xmlns:a16="http://schemas.microsoft.com/office/drawing/2014/main" id="{081E4A58-353D-44AE-B2FC-2A74E2E400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Content Placeholder 2">
            <a:extLst>
              <a:ext uri="{FF2B5EF4-FFF2-40B4-BE49-F238E27FC236}">
                <a16:creationId xmlns="" xmlns:a16="http://schemas.microsoft.com/office/drawing/2014/main" id="{269A380C-099C-AD44-9AE9-E8D6F6CE2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hard to stop smoking on </a:t>
            </a:r>
            <a:r>
              <a:rPr lang="en-GB" sz="2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ownselves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but with the right support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will be able to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quit. There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are many ways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by which people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can stop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smoking,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such as: </a:t>
            </a:r>
          </a:p>
          <a:p>
            <a:pPr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Signing up to a personal quit app this will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help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find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suitable health recommendations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Read about ways to stop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smoking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help manage cravings 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ind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local support groups to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attend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Regular exercise such as swimming, jogging and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walking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(Nice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42951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8">
            <a:extLst>
              <a:ext uri="{FF2B5EF4-FFF2-40B4-BE49-F238E27FC236}">
                <a16:creationId xmlns="" xmlns:a16="http://schemas.microsoft.com/office/drawing/2014/main" id="{B775CD93-9DF2-48CB-9F57-1BCA9A46C7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66343" y="448055"/>
            <a:ext cx="7201941" cy="1508760"/>
          </a:xfrm>
          <a:prstGeom prst="rect">
            <a:avLst/>
          </a:prstGeom>
          <a:solidFill>
            <a:srgbClr val="64836B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31E17D4-D1CE-D643-8917-544761E90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94944"/>
            <a:ext cx="6610388" cy="1042416"/>
          </a:xfrm>
        </p:spPr>
        <p:txBody>
          <a:bodyPr>
            <a:normAutofit/>
          </a:bodyPr>
          <a:lstStyle/>
          <a:p>
            <a:r>
              <a:rPr lang="en-US" sz="3900" dirty="0">
                <a:solidFill>
                  <a:srgbClr val="FFFFFF"/>
                </a:solidFill>
              </a:rPr>
              <a:t>What is </a:t>
            </a:r>
            <a:r>
              <a:rPr lang="en-US" sz="3900" dirty="0" smtClean="0">
                <a:solidFill>
                  <a:srgbClr val="FFFFFF"/>
                </a:solidFill>
              </a:rPr>
              <a:t>Patient </a:t>
            </a:r>
            <a:r>
              <a:rPr lang="en-US" sz="3900" dirty="0">
                <a:solidFill>
                  <a:srgbClr val="FFFFFF"/>
                </a:solidFill>
              </a:rPr>
              <a:t>Management?</a:t>
            </a:r>
          </a:p>
        </p:txBody>
      </p:sp>
      <p:sp>
        <p:nvSpPr>
          <p:cNvPr id="7" name="Rectangle 10">
            <a:extLst>
              <a:ext uri="{FF2B5EF4-FFF2-40B4-BE49-F238E27FC236}">
                <a16:creationId xmlns="" xmlns:a16="http://schemas.microsoft.com/office/drawing/2014/main" id="{E186B68C-84BC-4A6E-99D1-EE87483C13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845755" y="450222"/>
            <a:ext cx="1861718" cy="1506594"/>
          </a:xfrm>
          <a:prstGeom prst="rect">
            <a:avLst/>
          </a:prstGeom>
          <a:solidFill>
            <a:srgbClr val="ECB968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" name="Rectangle 12">
            <a:extLst>
              <a:ext uri="{FF2B5EF4-FFF2-40B4-BE49-F238E27FC236}">
                <a16:creationId xmlns="" xmlns:a16="http://schemas.microsoft.com/office/drawing/2014/main" id="{6166C6D1-23AC-49C4-BA07-238E4E9F8CE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870314" y="453269"/>
            <a:ext cx="1862765" cy="1505231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14">
            <a:extLst>
              <a:ext uri="{FF2B5EF4-FFF2-40B4-BE49-F238E27FC236}">
                <a16:creationId xmlns="" xmlns:a16="http://schemas.microsoft.com/office/drawing/2014/main" id="{33A87B69-D1B1-4DA7-B224-F220FC5235E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66344" y="2130552"/>
            <a:ext cx="7205472" cy="4270248"/>
          </a:xfrm>
          <a:prstGeom prst="rect">
            <a:avLst/>
          </a:prstGeom>
          <a:solidFill>
            <a:srgbClr val="ECB96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0D650309-81C1-4ECA-9E35-8B8E69C0EC0E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0142" y="2760763"/>
            <a:ext cx="6795370" cy="3006950"/>
          </a:xfrm>
          <a:prstGeom prst="rect">
            <a:avLst/>
          </a:prstGeom>
        </p:spPr>
      </p:pic>
      <p:sp>
        <p:nvSpPr>
          <p:cNvPr id="12" name="Rectangle 16">
            <a:extLst>
              <a:ext uri="{FF2B5EF4-FFF2-40B4-BE49-F238E27FC236}">
                <a16:creationId xmlns="" xmlns:a16="http://schemas.microsoft.com/office/drawing/2014/main" id="{1C091803-41C2-48E0-9228-5148460C74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845755" y="2127680"/>
            <a:ext cx="3887324" cy="4273119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9B64531-80BE-E148-ABA9-8F199FAE7D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311" y="2393792"/>
            <a:ext cx="3539350" cy="3740893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Care management is when a health care provider develops ways to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 patients’ care, helping to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manage their health themselves at the comfort of their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home.</a:t>
            </a:r>
          </a:p>
          <a:p>
            <a:pPr marL="0" indent="0" algn="r">
              <a:buNone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Johnson R, 2022).</a:t>
            </a:r>
          </a:p>
        </p:txBody>
      </p:sp>
    </p:spTree>
    <p:extLst>
      <p:ext uri="{BB962C8B-B14F-4D97-AF65-F5344CB8AC3E}">
        <p14:creationId xmlns="" xmlns:p14="http://schemas.microsoft.com/office/powerpoint/2010/main" val="1048115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8">
            <a:extLst>
              <a:ext uri="{FF2B5EF4-FFF2-40B4-BE49-F238E27FC236}">
                <a16:creationId xmlns="" xmlns:a16="http://schemas.microsoft.com/office/drawing/2014/main" id="{B775CD93-9DF2-48CB-9F57-1BCA9A46C7F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66343" y="448055"/>
            <a:ext cx="7201941" cy="1508760"/>
          </a:xfrm>
          <a:prstGeom prst="rect">
            <a:avLst/>
          </a:prstGeom>
          <a:solidFill>
            <a:srgbClr val="85745F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344DB84-1751-8B4F-8762-9F34A4CAB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94944"/>
            <a:ext cx="6610388" cy="1042416"/>
          </a:xfrm>
        </p:spPr>
        <p:txBody>
          <a:bodyPr>
            <a:normAutofit/>
          </a:bodyPr>
          <a:lstStyle/>
          <a:p>
            <a:r>
              <a:rPr lang="en-GB" sz="4200" dirty="0">
                <a:solidFill>
                  <a:srgbClr val="FFFFFF"/>
                </a:solidFill>
              </a:rPr>
              <a:t>Health </a:t>
            </a:r>
            <a:r>
              <a:rPr lang="en-GB" sz="4200" dirty="0" smtClean="0">
                <a:solidFill>
                  <a:srgbClr val="FFFFFF"/>
                </a:solidFill>
              </a:rPr>
              <a:t>Improvement  </a:t>
            </a:r>
            <a:endParaRPr lang="en-US" sz="4200" dirty="0">
              <a:solidFill>
                <a:srgbClr val="FFFFFF"/>
              </a:solidFill>
            </a:endParaRPr>
          </a:p>
        </p:txBody>
      </p:sp>
      <p:sp>
        <p:nvSpPr>
          <p:cNvPr id="26" name="Rectangle 10">
            <a:extLst>
              <a:ext uri="{FF2B5EF4-FFF2-40B4-BE49-F238E27FC236}">
                <a16:creationId xmlns="" xmlns:a16="http://schemas.microsoft.com/office/drawing/2014/main" id="{E186B68C-84BC-4A6E-99D1-EE87483C13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845755" y="450222"/>
            <a:ext cx="1861718" cy="1506594"/>
          </a:xfrm>
          <a:prstGeom prst="rect">
            <a:avLst/>
          </a:prstGeom>
          <a:solidFill>
            <a:srgbClr val="DB9980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8" name="Rectangle 12">
            <a:extLst>
              <a:ext uri="{FF2B5EF4-FFF2-40B4-BE49-F238E27FC236}">
                <a16:creationId xmlns="" xmlns:a16="http://schemas.microsoft.com/office/drawing/2014/main" id="{6166C6D1-23AC-49C4-BA07-238E4E9F8CE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9870314" y="453269"/>
            <a:ext cx="1862765" cy="1505231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0" name="Rectangle 14">
            <a:extLst>
              <a:ext uri="{FF2B5EF4-FFF2-40B4-BE49-F238E27FC236}">
                <a16:creationId xmlns="" xmlns:a16="http://schemas.microsoft.com/office/drawing/2014/main" id="{33A87B69-D1B1-4DA7-B224-F220FC5235E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466344" y="2130552"/>
            <a:ext cx="7205472" cy="4270248"/>
          </a:xfrm>
          <a:prstGeom prst="rect">
            <a:avLst/>
          </a:prstGeom>
          <a:solidFill>
            <a:srgbClr val="DB9980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6F9D31E6-C4D4-4401-8919-256E1C6870AD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91474" y="2331973"/>
            <a:ext cx="5152706" cy="3864530"/>
          </a:xfrm>
          <a:prstGeom prst="rect">
            <a:avLst/>
          </a:prstGeom>
        </p:spPr>
      </p:pic>
      <p:sp>
        <p:nvSpPr>
          <p:cNvPr id="32" name="Rectangle 16">
            <a:extLst>
              <a:ext uri="{FF2B5EF4-FFF2-40B4-BE49-F238E27FC236}">
                <a16:creationId xmlns="" xmlns:a16="http://schemas.microsoft.com/office/drawing/2014/main" id="{1C091803-41C2-48E0-9228-5148460C747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7845755" y="2127680"/>
            <a:ext cx="3887324" cy="4273119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9E97F35-841C-5E45-BDF3-F871B17E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9311" y="2393792"/>
            <a:ext cx="3360212" cy="3740893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are many ways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to improve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 smoker’s health such as:</a:t>
            </a:r>
          </a:p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Trying nicotine pouches</a:t>
            </a:r>
          </a:p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Exercise regularly</a:t>
            </a:r>
          </a:p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Get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regular medical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checkups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Eat healthy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- some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people eat to comfort themselves or when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they are stressed  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provider can develop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a personalized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care plan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improve </a:t>
            </a:r>
            <a:r>
              <a:rPr lang="en-US" sz="1500" dirty="0" smtClean="0">
                <a:latin typeface="Arial" panose="020B0604020202020204" pitchFamily="34" charset="0"/>
                <a:cs typeface="Arial" panose="020B0604020202020204" pitchFamily="34" charset="0"/>
              </a:rPr>
              <a:t>health conditions.                                              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Neconnect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2022)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="" xmlns:p14="http://schemas.microsoft.com/office/powerpoint/2010/main" val="679755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36">
            <a:extLst>
              <a:ext uri="{FF2B5EF4-FFF2-40B4-BE49-F238E27FC236}">
                <a16:creationId xmlns="" xmlns:a16="http://schemas.microsoft.com/office/drawing/2014/main" id="{DD38EE57-B708-47C9-A4A4-E25F09FAB02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1" name="Group 38">
            <a:extLst>
              <a:ext uri="{FF2B5EF4-FFF2-40B4-BE49-F238E27FC236}">
                <a16:creationId xmlns="" xmlns:a16="http://schemas.microsoft.com/office/drawing/2014/main" id="{57A28182-58A5-4DBB-8F64-BD944BCA815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02" name="Freeform 44">
              <a:extLst>
                <a:ext uri="{FF2B5EF4-FFF2-40B4-BE49-F238E27FC236}">
                  <a16:creationId xmlns="" xmlns:a16="http://schemas.microsoft.com/office/drawing/2014/main" id="{E4A9080E-7BA6-45FC-8677-8B9D5F4DAFE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3" name="Freeform 45">
              <a:extLst>
                <a:ext uri="{FF2B5EF4-FFF2-40B4-BE49-F238E27FC236}">
                  <a16:creationId xmlns="" xmlns:a16="http://schemas.microsoft.com/office/drawing/2014/main" id="{2163D516-75D4-4DE0-AC27-63719125AE5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46">
              <a:extLst>
                <a:ext uri="{FF2B5EF4-FFF2-40B4-BE49-F238E27FC236}">
                  <a16:creationId xmlns="" xmlns:a16="http://schemas.microsoft.com/office/drawing/2014/main" id="{E74A26A5-C23A-46D4-B0FF-155FB3834621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47">
              <a:extLst>
                <a:ext uri="{FF2B5EF4-FFF2-40B4-BE49-F238E27FC236}">
                  <a16:creationId xmlns="" xmlns:a16="http://schemas.microsoft.com/office/drawing/2014/main" id="{08E0243F-1062-43C6-AD04-130DFF66840E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5" name="Rectangle 43">
              <a:extLst>
                <a:ext uri="{FF2B5EF4-FFF2-40B4-BE49-F238E27FC236}">
                  <a16:creationId xmlns="" xmlns:a16="http://schemas.microsoft.com/office/drawing/2014/main" id="{94C5517B-1B0F-47AA-93A5-36718996986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037557CC-F925-AF4F-BEF8-802F2254B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Health and </a:t>
            </a:r>
            <a:r>
              <a:rPr lang="en-US" sz="4000" kern="120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Social </a:t>
            </a:r>
            <a:r>
              <a:rPr lang="en-US" sz="4000" dirty="0">
                <a:solidFill>
                  <a:srgbClr val="FFFFFF"/>
                </a:solidFill>
              </a:rPr>
              <a:t>C</a:t>
            </a:r>
            <a:r>
              <a:rPr lang="en-US" sz="4000" kern="120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are </a:t>
            </a:r>
            <a:r>
              <a:rPr lang="en-US" sz="4000" dirty="0">
                <a:solidFill>
                  <a:srgbClr val="FFFFFF"/>
                </a:solidFill>
              </a:rPr>
              <a:t>S</a:t>
            </a:r>
            <a:r>
              <a:rPr lang="en-US" sz="4000" kern="120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ervice </a:t>
            </a:r>
            <a:r>
              <a:rPr lang="en-US" sz="4000" dirty="0">
                <a:solidFill>
                  <a:srgbClr val="FFFFFF"/>
                </a:solidFill>
              </a:rPr>
              <a:t>I</a:t>
            </a:r>
            <a:r>
              <a:rPr lang="en-US" sz="4000" kern="1200" dirty="0" smtClean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ntervention </a:t>
            </a:r>
            <a:endParaRPr lang="en-US" sz="40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="" xmlns:a16="http://schemas.microsoft.com/office/drawing/2014/main" id="{EF70CE2F-3BEE-49AB-9AAC-43F21BB37C8A}"/>
              </a:ext>
            </a:extLst>
          </p:cNvPr>
          <p:cNvSpPr txBox="1"/>
          <p:nvPr/>
        </p:nvSpPr>
        <p:spPr>
          <a:xfrm>
            <a:off x="1272113" y="2301261"/>
            <a:ext cx="5707670" cy="356315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algn="just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There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are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many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different types of service interventions to assist people wanting to quit smoking and change their lifestyle.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They are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free for everyone to use and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there is also the possibility for one-to-one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or group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interventions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and behavior support from a professional advisor.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People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can get information from GP surgeries, integrated lifestyle service and community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pharmacies, as well as organizations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such as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ancer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R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esearch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UK’s E- cigarette hub.</a:t>
            </a:r>
          </a:p>
          <a:p>
            <a:pPr algn="r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                  (Royal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ollege 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of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Nursing</a:t>
            </a:r>
            <a:r>
              <a:rPr lang="en-US" sz="2000" dirty="0">
                <a:latin typeface="Arial" pitchFamily="34" charset="0"/>
                <a:cs typeface="Arial" pitchFamily="34" charset="0"/>
              </a:rPr>
              <a:t>, 2022)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</a:pPr>
            <a:r>
              <a:rPr lang="en-US" sz="2400" dirty="0"/>
              <a:t>                                                                                   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CACDB91-88FF-433B-8911-179C4D50D66A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979886" y="2899973"/>
            <a:ext cx="4802404" cy="19809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60436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89">
            <a:extLst>
              <a:ext uri="{FF2B5EF4-FFF2-40B4-BE49-F238E27FC236}">
                <a16:creationId xmlns="" xmlns:a16="http://schemas.microsoft.com/office/drawing/2014/main" id="{907EF6B7-1338-4443-8C46-6A318D952DF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Freeform: Shape 91">
            <a:extLst>
              <a:ext uri="{FF2B5EF4-FFF2-40B4-BE49-F238E27FC236}">
                <a16:creationId xmlns="" xmlns:a16="http://schemas.microsoft.com/office/drawing/2014/main" id="{DAAE4CDD-124C-4DCF-9584-B6033B545DD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B8BFBBF7-AD90-F549-8DE5-D81F67247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References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7" name="Arc 93">
            <a:extLst>
              <a:ext uri="{FF2B5EF4-FFF2-40B4-BE49-F238E27FC236}">
                <a16:creationId xmlns="" xmlns:a16="http://schemas.microsoft.com/office/drawing/2014/main" id="{081E4A58-353D-44AE-B2FC-2A74E2E400F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Content Placeholder 2">
            <a:extLst>
              <a:ext uri="{FF2B5EF4-FFF2-40B4-BE49-F238E27FC236}">
                <a16:creationId xmlns="" xmlns:a16="http://schemas.microsoft.com/office/drawing/2014/main" id="{DD10BF8C-6D4A-034D-8A8E-3CC059D39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/>
          </a:bodyPr>
          <a:lstStyle/>
          <a:p>
            <a:pPr algn="just"/>
            <a:r>
              <a:rPr lang="en-US" sz="1500" dirty="0">
                <a:latin typeface="Arial" pitchFamily="34" charset="0"/>
                <a:cs typeface="Arial" pitchFamily="34" charset="0"/>
              </a:rPr>
              <a:t>Health. Gov. 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2022. [online] Available at: &lt;https://www.health.gov.au/health-topics/smoking-and-tobacco/about-smoking-and-tobacco/what-are-the-effects-of-smoking-and-tobacco#what-happens-in-your-body&gt; [Accessed 7 March 2022].</a:t>
            </a:r>
          </a:p>
          <a:p>
            <a:pPr algn="just"/>
            <a:r>
              <a:rPr lang="en-GB" sz="1500" dirty="0" err="1" smtClean="0">
                <a:latin typeface="Arial" pitchFamily="34" charset="0"/>
                <a:cs typeface="Arial" pitchFamily="34" charset="0"/>
              </a:rPr>
              <a:t>Neconnected</a:t>
            </a:r>
            <a:r>
              <a:rPr lang="en-GB" sz="1500" dirty="0">
                <a:latin typeface="Arial" pitchFamily="34" charset="0"/>
                <a:cs typeface="Arial" pitchFamily="34" charset="0"/>
              </a:rPr>
              <a:t>. 2022. [online] Available at: &lt;https://neconnected.co.uk/how-smoking-can-immediately-improve-their-health/&gt;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Nice.org.uk. 2022. [online] Available at: &lt;https://www.nice.org.uk/guidance/qs82/documents/smoking-reducing-tobacco-use-in-the-community-qs-briefing-paper2&gt;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WebMD. 2022. Brain (Human Anatomy): Picture, Function, Parts, Conditions, and More. [online] Available at: &lt;https://www.webmd.com/brain/picture-of-the-brain&gt;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Mayfieldclinic.com. 2022. Mayfield Brain &amp; Spine. [online] Available at: &lt;https://mayfieldclinic.com/pe-anatbrain.htm&gt;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 The Royal College of Nursing. 2022. Smoking cessation | Public Health | Royal College of Nursing. [online] Available at: &lt;https://www.rcn.org.uk/clinical-topics/public-health/smoking-cessation&gt;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nhs.uk. 2022. Stroke - Symptoms. [online] Available at: &lt;https://www.nhs.uk/conditions/stroke/symptoms/&gt; [Accessed 7 March 2022].</a:t>
            </a:r>
          </a:p>
          <a:p>
            <a:pPr algn="just"/>
            <a:r>
              <a:rPr lang="en-GB" sz="1500" dirty="0">
                <a:latin typeface="Arial" pitchFamily="34" charset="0"/>
                <a:cs typeface="Arial" pitchFamily="34" charset="0"/>
              </a:rPr>
              <a:t>nhs.uk. 2022. What are the health risks of smoking?. [online] Available at: &lt;https://www.nhs.uk/common-health-questions/lifestyle/what-are-the-health-risks-of-smoking/&gt; [Accessed 7 March 2022].</a:t>
            </a:r>
            <a:endParaRPr lang="en-US" sz="15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83410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3218</TotalTime>
  <Words>944</Words>
  <Application>Microsoft Office PowerPoint</Application>
  <PresentationFormat>Personalizzato</PresentationFormat>
  <Paragraphs>108</Paragraphs>
  <Slides>12</Slides>
  <Notes>7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Titoli diapositive</vt:lpstr>
      </vt:variant>
      <vt:variant>
        <vt:i4>12</vt:i4>
      </vt:variant>
    </vt:vector>
  </HeadingPairs>
  <TitlesOfParts>
    <vt:vector size="13" baseType="lpstr">
      <vt:lpstr>Office Theme</vt:lpstr>
      <vt:lpstr>Diapositiva 1</vt:lpstr>
      <vt:lpstr>   PRACTICAL TEST PRESENTATION   Structure of the human brain, anatomy and physiology and planning of care </vt:lpstr>
      <vt:lpstr>Functions of the Human Brain </vt:lpstr>
      <vt:lpstr>What is stroke?</vt:lpstr>
      <vt:lpstr>Anatomy and Physiology of Stroke</vt:lpstr>
      <vt:lpstr>Effect of Smoking on the Body</vt:lpstr>
      <vt:lpstr>Health risks due to patients smoking lifestyle </vt:lpstr>
      <vt:lpstr>Health Improvement Recommendations</vt:lpstr>
      <vt:lpstr>What is Patient Management?</vt:lpstr>
      <vt:lpstr>Health Improvement  </vt:lpstr>
      <vt:lpstr>Health and Social Care Service Intervention </vt:lpstr>
      <vt:lpstr>References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Lifestyle, anatomy and physiology</dc:title>
  <dc:creator>Julietta Koroma</dc:creator>
  <cp:lastModifiedBy>Utente</cp:lastModifiedBy>
  <cp:revision>14</cp:revision>
  <dcterms:created xsi:type="dcterms:W3CDTF">2022-03-02T14:18:26Z</dcterms:created>
  <dcterms:modified xsi:type="dcterms:W3CDTF">2022-03-08T16:21:43Z</dcterms:modified>
</cp:coreProperties>
</file>