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1B474-A837-482B-99E3-9AD9BAB3A37F}" v="9" dt="2026-04-22T21:41:48.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521" autoAdjust="0"/>
  </p:normalViewPr>
  <p:slideViewPr>
    <p:cSldViewPr snapToGrid="0" snapToObjects="1">
      <p:cViewPr>
        <p:scale>
          <a:sx n="50" d="100"/>
          <a:sy n="50" d="100"/>
        </p:scale>
        <p:origin x="1740" y="2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en, Aneliese" userId="297640ea-f39f-4a3f-b525-0c6172a58257" providerId="ADAL" clId="{2975A9E9-C5C4-4EEE-8D38-555238BCE339}"/>
    <pc:docChg chg="modSld">
      <pc:chgData name="Allen, Aneliese" userId="297640ea-f39f-4a3f-b525-0c6172a58257" providerId="ADAL" clId="{2975A9E9-C5C4-4EEE-8D38-555238BCE339}" dt="2026-04-22T21:41:48.766" v="8"/>
      <pc:docMkLst>
        <pc:docMk/>
      </pc:docMkLst>
      <pc:sldChg chg="addSp delSp modSp modTransition modAnim">
        <pc:chgData name="Allen, Aneliese" userId="297640ea-f39f-4a3f-b525-0c6172a58257" providerId="ADAL" clId="{2975A9E9-C5C4-4EEE-8D38-555238BCE339}" dt="2026-04-22T21:35:05.397" v="1"/>
        <pc:sldMkLst>
          <pc:docMk/>
          <pc:sldMk cId="0" sldId="256"/>
        </pc:sldMkLst>
        <pc:picChg chg="del">
          <ac:chgData name="Allen, Aneliese" userId="297640ea-f39f-4a3f-b525-0c6172a58257" providerId="ADAL" clId="{2975A9E9-C5C4-4EEE-8D38-555238BCE339}" dt="2026-04-22T21:33:18.225" v="0"/>
          <ac:picMkLst>
            <pc:docMk/>
            <pc:sldMk cId="0" sldId="256"/>
            <ac:picMk id="7" creationId="{6A1B6052-7832-6FB6-091F-9238E75091CE}"/>
          </ac:picMkLst>
        </pc:picChg>
        <pc:picChg chg="add mod">
          <ac:chgData name="Allen, Aneliese" userId="297640ea-f39f-4a3f-b525-0c6172a58257" providerId="ADAL" clId="{2975A9E9-C5C4-4EEE-8D38-555238BCE339}" dt="2026-04-22T21:35:05.397" v="1"/>
          <ac:picMkLst>
            <pc:docMk/>
            <pc:sldMk cId="0" sldId="256"/>
            <ac:picMk id="12" creationId="{54DDE4EC-FF22-643D-86FC-6982221A4D71}"/>
          </ac:picMkLst>
        </pc:picChg>
      </pc:sldChg>
      <pc:sldChg chg="addSp delSp modSp modTransition modAnim">
        <pc:chgData name="Allen, Aneliese" userId="297640ea-f39f-4a3f-b525-0c6172a58257" providerId="ADAL" clId="{2975A9E9-C5C4-4EEE-8D38-555238BCE339}" dt="2026-04-22T21:36:33.408" v="3"/>
        <pc:sldMkLst>
          <pc:docMk/>
          <pc:sldMk cId="0" sldId="257"/>
        </pc:sldMkLst>
        <pc:picChg chg="del">
          <ac:chgData name="Allen, Aneliese" userId="297640ea-f39f-4a3f-b525-0c6172a58257" providerId="ADAL" clId="{2975A9E9-C5C4-4EEE-8D38-555238BCE339}" dt="2026-04-22T21:35:14.061" v="2"/>
          <ac:picMkLst>
            <pc:docMk/>
            <pc:sldMk cId="0" sldId="257"/>
            <ac:picMk id="10" creationId="{5AC823C2-6F4E-027E-DB57-16E2D37B5056}"/>
          </ac:picMkLst>
        </pc:picChg>
        <pc:picChg chg="add mod">
          <ac:chgData name="Allen, Aneliese" userId="297640ea-f39f-4a3f-b525-0c6172a58257" providerId="ADAL" clId="{2975A9E9-C5C4-4EEE-8D38-555238BCE339}" dt="2026-04-22T21:36:33.408" v="3"/>
          <ac:picMkLst>
            <pc:docMk/>
            <pc:sldMk cId="0" sldId="257"/>
            <ac:picMk id="19" creationId="{C3A11DAC-C2A0-B6BD-CC3B-3227CA26B6CA}"/>
          </ac:picMkLst>
        </pc:picChg>
      </pc:sldChg>
      <pc:sldChg chg="addSp delSp modSp modTransition modAnim">
        <pc:chgData name="Allen, Aneliese" userId="297640ea-f39f-4a3f-b525-0c6172a58257" providerId="ADAL" clId="{2975A9E9-C5C4-4EEE-8D38-555238BCE339}" dt="2026-04-22T21:38:46.429" v="5"/>
        <pc:sldMkLst>
          <pc:docMk/>
          <pc:sldMk cId="0" sldId="258"/>
        </pc:sldMkLst>
        <pc:picChg chg="del">
          <ac:chgData name="Allen, Aneliese" userId="297640ea-f39f-4a3f-b525-0c6172a58257" providerId="ADAL" clId="{2975A9E9-C5C4-4EEE-8D38-555238BCE339}" dt="2026-04-22T21:37:13.181" v="4"/>
          <ac:picMkLst>
            <pc:docMk/>
            <pc:sldMk cId="0" sldId="258"/>
            <ac:picMk id="6" creationId="{A8067BB8-4F15-99D3-1C11-708FDACFD97A}"/>
          </ac:picMkLst>
        </pc:picChg>
        <pc:picChg chg="add mod">
          <ac:chgData name="Allen, Aneliese" userId="297640ea-f39f-4a3f-b525-0c6172a58257" providerId="ADAL" clId="{2975A9E9-C5C4-4EEE-8D38-555238BCE339}" dt="2026-04-22T21:38:46.429" v="5"/>
          <ac:picMkLst>
            <pc:docMk/>
            <pc:sldMk cId="0" sldId="258"/>
            <ac:picMk id="14" creationId="{2DB84DE8-2655-AB0B-6655-6E6F1B149D5E}"/>
          </ac:picMkLst>
        </pc:picChg>
      </pc:sldChg>
      <pc:sldChg chg="addSp delSp modSp modTransition modAnim">
        <pc:chgData name="Allen, Aneliese" userId="297640ea-f39f-4a3f-b525-0c6172a58257" providerId="ADAL" clId="{2975A9E9-C5C4-4EEE-8D38-555238BCE339}" dt="2026-04-22T21:41:48.766" v="8"/>
        <pc:sldMkLst>
          <pc:docMk/>
          <pc:sldMk cId="0" sldId="259"/>
        </pc:sldMkLst>
        <pc:picChg chg="del">
          <ac:chgData name="Allen, Aneliese" userId="297640ea-f39f-4a3f-b525-0c6172a58257" providerId="ADAL" clId="{2975A9E9-C5C4-4EEE-8D38-555238BCE339}" dt="2026-04-22T21:38:58.089" v="6"/>
          <ac:picMkLst>
            <pc:docMk/>
            <pc:sldMk cId="0" sldId="259"/>
            <ac:picMk id="11" creationId="{842CE653-41E4-36A3-AB43-F69471EB5C04}"/>
          </ac:picMkLst>
        </pc:picChg>
        <pc:picChg chg="add mod">
          <ac:chgData name="Allen, Aneliese" userId="297640ea-f39f-4a3f-b525-0c6172a58257" providerId="ADAL" clId="{2975A9E9-C5C4-4EEE-8D38-555238BCE339}" dt="2026-04-22T21:41:48.766" v="8"/>
          <ac:picMkLst>
            <pc:docMk/>
            <pc:sldMk cId="0" sldId="259"/>
            <ac:picMk id="18" creationId="{4BD63A52-0EFB-9C06-B2CF-3CCE0CA0A81E}"/>
          </ac:picMkLst>
        </pc:picChg>
      </pc:sldChg>
      <pc:sldChg chg="addSp delSp modSp modTransition modAnim">
        <pc:chgData name="Allen, Aneliese" userId="297640ea-f39f-4a3f-b525-0c6172a58257" providerId="ADAL" clId="{2975A9E9-C5C4-4EEE-8D38-555238BCE339}" dt="2026-04-22T21:41:48.766" v="8"/>
        <pc:sldMkLst>
          <pc:docMk/>
          <pc:sldMk cId="0" sldId="260"/>
        </pc:sldMkLst>
        <pc:picChg chg="del">
          <ac:chgData name="Allen, Aneliese" userId="297640ea-f39f-4a3f-b525-0c6172a58257" providerId="ADAL" clId="{2975A9E9-C5C4-4EEE-8D38-555238BCE339}" dt="2026-04-22T21:39:06.190" v="7"/>
          <ac:picMkLst>
            <pc:docMk/>
            <pc:sldMk cId="0" sldId="260"/>
            <ac:picMk id="10" creationId="{E1EF4DB6-3C4E-672F-82D8-C998AC5F61C7}"/>
          </ac:picMkLst>
        </pc:picChg>
        <pc:picChg chg="add mod">
          <ac:chgData name="Allen, Aneliese" userId="297640ea-f39f-4a3f-b525-0c6172a58257" providerId="ADAL" clId="{2975A9E9-C5C4-4EEE-8D38-555238BCE339}" dt="2026-04-22T21:41:48.766" v="8"/>
          <ac:picMkLst>
            <pc:docMk/>
            <pc:sldMk cId="0" sldId="260"/>
            <ac:picMk id="15" creationId="{A5466BBB-B5C0-985A-6AEC-94F4E7A5D45D}"/>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7245EE-DD0A-4837-AC9B-EA3D2EADACDF}"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25A6B190-035A-4FA3-A140-35ACF19CE789}">
      <dgm:prSet/>
      <dgm:spPr/>
      <dgm:t>
        <a:bodyPr/>
        <a:lstStyle/>
        <a:p>
          <a:r>
            <a:rPr lang="en-US" dirty="0"/>
            <a:t>Public Trust and Confidence</a:t>
          </a:r>
        </a:p>
      </dgm:t>
    </dgm:pt>
    <dgm:pt modelId="{F0AB5F0E-5D4F-4A90-855E-14A89AA56A27}" type="parTrans" cxnId="{65227A1A-CEA9-401B-9162-379F0B29EBBF}">
      <dgm:prSet/>
      <dgm:spPr/>
      <dgm:t>
        <a:bodyPr/>
        <a:lstStyle/>
        <a:p>
          <a:endParaRPr lang="en-US"/>
        </a:p>
      </dgm:t>
    </dgm:pt>
    <dgm:pt modelId="{009B412B-4207-4B13-8FE3-3536293ED2CE}" type="sibTrans" cxnId="{65227A1A-CEA9-401B-9162-379F0B29EBBF}">
      <dgm:prSet/>
      <dgm:spPr/>
      <dgm:t>
        <a:bodyPr/>
        <a:lstStyle/>
        <a:p>
          <a:endParaRPr lang="en-US"/>
        </a:p>
      </dgm:t>
    </dgm:pt>
    <dgm:pt modelId="{BD72A2CE-4506-4068-B039-36AAF83C240E}">
      <dgm:prSet/>
      <dgm:spPr/>
      <dgm:t>
        <a:bodyPr/>
        <a:lstStyle/>
        <a:p>
          <a:r>
            <a:rPr lang="en-US"/>
            <a:t>Aneliese Allen</a:t>
          </a:r>
        </a:p>
      </dgm:t>
    </dgm:pt>
    <dgm:pt modelId="{F01EDF99-8A00-4D31-B7FF-6AFD6DC6013A}" type="parTrans" cxnId="{07F9CE20-9A15-4F00-A548-732016788E04}">
      <dgm:prSet/>
      <dgm:spPr/>
      <dgm:t>
        <a:bodyPr/>
        <a:lstStyle/>
        <a:p>
          <a:endParaRPr lang="en-US"/>
        </a:p>
      </dgm:t>
    </dgm:pt>
    <dgm:pt modelId="{D2D915E4-FD3E-416D-8915-E9BC5F8A8137}" type="sibTrans" cxnId="{07F9CE20-9A15-4F00-A548-732016788E04}">
      <dgm:prSet/>
      <dgm:spPr/>
      <dgm:t>
        <a:bodyPr/>
        <a:lstStyle/>
        <a:p>
          <a:endParaRPr lang="en-US"/>
        </a:p>
      </dgm:t>
    </dgm:pt>
    <dgm:pt modelId="{4EC27CB6-523A-4265-932E-C9394E95C009}">
      <dgm:prSet/>
      <dgm:spPr/>
      <dgm:t>
        <a:bodyPr/>
        <a:lstStyle/>
        <a:p>
          <a:r>
            <a:rPr lang="en-US"/>
            <a:t>BMPO7006D – Contemporary Issues in Policing</a:t>
          </a:r>
        </a:p>
      </dgm:t>
    </dgm:pt>
    <dgm:pt modelId="{1CD17A15-DDBD-4635-9C7D-5F92A98E4444}" type="parTrans" cxnId="{56FDC5FA-0139-44BD-865C-4D9ADFEDEF3D}">
      <dgm:prSet/>
      <dgm:spPr/>
      <dgm:t>
        <a:bodyPr/>
        <a:lstStyle/>
        <a:p>
          <a:endParaRPr lang="en-US"/>
        </a:p>
      </dgm:t>
    </dgm:pt>
    <dgm:pt modelId="{433FFA63-8BB0-494C-99B8-1C1B226E1928}" type="sibTrans" cxnId="{56FDC5FA-0139-44BD-865C-4D9ADFEDEF3D}">
      <dgm:prSet/>
      <dgm:spPr/>
      <dgm:t>
        <a:bodyPr/>
        <a:lstStyle/>
        <a:p>
          <a:endParaRPr lang="en-US"/>
        </a:p>
      </dgm:t>
    </dgm:pt>
    <dgm:pt modelId="{092CB786-EE66-476D-BF88-F9C9B661FB89}" type="pres">
      <dgm:prSet presAssocID="{C17245EE-DD0A-4837-AC9B-EA3D2EADACDF}" presName="hierChild1" presStyleCnt="0">
        <dgm:presLayoutVars>
          <dgm:chPref val="1"/>
          <dgm:dir/>
          <dgm:animOne val="branch"/>
          <dgm:animLvl val="lvl"/>
          <dgm:resizeHandles/>
        </dgm:presLayoutVars>
      </dgm:prSet>
      <dgm:spPr/>
    </dgm:pt>
    <dgm:pt modelId="{4B7C2812-4428-4610-A8CD-BC108014F6CA}" type="pres">
      <dgm:prSet presAssocID="{25A6B190-035A-4FA3-A140-35ACF19CE789}" presName="hierRoot1" presStyleCnt="0"/>
      <dgm:spPr/>
    </dgm:pt>
    <dgm:pt modelId="{B43C3E13-4100-48FA-8348-2C27FE7E1152}" type="pres">
      <dgm:prSet presAssocID="{25A6B190-035A-4FA3-A140-35ACF19CE789}" presName="composite" presStyleCnt="0"/>
      <dgm:spPr/>
    </dgm:pt>
    <dgm:pt modelId="{AF24A701-A237-406F-ABBE-DE804E3E3185}" type="pres">
      <dgm:prSet presAssocID="{25A6B190-035A-4FA3-A140-35ACF19CE789}" presName="background" presStyleLbl="node0" presStyleIdx="0" presStyleCnt="3"/>
      <dgm:spPr/>
    </dgm:pt>
    <dgm:pt modelId="{293F2077-E2E4-45C1-87E4-230EEBBFF1EA}" type="pres">
      <dgm:prSet presAssocID="{25A6B190-035A-4FA3-A140-35ACF19CE789}" presName="text" presStyleLbl="fgAcc0" presStyleIdx="0" presStyleCnt="3">
        <dgm:presLayoutVars>
          <dgm:chPref val="3"/>
        </dgm:presLayoutVars>
      </dgm:prSet>
      <dgm:spPr/>
    </dgm:pt>
    <dgm:pt modelId="{F3273325-3A05-41DC-8B08-83704168B1F5}" type="pres">
      <dgm:prSet presAssocID="{25A6B190-035A-4FA3-A140-35ACF19CE789}" presName="hierChild2" presStyleCnt="0"/>
      <dgm:spPr/>
    </dgm:pt>
    <dgm:pt modelId="{3D3CBBCD-FB8D-4AD2-899F-C7D61A6AFA17}" type="pres">
      <dgm:prSet presAssocID="{BD72A2CE-4506-4068-B039-36AAF83C240E}" presName="hierRoot1" presStyleCnt="0"/>
      <dgm:spPr/>
    </dgm:pt>
    <dgm:pt modelId="{B231A79B-0113-4E1D-8E86-498D07B0670E}" type="pres">
      <dgm:prSet presAssocID="{BD72A2CE-4506-4068-B039-36AAF83C240E}" presName="composite" presStyleCnt="0"/>
      <dgm:spPr/>
    </dgm:pt>
    <dgm:pt modelId="{A38B4DE8-534C-49E0-8356-E658DDABA943}" type="pres">
      <dgm:prSet presAssocID="{BD72A2CE-4506-4068-B039-36AAF83C240E}" presName="background" presStyleLbl="node0" presStyleIdx="1" presStyleCnt="3"/>
      <dgm:spPr/>
    </dgm:pt>
    <dgm:pt modelId="{DEDC20E4-B901-4918-90DC-B3CFB6C7C451}" type="pres">
      <dgm:prSet presAssocID="{BD72A2CE-4506-4068-B039-36AAF83C240E}" presName="text" presStyleLbl="fgAcc0" presStyleIdx="1" presStyleCnt="3">
        <dgm:presLayoutVars>
          <dgm:chPref val="3"/>
        </dgm:presLayoutVars>
      </dgm:prSet>
      <dgm:spPr/>
    </dgm:pt>
    <dgm:pt modelId="{1835A41F-56FA-40AD-9EF7-5A347D09D93B}" type="pres">
      <dgm:prSet presAssocID="{BD72A2CE-4506-4068-B039-36AAF83C240E}" presName="hierChild2" presStyleCnt="0"/>
      <dgm:spPr/>
    </dgm:pt>
    <dgm:pt modelId="{5CFA1AF4-E6EC-4924-A1AE-215D85D6EB17}" type="pres">
      <dgm:prSet presAssocID="{4EC27CB6-523A-4265-932E-C9394E95C009}" presName="hierRoot1" presStyleCnt="0"/>
      <dgm:spPr/>
    </dgm:pt>
    <dgm:pt modelId="{54BC4785-7664-4CB5-8880-B20C51DE2030}" type="pres">
      <dgm:prSet presAssocID="{4EC27CB6-523A-4265-932E-C9394E95C009}" presName="composite" presStyleCnt="0"/>
      <dgm:spPr/>
    </dgm:pt>
    <dgm:pt modelId="{90D5EABD-A844-45CF-A3A5-578D58DB330F}" type="pres">
      <dgm:prSet presAssocID="{4EC27CB6-523A-4265-932E-C9394E95C009}" presName="background" presStyleLbl="node0" presStyleIdx="2" presStyleCnt="3"/>
      <dgm:spPr/>
    </dgm:pt>
    <dgm:pt modelId="{985D6000-8B69-49FA-8C40-C608A2FB7990}" type="pres">
      <dgm:prSet presAssocID="{4EC27CB6-523A-4265-932E-C9394E95C009}" presName="text" presStyleLbl="fgAcc0" presStyleIdx="2" presStyleCnt="3">
        <dgm:presLayoutVars>
          <dgm:chPref val="3"/>
        </dgm:presLayoutVars>
      </dgm:prSet>
      <dgm:spPr/>
    </dgm:pt>
    <dgm:pt modelId="{04A374CB-5518-460F-BEA5-9DED489B7EE3}" type="pres">
      <dgm:prSet presAssocID="{4EC27CB6-523A-4265-932E-C9394E95C009}" presName="hierChild2" presStyleCnt="0"/>
      <dgm:spPr/>
    </dgm:pt>
  </dgm:ptLst>
  <dgm:cxnLst>
    <dgm:cxn modelId="{65227A1A-CEA9-401B-9162-379F0B29EBBF}" srcId="{C17245EE-DD0A-4837-AC9B-EA3D2EADACDF}" destId="{25A6B190-035A-4FA3-A140-35ACF19CE789}" srcOrd="0" destOrd="0" parTransId="{F0AB5F0E-5D4F-4A90-855E-14A89AA56A27}" sibTransId="{009B412B-4207-4B13-8FE3-3536293ED2CE}"/>
    <dgm:cxn modelId="{594F111E-57EF-435D-AD51-B0CC3E5FE5B2}" type="presOf" srcId="{BD72A2CE-4506-4068-B039-36AAF83C240E}" destId="{DEDC20E4-B901-4918-90DC-B3CFB6C7C451}" srcOrd="0" destOrd="0" presId="urn:microsoft.com/office/officeart/2005/8/layout/hierarchy1"/>
    <dgm:cxn modelId="{07F9CE20-9A15-4F00-A548-732016788E04}" srcId="{C17245EE-DD0A-4837-AC9B-EA3D2EADACDF}" destId="{BD72A2CE-4506-4068-B039-36AAF83C240E}" srcOrd="1" destOrd="0" parTransId="{F01EDF99-8A00-4D31-B7FF-6AFD6DC6013A}" sibTransId="{D2D915E4-FD3E-416D-8915-E9BC5F8A8137}"/>
    <dgm:cxn modelId="{8E4BE86E-B9BD-42FC-BEA1-12C91C58EDE4}" type="presOf" srcId="{C17245EE-DD0A-4837-AC9B-EA3D2EADACDF}" destId="{092CB786-EE66-476D-BF88-F9C9B661FB89}" srcOrd="0" destOrd="0" presId="urn:microsoft.com/office/officeart/2005/8/layout/hierarchy1"/>
    <dgm:cxn modelId="{D9F207B9-6BEC-431F-A9BC-E043B5CB959D}" type="presOf" srcId="{25A6B190-035A-4FA3-A140-35ACF19CE789}" destId="{293F2077-E2E4-45C1-87E4-230EEBBFF1EA}" srcOrd="0" destOrd="0" presId="urn:microsoft.com/office/officeart/2005/8/layout/hierarchy1"/>
    <dgm:cxn modelId="{E6B32EEE-DF79-484C-B8E6-342859692C39}" type="presOf" srcId="{4EC27CB6-523A-4265-932E-C9394E95C009}" destId="{985D6000-8B69-49FA-8C40-C608A2FB7990}" srcOrd="0" destOrd="0" presId="urn:microsoft.com/office/officeart/2005/8/layout/hierarchy1"/>
    <dgm:cxn modelId="{56FDC5FA-0139-44BD-865C-4D9ADFEDEF3D}" srcId="{C17245EE-DD0A-4837-AC9B-EA3D2EADACDF}" destId="{4EC27CB6-523A-4265-932E-C9394E95C009}" srcOrd="2" destOrd="0" parTransId="{1CD17A15-DDBD-4635-9C7D-5F92A98E4444}" sibTransId="{433FFA63-8BB0-494C-99B8-1C1B226E1928}"/>
    <dgm:cxn modelId="{D4F4D6D7-72B3-4887-AE3B-84279499BE6C}" type="presParOf" srcId="{092CB786-EE66-476D-BF88-F9C9B661FB89}" destId="{4B7C2812-4428-4610-A8CD-BC108014F6CA}" srcOrd="0" destOrd="0" presId="urn:microsoft.com/office/officeart/2005/8/layout/hierarchy1"/>
    <dgm:cxn modelId="{FE5DEE58-E7BC-4CD1-A4D0-E75885C4DC3F}" type="presParOf" srcId="{4B7C2812-4428-4610-A8CD-BC108014F6CA}" destId="{B43C3E13-4100-48FA-8348-2C27FE7E1152}" srcOrd="0" destOrd="0" presId="urn:microsoft.com/office/officeart/2005/8/layout/hierarchy1"/>
    <dgm:cxn modelId="{14D893D8-129C-4D06-A367-E78206CA078F}" type="presParOf" srcId="{B43C3E13-4100-48FA-8348-2C27FE7E1152}" destId="{AF24A701-A237-406F-ABBE-DE804E3E3185}" srcOrd="0" destOrd="0" presId="urn:microsoft.com/office/officeart/2005/8/layout/hierarchy1"/>
    <dgm:cxn modelId="{E802559B-BE1E-4F5B-B8EF-22461C3B1305}" type="presParOf" srcId="{B43C3E13-4100-48FA-8348-2C27FE7E1152}" destId="{293F2077-E2E4-45C1-87E4-230EEBBFF1EA}" srcOrd="1" destOrd="0" presId="urn:microsoft.com/office/officeart/2005/8/layout/hierarchy1"/>
    <dgm:cxn modelId="{2A958D92-34DF-4D2A-AAE5-E61A3EC11C9A}" type="presParOf" srcId="{4B7C2812-4428-4610-A8CD-BC108014F6CA}" destId="{F3273325-3A05-41DC-8B08-83704168B1F5}" srcOrd="1" destOrd="0" presId="urn:microsoft.com/office/officeart/2005/8/layout/hierarchy1"/>
    <dgm:cxn modelId="{4BA7452D-D257-4311-8AA4-1CCA46B06589}" type="presParOf" srcId="{092CB786-EE66-476D-BF88-F9C9B661FB89}" destId="{3D3CBBCD-FB8D-4AD2-899F-C7D61A6AFA17}" srcOrd="1" destOrd="0" presId="urn:microsoft.com/office/officeart/2005/8/layout/hierarchy1"/>
    <dgm:cxn modelId="{76A57660-CA51-45A1-999E-0DF61DFFAC56}" type="presParOf" srcId="{3D3CBBCD-FB8D-4AD2-899F-C7D61A6AFA17}" destId="{B231A79B-0113-4E1D-8E86-498D07B0670E}" srcOrd="0" destOrd="0" presId="urn:microsoft.com/office/officeart/2005/8/layout/hierarchy1"/>
    <dgm:cxn modelId="{7473B819-5FC2-4177-A5FA-6762BAE4BEB0}" type="presParOf" srcId="{B231A79B-0113-4E1D-8E86-498D07B0670E}" destId="{A38B4DE8-534C-49E0-8356-E658DDABA943}" srcOrd="0" destOrd="0" presId="urn:microsoft.com/office/officeart/2005/8/layout/hierarchy1"/>
    <dgm:cxn modelId="{B734C73E-3B99-40CA-AD61-1C69834BDA7D}" type="presParOf" srcId="{B231A79B-0113-4E1D-8E86-498D07B0670E}" destId="{DEDC20E4-B901-4918-90DC-B3CFB6C7C451}" srcOrd="1" destOrd="0" presId="urn:microsoft.com/office/officeart/2005/8/layout/hierarchy1"/>
    <dgm:cxn modelId="{00E94358-2AD2-4C6E-B247-B5603D5942C4}" type="presParOf" srcId="{3D3CBBCD-FB8D-4AD2-899F-C7D61A6AFA17}" destId="{1835A41F-56FA-40AD-9EF7-5A347D09D93B}" srcOrd="1" destOrd="0" presId="urn:microsoft.com/office/officeart/2005/8/layout/hierarchy1"/>
    <dgm:cxn modelId="{F464D9FC-832B-41DA-9832-37E003881112}" type="presParOf" srcId="{092CB786-EE66-476D-BF88-F9C9B661FB89}" destId="{5CFA1AF4-E6EC-4924-A1AE-215D85D6EB17}" srcOrd="2" destOrd="0" presId="urn:microsoft.com/office/officeart/2005/8/layout/hierarchy1"/>
    <dgm:cxn modelId="{A4A54333-8230-4241-8BEF-40993CAE35E4}" type="presParOf" srcId="{5CFA1AF4-E6EC-4924-A1AE-215D85D6EB17}" destId="{54BC4785-7664-4CB5-8880-B20C51DE2030}" srcOrd="0" destOrd="0" presId="urn:microsoft.com/office/officeart/2005/8/layout/hierarchy1"/>
    <dgm:cxn modelId="{DF49FE41-1BA6-4FA0-BF73-65AD569734DC}" type="presParOf" srcId="{54BC4785-7664-4CB5-8880-B20C51DE2030}" destId="{90D5EABD-A844-45CF-A3A5-578D58DB330F}" srcOrd="0" destOrd="0" presId="urn:microsoft.com/office/officeart/2005/8/layout/hierarchy1"/>
    <dgm:cxn modelId="{1A7BCC87-84C6-498A-9AF5-B03A2F57B2EC}" type="presParOf" srcId="{54BC4785-7664-4CB5-8880-B20C51DE2030}" destId="{985D6000-8B69-49FA-8C40-C608A2FB7990}" srcOrd="1" destOrd="0" presId="urn:microsoft.com/office/officeart/2005/8/layout/hierarchy1"/>
    <dgm:cxn modelId="{8C5D247E-1E18-43D7-B652-40BA38263D2A}" type="presParOf" srcId="{5CFA1AF4-E6EC-4924-A1AE-215D85D6EB17}" destId="{04A374CB-5518-460F-BEA5-9DED489B7EE3}"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16323B-CC23-4FE0-8680-A1A515A0AF2F}"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1E1EE963-0794-4254-A03A-F2C73DC57229}">
      <dgm:prSet/>
      <dgm:spPr/>
      <dgm:t>
        <a:bodyPr/>
        <a:lstStyle/>
        <a:p>
          <a:r>
            <a:rPr lang="en-US"/>
            <a:t>• Trust as an operational necessity</a:t>
          </a:r>
        </a:p>
      </dgm:t>
    </dgm:pt>
    <dgm:pt modelId="{100A08FB-91BC-4A76-B16C-212D21CE2B49}" type="parTrans" cxnId="{E755786C-0E27-474B-A27B-009EF51622AA}">
      <dgm:prSet/>
      <dgm:spPr/>
      <dgm:t>
        <a:bodyPr/>
        <a:lstStyle/>
        <a:p>
          <a:endParaRPr lang="en-US"/>
        </a:p>
      </dgm:t>
    </dgm:pt>
    <dgm:pt modelId="{D6993099-4540-4D6B-B4E9-F697930BFECE}" type="sibTrans" cxnId="{E755786C-0E27-474B-A27B-009EF51622AA}">
      <dgm:prSet/>
      <dgm:spPr/>
      <dgm:t>
        <a:bodyPr/>
        <a:lstStyle/>
        <a:p>
          <a:endParaRPr lang="en-US"/>
        </a:p>
      </dgm:t>
    </dgm:pt>
    <dgm:pt modelId="{B2F7F299-313B-4824-80EC-496BA9AB176E}">
      <dgm:prSet/>
      <dgm:spPr/>
      <dgm:t>
        <a:bodyPr/>
        <a:lstStyle/>
        <a:p>
          <a:r>
            <a:rPr lang="en-US"/>
            <a:t>• Legitimacy as a leadership responsibility</a:t>
          </a:r>
        </a:p>
      </dgm:t>
    </dgm:pt>
    <dgm:pt modelId="{0E8C4D18-8719-42CA-B30A-4FD9A38A2DF6}" type="parTrans" cxnId="{F42559C0-218F-4BA2-9F12-B9A6B5B02DA3}">
      <dgm:prSet/>
      <dgm:spPr/>
      <dgm:t>
        <a:bodyPr/>
        <a:lstStyle/>
        <a:p>
          <a:endParaRPr lang="en-US"/>
        </a:p>
      </dgm:t>
    </dgm:pt>
    <dgm:pt modelId="{7566C91D-42FC-45B2-948E-7ED5DA656ED7}" type="sibTrans" cxnId="{F42559C0-218F-4BA2-9F12-B9A6B5B02DA3}">
      <dgm:prSet/>
      <dgm:spPr/>
      <dgm:t>
        <a:bodyPr/>
        <a:lstStyle/>
        <a:p>
          <a:endParaRPr lang="en-US"/>
        </a:p>
      </dgm:t>
    </dgm:pt>
    <dgm:pt modelId="{CBB90CE7-5651-410E-AA50-A4455E87C0F0}">
      <dgm:prSet/>
      <dgm:spPr/>
      <dgm:t>
        <a:bodyPr/>
        <a:lstStyle/>
        <a:p>
          <a:r>
            <a:rPr lang="en-US"/>
            <a:t>• Purpose and structure of the presentation</a:t>
          </a:r>
        </a:p>
      </dgm:t>
    </dgm:pt>
    <dgm:pt modelId="{EB7A0BF0-90ED-4CEE-8A49-9645BEE2C266}" type="parTrans" cxnId="{B4BCA541-4697-43E8-889D-C3A53C94FD4C}">
      <dgm:prSet/>
      <dgm:spPr/>
      <dgm:t>
        <a:bodyPr/>
        <a:lstStyle/>
        <a:p>
          <a:endParaRPr lang="en-US"/>
        </a:p>
      </dgm:t>
    </dgm:pt>
    <dgm:pt modelId="{82727C43-7883-40E0-88BC-FC7A28704312}" type="sibTrans" cxnId="{B4BCA541-4697-43E8-889D-C3A53C94FD4C}">
      <dgm:prSet/>
      <dgm:spPr/>
      <dgm:t>
        <a:bodyPr/>
        <a:lstStyle/>
        <a:p>
          <a:endParaRPr lang="en-US"/>
        </a:p>
      </dgm:t>
    </dgm:pt>
    <dgm:pt modelId="{32DC77D1-9978-4230-B853-E5E50D34F6DD}" type="pres">
      <dgm:prSet presAssocID="{CB16323B-CC23-4FE0-8680-A1A515A0AF2F}" presName="vert0" presStyleCnt="0">
        <dgm:presLayoutVars>
          <dgm:dir/>
          <dgm:animOne val="branch"/>
          <dgm:animLvl val="lvl"/>
        </dgm:presLayoutVars>
      </dgm:prSet>
      <dgm:spPr/>
    </dgm:pt>
    <dgm:pt modelId="{A5DF8CE6-1A18-47AB-80DB-D729F7BD54E3}" type="pres">
      <dgm:prSet presAssocID="{1E1EE963-0794-4254-A03A-F2C73DC57229}" presName="thickLine" presStyleLbl="alignNode1" presStyleIdx="0" presStyleCnt="3"/>
      <dgm:spPr/>
    </dgm:pt>
    <dgm:pt modelId="{7AA10DED-99D2-47DE-9333-F6110C112FED}" type="pres">
      <dgm:prSet presAssocID="{1E1EE963-0794-4254-A03A-F2C73DC57229}" presName="horz1" presStyleCnt="0"/>
      <dgm:spPr/>
    </dgm:pt>
    <dgm:pt modelId="{E63A1367-D1DC-469A-A97D-111EA3EAED21}" type="pres">
      <dgm:prSet presAssocID="{1E1EE963-0794-4254-A03A-F2C73DC57229}" presName="tx1" presStyleLbl="revTx" presStyleIdx="0" presStyleCnt="3"/>
      <dgm:spPr/>
    </dgm:pt>
    <dgm:pt modelId="{E0C14312-2A3C-49B6-BF47-E3CCDA6757F0}" type="pres">
      <dgm:prSet presAssocID="{1E1EE963-0794-4254-A03A-F2C73DC57229}" presName="vert1" presStyleCnt="0"/>
      <dgm:spPr/>
    </dgm:pt>
    <dgm:pt modelId="{61B375A6-7A1B-47B1-9193-D106F245F194}" type="pres">
      <dgm:prSet presAssocID="{B2F7F299-313B-4824-80EC-496BA9AB176E}" presName="thickLine" presStyleLbl="alignNode1" presStyleIdx="1" presStyleCnt="3"/>
      <dgm:spPr/>
    </dgm:pt>
    <dgm:pt modelId="{2AF03CC8-B07F-4D29-8151-037C73BFDFAD}" type="pres">
      <dgm:prSet presAssocID="{B2F7F299-313B-4824-80EC-496BA9AB176E}" presName="horz1" presStyleCnt="0"/>
      <dgm:spPr/>
    </dgm:pt>
    <dgm:pt modelId="{84EEEA06-689C-4AE4-B6B0-257DC39BCC8C}" type="pres">
      <dgm:prSet presAssocID="{B2F7F299-313B-4824-80EC-496BA9AB176E}" presName="tx1" presStyleLbl="revTx" presStyleIdx="1" presStyleCnt="3"/>
      <dgm:spPr/>
    </dgm:pt>
    <dgm:pt modelId="{945DBC60-C2E3-4EF6-8599-35E140FECC8E}" type="pres">
      <dgm:prSet presAssocID="{B2F7F299-313B-4824-80EC-496BA9AB176E}" presName="vert1" presStyleCnt="0"/>
      <dgm:spPr/>
    </dgm:pt>
    <dgm:pt modelId="{DC453519-7F4B-4643-BE4B-DFD349E06CD4}" type="pres">
      <dgm:prSet presAssocID="{CBB90CE7-5651-410E-AA50-A4455E87C0F0}" presName="thickLine" presStyleLbl="alignNode1" presStyleIdx="2" presStyleCnt="3"/>
      <dgm:spPr/>
    </dgm:pt>
    <dgm:pt modelId="{2F31A5F3-BC0F-45BC-8598-8464A7079E74}" type="pres">
      <dgm:prSet presAssocID="{CBB90CE7-5651-410E-AA50-A4455E87C0F0}" presName="horz1" presStyleCnt="0"/>
      <dgm:spPr/>
    </dgm:pt>
    <dgm:pt modelId="{4C210F89-6D0E-49B1-B7D5-B9855D978EAB}" type="pres">
      <dgm:prSet presAssocID="{CBB90CE7-5651-410E-AA50-A4455E87C0F0}" presName="tx1" presStyleLbl="revTx" presStyleIdx="2" presStyleCnt="3"/>
      <dgm:spPr/>
    </dgm:pt>
    <dgm:pt modelId="{683394ED-F470-4A50-999C-DEC1506983E5}" type="pres">
      <dgm:prSet presAssocID="{CBB90CE7-5651-410E-AA50-A4455E87C0F0}" presName="vert1" presStyleCnt="0"/>
      <dgm:spPr/>
    </dgm:pt>
  </dgm:ptLst>
  <dgm:cxnLst>
    <dgm:cxn modelId="{8A129326-2922-4E4B-8201-0D88B86D6328}" type="presOf" srcId="{1E1EE963-0794-4254-A03A-F2C73DC57229}" destId="{E63A1367-D1DC-469A-A97D-111EA3EAED21}" srcOrd="0" destOrd="0" presId="urn:microsoft.com/office/officeart/2008/layout/LinedList"/>
    <dgm:cxn modelId="{B4BCA541-4697-43E8-889D-C3A53C94FD4C}" srcId="{CB16323B-CC23-4FE0-8680-A1A515A0AF2F}" destId="{CBB90CE7-5651-410E-AA50-A4455E87C0F0}" srcOrd="2" destOrd="0" parTransId="{EB7A0BF0-90ED-4CEE-8A49-9645BEE2C266}" sibTransId="{82727C43-7883-40E0-88BC-FC7A28704312}"/>
    <dgm:cxn modelId="{D5770A69-BB1A-40B3-BB07-FE73F3B976D9}" type="presOf" srcId="{CBB90CE7-5651-410E-AA50-A4455E87C0F0}" destId="{4C210F89-6D0E-49B1-B7D5-B9855D978EAB}" srcOrd="0" destOrd="0" presId="urn:microsoft.com/office/officeart/2008/layout/LinedList"/>
    <dgm:cxn modelId="{E755786C-0E27-474B-A27B-009EF51622AA}" srcId="{CB16323B-CC23-4FE0-8680-A1A515A0AF2F}" destId="{1E1EE963-0794-4254-A03A-F2C73DC57229}" srcOrd="0" destOrd="0" parTransId="{100A08FB-91BC-4A76-B16C-212D21CE2B49}" sibTransId="{D6993099-4540-4D6B-B4E9-F697930BFECE}"/>
    <dgm:cxn modelId="{1D049198-F568-4BD6-9AFA-1E0BEA0E6B4F}" type="presOf" srcId="{CB16323B-CC23-4FE0-8680-A1A515A0AF2F}" destId="{32DC77D1-9978-4230-B853-E5E50D34F6DD}" srcOrd="0" destOrd="0" presId="urn:microsoft.com/office/officeart/2008/layout/LinedList"/>
    <dgm:cxn modelId="{F42559C0-218F-4BA2-9F12-B9A6B5B02DA3}" srcId="{CB16323B-CC23-4FE0-8680-A1A515A0AF2F}" destId="{B2F7F299-313B-4824-80EC-496BA9AB176E}" srcOrd="1" destOrd="0" parTransId="{0E8C4D18-8719-42CA-B30A-4FD9A38A2DF6}" sibTransId="{7566C91D-42FC-45B2-948E-7ED5DA656ED7}"/>
    <dgm:cxn modelId="{0ECBFCE1-FB23-45DE-9CA5-B48D8E973963}" type="presOf" srcId="{B2F7F299-313B-4824-80EC-496BA9AB176E}" destId="{84EEEA06-689C-4AE4-B6B0-257DC39BCC8C}" srcOrd="0" destOrd="0" presId="urn:microsoft.com/office/officeart/2008/layout/LinedList"/>
    <dgm:cxn modelId="{00A3547A-9A6A-47F0-BC68-3E21CD67766B}" type="presParOf" srcId="{32DC77D1-9978-4230-B853-E5E50D34F6DD}" destId="{A5DF8CE6-1A18-47AB-80DB-D729F7BD54E3}" srcOrd="0" destOrd="0" presId="urn:microsoft.com/office/officeart/2008/layout/LinedList"/>
    <dgm:cxn modelId="{1670D68F-C999-48B9-917A-2192CA7ABB68}" type="presParOf" srcId="{32DC77D1-9978-4230-B853-E5E50D34F6DD}" destId="{7AA10DED-99D2-47DE-9333-F6110C112FED}" srcOrd="1" destOrd="0" presId="urn:microsoft.com/office/officeart/2008/layout/LinedList"/>
    <dgm:cxn modelId="{0F0817CB-3E64-44A0-8A12-F973FCBACE07}" type="presParOf" srcId="{7AA10DED-99D2-47DE-9333-F6110C112FED}" destId="{E63A1367-D1DC-469A-A97D-111EA3EAED21}" srcOrd="0" destOrd="0" presId="urn:microsoft.com/office/officeart/2008/layout/LinedList"/>
    <dgm:cxn modelId="{6BCA28CC-6358-43E4-9CD7-0305900145A2}" type="presParOf" srcId="{7AA10DED-99D2-47DE-9333-F6110C112FED}" destId="{E0C14312-2A3C-49B6-BF47-E3CCDA6757F0}" srcOrd="1" destOrd="0" presId="urn:microsoft.com/office/officeart/2008/layout/LinedList"/>
    <dgm:cxn modelId="{D5E68454-0FB4-4FA3-BCA0-A3C019C3969D}" type="presParOf" srcId="{32DC77D1-9978-4230-B853-E5E50D34F6DD}" destId="{61B375A6-7A1B-47B1-9193-D106F245F194}" srcOrd="2" destOrd="0" presId="urn:microsoft.com/office/officeart/2008/layout/LinedList"/>
    <dgm:cxn modelId="{CEA014E0-CBB3-40FA-9CD6-A1E044A64806}" type="presParOf" srcId="{32DC77D1-9978-4230-B853-E5E50D34F6DD}" destId="{2AF03CC8-B07F-4D29-8151-037C73BFDFAD}" srcOrd="3" destOrd="0" presId="urn:microsoft.com/office/officeart/2008/layout/LinedList"/>
    <dgm:cxn modelId="{289195A2-EA30-416C-B501-9AD28EB45281}" type="presParOf" srcId="{2AF03CC8-B07F-4D29-8151-037C73BFDFAD}" destId="{84EEEA06-689C-4AE4-B6B0-257DC39BCC8C}" srcOrd="0" destOrd="0" presId="urn:microsoft.com/office/officeart/2008/layout/LinedList"/>
    <dgm:cxn modelId="{D248F94F-1FA6-4FA2-8023-4EDD1EC7D66C}" type="presParOf" srcId="{2AF03CC8-B07F-4D29-8151-037C73BFDFAD}" destId="{945DBC60-C2E3-4EF6-8599-35E140FECC8E}" srcOrd="1" destOrd="0" presId="urn:microsoft.com/office/officeart/2008/layout/LinedList"/>
    <dgm:cxn modelId="{BFFC5088-76E7-433F-BD47-16C6D7FB6C3D}" type="presParOf" srcId="{32DC77D1-9978-4230-B853-E5E50D34F6DD}" destId="{DC453519-7F4B-4643-BE4B-DFD349E06CD4}" srcOrd="4" destOrd="0" presId="urn:microsoft.com/office/officeart/2008/layout/LinedList"/>
    <dgm:cxn modelId="{858B9A0F-D9D9-4209-9293-C16B3F80C00B}" type="presParOf" srcId="{32DC77D1-9978-4230-B853-E5E50D34F6DD}" destId="{2F31A5F3-BC0F-45BC-8598-8464A7079E74}" srcOrd="5" destOrd="0" presId="urn:microsoft.com/office/officeart/2008/layout/LinedList"/>
    <dgm:cxn modelId="{97455A93-37C3-43B3-8A43-4D1B437F409F}" type="presParOf" srcId="{2F31A5F3-BC0F-45BC-8598-8464A7079E74}" destId="{4C210F89-6D0E-49B1-B7D5-B9855D978EAB}" srcOrd="0" destOrd="0" presId="urn:microsoft.com/office/officeart/2008/layout/LinedList"/>
    <dgm:cxn modelId="{99DAC055-7A5E-4C59-BED0-31FFC236F44A}" type="presParOf" srcId="{2F31A5F3-BC0F-45BC-8598-8464A7079E74}" destId="{683394ED-F470-4A50-999C-DEC1506983E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08936F-1431-4AC4-B2A6-C859D2D383ED}"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A0BD3847-6A6C-4D72-8D04-C5B213013757}">
      <dgm:prSet/>
      <dgm:spPr/>
      <dgm:t>
        <a:bodyPr/>
        <a:lstStyle/>
        <a:p>
          <a:r>
            <a:rPr lang="en-US"/>
            <a:t>• Procedural justice and moral authority</a:t>
          </a:r>
        </a:p>
      </dgm:t>
    </dgm:pt>
    <dgm:pt modelId="{81AB40EE-E9E9-4815-A6A4-59EC7909D318}" type="parTrans" cxnId="{08E429C4-ADE5-4A00-B7B8-8206E873F796}">
      <dgm:prSet/>
      <dgm:spPr/>
      <dgm:t>
        <a:bodyPr/>
        <a:lstStyle/>
        <a:p>
          <a:endParaRPr lang="en-US"/>
        </a:p>
      </dgm:t>
    </dgm:pt>
    <dgm:pt modelId="{D1552A1C-7B84-4267-97AD-04B084E9F929}" type="sibTrans" cxnId="{08E429C4-ADE5-4A00-B7B8-8206E873F796}">
      <dgm:prSet/>
      <dgm:spPr/>
      <dgm:t>
        <a:bodyPr/>
        <a:lstStyle/>
        <a:p>
          <a:endParaRPr lang="en-US"/>
        </a:p>
      </dgm:t>
    </dgm:pt>
    <dgm:pt modelId="{CD173FCD-545D-4C84-AA8F-49772B87C309}">
      <dgm:prSet/>
      <dgm:spPr/>
      <dgm:t>
        <a:bodyPr/>
        <a:lstStyle/>
        <a:p>
          <a:r>
            <a:rPr lang="en-US"/>
            <a:t>• Compliance through fairness, not coercion</a:t>
          </a:r>
        </a:p>
      </dgm:t>
    </dgm:pt>
    <dgm:pt modelId="{7B4DE669-9980-49C9-BD90-1E21FBA1D27D}" type="parTrans" cxnId="{06541410-BDEC-428D-852F-A9FA7C66F00F}">
      <dgm:prSet/>
      <dgm:spPr/>
      <dgm:t>
        <a:bodyPr/>
        <a:lstStyle/>
        <a:p>
          <a:endParaRPr lang="en-US"/>
        </a:p>
      </dgm:t>
    </dgm:pt>
    <dgm:pt modelId="{4A77BD3A-E1EE-4D7A-86D4-E6C13E8E8D97}" type="sibTrans" cxnId="{06541410-BDEC-428D-852F-A9FA7C66F00F}">
      <dgm:prSet/>
      <dgm:spPr/>
      <dgm:t>
        <a:bodyPr/>
        <a:lstStyle/>
        <a:p>
          <a:endParaRPr lang="en-US"/>
        </a:p>
      </dgm:t>
    </dgm:pt>
    <dgm:pt modelId="{9A0D82F4-4084-42D5-8E70-019D35084C18}">
      <dgm:prSet/>
      <dgm:spPr/>
      <dgm:t>
        <a:bodyPr/>
        <a:lstStyle/>
        <a:p>
          <a:r>
            <a:rPr lang="en-US"/>
            <a:t>• Leadership decisions shape legitimacy</a:t>
          </a:r>
        </a:p>
      </dgm:t>
    </dgm:pt>
    <dgm:pt modelId="{8C6AAFBC-CBC9-45AD-970C-FAA1F108465D}" type="parTrans" cxnId="{63E06389-84E3-4C81-BA21-2ECEEE3716DD}">
      <dgm:prSet/>
      <dgm:spPr/>
      <dgm:t>
        <a:bodyPr/>
        <a:lstStyle/>
        <a:p>
          <a:endParaRPr lang="en-US"/>
        </a:p>
      </dgm:t>
    </dgm:pt>
    <dgm:pt modelId="{DDDD3B62-7CE2-4C28-AB29-17FF3C1D6C18}" type="sibTrans" cxnId="{63E06389-84E3-4C81-BA21-2ECEEE3716DD}">
      <dgm:prSet/>
      <dgm:spPr/>
      <dgm:t>
        <a:bodyPr/>
        <a:lstStyle/>
        <a:p>
          <a:endParaRPr lang="en-US"/>
        </a:p>
      </dgm:t>
    </dgm:pt>
    <dgm:pt modelId="{51C12466-1442-4F5D-9154-2B5B69A98877}" type="pres">
      <dgm:prSet presAssocID="{DB08936F-1431-4AC4-B2A6-C859D2D383ED}" presName="vert0" presStyleCnt="0">
        <dgm:presLayoutVars>
          <dgm:dir/>
          <dgm:animOne val="branch"/>
          <dgm:animLvl val="lvl"/>
        </dgm:presLayoutVars>
      </dgm:prSet>
      <dgm:spPr/>
    </dgm:pt>
    <dgm:pt modelId="{3C62D22F-F66F-4005-9CBE-1FE6B1E555A8}" type="pres">
      <dgm:prSet presAssocID="{A0BD3847-6A6C-4D72-8D04-C5B213013757}" presName="thickLine" presStyleLbl="alignNode1" presStyleIdx="0" presStyleCnt="3"/>
      <dgm:spPr/>
    </dgm:pt>
    <dgm:pt modelId="{AFBD7EDE-41F3-4F2A-97D1-F74932B91DAA}" type="pres">
      <dgm:prSet presAssocID="{A0BD3847-6A6C-4D72-8D04-C5B213013757}" presName="horz1" presStyleCnt="0"/>
      <dgm:spPr/>
    </dgm:pt>
    <dgm:pt modelId="{22F2B1B1-4DF8-4C3B-993F-E8EF8B9FF276}" type="pres">
      <dgm:prSet presAssocID="{A0BD3847-6A6C-4D72-8D04-C5B213013757}" presName="tx1" presStyleLbl="revTx" presStyleIdx="0" presStyleCnt="3"/>
      <dgm:spPr/>
    </dgm:pt>
    <dgm:pt modelId="{B19D37F3-35CB-4950-B05A-DB6991272F70}" type="pres">
      <dgm:prSet presAssocID="{A0BD3847-6A6C-4D72-8D04-C5B213013757}" presName="vert1" presStyleCnt="0"/>
      <dgm:spPr/>
    </dgm:pt>
    <dgm:pt modelId="{1152CC7A-D6AA-4BB3-A89E-D4CC99D45FB1}" type="pres">
      <dgm:prSet presAssocID="{CD173FCD-545D-4C84-AA8F-49772B87C309}" presName="thickLine" presStyleLbl="alignNode1" presStyleIdx="1" presStyleCnt="3"/>
      <dgm:spPr/>
    </dgm:pt>
    <dgm:pt modelId="{CDE49EE5-3EBB-4433-967E-70E5F587700A}" type="pres">
      <dgm:prSet presAssocID="{CD173FCD-545D-4C84-AA8F-49772B87C309}" presName="horz1" presStyleCnt="0"/>
      <dgm:spPr/>
    </dgm:pt>
    <dgm:pt modelId="{05FFF087-D580-460A-845E-F9B99F517525}" type="pres">
      <dgm:prSet presAssocID="{CD173FCD-545D-4C84-AA8F-49772B87C309}" presName="tx1" presStyleLbl="revTx" presStyleIdx="1" presStyleCnt="3"/>
      <dgm:spPr/>
    </dgm:pt>
    <dgm:pt modelId="{E8CD3C38-BB3B-4D36-A725-B8F8758B2129}" type="pres">
      <dgm:prSet presAssocID="{CD173FCD-545D-4C84-AA8F-49772B87C309}" presName="vert1" presStyleCnt="0"/>
      <dgm:spPr/>
    </dgm:pt>
    <dgm:pt modelId="{342BA2B9-C388-4FE7-9BB3-4478B134B15A}" type="pres">
      <dgm:prSet presAssocID="{9A0D82F4-4084-42D5-8E70-019D35084C18}" presName="thickLine" presStyleLbl="alignNode1" presStyleIdx="2" presStyleCnt="3"/>
      <dgm:spPr/>
    </dgm:pt>
    <dgm:pt modelId="{7B212E74-C2B2-4A3E-BE42-61E2F3CA73C6}" type="pres">
      <dgm:prSet presAssocID="{9A0D82F4-4084-42D5-8E70-019D35084C18}" presName="horz1" presStyleCnt="0"/>
      <dgm:spPr/>
    </dgm:pt>
    <dgm:pt modelId="{82003E07-7CAD-49FF-AA69-119BAE4A8561}" type="pres">
      <dgm:prSet presAssocID="{9A0D82F4-4084-42D5-8E70-019D35084C18}" presName="tx1" presStyleLbl="revTx" presStyleIdx="2" presStyleCnt="3"/>
      <dgm:spPr/>
    </dgm:pt>
    <dgm:pt modelId="{BCD836D9-894E-47A3-AAFE-54B884ED7CEC}" type="pres">
      <dgm:prSet presAssocID="{9A0D82F4-4084-42D5-8E70-019D35084C18}" presName="vert1" presStyleCnt="0"/>
      <dgm:spPr/>
    </dgm:pt>
  </dgm:ptLst>
  <dgm:cxnLst>
    <dgm:cxn modelId="{06541410-BDEC-428D-852F-A9FA7C66F00F}" srcId="{DB08936F-1431-4AC4-B2A6-C859D2D383ED}" destId="{CD173FCD-545D-4C84-AA8F-49772B87C309}" srcOrd="1" destOrd="0" parTransId="{7B4DE669-9980-49C9-BD90-1E21FBA1D27D}" sibTransId="{4A77BD3A-E1EE-4D7A-86D4-E6C13E8E8D97}"/>
    <dgm:cxn modelId="{63E06389-84E3-4C81-BA21-2ECEEE3716DD}" srcId="{DB08936F-1431-4AC4-B2A6-C859D2D383ED}" destId="{9A0D82F4-4084-42D5-8E70-019D35084C18}" srcOrd="2" destOrd="0" parTransId="{8C6AAFBC-CBC9-45AD-970C-FAA1F108465D}" sibTransId="{DDDD3B62-7CE2-4C28-AB29-17FF3C1D6C18}"/>
    <dgm:cxn modelId="{F99984B5-4C01-4CE9-91FD-BC8FFE804723}" type="presOf" srcId="{CD173FCD-545D-4C84-AA8F-49772B87C309}" destId="{05FFF087-D580-460A-845E-F9B99F517525}" srcOrd="0" destOrd="0" presId="urn:microsoft.com/office/officeart/2008/layout/LinedList"/>
    <dgm:cxn modelId="{7C9725B6-355C-46E6-892A-ACC027A297A0}" type="presOf" srcId="{9A0D82F4-4084-42D5-8E70-019D35084C18}" destId="{82003E07-7CAD-49FF-AA69-119BAE4A8561}" srcOrd="0" destOrd="0" presId="urn:microsoft.com/office/officeart/2008/layout/LinedList"/>
    <dgm:cxn modelId="{CFAB07C4-AF89-4773-BD96-DF8C0EF1AC2F}" type="presOf" srcId="{DB08936F-1431-4AC4-B2A6-C859D2D383ED}" destId="{51C12466-1442-4F5D-9154-2B5B69A98877}" srcOrd="0" destOrd="0" presId="urn:microsoft.com/office/officeart/2008/layout/LinedList"/>
    <dgm:cxn modelId="{08E429C4-ADE5-4A00-B7B8-8206E873F796}" srcId="{DB08936F-1431-4AC4-B2A6-C859D2D383ED}" destId="{A0BD3847-6A6C-4D72-8D04-C5B213013757}" srcOrd="0" destOrd="0" parTransId="{81AB40EE-E9E9-4815-A6A4-59EC7909D318}" sibTransId="{D1552A1C-7B84-4267-97AD-04B084E9F929}"/>
    <dgm:cxn modelId="{ADD749F2-A105-46BB-84C2-57F8434AB923}" type="presOf" srcId="{A0BD3847-6A6C-4D72-8D04-C5B213013757}" destId="{22F2B1B1-4DF8-4C3B-993F-E8EF8B9FF276}" srcOrd="0" destOrd="0" presId="urn:microsoft.com/office/officeart/2008/layout/LinedList"/>
    <dgm:cxn modelId="{142C43EE-B9DA-4ACF-938B-F4FA3E3D3FA1}" type="presParOf" srcId="{51C12466-1442-4F5D-9154-2B5B69A98877}" destId="{3C62D22F-F66F-4005-9CBE-1FE6B1E555A8}" srcOrd="0" destOrd="0" presId="urn:microsoft.com/office/officeart/2008/layout/LinedList"/>
    <dgm:cxn modelId="{DB2A1F7C-5AAA-4433-87FE-987E18F164D3}" type="presParOf" srcId="{51C12466-1442-4F5D-9154-2B5B69A98877}" destId="{AFBD7EDE-41F3-4F2A-97D1-F74932B91DAA}" srcOrd="1" destOrd="0" presId="urn:microsoft.com/office/officeart/2008/layout/LinedList"/>
    <dgm:cxn modelId="{2D9B7A9B-9239-498E-BE24-7934A79928C7}" type="presParOf" srcId="{AFBD7EDE-41F3-4F2A-97D1-F74932B91DAA}" destId="{22F2B1B1-4DF8-4C3B-993F-E8EF8B9FF276}" srcOrd="0" destOrd="0" presId="urn:microsoft.com/office/officeart/2008/layout/LinedList"/>
    <dgm:cxn modelId="{75BC33F4-0ACC-44A1-A294-7B485A651499}" type="presParOf" srcId="{AFBD7EDE-41F3-4F2A-97D1-F74932B91DAA}" destId="{B19D37F3-35CB-4950-B05A-DB6991272F70}" srcOrd="1" destOrd="0" presId="urn:microsoft.com/office/officeart/2008/layout/LinedList"/>
    <dgm:cxn modelId="{19CE5D17-9072-406F-B453-BD8D3BB55E27}" type="presParOf" srcId="{51C12466-1442-4F5D-9154-2B5B69A98877}" destId="{1152CC7A-D6AA-4BB3-A89E-D4CC99D45FB1}" srcOrd="2" destOrd="0" presId="urn:microsoft.com/office/officeart/2008/layout/LinedList"/>
    <dgm:cxn modelId="{557DE291-B59E-4F42-9F87-4E824ACF0CB1}" type="presParOf" srcId="{51C12466-1442-4F5D-9154-2B5B69A98877}" destId="{CDE49EE5-3EBB-4433-967E-70E5F587700A}" srcOrd="3" destOrd="0" presId="urn:microsoft.com/office/officeart/2008/layout/LinedList"/>
    <dgm:cxn modelId="{9A9D38ED-49B8-46D8-9618-11EDE84AEE41}" type="presParOf" srcId="{CDE49EE5-3EBB-4433-967E-70E5F587700A}" destId="{05FFF087-D580-460A-845E-F9B99F517525}" srcOrd="0" destOrd="0" presId="urn:microsoft.com/office/officeart/2008/layout/LinedList"/>
    <dgm:cxn modelId="{C8DAAF60-5389-40AE-AF3E-A8A59EC1A7F5}" type="presParOf" srcId="{CDE49EE5-3EBB-4433-967E-70E5F587700A}" destId="{E8CD3C38-BB3B-4D36-A725-B8F8758B2129}" srcOrd="1" destOrd="0" presId="urn:microsoft.com/office/officeart/2008/layout/LinedList"/>
    <dgm:cxn modelId="{9240287F-4FF0-4441-AF03-2B32DFBA6437}" type="presParOf" srcId="{51C12466-1442-4F5D-9154-2B5B69A98877}" destId="{342BA2B9-C388-4FE7-9BB3-4478B134B15A}" srcOrd="4" destOrd="0" presId="urn:microsoft.com/office/officeart/2008/layout/LinedList"/>
    <dgm:cxn modelId="{1F6D5569-B451-4AFC-B6B3-688680CDB1F4}" type="presParOf" srcId="{51C12466-1442-4F5D-9154-2B5B69A98877}" destId="{7B212E74-C2B2-4A3E-BE42-61E2F3CA73C6}" srcOrd="5" destOrd="0" presId="urn:microsoft.com/office/officeart/2008/layout/LinedList"/>
    <dgm:cxn modelId="{1C02B1CB-EDE4-47D5-9BA9-2E5483AA9941}" type="presParOf" srcId="{7B212E74-C2B2-4A3E-BE42-61E2F3CA73C6}" destId="{82003E07-7CAD-49FF-AA69-119BAE4A8561}" srcOrd="0" destOrd="0" presId="urn:microsoft.com/office/officeart/2008/layout/LinedList"/>
    <dgm:cxn modelId="{37B17A77-2309-419C-8D48-427E93C3A61C}" type="presParOf" srcId="{7B212E74-C2B2-4A3E-BE42-61E2F3CA73C6}" destId="{BCD836D9-894E-47A3-AAFE-54B884ED7CE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162547-922C-4A6E-B9F0-419CB0E2E746}"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15D868B-879D-4C7F-90BB-DC0FAFEE1E2E}">
      <dgm:prSet/>
      <dgm:spPr/>
      <dgm:t>
        <a:bodyPr/>
        <a:lstStyle/>
        <a:p>
          <a:r>
            <a:rPr lang="en-US"/>
            <a:t>• Procedural justice leadership</a:t>
          </a:r>
        </a:p>
      </dgm:t>
    </dgm:pt>
    <dgm:pt modelId="{51FD2A3F-D7D9-4213-AAA5-D8BEBD65028E}" type="parTrans" cxnId="{A779118B-50F2-4B23-8BC5-C28365571FE8}">
      <dgm:prSet/>
      <dgm:spPr/>
      <dgm:t>
        <a:bodyPr/>
        <a:lstStyle/>
        <a:p>
          <a:endParaRPr lang="en-US"/>
        </a:p>
      </dgm:t>
    </dgm:pt>
    <dgm:pt modelId="{FD4FAACA-6A5B-43BE-A134-B13696ADF2E8}" type="sibTrans" cxnId="{A779118B-50F2-4B23-8BC5-C28365571FE8}">
      <dgm:prSet/>
      <dgm:spPr/>
      <dgm:t>
        <a:bodyPr/>
        <a:lstStyle/>
        <a:p>
          <a:endParaRPr lang="en-US"/>
        </a:p>
      </dgm:t>
    </dgm:pt>
    <dgm:pt modelId="{863FDA33-CA8D-419B-9FA4-5DEA19EF4F38}">
      <dgm:prSet/>
      <dgm:spPr/>
      <dgm:t>
        <a:bodyPr/>
        <a:lstStyle/>
        <a:p>
          <a:r>
            <a:rPr lang="en-US"/>
            <a:t>• Ethical role modelling</a:t>
          </a:r>
        </a:p>
      </dgm:t>
    </dgm:pt>
    <dgm:pt modelId="{3AC68B7D-0287-4C7A-9065-3FC8C757E124}" type="parTrans" cxnId="{45BDCF71-A2C3-44B6-9E8B-5DC2E3F6EE2A}">
      <dgm:prSet/>
      <dgm:spPr/>
      <dgm:t>
        <a:bodyPr/>
        <a:lstStyle/>
        <a:p>
          <a:endParaRPr lang="en-US"/>
        </a:p>
      </dgm:t>
    </dgm:pt>
    <dgm:pt modelId="{CF326584-AA33-4F75-990F-CD647CFAEFD6}" type="sibTrans" cxnId="{45BDCF71-A2C3-44B6-9E8B-5DC2E3F6EE2A}">
      <dgm:prSet/>
      <dgm:spPr/>
      <dgm:t>
        <a:bodyPr/>
        <a:lstStyle/>
        <a:p>
          <a:endParaRPr lang="en-US"/>
        </a:p>
      </dgm:t>
    </dgm:pt>
    <dgm:pt modelId="{0DCF84F9-0714-46A9-87EC-B6F4711E6566}">
      <dgm:prSet/>
      <dgm:spPr/>
      <dgm:t>
        <a:bodyPr/>
        <a:lstStyle/>
        <a:p>
          <a:r>
            <a:rPr lang="en-US"/>
            <a:t>• Legitimacy as a permanent responsibility</a:t>
          </a:r>
        </a:p>
      </dgm:t>
    </dgm:pt>
    <dgm:pt modelId="{BB1D403C-27F7-45D7-A8C4-485F02A0C74E}" type="parTrans" cxnId="{7C8886CC-2DE5-4CC1-AD6C-47C6C3049636}">
      <dgm:prSet/>
      <dgm:spPr/>
      <dgm:t>
        <a:bodyPr/>
        <a:lstStyle/>
        <a:p>
          <a:endParaRPr lang="en-US"/>
        </a:p>
      </dgm:t>
    </dgm:pt>
    <dgm:pt modelId="{FE5A4441-B2B3-4C72-87AA-4D92BE19FEE3}" type="sibTrans" cxnId="{7C8886CC-2DE5-4CC1-AD6C-47C6C3049636}">
      <dgm:prSet/>
      <dgm:spPr/>
      <dgm:t>
        <a:bodyPr/>
        <a:lstStyle/>
        <a:p>
          <a:endParaRPr lang="en-US"/>
        </a:p>
      </dgm:t>
    </dgm:pt>
    <dgm:pt modelId="{23882B15-67EF-4820-97CF-7A8B99D562D2}" type="pres">
      <dgm:prSet presAssocID="{BF162547-922C-4A6E-B9F0-419CB0E2E746}" presName="root" presStyleCnt="0">
        <dgm:presLayoutVars>
          <dgm:dir/>
          <dgm:resizeHandles val="exact"/>
        </dgm:presLayoutVars>
      </dgm:prSet>
      <dgm:spPr/>
    </dgm:pt>
    <dgm:pt modelId="{3C534849-ADFF-4D4E-B2D0-12AE85A7DAC9}" type="pres">
      <dgm:prSet presAssocID="{915D868B-879D-4C7F-90BB-DC0FAFEE1E2E}" presName="compNode" presStyleCnt="0"/>
      <dgm:spPr/>
    </dgm:pt>
    <dgm:pt modelId="{D4B27D32-BB73-446D-9DF5-A7B5AA4CB938}" type="pres">
      <dgm:prSet presAssocID="{915D868B-879D-4C7F-90BB-DC0FAFEE1E2E}" presName="bgRect" presStyleLbl="bgShp" presStyleIdx="0" presStyleCnt="3"/>
      <dgm:spPr/>
    </dgm:pt>
    <dgm:pt modelId="{85FF9687-BCFA-4468-A18E-3AB63FE987F7}" type="pres">
      <dgm:prSet presAssocID="{915D868B-879D-4C7F-90BB-DC0FAFEE1E2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C6C553D1-9AF1-4298-853B-5106A0EDFFBD}" type="pres">
      <dgm:prSet presAssocID="{915D868B-879D-4C7F-90BB-DC0FAFEE1E2E}" presName="spaceRect" presStyleCnt="0"/>
      <dgm:spPr/>
    </dgm:pt>
    <dgm:pt modelId="{BFCC2CDD-23AE-438C-8E34-C16F45A7E525}" type="pres">
      <dgm:prSet presAssocID="{915D868B-879D-4C7F-90BB-DC0FAFEE1E2E}" presName="parTx" presStyleLbl="revTx" presStyleIdx="0" presStyleCnt="3">
        <dgm:presLayoutVars>
          <dgm:chMax val="0"/>
          <dgm:chPref val="0"/>
        </dgm:presLayoutVars>
      </dgm:prSet>
      <dgm:spPr/>
    </dgm:pt>
    <dgm:pt modelId="{20127A9D-01DB-4C57-99BD-D03AAD2CBE23}" type="pres">
      <dgm:prSet presAssocID="{FD4FAACA-6A5B-43BE-A134-B13696ADF2E8}" presName="sibTrans" presStyleCnt="0"/>
      <dgm:spPr/>
    </dgm:pt>
    <dgm:pt modelId="{6F94BC5B-4E4A-4BA7-A8BD-D924CE195470}" type="pres">
      <dgm:prSet presAssocID="{863FDA33-CA8D-419B-9FA4-5DEA19EF4F38}" presName="compNode" presStyleCnt="0"/>
      <dgm:spPr/>
    </dgm:pt>
    <dgm:pt modelId="{7E6F47FC-2135-4F1D-BC6D-FF4CCF5350B9}" type="pres">
      <dgm:prSet presAssocID="{863FDA33-CA8D-419B-9FA4-5DEA19EF4F38}" presName="bgRect" presStyleLbl="bgShp" presStyleIdx="1" presStyleCnt="3"/>
      <dgm:spPr/>
    </dgm:pt>
    <dgm:pt modelId="{FB716FD3-195B-43A5-BD53-838D0DCC3876}" type="pres">
      <dgm:prSet presAssocID="{863FDA33-CA8D-419B-9FA4-5DEA19EF4F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72E9FC6-B046-4FEF-B400-4FD00F85706A}" type="pres">
      <dgm:prSet presAssocID="{863FDA33-CA8D-419B-9FA4-5DEA19EF4F38}" presName="spaceRect" presStyleCnt="0"/>
      <dgm:spPr/>
    </dgm:pt>
    <dgm:pt modelId="{6DD3F313-3EBB-43C6-8B14-DBE5F196B0BD}" type="pres">
      <dgm:prSet presAssocID="{863FDA33-CA8D-419B-9FA4-5DEA19EF4F38}" presName="parTx" presStyleLbl="revTx" presStyleIdx="1" presStyleCnt="3">
        <dgm:presLayoutVars>
          <dgm:chMax val="0"/>
          <dgm:chPref val="0"/>
        </dgm:presLayoutVars>
      </dgm:prSet>
      <dgm:spPr/>
    </dgm:pt>
    <dgm:pt modelId="{37FB71CF-22B3-4200-97C8-8B6F54485E61}" type="pres">
      <dgm:prSet presAssocID="{CF326584-AA33-4F75-990F-CD647CFAEFD6}" presName="sibTrans" presStyleCnt="0"/>
      <dgm:spPr/>
    </dgm:pt>
    <dgm:pt modelId="{E7EDAA25-8676-46EC-BA96-B356DB43FA58}" type="pres">
      <dgm:prSet presAssocID="{0DCF84F9-0714-46A9-87EC-B6F4711E6566}" presName="compNode" presStyleCnt="0"/>
      <dgm:spPr/>
    </dgm:pt>
    <dgm:pt modelId="{3B3C0119-A9AA-42ED-AA45-BB1985FE82A6}" type="pres">
      <dgm:prSet presAssocID="{0DCF84F9-0714-46A9-87EC-B6F4711E6566}" presName="bgRect" presStyleLbl="bgShp" presStyleIdx="2" presStyleCnt="3"/>
      <dgm:spPr/>
    </dgm:pt>
    <dgm:pt modelId="{79819D0F-DA6C-4821-B802-12CCE6F275F7}" type="pres">
      <dgm:prSet presAssocID="{0DCF84F9-0714-46A9-87EC-B6F4711E656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9CDBF5DE-CC0D-4ED4-8706-EC52005E7210}" type="pres">
      <dgm:prSet presAssocID="{0DCF84F9-0714-46A9-87EC-B6F4711E6566}" presName="spaceRect" presStyleCnt="0"/>
      <dgm:spPr/>
    </dgm:pt>
    <dgm:pt modelId="{2B7067A1-BEB4-4254-9331-011BB6D9BA9D}" type="pres">
      <dgm:prSet presAssocID="{0DCF84F9-0714-46A9-87EC-B6F4711E6566}" presName="parTx" presStyleLbl="revTx" presStyleIdx="2" presStyleCnt="3">
        <dgm:presLayoutVars>
          <dgm:chMax val="0"/>
          <dgm:chPref val="0"/>
        </dgm:presLayoutVars>
      </dgm:prSet>
      <dgm:spPr/>
    </dgm:pt>
  </dgm:ptLst>
  <dgm:cxnLst>
    <dgm:cxn modelId="{D2C4BB3B-1B17-448D-937B-E48F033F75B7}" type="presOf" srcId="{915D868B-879D-4C7F-90BB-DC0FAFEE1E2E}" destId="{BFCC2CDD-23AE-438C-8E34-C16F45A7E525}" srcOrd="0" destOrd="0" presId="urn:microsoft.com/office/officeart/2018/2/layout/IconVerticalSolidList"/>
    <dgm:cxn modelId="{45BDCF71-A2C3-44B6-9E8B-5DC2E3F6EE2A}" srcId="{BF162547-922C-4A6E-B9F0-419CB0E2E746}" destId="{863FDA33-CA8D-419B-9FA4-5DEA19EF4F38}" srcOrd="1" destOrd="0" parTransId="{3AC68B7D-0287-4C7A-9065-3FC8C757E124}" sibTransId="{CF326584-AA33-4F75-990F-CD647CFAEFD6}"/>
    <dgm:cxn modelId="{A779118B-50F2-4B23-8BC5-C28365571FE8}" srcId="{BF162547-922C-4A6E-B9F0-419CB0E2E746}" destId="{915D868B-879D-4C7F-90BB-DC0FAFEE1E2E}" srcOrd="0" destOrd="0" parTransId="{51FD2A3F-D7D9-4213-AAA5-D8BEBD65028E}" sibTransId="{FD4FAACA-6A5B-43BE-A134-B13696ADF2E8}"/>
    <dgm:cxn modelId="{44FF4D9D-8AD2-4394-8E24-DB0C46CA7202}" type="presOf" srcId="{BF162547-922C-4A6E-B9F0-419CB0E2E746}" destId="{23882B15-67EF-4820-97CF-7A8B99D562D2}" srcOrd="0" destOrd="0" presId="urn:microsoft.com/office/officeart/2018/2/layout/IconVerticalSolidList"/>
    <dgm:cxn modelId="{FEC30EA6-1419-45E5-9638-45619F043CF5}" type="presOf" srcId="{0DCF84F9-0714-46A9-87EC-B6F4711E6566}" destId="{2B7067A1-BEB4-4254-9331-011BB6D9BA9D}" srcOrd="0" destOrd="0" presId="urn:microsoft.com/office/officeart/2018/2/layout/IconVerticalSolidList"/>
    <dgm:cxn modelId="{7C8886CC-2DE5-4CC1-AD6C-47C6C3049636}" srcId="{BF162547-922C-4A6E-B9F0-419CB0E2E746}" destId="{0DCF84F9-0714-46A9-87EC-B6F4711E6566}" srcOrd="2" destOrd="0" parTransId="{BB1D403C-27F7-45D7-A8C4-485F02A0C74E}" sibTransId="{FE5A4441-B2B3-4C72-87AA-4D92BE19FEE3}"/>
    <dgm:cxn modelId="{3F1622E3-84E8-4366-B4F1-F2F45034674C}" type="presOf" srcId="{863FDA33-CA8D-419B-9FA4-5DEA19EF4F38}" destId="{6DD3F313-3EBB-43C6-8B14-DBE5F196B0BD}" srcOrd="0" destOrd="0" presId="urn:microsoft.com/office/officeart/2018/2/layout/IconVerticalSolidList"/>
    <dgm:cxn modelId="{F59C6ED0-5501-48C1-B196-7D16499307A2}" type="presParOf" srcId="{23882B15-67EF-4820-97CF-7A8B99D562D2}" destId="{3C534849-ADFF-4D4E-B2D0-12AE85A7DAC9}" srcOrd="0" destOrd="0" presId="urn:microsoft.com/office/officeart/2018/2/layout/IconVerticalSolidList"/>
    <dgm:cxn modelId="{8C209E1E-E5EC-4452-9BA8-72AF63ACEC75}" type="presParOf" srcId="{3C534849-ADFF-4D4E-B2D0-12AE85A7DAC9}" destId="{D4B27D32-BB73-446D-9DF5-A7B5AA4CB938}" srcOrd="0" destOrd="0" presId="urn:microsoft.com/office/officeart/2018/2/layout/IconVerticalSolidList"/>
    <dgm:cxn modelId="{112A011D-31A9-4E5F-9FBF-7727266C4C89}" type="presParOf" srcId="{3C534849-ADFF-4D4E-B2D0-12AE85A7DAC9}" destId="{85FF9687-BCFA-4468-A18E-3AB63FE987F7}" srcOrd="1" destOrd="0" presId="urn:microsoft.com/office/officeart/2018/2/layout/IconVerticalSolidList"/>
    <dgm:cxn modelId="{1ED23633-88AA-4AA5-A032-D804056C6E2B}" type="presParOf" srcId="{3C534849-ADFF-4D4E-B2D0-12AE85A7DAC9}" destId="{C6C553D1-9AF1-4298-853B-5106A0EDFFBD}" srcOrd="2" destOrd="0" presId="urn:microsoft.com/office/officeart/2018/2/layout/IconVerticalSolidList"/>
    <dgm:cxn modelId="{4A74224A-C77E-4BD0-A6B2-B48812035D3B}" type="presParOf" srcId="{3C534849-ADFF-4D4E-B2D0-12AE85A7DAC9}" destId="{BFCC2CDD-23AE-438C-8E34-C16F45A7E525}" srcOrd="3" destOrd="0" presId="urn:microsoft.com/office/officeart/2018/2/layout/IconVerticalSolidList"/>
    <dgm:cxn modelId="{6A342D6F-16E3-4220-ACCF-4D4B0DB58D2E}" type="presParOf" srcId="{23882B15-67EF-4820-97CF-7A8B99D562D2}" destId="{20127A9D-01DB-4C57-99BD-D03AAD2CBE23}" srcOrd="1" destOrd="0" presId="urn:microsoft.com/office/officeart/2018/2/layout/IconVerticalSolidList"/>
    <dgm:cxn modelId="{660B61CB-4036-4659-BDD0-FC69D974FEFF}" type="presParOf" srcId="{23882B15-67EF-4820-97CF-7A8B99D562D2}" destId="{6F94BC5B-4E4A-4BA7-A8BD-D924CE195470}" srcOrd="2" destOrd="0" presId="urn:microsoft.com/office/officeart/2018/2/layout/IconVerticalSolidList"/>
    <dgm:cxn modelId="{AE5BD6DB-2C78-49E9-91DB-E1FDDE149F0C}" type="presParOf" srcId="{6F94BC5B-4E4A-4BA7-A8BD-D924CE195470}" destId="{7E6F47FC-2135-4F1D-BC6D-FF4CCF5350B9}" srcOrd="0" destOrd="0" presId="urn:microsoft.com/office/officeart/2018/2/layout/IconVerticalSolidList"/>
    <dgm:cxn modelId="{2449B8EB-8155-411A-9C3C-18924481EE8C}" type="presParOf" srcId="{6F94BC5B-4E4A-4BA7-A8BD-D924CE195470}" destId="{FB716FD3-195B-43A5-BD53-838D0DCC3876}" srcOrd="1" destOrd="0" presId="urn:microsoft.com/office/officeart/2018/2/layout/IconVerticalSolidList"/>
    <dgm:cxn modelId="{ECA46E6A-6535-4848-9DC7-012528C32BA3}" type="presParOf" srcId="{6F94BC5B-4E4A-4BA7-A8BD-D924CE195470}" destId="{672E9FC6-B046-4FEF-B400-4FD00F85706A}" srcOrd="2" destOrd="0" presId="urn:microsoft.com/office/officeart/2018/2/layout/IconVerticalSolidList"/>
    <dgm:cxn modelId="{39361FF0-5BEE-426B-8EDC-C704BB5751AB}" type="presParOf" srcId="{6F94BC5B-4E4A-4BA7-A8BD-D924CE195470}" destId="{6DD3F313-3EBB-43C6-8B14-DBE5F196B0BD}" srcOrd="3" destOrd="0" presId="urn:microsoft.com/office/officeart/2018/2/layout/IconVerticalSolidList"/>
    <dgm:cxn modelId="{555F16EA-0D22-4A3F-96B7-E2C83583C7FF}" type="presParOf" srcId="{23882B15-67EF-4820-97CF-7A8B99D562D2}" destId="{37FB71CF-22B3-4200-97C8-8B6F54485E61}" srcOrd="3" destOrd="0" presId="urn:microsoft.com/office/officeart/2018/2/layout/IconVerticalSolidList"/>
    <dgm:cxn modelId="{EE0EB07D-8E91-4029-9677-318EFBC92D07}" type="presParOf" srcId="{23882B15-67EF-4820-97CF-7A8B99D562D2}" destId="{E7EDAA25-8676-46EC-BA96-B356DB43FA58}" srcOrd="4" destOrd="0" presId="urn:microsoft.com/office/officeart/2018/2/layout/IconVerticalSolidList"/>
    <dgm:cxn modelId="{3B0C83F1-DB19-4610-AE74-2864E5645ABA}" type="presParOf" srcId="{E7EDAA25-8676-46EC-BA96-B356DB43FA58}" destId="{3B3C0119-A9AA-42ED-AA45-BB1985FE82A6}" srcOrd="0" destOrd="0" presId="urn:microsoft.com/office/officeart/2018/2/layout/IconVerticalSolidList"/>
    <dgm:cxn modelId="{E4C86AE1-C9C0-4484-983D-A9C67B9FA5B4}" type="presParOf" srcId="{E7EDAA25-8676-46EC-BA96-B356DB43FA58}" destId="{79819D0F-DA6C-4821-B802-12CCE6F275F7}" srcOrd="1" destOrd="0" presId="urn:microsoft.com/office/officeart/2018/2/layout/IconVerticalSolidList"/>
    <dgm:cxn modelId="{341588F2-7535-4B1B-A378-533755880820}" type="presParOf" srcId="{E7EDAA25-8676-46EC-BA96-B356DB43FA58}" destId="{9CDBF5DE-CC0D-4ED4-8706-EC52005E7210}" srcOrd="2" destOrd="0" presId="urn:microsoft.com/office/officeart/2018/2/layout/IconVerticalSolidList"/>
    <dgm:cxn modelId="{BB79BE76-AB4A-458C-85A0-4D9A96C49380}" type="presParOf" srcId="{E7EDAA25-8676-46EC-BA96-B356DB43FA58}" destId="{2B7067A1-BEB4-4254-9331-011BB6D9BA9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9F93C6-8805-41B3-B6C7-019B08AC083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C6B7C23-FFCC-4E5B-B9B1-8E22C58C42B9}">
      <dgm:prSet/>
      <dgm:spPr/>
      <dgm:t>
        <a:bodyPr/>
        <a:lstStyle/>
        <a:p>
          <a:pPr>
            <a:defRPr cap="all"/>
          </a:pPr>
          <a:r>
            <a:rPr lang="en-US"/>
            <a:t>• Supervisory reform and early intervention</a:t>
          </a:r>
        </a:p>
      </dgm:t>
    </dgm:pt>
    <dgm:pt modelId="{9588CF1F-0615-4F66-A23C-24F1E9FCBCC2}" type="parTrans" cxnId="{96C46EE2-548C-4874-A157-57F77F2DC547}">
      <dgm:prSet/>
      <dgm:spPr/>
      <dgm:t>
        <a:bodyPr/>
        <a:lstStyle/>
        <a:p>
          <a:endParaRPr lang="en-US"/>
        </a:p>
      </dgm:t>
    </dgm:pt>
    <dgm:pt modelId="{00BC8A00-E5A3-4667-9AF4-09727C740521}" type="sibTrans" cxnId="{96C46EE2-548C-4874-A157-57F77F2DC547}">
      <dgm:prSet/>
      <dgm:spPr/>
      <dgm:t>
        <a:bodyPr/>
        <a:lstStyle/>
        <a:p>
          <a:endParaRPr lang="en-US"/>
        </a:p>
      </dgm:t>
    </dgm:pt>
    <dgm:pt modelId="{EC10978B-6271-47C2-A89F-C71C3ECEF1EE}">
      <dgm:prSet/>
      <dgm:spPr/>
      <dgm:t>
        <a:bodyPr/>
        <a:lstStyle/>
        <a:p>
          <a:pPr>
            <a:defRPr cap="all"/>
          </a:pPr>
          <a:r>
            <a:rPr lang="en-US"/>
            <a:t>• Community co-production</a:t>
          </a:r>
        </a:p>
      </dgm:t>
    </dgm:pt>
    <dgm:pt modelId="{8F039769-042A-4AD2-BF04-32BA45B30069}" type="parTrans" cxnId="{AC97A68F-21DE-4ECF-A14C-95FFF222593F}">
      <dgm:prSet/>
      <dgm:spPr/>
      <dgm:t>
        <a:bodyPr/>
        <a:lstStyle/>
        <a:p>
          <a:endParaRPr lang="en-US"/>
        </a:p>
      </dgm:t>
    </dgm:pt>
    <dgm:pt modelId="{5CED5AFA-E4FC-428F-8BA2-31B6352A07F3}" type="sibTrans" cxnId="{AC97A68F-21DE-4ECF-A14C-95FFF222593F}">
      <dgm:prSet/>
      <dgm:spPr/>
      <dgm:t>
        <a:bodyPr/>
        <a:lstStyle/>
        <a:p>
          <a:endParaRPr lang="en-US"/>
        </a:p>
      </dgm:t>
    </dgm:pt>
    <dgm:pt modelId="{8E42047A-1C69-45D2-84D7-EE696BA44AF6}">
      <dgm:prSet/>
      <dgm:spPr/>
      <dgm:t>
        <a:bodyPr/>
        <a:lstStyle/>
        <a:p>
          <a:pPr>
            <a:defRPr cap="all"/>
          </a:pPr>
          <a:r>
            <a:rPr lang="en-US"/>
            <a:t>• Ethical use of trust data</a:t>
          </a:r>
        </a:p>
      </dgm:t>
    </dgm:pt>
    <dgm:pt modelId="{4EECA7EF-AA4F-40AE-BB0C-6BD00C16C980}" type="parTrans" cxnId="{91FC847B-3792-4459-B946-ED0F93CC5FC6}">
      <dgm:prSet/>
      <dgm:spPr/>
      <dgm:t>
        <a:bodyPr/>
        <a:lstStyle/>
        <a:p>
          <a:endParaRPr lang="en-US"/>
        </a:p>
      </dgm:t>
    </dgm:pt>
    <dgm:pt modelId="{13A94BDE-03B9-4E47-A273-7CFD49E101B4}" type="sibTrans" cxnId="{91FC847B-3792-4459-B946-ED0F93CC5FC6}">
      <dgm:prSet/>
      <dgm:spPr/>
      <dgm:t>
        <a:bodyPr/>
        <a:lstStyle/>
        <a:p>
          <a:endParaRPr lang="en-US"/>
        </a:p>
      </dgm:t>
    </dgm:pt>
    <dgm:pt modelId="{877B6784-E6DB-4F1A-AE33-2034A2975460}">
      <dgm:prSet/>
      <dgm:spPr/>
      <dgm:t>
        <a:bodyPr/>
        <a:lstStyle/>
        <a:p>
          <a:pPr>
            <a:defRPr cap="all"/>
          </a:pPr>
          <a:r>
            <a:rPr lang="en-US"/>
            <a:t>• Trust as leadership development priority</a:t>
          </a:r>
        </a:p>
      </dgm:t>
    </dgm:pt>
    <dgm:pt modelId="{1AF15A16-03C3-4666-B928-2DA856B7074D}" type="parTrans" cxnId="{61ECB4F2-C519-48BF-A737-21DC96AD3672}">
      <dgm:prSet/>
      <dgm:spPr/>
      <dgm:t>
        <a:bodyPr/>
        <a:lstStyle/>
        <a:p>
          <a:endParaRPr lang="en-US"/>
        </a:p>
      </dgm:t>
    </dgm:pt>
    <dgm:pt modelId="{35795311-0015-4669-B86B-9DCF0BCA0E58}" type="sibTrans" cxnId="{61ECB4F2-C519-48BF-A737-21DC96AD3672}">
      <dgm:prSet/>
      <dgm:spPr/>
      <dgm:t>
        <a:bodyPr/>
        <a:lstStyle/>
        <a:p>
          <a:endParaRPr lang="en-US"/>
        </a:p>
      </dgm:t>
    </dgm:pt>
    <dgm:pt modelId="{5C147559-D68C-4F8C-83A4-80B1E2512FC7}" type="pres">
      <dgm:prSet presAssocID="{CB9F93C6-8805-41B3-B6C7-019B08AC083E}" presName="root" presStyleCnt="0">
        <dgm:presLayoutVars>
          <dgm:dir/>
          <dgm:resizeHandles val="exact"/>
        </dgm:presLayoutVars>
      </dgm:prSet>
      <dgm:spPr/>
    </dgm:pt>
    <dgm:pt modelId="{BE6C8A17-F3ED-419B-84D0-9065266A0BB5}" type="pres">
      <dgm:prSet presAssocID="{8C6B7C23-FFCC-4E5B-B9B1-8E22C58C42B9}" presName="compNode" presStyleCnt="0"/>
      <dgm:spPr/>
    </dgm:pt>
    <dgm:pt modelId="{76F34353-1D95-4347-AE0F-90C98601F4F5}" type="pres">
      <dgm:prSet presAssocID="{8C6B7C23-FFCC-4E5B-B9B1-8E22C58C42B9}" presName="iconBgRect" presStyleLbl="bgShp" presStyleIdx="0" presStyleCnt="4"/>
      <dgm:spPr/>
    </dgm:pt>
    <dgm:pt modelId="{743DDDE0-2CCB-4806-8509-2BAE9C3EE693}" type="pres">
      <dgm:prSet presAssocID="{8C6B7C23-FFCC-4E5B-B9B1-8E22C58C42B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A40617E4-89F9-410E-A53D-FCA6E04FEECF}" type="pres">
      <dgm:prSet presAssocID="{8C6B7C23-FFCC-4E5B-B9B1-8E22C58C42B9}" presName="spaceRect" presStyleCnt="0"/>
      <dgm:spPr/>
    </dgm:pt>
    <dgm:pt modelId="{73EAC07A-8C69-4837-B988-AE8F808B492E}" type="pres">
      <dgm:prSet presAssocID="{8C6B7C23-FFCC-4E5B-B9B1-8E22C58C42B9}" presName="textRect" presStyleLbl="revTx" presStyleIdx="0" presStyleCnt="4">
        <dgm:presLayoutVars>
          <dgm:chMax val="1"/>
          <dgm:chPref val="1"/>
        </dgm:presLayoutVars>
      </dgm:prSet>
      <dgm:spPr/>
    </dgm:pt>
    <dgm:pt modelId="{4562F136-D087-427C-A0B9-1ECBA2F84CEE}" type="pres">
      <dgm:prSet presAssocID="{00BC8A00-E5A3-4667-9AF4-09727C740521}" presName="sibTrans" presStyleCnt="0"/>
      <dgm:spPr/>
    </dgm:pt>
    <dgm:pt modelId="{D9BB3B6D-DC85-42E8-9F45-0CAD4E8BCB19}" type="pres">
      <dgm:prSet presAssocID="{EC10978B-6271-47C2-A89F-C71C3ECEF1EE}" presName="compNode" presStyleCnt="0"/>
      <dgm:spPr/>
    </dgm:pt>
    <dgm:pt modelId="{D25B7E1C-A455-42F6-8226-CFCCC621A945}" type="pres">
      <dgm:prSet presAssocID="{EC10978B-6271-47C2-A89F-C71C3ECEF1EE}" presName="iconBgRect" presStyleLbl="bgShp" presStyleIdx="1" presStyleCnt="4"/>
      <dgm:spPr/>
    </dgm:pt>
    <dgm:pt modelId="{8CA6A9FB-1AEA-4991-AC04-BE60B1F3C790}" type="pres">
      <dgm:prSet presAssocID="{EC10978B-6271-47C2-A89F-C71C3ECEF1E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09E75D47-704D-40A9-B2A6-463428F3D82C}" type="pres">
      <dgm:prSet presAssocID="{EC10978B-6271-47C2-A89F-C71C3ECEF1EE}" presName="spaceRect" presStyleCnt="0"/>
      <dgm:spPr/>
    </dgm:pt>
    <dgm:pt modelId="{4B948DC5-06BB-49D8-8678-F479C063BF0A}" type="pres">
      <dgm:prSet presAssocID="{EC10978B-6271-47C2-A89F-C71C3ECEF1EE}" presName="textRect" presStyleLbl="revTx" presStyleIdx="1" presStyleCnt="4">
        <dgm:presLayoutVars>
          <dgm:chMax val="1"/>
          <dgm:chPref val="1"/>
        </dgm:presLayoutVars>
      </dgm:prSet>
      <dgm:spPr/>
    </dgm:pt>
    <dgm:pt modelId="{37DE743E-843D-4773-9E16-5E1EA3306AA4}" type="pres">
      <dgm:prSet presAssocID="{5CED5AFA-E4FC-428F-8BA2-31B6352A07F3}" presName="sibTrans" presStyleCnt="0"/>
      <dgm:spPr/>
    </dgm:pt>
    <dgm:pt modelId="{5B3E6E69-3198-4BB4-8932-5A5A776FAE56}" type="pres">
      <dgm:prSet presAssocID="{8E42047A-1C69-45D2-84D7-EE696BA44AF6}" presName="compNode" presStyleCnt="0"/>
      <dgm:spPr/>
    </dgm:pt>
    <dgm:pt modelId="{218A2E17-AD67-46A5-9440-697738781CBC}" type="pres">
      <dgm:prSet presAssocID="{8E42047A-1C69-45D2-84D7-EE696BA44AF6}" presName="iconBgRect" presStyleLbl="bgShp" presStyleIdx="2" presStyleCnt="4"/>
      <dgm:spPr/>
    </dgm:pt>
    <dgm:pt modelId="{225CA321-E2A1-4C7E-BA01-CB63668DDBB2}" type="pres">
      <dgm:prSet presAssocID="{8E42047A-1C69-45D2-84D7-EE696BA44AF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tract"/>
        </a:ext>
      </dgm:extLst>
    </dgm:pt>
    <dgm:pt modelId="{8C089840-9F6D-455C-A46B-3FA1931DCE42}" type="pres">
      <dgm:prSet presAssocID="{8E42047A-1C69-45D2-84D7-EE696BA44AF6}" presName="spaceRect" presStyleCnt="0"/>
      <dgm:spPr/>
    </dgm:pt>
    <dgm:pt modelId="{31641EB0-562B-46F8-93E9-DCAC4AD0492F}" type="pres">
      <dgm:prSet presAssocID="{8E42047A-1C69-45D2-84D7-EE696BA44AF6}" presName="textRect" presStyleLbl="revTx" presStyleIdx="2" presStyleCnt="4">
        <dgm:presLayoutVars>
          <dgm:chMax val="1"/>
          <dgm:chPref val="1"/>
        </dgm:presLayoutVars>
      </dgm:prSet>
      <dgm:spPr/>
    </dgm:pt>
    <dgm:pt modelId="{4E873BE5-FBD3-4C24-BC5F-3418A9F66E96}" type="pres">
      <dgm:prSet presAssocID="{13A94BDE-03B9-4E47-A273-7CFD49E101B4}" presName="sibTrans" presStyleCnt="0"/>
      <dgm:spPr/>
    </dgm:pt>
    <dgm:pt modelId="{7E7B766D-54D5-49D0-9BC5-2B99DBE2978B}" type="pres">
      <dgm:prSet presAssocID="{877B6784-E6DB-4F1A-AE33-2034A2975460}" presName="compNode" presStyleCnt="0"/>
      <dgm:spPr/>
    </dgm:pt>
    <dgm:pt modelId="{9C1E3B3C-8FEF-4FE7-ADC6-AA0C5779ADB9}" type="pres">
      <dgm:prSet presAssocID="{877B6784-E6DB-4F1A-AE33-2034A2975460}" presName="iconBgRect" presStyleLbl="bgShp" presStyleIdx="3" presStyleCnt="4"/>
      <dgm:spPr/>
    </dgm:pt>
    <dgm:pt modelId="{3809CEF0-0288-42BA-8A1A-1AC8DEB2E734}" type="pres">
      <dgm:prSet presAssocID="{877B6784-E6DB-4F1A-AE33-2034A297546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586A7D2-1CBD-4B15-8ABF-CD0E34FF3508}" type="pres">
      <dgm:prSet presAssocID="{877B6784-E6DB-4F1A-AE33-2034A2975460}" presName="spaceRect" presStyleCnt="0"/>
      <dgm:spPr/>
    </dgm:pt>
    <dgm:pt modelId="{E7164972-5173-4A2D-88D6-1F1CCB3C8100}" type="pres">
      <dgm:prSet presAssocID="{877B6784-E6DB-4F1A-AE33-2034A2975460}" presName="textRect" presStyleLbl="revTx" presStyleIdx="3" presStyleCnt="4">
        <dgm:presLayoutVars>
          <dgm:chMax val="1"/>
          <dgm:chPref val="1"/>
        </dgm:presLayoutVars>
      </dgm:prSet>
      <dgm:spPr/>
    </dgm:pt>
  </dgm:ptLst>
  <dgm:cxnLst>
    <dgm:cxn modelId="{90481577-CF84-4E27-893E-DF2F97E38E71}" type="presOf" srcId="{8E42047A-1C69-45D2-84D7-EE696BA44AF6}" destId="{31641EB0-562B-46F8-93E9-DCAC4AD0492F}" srcOrd="0" destOrd="0" presId="urn:microsoft.com/office/officeart/2018/5/layout/IconCircleLabelList"/>
    <dgm:cxn modelId="{91FC847B-3792-4459-B946-ED0F93CC5FC6}" srcId="{CB9F93C6-8805-41B3-B6C7-019B08AC083E}" destId="{8E42047A-1C69-45D2-84D7-EE696BA44AF6}" srcOrd="2" destOrd="0" parTransId="{4EECA7EF-AA4F-40AE-BB0C-6BD00C16C980}" sibTransId="{13A94BDE-03B9-4E47-A273-7CFD49E101B4}"/>
    <dgm:cxn modelId="{AC97A68F-21DE-4ECF-A14C-95FFF222593F}" srcId="{CB9F93C6-8805-41B3-B6C7-019B08AC083E}" destId="{EC10978B-6271-47C2-A89F-C71C3ECEF1EE}" srcOrd="1" destOrd="0" parTransId="{8F039769-042A-4AD2-BF04-32BA45B30069}" sibTransId="{5CED5AFA-E4FC-428F-8BA2-31B6352A07F3}"/>
    <dgm:cxn modelId="{F6713BB5-6DAF-4CED-B842-AAEAE20B1184}" type="presOf" srcId="{CB9F93C6-8805-41B3-B6C7-019B08AC083E}" destId="{5C147559-D68C-4F8C-83A4-80B1E2512FC7}" srcOrd="0" destOrd="0" presId="urn:microsoft.com/office/officeart/2018/5/layout/IconCircleLabelList"/>
    <dgm:cxn modelId="{E73798BE-536A-4B49-B98C-83D7C2306D88}" type="presOf" srcId="{8C6B7C23-FFCC-4E5B-B9B1-8E22C58C42B9}" destId="{73EAC07A-8C69-4837-B988-AE8F808B492E}" srcOrd="0" destOrd="0" presId="urn:microsoft.com/office/officeart/2018/5/layout/IconCircleLabelList"/>
    <dgm:cxn modelId="{3F5C70E1-C1E1-4DA7-A84B-2EF2169B807E}" type="presOf" srcId="{877B6784-E6DB-4F1A-AE33-2034A2975460}" destId="{E7164972-5173-4A2D-88D6-1F1CCB3C8100}" srcOrd="0" destOrd="0" presId="urn:microsoft.com/office/officeart/2018/5/layout/IconCircleLabelList"/>
    <dgm:cxn modelId="{96C46EE2-548C-4874-A157-57F77F2DC547}" srcId="{CB9F93C6-8805-41B3-B6C7-019B08AC083E}" destId="{8C6B7C23-FFCC-4E5B-B9B1-8E22C58C42B9}" srcOrd="0" destOrd="0" parTransId="{9588CF1F-0615-4F66-A23C-24F1E9FCBCC2}" sibTransId="{00BC8A00-E5A3-4667-9AF4-09727C740521}"/>
    <dgm:cxn modelId="{61ECB4F2-C519-48BF-A737-21DC96AD3672}" srcId="{CB9F93C6-8805-41B3-B6C7-019B08AC083E}" destId="{877B6784-E6DB-4F1A-AE33-2034A2975460}" srcOrd="3" destOrd="0" parTransId="{1AF15A16-03C3-4666-B928-2DA856B7074D}" sibTransId="{35795311-0015-4669-B86B-9DCF0BCA0E58}"/>
    <dgm:cxn modelId="{6D107AFB-FCB2-4CB0-9E6D-E55C54BAD7C4}" type="presOf" srcId="{EC10978B-6271-47C2-A89F-C71C3ECEF1EE}" destId="{4B948DC5-06BB-49D8-8678-F479C063BF0A}" srcOrd="0" destOrd="0" presId="urn:microsoft.com/office/officeart/2018/5/layout/IconCircleLabelList"/>
    <dgm:cxn modelId="{D2C5CB73-52C8-4769-8CF0-1FA47C01A9D8}" type="presParOf" srcId="{5C147559-D68C-4F8C-83A4-80B1E2512FC7}" destId="{BE6C8A17-F3ED-419B-84D0-9065266A0BB5}" srcOrd="0" destOrd="0" presId="urn:microsoft.com/office/officeart/2018/5/layout/IconCircleLabelList"/>
    <dgm:cxn modelId="{70C54573-CF0D-4FCD-90F0-407D0B900631}" type="presParOf" srcId="{BE6C8A17-F3ED-419B-84D0-9065266A0BB5}" destId="{76F34353-1D95-4347-AE0F-90C98601F4F5}" srcOrd="0" destOrd="0" presId="urn:microsoft.com/office/officeart/2018/5/layout/IconCircleLabelList"/>
    <dgm:cxn modelId="{0C29F464-8675-4641-A15D-419C4ECCB3BB}" type="presParOf" srcId="{BE6C8A17-F3ED-419B-84D0-9065266A0BB5}" destId="{743DDDE0-2CCB-4806-8509-2BAE9C3EE693}" srcOrd="1" destOrd="0" presId="urn:microsoft.com/office/officeart/2018/5/layout/IconCircleLabelList"/>
    <dgm:cxn modelId="{DDD70FA8-E8AA-4CF4-B079-9B7A317F41E1}" type="presParOf" srcId="{BE6C8A17-F3ED-419B-84D0-9065266A0BB5}" destId="{A40617E4-89F9-410E-A53D-FCA6E04FEECF}" srcOrd="2" destOrd="0" presId="urn:microsoft.com/office/officeart/2018/5/layout/IconCircleLabelList"/>
    <dgm:cxn modelId="{D6F1719F-E819-467D-8EE1-284AD3C84392}" type="presParOf" srcId="{BE6C8A17-F3ED-419B-84D0-9065266A0BB5}" destId="{73EAC07A-8C69-4837-B988-AE8F808B492E}" srcOrd="3" destOrd="0" presId="urn:microsoft.com/office/officeart/2018/5/layout/IconCircleLabelList"/>
    <dgm:cxn modelId="{76814AE7-469F-435B-9A50-64B03733FBC9}" type="presParOf" srcId="{5C147559-D68C-4F8C-83A4-80B1E2512FC7}" destId="{4562F136-D087-427C-A0B9-1ECBA2F84CEE}" srcOrd="1" destOrd="0" presId="urn:microsoft.com/office/officeart/2018/5/layout/IconCircleLabelList"/>
    <dgm:cxn modelId="{27DC7D9F-C2FF-4C40-8C68-8EBBB8A171CD}" type="presParOf" srcId="{5C147559-D68C-4F8C-83A4-80B1E2512FC7}" destId="{D9BB3B6D-DC85-42E8-9F45-0CAD4E8BCB19}" srcOrd="2" destOrd="0" presId="urn:microsoft.com/office/officeart/2018/5/layout/IconCircleLabelList"/>
    <dgm:cxn modelId="{F57FAABE-59AA-4524-85AE-2BAAB42C2D6E}" type="presParOf" srcId="{D9BB3B6D-DC85-42E8-9F45-0CAD4E8BCB19}" destId="{D25B7E1C-A455-42F6-8226-CFCCC621A945}" srcOrd="0" destOrd="0" presId="urn:microsoft.com/office/officeart/2018/5/layout/IconCircleLabelList"/>
    <dgm:cxn modelId="{7D4A3AD7-1993-4DFC-8452-6A64DF17283E}" type="presParOf" srcId="{D9BB3B6D-DC85-42E8-9F45-0CAD4E8BCB19}" destId="{8CA6A9FB-1AEA-4991-AC04-BE60B1F3C790}" srcOrd="1" destOrd="0" presId="urn:microsoft.com/office/officeart/2018/5/layout/IconCircleLabelList"/>
    <dgm:cxn modelId="{447DBA8A-2C30-4CAB-950C-8046419357F6}" type="presParOf" srcId="{D9BB3B6D-DC85-42E8-9F45-0CAD4E8BCB19}" destId="{09E75D47-704D-40A9-B2A6-463428F3D82C}" srcOrd="2" destOrd="0" presId="urn:microsoft.com/office/officeart/2018/5/layout/IconCircleLabelList"/>
    <dgm:cxn modelId="{A5AA6C0B-D52C-46C1-B648-AFCCD0CE5D74}" type="presParOf" srcId="{D9BB3B6D-DC85-42E8-9F45-0CAD4E8BCB19}" destId="{4B948DC5-06BB-49D8-8678-F479C063BF0A}" srcOrd="3" destOrd="0" presId="urn:microsoft.com/office/officeart/2018/5/layout/IconCircleLabelList"/>
    <dgm:cxn modelId="{485D6495-A622-4D6B-8C5F-AA021F12405D}" type="presParOf" srcId="{5C147559-D68C-4F8C-83A4-80B1E2512FC7}" destId="{37DE743E-843D-4773-9E16-5E1EA3306AA4}" srcOrd="3" destOrd="0" presId="urn:microsoft.com/office/officeart/2018/5/layout/IconCircleLabelList"/>
    <dgm:cxn modelId="{91594814-A25B-47DD-87F5-853F5244FC22}" type="presParOf" srcId="{5C147559-D68C-4F8C-83A4-80B1E2512FC7}" destId="{5B3E6E69-3198-4BB4-8932-5A5A776FAE56}" srcOrd="4" destOrd="0" presId="urn:microsoft.com/office/officeart/2018/5/layout/IconCircleLabelList"/>
    <dgm:cxn modelId="{41E6B194-EAAF-427E-A474-CBBD1EADBF59}" type="presParOf" srcId="{5B3E6E69-3198-4BB4-8932-5A5A776FAE56}" destId="{218A2E17-AD67-46A5-9440-697738781CBC}" srcOrd="0" destOrd="0" presId="urn:microsoft.com/office/officeart/2018/5/layout/IconCircleLabelList"/>
    <dgm:cxn modelId="{CAE71CAB-95C5-4ABC-A3D9-E33CA79452DC}" type="presParOf" srcId="{5B3E6E69-3198-4BB4-8932-5A5A776FAE56}" destId="{225CA321-E2A1-4C7E-BA01-CB63668DDBB2}" srcOrd="1" destOrd="0" presId="urn:microsoft.com/office/officeart/2018/5/layout/IconCircleLabelList"/>
    <dgm:cxn modelId="{7A2C5225-6BE6-48E0-A273-A62DF064491C}" type="presParOf" srcId="{5B3E6E69-3198-4BB4-8932-5A5A776FAE56}" destId="{8C089840-9F6D-455C-A46B-3FA1931DCE42}" srcOrd="2" destOrd="0" presId="urn:microsoft.com/office/officeart/2018/5/layout/IconCircleLabelList"/>
    <dgm:cxn modelId="{55148F0E-4898-47AA-8E20-3849E285FDA8}" type="presParOf" srcId="{5B3E6E69-3198-4BB4-8932-5A5A776FAE56}" destId="{31641EB0-562B-46F8-93E9-DCAC4AD0492F}" srcOrd="3" destOrd="0" presId="urn:microsoft.com/office/officeart/2018/5/layout/IconCircleLabelList"/>
    <dgm:cxn modelId="{A1EF1505-42D5-40A6-8FDF-142FB6FCE6E8}" type="presParOf" srcId="{5C147559-D68C-4F8C-83A4-80B1E2512FC7}" destId="{4E873BE5-FBD3-4C24-BC5F-3418A9F66E96}" srcOrd="5" destOrd="0" presId="urn:microsoft.com/office/officeart/2018/5/layout/IconCircleLabelList"/>
    <dgm:cxn modelId="{29B00CE6-51AC-4652-8221-A5D22DFF4D5F}" type="presParOf" srcId="{5C147559-D68C-4F8C-83A4-80B1E2512FC7}" destId="{7E7B766D-54D5-49D0-9BC5-2B99DBE2978B}" srcOrd="6" destOrd="0" presId="urn:microsoft.com/office/officeart/2018/5/layout/IconCircleLabelList"/>
    <dgm:cxn modelId="{D6987ED9-3FDF-4F52-89E6-3B58158688C5}" type="presParOf" srcId="{7E7B766D-54D5-49D0-9BC5-2B99DBE2978B}" destId="{9C1E3B3C-8FEF-4FE7-ADC6-AA0C5779ADB9}" srcOrd="0" destOrd="0" presId="urn:microsoft.com/office/officeart/2018/5/layout/IconCircleLabelList"/>
    <dgm:cxn modelId="{243B5439-03AD-488E-925B-680044754973}" type="presParOf" srcId="{7E7B766D-54D5-49D0-9BC5-2B99DBE2978B}" destId="{3809CEF0-0288-42BA-8A1A-1AC8DEB2E734}" srcOrd="1" destOrd="0" presId="urn:microsoft.com/office/officeart/2018/5/layout/IconCircleLabelList"/>
    <dgm:cxn modelId="{5542D5C9-AE03-4AE2-9CCE-8ADAEFD7A901}" type="presParOf" srcId="{7E7B766D-54D5-49D0-9BC5-2B99DBE2978B}" destId="{5586A7D2-1CBD-4B15-8ABF-CD0E34FF3508}" srcOrd="2" destOrd="0" presId="urn:microsoft.com/office/officeart/2018/5/layout/IconCircleLabelList"/>
    <dgm:cxn modelId="{68FD27BA-D3C0-492A-80F4-E49C034ACD56}" type="presParOf" srcId="{7E7B766D-54D5-49D0-9BC5-2B99DBE2978B}" destId="{E7164972-5173-4A2D-88D6-1F1CCB3C8100}"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4A701-A237-406F-ABBE-DE804E3E3185}">
      <dsp:nvSpPr>
        <dsp:cNvPr id="0" name=""/>
        <dsp:cNvSpPr/>
      </dsp:nvSpPr>
      <dsp:spPr>
        <a:xfrm>
          <a:off x="0" y="749500"/>
          <a:ext cx="2164556" cy="1374493"/>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3F2077-E2E4-45C1-87E4-230EEBBFF1EA}">
      <dsp:nvSpPr>
        <dsp:cNvPr id="0" name=""/>
        <dsp:cNvSpPr/>
      </dsp:nvSpPr>
      <dsp:spPr>
        <a:xfrm>
          <a:off x="240506" y="977981"/>
          <a:ext cx="2164556" cy="1374493"/>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Public Trust and Confidence</a:t>
          </a:r>
        </a:p>
      </dsp:txBody>
      <dsp:txXfrm>
        <a:off x="280764" y="1018239"/>
        <a:ext cx="2084040" cy="1293977"/>
      </dsp:txXfrm>
    </dsp:sp>
    <dsp:sp modelId="{A38B4DE8-534C-49E0-8356-E658DDABA943}">
      <dsp:nvSpPr>
        <dsp:cNvPr id="0" name=""/>
        <dsp:cNvSpPr/>
      </dsp:nvSpPr>
      <dsp:spPr>
        <a:xfrm>
          <a:off x="2645568" y="749500"/>
          <a:ext cx="2164556" cy="1374493"/>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C20E4-B901-4918-90DC-B3CFB6C7C451}">
      <dsp:nvSpPr>
        <dsp:cNvPr id="0" name=""/>
        <dsp:cNvSpPr/>
      </dsp:nvSpPr>
      <dsp:spPr>
        <a:xfrm>
          <a:off x="2886075" y="977981"/>
          <a:ext cx="2164556" cy="1374493"/>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Aneliese Allen</a:t>
          </a:r>
        </a:p>
      </dsp:txBody>
      <dsp:txXfrm>
        <a:off x="2926333" y="1018239"/>
        <a:ext cx="2084040" cy="1293977"/>
      </dsp:txXfrm>
    </dsp:sp>
    <dsp:sp modelId="{90D5EABD-A844-45CF-A3A5-578D58DB330F}">
      <dsp:nvSpPr>
        <dsp:cNvPr id="0" name=""/>
        <dsp:cNvSpPr/>
      </dsp:nvSpPr>
      <dsp:spPr>
        <a:xfrm>
          <a:off x="5291137" y="749500"/>
          <a:ext cx="2164556" cy="1374493"/>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D6000-8B69-49FA-8C40-C608A2FB7990}">
      <dsp:nvSpPr>
        <dsp:cNvPr id="0" name=""/>
        <dsp:cNvSpPr/>
      </dsp:nvSpPr>
      <dsp:spPr>
        <a:xfrm>
          <a:off x="5531643" y="977981"/>
          <a:ext cx="2164556" cy="1374493"/>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BMPO7006D – Contemporary Issues in Policing</a:t>
          </a:r>
        </a:p>
      </dsp:txBody>
      <dsp:txXfrm>
        <a:off x="5571901" y="1018239"/>
        <a:ext cx="2084040" cy="12939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F8CE6-1A18-47AB-80DB-D729F7BD54E3}">
      <dsp:nvSpPr>
        <dsp:cNvPr id="0" name=""/>
        <dsp:cNvSpPr/>
      </dsp:nvSpPr>
      <dsp:spPr>
        <a:xfrm>
          <a:off x="0" y="2406"/>
          <a:ext cx="4205288" cy="0"/>
        </a:xfrm>
        <a:prstGeom prst="line">
          <a:avLst/>
        </a:prstGeom>
        <a:blipFill rotWithShape="1">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E63A1367-D1DC-469A-A97D-111EA3EAED21}">
      <dsp:nvSpPr>
        <dsp:cNvPr id="0" name=""/>
        <dsp:cNvSpPr/>
      </dsp:nvSpPr>
      <dsp:spPr>
        <a:xfrm>
          <a:off x="0" y="2406"/>
          <a:ext cx="4205288"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 Trust as an operational necessity</a:t>
          </a:r>
        </a:p>
      </dsp:txBody>
      <dsp:txXfrm>
        <a:off x="0" y="2406"/>
        <a:ext cx="4205288" cy="1640929"/>
      </dsp:txXfrm>
    </dsp:sp>
    <dsp:sp modelId="{61B375A6-7A1B-47B1-9193-D106F245F194}">
      <dsp:nvSpPr>
        <dsp:cNvPr id="0" name=""/>
        <dsp:cNvSpPr/>
      </dsp:nvSpPr>
      <dsp:spPr>
        <a:xfrm>
          <a:off x="0" y="1643335"/>
          <a:ext cx="4205288" cy="0"/>
        </a:xfrm>
        <a:prstGeom prst="line">
          <a:avLst/>
        </a:prstGeom>
        <a:blipFill rotWithShape="1">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rnd"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4EEEA06-689C-4AE4-B6B0-257DC39BCC8C}">
      <dsp:nvSpPr>
        <dsp:cNvPr id="0" name=""/>
        <dsp:cNvSpPr/>
      </dsp:nvSpPr>
      <dsp:spPr>
        <a:xfrm>
          <a:off x="0" y="1643335"/>
          <a:ext cx="4205288"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 Legitimacy as a leadership responsibility</a:t>
          </a:r>
        </a:p>
      </dsp:txBody>
      <dsp:txXfrm>
        <a:off x="0" y="1643335"/>
        <a:ext cx="4205288" cy="1640929"/>
      </dsp:txXfrm>
    </dsp:sp>
    <dsp:sp modelId="{DC453519-7F4B-4643-BE4B-DFD349E06CD4}">
      <dsp:nvSpPr>
        <dsp:cNvPr id="0" name=""/>
        <dsp:cNvSpPr/>
      </dsp:nvSpPr>
      <dsp:spPr>
        <a:xfrm>
          <a:off x="0" y="3284264"/>
          <a:ext cx="4205288" cy="0"/>
        </a:xfrm>
        <a:prstGeom prst="line">
          <a:avLst/>
        </a:prstGeom>
        <a:blipFill rotWithShape="1">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rnd"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4C210F89-6D0E-49B1-B7D5-B9855D978EAB}">
      <dsp:nvSpPr>
        <dsp:cNvPr id="0" name=""/>
        <dsp:cNvSpPr/>
      </dsp:nvSpPr>
      <dsp:spPr>
        <a:xfrm>
          <a:off x="0" y="3284264"/>
          <a:ext cx="4205288"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 Purpose and structure of the presentation</a:t>
          </a:r>
        </a:p>
      </dsp:txBody>
      <dsp:txXfrm>
        <a:off x="0" y="3284264"/>
        <a:ext cx="4205288" cy="16409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2D22F-F66F-4005-9CBE-1FE6B1E555A8}">
      <dsp:nvSpPr>
        <dsp:cNvPr id="0" name=""/>
        <dsp:cNvSpPr/>
      </dsp:nvSpPr>
      <dsp:spPr>
        <a:xfrm>
          <a:off x="0" y="2406"/>
          <a:ext cx="4205288" cy="0"/>
        </a:xfrm>
        <a:prstGeom prst="line">
          <a:avLst/>
        </a:prstGeom>
        <a:blipFill rotWithShape="1">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22F2B1B1-4DF8-4C3B-993F-E8EF8B9FF276}">
      <dsp:nvSpPr>
        <dsp:cNvPr id="0" name=""/>
        <dsp:cNvSpPr/>
      </dsp:nvSpPr>
      <dsp:spPr>
        <a:xfrm>
          <a:off x="0" y="2406"/>
          <a:ext cx="4205288"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 Procedural justice and moral authority</a:t>
          </a:r>
        </a:p>
      </dsp:txBody>
      <dsp:txXfrm>
        <a:off x="0" y="2406"/>
        <a:ext cx="4205288" cy="1640929"/>
      </dsp:txXfrm>
    </dsp:sp>
    <dsp:sp modelId="{1152CC7A-D6AA-4BB3-A89E-D4CC99D45FB1}">
      <dsp:nvSpPr>
        <dsp:cNvPr id="0" name=""/>
        <dsp:cNvSpPr/>
      </dsp:nvSpPr>
      <dsp:spPr>
        <a:xfrm>
          <a:off x="0" y="1643335"/>
          <a:ext cx="4205288" cy="0"/>
        </a:xfrm>
        <a:prstGeom prst="line">
          <a:avLst/>
        </a:prstGeom>
        <a:blipFill rotWithShape="1">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rnd"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05FFF087-D580-460A-845E-F9B99F517525}">
      <dsp:nvSpPr>
        <dsp:cNvPr id="0" name=""/>
        <dsp:cNvSpPr/>
      </dsp:nvSpPr>
      <dsp:spPr>
        <a:xfrm>
          <a:off x="0" y="1643335"/>
          <a:ext cx="4205288"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 Compliance through fairness, not coercion</a:t>
          </a:r>
        </a:p>
      </dsp:txBody>
      <dsp:txXfrm>
        <a:off x="0" y="1643335"/>
        <a:ext cx="4205288" cy="1640929"/>
      </dsp:txXfrm>
    </dsp:sp>
    <dsp:sp modelId="{342BA2B9-C388-4FE7-9BB3-4478B134B15A}">
      <dsp:nvSpPr>
        <dsp:cNvPr id="0" name=""/>
        <dsp:cNvSpPr/>
      </dsp:nvSpPr>
      <dsp:spPr>
        <a:xfrm>
          <a:off x="0" y="3284264"/>
          <a:ext cx="4205288" cy="0"/>
        </a:xfrm>
        <a:prstGeom prst="line">
          <a:avLst/>
        </a:prstGeom>
        <a:blipFill rotWithShape="1">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rnd"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2003E07-7CAD-49FF-AA69-119BAE4A8561}">
      <dsp:nvSpPr>
        <dsp:cNvPr id="0" name=""/>
        <dsp:cNvSpPr/>
      </dsp:nvSpPr>
      <dsp:spPr>
        <a:xfrm>
          <a:off x="0" y="3284264"/>
          <a:ext cx="4205288"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 Leadership decisions shape legitimacy</a:t>
          </a:r>
        </a:p>
      </dsp:txBody>
      <dsp:txXfrm>
        <a:off x="0" y="3284264"/>
        <a:ext cx="4205288" cy="16409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27D32-BB73-446D-9DF5-A7B5AA4CB938}">
      <dsp:nvSpPr>
        <dsp:cNvPr id="0" name=""/>
        <dsp:cNvSpPr/>
      </dsp:nvSpPr>
      <dsp:spPr>
        <a:xfrm>
          <a:off x="0" y="606"/>
          <a:ext cx="4238625" cy="14193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FF9687-BCFA-4468-A18E-3AB63FE987F7}">
      <dsp:nvSpPr>
        <dsp:cNvPr id="0" name=""/>
        <dsp:cNvSpPr/>
      </dsp:nvSpPr>
      <dsp:spPr>
        <a:xfrm>
          <a:off x="429347" y="319956"/>
          <a:ext cx="780632" cy="7806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CC2CDD-23AE-438C-8E34-C16F45A7E525}">
      <dsp:nvSpPr>
        <dsp:cNvPr id="0" name=""/>
        <dsp:cNvSpPr/>
      </dsp:nvSpPr>
      <dsp:spPr>
        <a:xfrm>
          <a:off x="1639328" y="606"/>
          <a:ext cx="2599296" cy="141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13" tIns="150213" rIns="150213" bIns="150213" numCol="1" spcCol="1270" anchor="ctr" anchorCtr="0">
          <a:noAutofit/>
        </a:bodyPr>
        <a:lstStyle/>
        <a:p>
          <a:pPr marL="0" lvl="0" indent="0" algn="l" defTabSz="1111250">
            <a:lnSpc>
              <a:spcPct val="90000"/>
            </a:lnSpc>
            <a:spcBef>
              <a:spcPct val="0"/>
            </a:spcBef>
            <a:spcAft>
              <a:spcPct val="35000"/>
            </a:spcAft>
            <a:buNone/>
          </a:pPr>
          <a:r>
            <a:rPr lang="en-US" sz="2500" kern="1200"/>
            <a:t>• Procedural justice leadership</a:t>
          </a:r>
        </a:p>
      </dsp:txBody>
      <dsp:txXfrm>
        <a:off x="1639328" y="606"/>
        <a:ext cx="2599296" cy="1419331"/>
      </dsp:txXfrm>
    </dsp:sp>
    <dsp:sp modelId="{7E6F47FC-2135-4F1D-BC6D-FF4CCF5350B9}">
      <dsp:nvSpPr>
        <dsp:cNvPr id="0" name=""/>
        <dsp:cNvSpPr/>
      </dsp:nvSpPr>
      <dsp:spPr>
        <a:xfrm>
          <a:off x="0" y="1774771"/>
          <a:ext cx="4238625" cy="14193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16FD3-195B-43A5-BD53-838D0DCC3876}">
      <dsp:nvSpPr>
        <dsp:cNvPr id="0" name=""/>
        <dsp:cNvSpPr/>
      </dsp:nvSpPr>
      <dsp:spPr>
        <a:xfrm>
          <a:off x="429347" y="2094121"/>
          <a:ext cx="780632" cy="7806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D3F313-3EBB-43C6-8B14-DBE5F196B0BD}">
      <dsp:nvSpPr>
        <dsp:cNvPr id="0" name=""/>
        <dsp:cNvSpPr/>
      </dsp:nvSpPr>
      <dsp:spPr>
        <a:xfrm>
          <a:off x="1639328" y="1774771"/>
          <a:ext cx="2599296" cy="141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13" tIns="150213" rIns="150213" bIns="150213" numCol="1" spcCol="1270" anchor="ctr" anchorCtr="0">
          <a:noAutofit/>
        </a:bodyPr>
        <a:lstStyle/>
        <a:p>
          <a:pPr marL="0" lvl="0" indent="0" algn="l" defTabSz="1111250">
            <a:lnSpc>
              <a:spcPct val="90000"/>
            </a:lnSpc>
            <a:spcBef>
              <a:spcPct val="0"/>
            </a:spcBef>
            <a:spcAft>
              <a:spcPct val="35000"/>
            </a:spcAft>
            <a:buNone/>
          </a:pPr>
          <a:r>
            <a:rPr lang="en-US" sz="2500" kern="1200"/>
            <a:t>• Ethical role modelling</a:t>
          </a:r>
        </a:p>
      </dsp:txBody>
      <dsp:txXfrm>
        <a:off x="1639328" y="1774771"/>
        <a:ext cx="2599296" cy="1419331"/>
      </dsp:txXfrm>
    </dsp:sp>
    <dsp:sp modelId="{3B3C0119-A9AA-42ED-AA45-BB1985FE82A6}">
      <dsp:nvSpPr>
        <dsp:cNvPr id="0" name=""/>
        <dsp:cNvSpPr/>
      </dsp:nvSpPr>
      <dsp:spPr>
        <a:xfrm>
          <a:off x="0" y="3548936"/>
          <a:ext cx="4238625" cy="14193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19D0F-DA6C-4821-B802-12CCE6F275F7}">
      <dsp:nvSpPr>
        <dsp:cNvPr id="0" name=""/>
        <dsp:cNvSpPr/>
      </dsp:nvSpPr>
      <dsp:spPr>
        <a:xfrm>
          <a:off x="429347" y="3868286"/>
          <a:ext cx="780632" cy="7806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7067A1-BEB4-4254-9331-011BB6D9BA9D}">
      <dsp:nvSpPr>
        <dsp:cNvPr id="0" name=""/>
        <dsp:cNvSpPr/>
      </dsp:nvSpPr>
      <dsp:spPr>
        <a:xfrm>
          <a:off x="1639328" y="3548936"/>
          <a:ext cx="2599296" cy="141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13" tIns="150213" rIns="150213" bIns="150213" numCol="1" spcCol="1270" anchor="ctr" anchorCtr="0">
          <a:noAutofit/>
        </a:bodyPr>
        <a:lstStyle/>
        <a:p>
          <a:pPr marL="0" lvl="0" indent="0" algn="l" defTabSz="1111250">
            <a:lnSpc>
              <a:spcPct val="90000"/>
            </a:lnSpc>
            <a:spcBef>
              <a:spcPct val="0"/>
            </a:spcBef>
            <a:spcAft>
              <a:spcPct val="35000"/>
            </a:spcAft>
            <a:buNone/>
          </a:pPr>
          <a:r>
            <a:rPr lang="en-US" sz="2500" kern="1200"/>
            <a:t>• Legitimacy as a permanent responsibility</a:t>
          </a:r>
        </a:p>
      </dsp:txBody>
      <dsp:txXfrm>
        <a:off x="1639328" y="3548936"/>
        <a:ext cx="2599296" cy="14193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34353-1D95-4347-AE0F-90C98601F4F5}">
      <dsp:nvSpPr>
        <dsp:cNvPr id="0" name=""/>
        <dsp:cNvSpPr/>
      </dsp:nvSpPr>
      <dsp:spPr>
        <a:xfrm>
          <a:off x="333753" y="533991"/>
          <a:ext cx="1036880" cy="103688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DDDE0-2CCB-4806-8509-2BAE9C3EE693}">
      <dsp:nvSpPr>
        <dsp:cNvPr id="0" name=""/>
        <dsp:cNvSpPr/>
      </dsp:nvSpPr>
      <dsp:spPr>
        <a:xfrm>
          <a:off x="554728" y="754965"/>
          <a:ext cx="594931" cy="594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EAC07A-8C69-4837-B988-AE8F808B492E}">
      <dsp:nvSpPr>
        <dsp:cNvPr id="0" name=""/>
        <dsp:cNvSpPr/>
      </dsp:nvSpPr>
      <dsp:spPr>
        <a:xfrm>
          <a:off x="2291" y="1893834"/>
          <a:ext cx="1699804" cy="67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Supervisory reform and early intervention</a:t>
          </a:r>
        </a:p>
      </dsp:txBody>
      <dsp:txXfrm>
        <a:off x="2291" y="1893834"/>
        <a:ext cx="1699804" cy="679921"/>
      </dsp:txXfrm>
    </dsp:sp>
    <dsp:sp modelId="{D25B7E1C-A455-42F6-8226-CFCCC621A945}">
      <dsp:nvSpPr>
        <dsp:cNvPr id="0" name=""/>
        <dsp:cNvSpPr/>
      </dsp:nvSpPr>
      <dsp:spPr>
        <a:xfrm>
          <a:off x="2331024" y="533991"/>
          <a:ext cx="1036880" cy="103688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6A9FB-1AEA-4991-AC04-BE60B1F3C790}">
      <dsp:nvSpPr>
        <dsp:cNvPr id="0" name=""/>
        <dsp:cNvSpPr/>
      </dsp:nvSpPr>
      <dsp:spPr>
        <a:xfrm>
          <a:off x="2551998" y="754965"/>
          <a:ext cx="594931" cy="594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948DC5-06BB-49D8-8678-F479C063BF0A}">
      <dsp:nvSpPr>
        <dsp:cNvPr id="0" name=""/>
        <dsp:cNvSpPr/>
      </dsp:nvSpPr>
      <dsp:spPr>
        <a:xfrm>
          <a:off x="1999562" y="1893834"/>
          <a:ext cx="1699804" cy="67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Community co-production</a:t>
          </a:r>
        </a:p>
      </dsp:txBody>
      <dsp:txXfrm>
        <a:off x="1999562" y="1893834"/>
        <a:ext cx="1699804" cy="679921"/>
      </dsp:txXfrm>
    </dsp:sp>
    <dsp:sp modelId="{218A2E17-AD67-46A5-9440-697738781CBC}">
      <dsp:nvSpPr>
        <dsp:cNvPr id="0" name=""/>
        <dsp:cNvSpPr/>
      </dsp:nvSpPr>
      <dsp:spPr>
        <a:xfrm>
          <a:off x="4328294" y="533991"/>
          <a:ext cx="1036880" cy="103688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CA321-E2A1-4C7E-BA01-CB63668DDBB2}">
      <dsp:nvSpPr>
        <dsp:cNvPr id="0" name=""/>
        <dsp:cNvSpPr/>
      </dsp:nvSpPr>
      <dsp:spPr>
        <a:xfrm>
          <a:off x="4549269" y="754965"/>
          <a:ext cx="594931" cy="594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641EB0-562B-46F8-93E9-DCAC4AD0492F}">
      <dsp:nvSpPr>
        <dsp:cNvPr id="0" name=""/>
        <dsp:cNvSpPr/>
      </dsp:nvSpPr>
      <dsp:spPr>
        <a:xfrm>
          <a:off x="3996832" y="1893834"/>
          <a:ext cx="1699804" cy="67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Ethical use of trust data</a:t>
          </a:r>
        </a:p>
      </dsp:txBody>
      <dsp:txXfrm>
        <a:off x="3996832" y="1893834"/>
        <a:ext cx="1699804" cy="679921"/>
      </dsp:txXfrm>
    </dsp:sp>
    <dsp:sp modelId="{9C1E3B3C-8FEF-4FE7-ADC6-AA0C5779ADB9}">
      <dsp:nvSpPr>
        <dsp:cNvPr id="0" name=""/>
        <dsp:cNvSpPr/>
      </dsp:nvSpPr>
      <dsp:spPr>
        <a:xfrm>
          <a:off x="6325565" y="533991"/>
          <a:ext cx="1036880" cy="10368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9CEF0-0288-42BA-8A1A-1AC8DEB2E734}">
      <dsp:nvSpPr>
        <dsp:cNvPr id="0" name=""/>
        <dsp:cNvSpPr/>
      </dsp:nvSpPr>
      <dsp:spPr>
        <a:xfrm>
          <a:off x="6546539" y="754965"/>
          <a:ext cx="594931" cy="594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164972-5173-4A2D-88D6-1F1CCB3C8100}">
      <dsp:nvSpPr>
        <dsp:cNvPr id="0" name=""/>
        <dsp:cNvSpPr/>
      </dsp:nvSpPr>
      <dsp:spPr>
        <a:xfrm>
          <a:off x="5994103" y="1893834"/>
          <a:ext cx="1699804" cy="67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Trust as leadership development priority</a:t>
          </a:r>
        </a:p>
      </dsp:txBody>
      <dsp:txXfrm>
        <a:off x="5994103" y="1893834"/>
        <a:ext cx="1699804" cy="67992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A13A37-4EB7-480F-A7AA-77411B1DB0F3}" type="datetimeFigureOut">
              <a:rPr lang="en-GB" smtClean="0"/>
              <a:t>22/04/2026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F58361-7E94-4441-8051-060F108565EE}" type="slidenum">
              <a:rPr lang="en-GB" smtClean="0"/>
              <a:t>‹#›</a:t>
            </a:fld>
            <a:endParaRPr lang="en-GB"/>
          </a:p>
        </p:txBody>
      </p:sp>
    </p:spTree>
    <p:extLst>
      <p:ext uri="{BB962C8B-B14F-4D97-AF65-F5344CB8AC3E}">
        <p14:creationId xmlns:p14="http://schemas.microsoft.com/office/powerpoint/2010/main" val="1476295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This presentation examines public trust and confidence as a contemporary issue in UK policing.</a:t>
            </a:r>
          </a:p>
          <a:p>
            <a:pPr fontAlgn="t"/>
            <a:r>
              <a:rPr lang="en-GB" sz="1200" b="0" i="0" kern="1200" dirty="0">
                <a:solidFill>
                  <a:schemeClr val="tx1"/>
                </a:solidFill>
                <a:effectLst/>
                <a:latin typeface="+mn-lt"/>
                <a:ea typeface="+mn-ea"/>
                <a:cs typeface="+mn-cs"/>
              </a:rPr>
              <a:t>From a leadership perspective, I do not treat trust as an abstract or reputational concern. I understand it as an </a:t>
            </a:r>
            <a:r>
              <a:rPr lang="en-GB" sz="1200" b="1" i="0" kern="1200" dirty="0">
                <a:solidFill>
                  <a:schemeClr val="tx1"/>
                </a:solidFill>
                <a:effectLst/>
                <a:latin typeface="+mn-lt"/>
                <a:ea typeface="+mn-ea"/>
                <a:cs typeface="+mn-cs"/>
              </a:rPr>
              <a:t>operational condition</a:t>
            </a:r>
            <a:r>
              <a:rPr lang="en-GB" sz="1200" b="0" i="0" kern="1200" dirty="0">
                <a:solidFill>
                  <a:schemeClr val="tx1"/>
                </a:solidFill>
                <a:effectLst/>
                <a:latin typeface="+mn-lt"/>
                <a:ea typeface="+mn-ea"/>
                <a:cs typeface="+mn-cs"/>
              </a:rPr>
              <a:t> that directly shapes how policing functions under pressure. Where trust is low, policing becomes more defensive, more coercive, and increasingly resource‑intensive.</a:t>
            </a:r>
          </a:p>
          <a:p>
            <a:pPr fontAlgn="t"/>
            <a:r>
              <a:rPr lang="en-GB" sz="1200" b="0" i="0" kern="1200" dirty="0">
                <a:solidFill>
                  <a:schemeClr val="tx1"/>
                </a:solidFill>
                <a:effectLst/>
                <a:latin typeface="+mn-lt"/>
                <a:ea typeface="+mn-ea"/>
                <a:cs typeface="+mn-cs"/>
              </a:rPr>
              <a:t>Recent inquiries and sustained public concern indicate that policing is facing a significant challenge to legitimacy. From experience, these challenges rarely emerge during periods of organisational stability. They surface under pressure — when demand is high, resources are constrained, and leadership judgement is most exposed.</a:t>
            </a:r>
          </a:p>
          <a:p>
            <a:pPr fontAlgn="t"/>
            <a:r>
              <a:rPr lang="en-GB" sz="1200" b="0" i="0" kern="1200" dirty="0">
                <a:solidFill>
                  <a:schemeClr val="tx1"/>
                </a:solidFill>
                <a:effectLst/>
                <a:latin typeface="+mn-lt"/>
                <a:ea typeface="+mn-ea"/>
                <a:cs typeface="+mn-cs"/>
              </a:rPr>
              <a:t>This presentation therefore focuses not only on </a:t>
            </a:r>
            <a:r>
              <a:rPr lang="en-GB" sz="1200" b="0" i="1" kern="1200" dirty="0">
                <a:solidFill>
                  <a:schemeClr val="tx1"/>
                </a:solidFill>
                <a:effectLst/>
                <a:latin typeface="+mn-lt"/>
                <a:ea typeface="+mn-ea"/>
                <a:cs typeface="+mn-cs"/>
              </a:rPr>
              <a:t>what has contributed</a:t>
            </a:r>
            <a:r>
              <a:rPr lang="en-GB" sz="1200" b="0" i="0" kern="1200" dirty="0">
                <a:solidFill>
                  <a:schemeClr val="tx1"/>
                </a:solidFill>
                <a:effectLst/>
                <a:latin typeface="+mn-lt"/>
                <a:ea typeface="+mn-ea"/>
                <a:cs typeface="+mn-cs"/>
              </a:rPr>
              <a:t> to declining confidence, but critically on </a:t>
            </a:r>
            <a:r>
              <a:rPr lang="en-GB" sz="1200" b="1" i="0" kern="1200" dirty="0">
                <a:solidFill>
                  <a:schemeClr val="tx1"/>
                </a:solidFill>
                <a:effectLst/>
                <a:latin typeface="+mn-lt"/>
                <a:ea typeface="+mn-ea"/>
                <a:cs typeface="+mn-cs"/>
              </a:rPr>
              <a:t>how I would respond as a police leader</a:t>
            </a:r>
            <a:r>
              <a:rPr lang="en-GB" sz="1200" b="0" i="0" kern="1200" dirty="0">
                <a:solidFill>
                  <a:schemeClr val="tx1"/>
                </a:solidFill>
                <a:effectLst/>
                <a:latin typeface="+mn-lt"/>
                <a:ea typeface="+mn-ea"/>
                <a:cs typeface="+mn-cs"/>
              </a:rPr>
              <a:t>, using theory as justification, but grounding my response in operational reality.</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1</a:t>
            </a:fld>
            <a:endParaRPr lang="en-GB"/>
          </a:p>
        </p:txBody>
      </p:sp>
    </p:spTree>
    <p:extLst>
      <p:ext uri="{BB962C8B-B14F-4D97-AF65-F5344CB8AC3E}">
        <p14:creationId xmlns:p14="http://schemas.microsoft.com/office/powerpoint/2010/main" val="1807237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 will begin by outlining why legitimacy matters to everyday policing outcomes, particularly from a leadership standpoint.</a:t>
            </a:r>
          </a:p>
          <a:p>
            <a:pPr fontAlgn="t"/>
            <a:r>
              <a:rPr lang="en-GB" sz="1200" b="0" i="0" kern="1200" dirty="0">
                <a:solidFill>
                  <a:schemeClr val="tx1"/>
                </a:solidFill>
                <a:effectLst/>
                <a:latin typeface="+mn-lt"/>
                <a:ea typeface="+mn-ea"/>
                <a:cs typeface="+mn-cs"/>
              </a:rPr>
              <a:t>I will then explore the historical and contemporary factors that continue to shape public confidence, recognising that leaders inherit legitimacy deficits — we do not begin from a neutral baseline.</a:t>
            </a:r>
          </a:p>
          <a:p>
            <a:pPr fontAlgn="t"/>
            <a:r>
              <a:rPr lang="en-GB" sz="1200" b="0" i="0" kern="1200" dirty="0">
                <a:solidFill>
                  <a:schemeClr val="tx1"/>
                </a:solidFill>
                <a:effectLst/>
                <a:latin typeface="+mn-lt"/>
                <a:ea typeface="+mn-ea"/>
                <a:cs typeface="+mn-cs"/>
              </a:rPr>
              <a:t>The core focus of this presentation is leadership practice: how internal culture, supervision and ethical decision‑making influence what the public ultimately experiences.</a:t>
            </a:r>
          </a:p>
          <a:p>
            <a:pPr fontAlgn="t"/>
            <a:r>
              <a:rPr lang="en-GB" sz="1200" b="0" i="0" kern="1200" dirty="0">
                <a:solidFill>
                  <a:schemeClr val="tx1"/>
                </a:solidFill>
                <a:effectLst/>
                <a:latin typeface="+mn-lt"/>
                <a:ea typeface="+mn-ea"/>
                <a:cs typeface="+mn-cs"/>
              </a:rPr>
              <a:t>I am framing this discussion from the perspective of a senior operational leader responsible for standards, command judgement and supervision, often required to make decisions with incomplete information and under sustained scrutiny.</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2</a:t>
            </a:fld>
            <a:endParaRPr lang="en-GB"/>
          </a:p>
        </p:txBody>
      </p:sp>
    </p:spTree>
    <p:extLst>
      <p:ext uri="{BB962C8B-B14F-4D97-AF65-F5344CB8AC3E}">
        <p14:creationId xmlns:p14="http://schemas.microsoft.com/office/powerpoint/2010/main" val="1628924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Procedural justice research demonstrates that people comply with the law primarily because they perceive police authority as fair, respectful and legitimate — not because they fear punishment.</a:t>
            </a:r>
          </a:p>
          <a:p>
            <a:pPr fontAlgn="t"/>
            <a:r>
              <a:rPr lang="en-GB" sz="1200" b="0" i="0" kern="1200" dirty="0">
                <a:solidFill>
                  <a:schemeClr val="tx1"/>
                </a:solidFill>
                <a:effectLst/>
                <a:latin typeface="+mn-lt"/>
                <a:ea typeface="+mn-ea"/>
                <a:cs typeface="+mn-cs"/>
              </a:rPr>
              <a:t>For leaders, this reframes the concept of effectiveness. Legitimacy becomes an operational asset rather than an abstract value. It reduces resistance, lowers complaint volume and supports cooperation, particularly during high‑pressure incidents.</a:t>
            </a:r>
          </a:p>
          <a:p>
            <a:pPr fontAlgn="t"/>
            <a:r>
              <a:rPr lang="en-GB" sz="1200" b="0" i="0" kern="1200" dirty="0">
                <a:solidFill>
                  <a:schemeClr val="tx1"/>
                </a:solidFill>
                <a:effectLst/>
                <a:latin typeface="+mn-lt"/>
                <a:ea typeface="+mn-ea"/>
                <a:cs typeface="+mn-cs"/>
              </a:rPr>
              <a:t>When trust erodes, its impact is felt most during periods of strain — abstraction, fatigue and reduced supervision. In those moments, discretion is exercised quickly and repeatedly.</a:t>
            </a:r>
          </a:p>
          <a:p>
            <a:pPr fontAlgn="t"/>
            <a:r>
              <a:rPr lang="en-GB" sz="1200" b="0" i="0" kern="1200" dirty="0">
                <a:solidFill>
                  <a:schemeClr val="tx1"/>
                </a:solidFill>
                <a:effectLst/>
                <a:latin typeface="+mn-lt"/>
                <a:ea typeface="+mn-ea"/>
                <a:cs typeface="+mn-cs"/>
              </a:rPr>
              <a:t>Leadership decisions about supervision, tolerance and behavioural standards therefore shape frontline encounters long before any formal review mechanism is engaged.</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3</a:t>
            </a:fld>
            <a:endParaRPr lang="en-GB"/>
          </a:p>
        </p:txBody>
      </p:sp>
    </p:spTree>
    <p:extLst>
      <p:ext uri="{BB962C8B-B14F-4D97-AF65-F5344CB8AC3E}">
        <p14:creationId xmlns:p14="http://schemas.microsoft.com/office/powerpoint/2010/main" val="278231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Policing by consent remains foundational, but for contemporary leaders, consent can no longer be assumed as a constant.</a:t>
            </a:r>
          </a:p>
          <a:p>
            <a:pPr fontAlgn="t"/>
            <a:r>
              <a:rPr lang="en-GB" sz="1200" b="0" i="0" kern="1200" dirty="0">
                <a:solidFill>
                  <a:schemeClr val="tx1"/>
                </a:solidFill>
                <a:effectLst/>
                <a:latin typeface="+mn-lt"/>
                <a:ea typeface="+mn-ea"/>
                <a:cs typeface="+mn-cs"/>
              </a:rPr>
              <a:t>Scrutiny is immediate and public, amplified through social media and reduced tolerance for perceived failure. In that context, leadership credibility is built not through statements after the event but through consistent behaviour beforehand.</a:t>
            </a:r>
          </a:p>
          <a:p>
            <a:pPr fontAlgn="t"/>
            <a:r>
              <a:rPr lang="en-GB" sz="1200" b="0" i="0" kern="1200" dirty="0">
                <a:solidFill>
                  <a:schemeClr val="tx1"/>
                </a:solidFill>
                <a:effectLst/>
                <a:latin typeface="+mn-lt"/>
                <a:ea typeface="+mn-ea"/>
                <a:cs typeface="+mn-cs"/>
              </a:rPr>
              <a:t>As a police leader, I therefore view consent as something that must be </a:t>
            </a:r>
            <a:r>
              <a:rPr lang="en-GB" sz="1200" b="1" i="0" kern="1200" dirty="0">
                <a:solidFill>
                  <a:schemeClr val="tx1"/>
                </a:solidFill>
                <a:effectLst/>
                <a:latin typeface="+mn-lt"/>
                <a:ea typeface="+mn-ea"/>
                <a:cs typeface="+mn-cs"/>
              </a:rPr>
              <a:t>actively maintained</a:t>
            </a:r>
            <a:r>
              <a:rPr lang="en-GB" sz="1200" b="0" i="0" kern="1200" dirty="0">
                <a:solidFill>
                  <a:schemeClr val="tx1"/>
                </a:solidFill>
                <a:effectLst/>
                <a:latin typeface="+mn-lt"/>
                <a:ea typeface="+mn-ea"/>
                <a:cs typeface="+mn-cs"/>
              </a:rPr>
              <a:t>, particularly when policing contested spaces or vulnerable communities.</a:t>
            </a:r>
          </a:p>
          <a:p>
            <a:pPr fontAlgn="t"/>
            <a:r>
              <a:rPr lang="en-GB" sz="1200" b="0" i="0" kern="1200" dirty="0">
                <a:solidFill>
                  <a:schemeClr val="tx1"/>
                </a:solidFill>
                <a:effectLst/>
                <a:latin typeface="+mn-lt"/>
                <a:ea typeface="+mn-ea"/>
                <a:cs typeface="+mn-cs"/>
              </a:rPr>
              <a:t>This requires leaders to model restraint and fairness even when under pressure to prioritise speed, enforcement or reputational defensiveness.</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4</a:t>
            </a:fld>
            <a:endParaRPr lang="en-GB"/>
          </a:p>
        </p:txBody>
      </p:sp>
    </p:spTree>
    <p:extLst>
      <p:ext uri="{BB962C8B-B14F-4D97-AF65-F5344CB8AC3E}">
        <p14:creationId xmlns:p14="http://schemas.microsoft.com/office/powerpoint/2010/main" val="1269453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Public mistrust has developed cumulatively, shaped by long‑standing disproportionality and procedural unfairness.</a:t>
            </a:r>
          </a:p>
          <a:p>
            <a:pPr fontAlgn="t"/>
            <a:r>
              <a:rPr lang="en-GB" sz="1200" b="0" i="0" kern="1200" dirty="0">
                <a:solidFill>
                  <a:schemeClr val="tx1"/>
                </a:solidFill>
                <a:effectLst/>
                <a:latin typeface="+mn-lt"/>
                <a:ea typeface="+mn-ea"/>
                <a:cs typeface="+mn-cs"/>
              </a:rPr>
              <a:t>The Stephen Lawrence Inquiry remains significant not only historically, but operationally. It continues to frame how policing actions are interpreted by sections of the public.</a:t>
            </a:r>
          </a:p>
          <a:p>
            <a:pPr fontAlgn="t"/>
            <a:r>
              <a:rPr lang="en-GB" sz="1200" b="0" i="0" kern="1200" dirty="0">
                <a:solidFill>
                  <a:schemeClr val="tx1"/>
                </a:solidFill>
                <a:effectLst/>
                <a:latin typeface="+mn-lt"/>
                <a:ea typeface="+mn-ea"/>
                <a:cs typeface="+mn-cs"/>
              </a:rPr>
              <a:t>From a leadership perspective, this represents an inherited legitimacy deficit. Minimising or distancing from this history is both ethically and operationally unsustainable.</a:t>
            </a:r>
          </a:p>
          <a:p>
            <a:pPr fontAlgn="t"/>
            <a:r>
              <a:rPr lang="en-GB" sz="1200" b="0" i="0" kern="1200" dirty="0">
                <a:solidFill>
                  <a:schemeClr val="tx1"/>
                </a:solidFill>
                <a:effectLst/>
                <a:latin typeface="+mn-lt"/>
                <a:ea typeface="+mn-ea"/>
                <a:cs typeface="+mn-cs"/>
              </a:rPr>
              <a:t>Leadership credibility is assessed not by intent, but by willingness to acknowledge historic harm while delivering consistent and fair practice in the present.</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5</a:t>
            </a:fld>
            <a:endParaRPr lang="en-GB"/>
          </a:p>
        </p:txBody>
      </p:sp>
    </p:spTree>
    <p:extLst>
      <p:ext uri="{BB962C8B-B14F-4D97-AF65-F5344CB8AC3E}">
        <p14:creationId xmlns:p14="http://schemas.microsoft.com/office/powerpoint/2010/main" val="622982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Casey Review illustrates legitimacy failure as a product of leadership systems rather than isolated misconduct.</a:t>
            </a:r>
          </a:p>
          <a:p>
            <a:pPr fontAlgn="t"/>
            <a:r>
              <a:rPr lang="en-GB" sz="1200" b="0" i="0" kern="1200" dirty="0">
                <a:solidFill>
                  <a:schemeClr val="tx1"/>
                </a:solidFill>
                <a:effectLst/>
                <a:latin typeface="+mn-lt"/>
                <a:ea typeface="+mn-ea"/>
                <a:cs typeface="+mn-cs"/>
              </a:rPr>
              <a:t>Weak supervision, missed warning signs and inconsistent challenge represent failures of oversight and command responsibility.</a:t>
            </a:r>
          </a:p>
          <a:p>
            <a:pPr fontAlgn="t"/>
            <a:r>
              <a:rPr lang="en-GB" sz="1200" b="0" i="0" kern="1200" dirty="0">
                <a:solidFill>
                  <a:schemeClr val="tx1"/>
                </a:solidFill>
                <a:effectLst/>
                <a:latin typeface="+mn-lt"/>
                <a:ea typeface="+mn-ea"/>
                <a:cs typeface="+mn-cs"/>
              </a:rPr>
              <a:t>The murder of Sarah Everard caused a profound rupture in public trust because it exposed failures in safeguarding and self‑regulation. As a leader, I interpret this as a failure of leadership systems rather than character alone.</a:t>
            </a:r>
          </a:p>
          <a:p>
            <a:pPr fontAlgn="t"/>
            <a:r>
              <a:rPr lang="en-GB" sz="1200" b="0" i="0" kern="1200" dirty="0">
                <a:solidFill>
                  <a:schemeClr val="tx1"/>
                </a:solidFill>
                <a:effectLst/>
                <a:latin typeface="+mn-lt"/>
                <a:ea typeface="+mn-ea"/>
                <a:cs typeface="+mn-cs"/>
              </a:rPr>
              <a:t>Operationally, what matters here is that leadership failure does not remain local. It shapes national confidence and increases scrutiny across the service.</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6</a:t>
            </a:fld>
            <a:endParaRPr lang="en-GB"/>
          </a:p>
        </p:txBody>
      </p:sp>
    </p:spTree>
    <p:extLst>
      <p:ext uri="{BB962C8B-B14F-4D97-AF65-F5344CB8AC3E}">
        <p14:creationId xmlns:p14="http://schemas.microsoft.com/office/powerpoint/2010/main" val="3049142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Evidence consistently shows that organisational justice is a prerequisite for procedurally just policing externally.</a:t>
            </a:r>
          </a:p>
          <a:p>
            <a:pPr fontAlgn="t"/>
            <a:r>
              <a:rPr lang="en-GB" sz="1200" b="0" i="0" kern="1200" dirty="0">
                <a:solidFill>
                  <a:schemeClr val="tx1"/>
                </a:solidFill>
                <a:effectLst/>
                <a:latin typeface="+mn-lt"/>
                <a:ea typeface="+mn-ea"/>
                <a:cs typeface="+mn-cs"/>
              </a:rPr>
              <a:t>Officers who experience fairness, support and consistency internally are more likely to exercise authority proportionately in public encounters.</a:t>
            </a:r>
          </a:p>
          <a:p>
            <a:pPr fontAlgn="t"/>
            <a:r>
              <a:rPr lang="en-GB" sz="1200" b="0" i="0" kern="1200" dirty="0">
                <a:solidFill>
                  <a:schemeClr val="tx1"/>
                </a:solidFill>
                <a:effectLst/>
                <a:latin typeface="+mn-lt"/>
                <a:ea typeface="+mn-ea"/>
                <a:cs typeface="+mn-cs"/>
              </a:rPr>
              <a:t>As a leader, this creates a direct and unavoidable line of accountability between how I lead internally and how the organisation is experienced externally.</a:t>
            </a:r>
          </a:p>
          <a:p>
            <a:pPr fontAlgn="t"/>
            <a:r>
              <a:rPr lang="en-GB" sz="1200" b="0" i="0" kern="1200" dirty="0">
                <a:solidFill>
                  <a:schemeClr val="tx1"/>
                </a:solidFill>
                <a:effectLst/>
                <a:latin typeface="+mn-lt"/>
                <a:ea typeface="+mn-ea"/>
                <a:cs typeface="+mn-cs"/>
              </a:rPr>
              <a:t>In a social media environment where incidents are judged in real time, everyday officer behaviour becomes the organisation’s most visible signal of values — and leadership responsibility is heightened accordingly.</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7</a:t>
            </a:fld>
            <a:endParaRPr lang="en-GB"/>
          </a:p>
        </p:txBody>
      </p:sp>
    </p:spTree>
    <p:extLst>
      <p:ext uri="{BB962C8B-B14F-4D97-AF65-F5344CB8AC3E}">
        <p14:creationId xmlns:p14="http://schemas.microsoft.com/office/powerpoint/2010/main" val="638487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Given this evidence, leadership emerges as the decisive factor in rebuilding trust. Trust cannot be repaired through communications strategies or policy statements alone.</a:t>
            </a:r>
          </a:p>
          <a:p>
            <a:pPr fontAlgn="t"/>
            <a:r>
              <a:rPr lang="en-GB" sz="1200" b="0" i="0" kern="1200" dirty="0">
                <a:solidFill>
                  <a:schemeClr val="tx1"/>
                </a:solidFill>
                <a:effectLst/>
                <a:latin typeface="+mn-lt"/>
                <a:ea typeface="+mn-ea"/>
                <a:cs typeface="+mn-cs"/>
              </a:rPr>
              <a:t>As a senior operational leader, I would adopt a procedural justice leadership approach that remains consistent under pressure — particularly when demand is high, information is incomplete and scrutiny is immediate.</a:t>
            </a:r>
          </a:p>
          <a:p>
            <a:pPr fontAlgn="t"/>
            <a:r>
              <a:rPr lang="en-GB" sz="1200" b="0" i="0" kern="1200" dirty="0">
                <a:solidFill>
                  <a:schemeClr val="tx1"/>
                </a:solidFill>
                <a:effectLst/>
                <a:latin typeface="+mn-lt"/>
                <a:ea typeface="+mn-ea"/>
                <a:cs typeface="+mn-cs"/>
              </a:rPr>
              <a:t>Practically, this means treating legitimacy as an operational consideration alongside risk, resource and demand. I would routinely ask not only </a:t>
            </a:r>
            <a:r>
              <a:rPr lang="en-GB" sz="1200" b="0" i="1" kern="1200" dirty="0">
                <a:solidFill>
                  <a:schemeClr val="tx1"/>
                </a:solidFill>
                <a:effectLst/>
                <a:latin typeface="+mn-lt"/>
                <a:ea typeface="+mn-ea"/>
                <a:cs typeface="+mn-cs"/>
              </a:rPr>
              <a:t>“Is this lawful?”</a:t>
            </a:r>
            <a:r>
              <a:rPr lang="en-GB" sz="1200" b="0" i="0" kern="1200" dirty="0">
                <a:solidFill>
                  <a:schemeClr val="tx1"/>
                </a:solidFill>
                <a:effectLst/>
                <a:latin typeface="+mn-lt"/>
                <a:ea typeface="+mn-ea"/>
                <a:cs typeface="+mn-cs"/>
              </a:rPr>
              <a:t> but </a:t>
            </a:r>
            <a:r>
              <a:rPr lang="en-GB" sz="1200" b="0" i="1" kern="1200" dirty="0">
                <a:solidFill>
                  <a:schemeClr val="tx1"/>
                </a:solidFill>
                <a:effectLst/>
                <a:latin typeface="+mn-lt"/>
                <a:ea typeface="+mn-ea"/>
                <a:cs typeface="+mn-cs"/>
              </a:rPr>
              <a:t>“How will this be experienced?”</a:t>
            </a:r>
            <a:r>
              <a:rPr lang="en-GB" sz="1200" b="0" i="0" kern="1200" dirty="0">
                <a:solidFill>
                  <a:schemeClr val="tx1"/>
                </a:solidFill>
                <a:effectLst/>
                <a:latin typeface="+mn-lt"/>
                <a:ea typeface="+mn-ea"/>
                <a:cs typeface="+mn-cs"/>
              </a:rPr>
              <a:t>, especially in fatigued or tense operational environments.</a:t>
            </a:r>
          </a:p>
          <a:p>
            <a:pPr fontAlgn="t"/>
            <a:r>
              <a:rPr lang="en-GB" sz="1200" b="0" i="0" kern="1200" dirty="0">
                <a:solidFill>
                  <a:schemeClr val="tx1"/>
                </a:solidFill>
                <a:effectLst/>
                <a:latin typeface="+mn-lt"/>
                <a:ea typeface="+mn-ea"/>
                <a:cs typeface="+mn-cs"/>
              </a:rPr>
              <a:t>I recognise that legitimacy‑focused leadership is often hardest to sustain </a:t>
            </a:r>
            <a:r>
              <a:rPr lang="en-GB" sz="1200" b="1" i="0" kern="1200" dirty="0">
                <a:solidFill>
                  <a:schemeClr val="tx1"/>
                </a:solidFill>
                <a:effectLst/>
                <a:latin typeface="+mn-lt"/>
                <a:ea typeface="+mn-ea"/>
                <a:cs typeface="+mn-cs"/>
              </a:rPr>
              <a:t>at the point of organisational pressure</a:t>
            </a:r>
            <a:r>
              <a:rPr lang="en-GB" sz="1200" b="0" i="0" kern="1200" dirty="0">
                <a:solidFill>
                  <a:schemeClr val="tx1"/>
                </a:solidFill>
                <a:effectLst/>
                <a:latin typeface="+mn-lt"/>
                <a:ea typeface="+mn-ea"/>
                <a:cs typeface="+mn-cs"/>
              </a:rPr>
              <a:t> — following critical incidents, adverse media coverage or heightened scrutiny.</a:t>
            </a:r>
          </a:p>
          <a:p>
            <a:pPr fontAlgn="t"/>
            <a:r>
              <a:rPr lang="en-GB" sz="1200" b="0" i="0" kern="1200" dirty="0">
                <a:solidFill>
                  <a:schemeClr val="tx1"/>
                </a:solidFill>
                <a:effectLst/>
                <a:latin typeface="+mn-lt"/>
                <a:ea typeface="+mn-ea"/>
                <a:cs typeface="+mn-cs"/>
              </a:rPr>
              <a:t>In those moments, leaders are often incentivised to seek rapid reassurance through visible enforcement, symbolic action or reactive decision‑making.</a:t>
            </a:r>
          </a:p>
          <a:p>
            <a:pPr fontAlgn="t"/>
            <a:r>
              <a:rPr lang="en-GB" sz="1200" b="0" i="0" kern="1200" dirty="0">
                <a:solidFill>
                  <a:schemeClr val="tx1"/>
                </a:solidFill>
                <a:effectLst/>
                <a:latin typeface="+mn-lt"/>
                <a:ea typeface="+mn-ea"/>
                <a:cs typeface="+mn-cs"/>
              </a:rPr>
              <a:t>My judgement as a leader is that while such responses may offer short‑term reassurance, they carry long‑term legitimacy risk if they are not grounded in fairness and proportionality.</a:t>
            </a:r>
          </a:p>
          <a:p>
            <a:pPr fontAlgn="t"/>
            <a:r>
              <a:rPr lang="en-GB" sz="1200" b="0" i="0" kern="1200" dirty="0">
                <a:solidFill>
                  <a:schemeClr val="tx1"/>
                </a:solidFill>
                <a:effectLst/>
                <a:latin typeface="+mn-lt"/>
                <a:ea typeface="+mn-ea"/>
                <a:cs typeface="+mn-cs"/>
              </a:rPr>
              <a:t>Leadership, in this context, is about </a:t>
            </a:r>
            <a:r>
              <a:rPr lang="en-GB" sz="1200" b="1" i="0" kern="1200" dirty="0">
                <a:solidFill>
                  <a:schemeClr val="tx1"/>
                </a:solidFill>
                <a:effectLst/>
                <a:latin typeface="+mn-lt"/>
                <a:ea typeface="+mn-ea"/>
                <a:cs typeface="+mn-cs"/>
              </a:rPr>
              <a:t>resisting the impulse to trade ethical consistency for immediate reassurance</a:t>
            </a:r>
            <a:r>
              <a:rPr lang="en-GB" sz="1200" b="0" i="0" kern="1200" dirty="0">
                <a:solidFill>
                  <a:schemeClr val="tx1"/>
                </a:solidFill>
                <a:effectLst/>
                <a:latin typeface="+mn-lt"/>
                <a:ea typeface="+mn-ea"/>
                <a:cs typeface="+mn-cs"/>
              </a:rPr>
              <a:t>, and instead maintaining standards precisely when they are most difficult to defend.</a:t>
            </a:r>
          </a:p>
          <a:p>
            <a:pPr fontAlgn="t"/>
            <a:r>
              <a:rPr lang="en-GB" sz="1200" b="0" i="0" kern="1200" dirty="0">
                <a:solidFill>
                  <a:schemeClr val="tx1"/>
                </a:solidFill>
                <a:effectLst/>
                <a:latin typeface="+mn-lt"/>
                <a:ea typeface="+mn-ea"/>
                <a:cs typeface="+mn-cs"/>
              </a:rPr>
              <a:t>Trust is therefore not something that can be delegated. It is exercised daily through leadership judgement, supervision and consistency.</a:t>
            </a: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8</a:t>
            </a:fld>
            <a:endParaRPr lang="en-GB"/>
          </a:p>
        </p:txBody>
      </p:sp>
    </p:spTree>
    <p:extLst>
      <p:ext uri="{BB962C8B-B14F-4D97-AF65-F5344CB8AC3E}">
        <p14:creationId xmlns:p14="http://schemas.microsoft.com/office/powerpoint/2010/main" val="1246305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At Chief Inspector level, leadership sits at the intersection of organisational intent and frontline practice.</a:t>
            </a:r>
          </a:p>
          <a:p>
            <a:pPr fontAlgn="t"/>
            <a:r>
              <a:rPr lang="en-GB" sz="1200" b="0" i="0" kern="1200" dirty="0">
                <a:solidFill>
                  <a:schemeClr val="tx1"/>
                </a:solidFill>
                <a:effectLst/>
                <a:latin typeface="+mn-lt"/>
                <a:ea typeface="+mn-ea"/>
                <a:cs typeface="+mn-cs"/>
              </a:rPr>
              <a:t>My leadership response would focus on five priorities, starting with </a:t>
            </a:r>
            <a:r>
              <a:rPr lang="en-GB" sz="1200" b="1" i="0" kern="1200" dirty="0">
                <a:solidFill>
                  <a:schemeClr val="tx1"/>
                </a:solidFill>
                <a:effectLst/>
                <a:latin typeface="+mn-lt"/>
                <a:ea typeface="+mn-ea"/>
                <a:cs typeface="+mn-cs"/>
              </a:rPr>
              <a:t>first‑line supervision</a:t>
            </a:r>
            <a:r>
              <a:rPr lang="en-GB" sz="1200" b="0" i="0" kern="1200" dirty="0">
                <a:solidFill>
                  <a:schemeClr val="tx1"/>
                </a:solidFill>
                <a:effectLst/>
                <a:latin typeface="+mn-lt"/>
                <a:ea typeface="+mn-ea"/>
                <a:cs typeface="+mn-cs"/>
              </a:rPr>
              <a:t>, which I view as the most credible legitimacy mechanism available to leaders.</a:t>
            </a:r>
          </a:p>
          <a:p>
            <a:pPr fontAlgn="t"/>
            <a:r>
              <a:rPr lang="en-GB" sz="1200" b="0" i="0" kern="1200" dirty="0">
                <a:solidFill>
                  <a:schemeClr val="tx1"/>
                </a:solidFill>
                <a:effectLst/>
                <a:latin typeface="+mn-lt"/>
                <a:ea typeface="+mn-ea"/>
                <a:cs typeface="+mn-cs"/>
              </a:rPr>
              <a:t>Supervisors translate values into behaviour. I would therefore expect routine, legitimacy‑focused conversations following public encounters — not as disciplinary triggers, but as learning opportunities.</a:t>
            </a:r>
          </a:p>
          <a:p>
            <a:pPr fontAlgn="t"/>
            <a:r>
              <a:rPr lang="en-GB" sz="1200" b="0" i="0" kern="1200" dirty="0">
                <a:solidFill>
                  <a:schemeClr val="tx1"/>
                </a:solidFill>
                <a:effectLst/>
                <a:latin typeface="+mn-lt"/>
                <a:ea typeface="+mn-ea"/>
                <a:cs typeface="+mn-cs"/>
              </a:rPr>
              <a:t>To be clear, this approach does not assume ideal conditions.</a:t>
            </a:r>
          </a:p>
          <a:p>
            <a:pPr fontAlgn="t"/>
            <a:r>
              <a:rPr lang="en-GB" sz="1200" b="0" i="0" kern="1200" dirty="0">
                <a:solidFill>
                  <a:schemeClr val="tx1"/>
                </a:solidFill>
                <a:effectLst/>
                <a:latin typeface="+mn-lt"/>
                <a:ea typeface="+mn-ea"/>
                <a:cs typeface="+mn-cs"/>
              </a:rPr>
              <a:t>On a typical response shift — with abstraction, fatigue and high demand — supervisory capacity is stretched, and officers are making rapid decisions under emotional pressure.</a:t>
            </a:r>
          </a:p>
          <a:p>
            <a:pPr fontAlgn="t"/>
            <a:r>
              <a:rPr lang="en-GB" sz="1200" b="0" i="0" kern="1200" dirty="0">
                <a:solidFill>
                  <a:schemeClr val="tx1"/>
                </a:solidFill>
                <a:effectLst/>
                <a:latin typeface="+mn-lt"/>
                <a:ea typeface="+mn-ea"/>
                <a:cs typeface="+mn-cs"/>
              </a:rPr>
              <a:t>My leadership approach does not attempt to eliminate those pressures. Instead, it focuses on </a:t>
            </a:r>
            <a:r>
              <a:rPr lang="en-GB" sz="1200" b="1" i="0" kern="1200" dirty="0">
                <a:solidFill>
                  <a:schemeClr val="tx1"/>
                </a:solidFill>
                <a:effectLst/>
                <a:latin typeface="+mn-lt"/>
                <a:ea typeface="+mn-ea"/>
                <a:cs typeface="+mn-cs"/>
              </a:rPr>
              <a:t>how discretion is exercised within them</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This is why I prioritise short, consistent supervisory engagement rather than episodic intervention following complaints or reviews. Legitimacy is built incrementally through routine leadership behaviour, not retrospectively through formal mechanisms.</a:t>
            </a:r>
          </a:p>
          <a:p>
            <a:pPr fontAlgn="t"/>
            <a:r>
              <a:rPr lang="en-GB" sz="1200" b="0" i="0" kern="1200" dirty="0">
                <a:solidFill>
                  <a:schemeClr val="tx1"/>
                </a:solidFill>
                <a:effectLst/>
                <a:latin typeface="+mn-lt"/>
                <a:ea typeface="+mn-ea"/>
                <a:cs typeface="+mn-cs"/>
              </a:rPr>
              <a:t>Alongside supervision, I would pursue early intervention in behavioural drift, genuine community co‑production, ethical use of trust data and embedding legitimacy into leadership development and promotion processes.</a:t>
            </a:r>
          </a:p>
          <a:p>
            <a:pPr fontAlgn="t"/>
            <a:r>
              <a:rPr lang="en-GB" sz="1200" b="0" i="0" kern="1200" dirty="0">
                <a:solidFill>
                  <a:schemeClr val="tx1"/>
                </a:solidFill>
                <a:effectLst/>
                <a:latin typeface="+mn-lt"/>
                <a:ea typeface="+mn-ea"/>
                <a:cs typeface="+mn-cs"/>
              </a:rPr>
              <a:t>I recognise that cultural resistance is inevitable. Consistency and moral courage are essential if new norms are to embed.</a:t>
            </a:r>
          </a:p>
          <a:p>
            <a:pPr fontAlgn="t"/>
            <a:r>
              <a:rPr lang="en-GB" sz="1200" b="0" i="1" kern="1200" dirty="0">
                <a:solidFill>
                  <a:schemeClr val="tx1"/>
                </a:solidFill>
                <a:effectLst/>
                <a:latin typeface="+mn-lt"/>
                <a:ea typeface="+mn-ea"/>
                <a:cs typeface="+mn-cs"/>
              </a:rPr>
              <a:t>I am conscious that leadership decisions focused on legitimacy may initially feel misaligned with performance pressures, particularly following critical incidents or adverse media coverage.</a:t>
            </a:r>
            <a:endParaRPr lang="en-GB" sz="1200" b="0" i="0" kern="1200" dirty="0">
              <a:solidFill>
                <a:schemeClr val="tx1"/>
              </a:solidFill>
              <a:effectLst/>
              <a:latin typeface="+mn-lt"/>
              <a:ea typeface="+mn-ea"/>
              <a:cs typeface="+mn-cs"/>
            </a:endParaRPr>
          </a:p>
          <a:p>
            <a:pPr fontAlgn="t"/>
            <a:r>
              <a:rPr lang="en-GB" sz="1200" b="0" i="1" kern="1200" dirty="0">
                <a:solidFill>
                  <a:schemeClr val="tx1"/>
                </a:solidFill>
                <a:effectLst/>
                <a:latin typeface="+mn-lt"/>
                <a:ea typeface="+mn-ea"/>
                <a:cs typeface="+mn-cs"/>
              </a:rPr>
              <a:t>However, avoiding those decisions simply defers risk into the future, where leadership judgement is exercised under even greater scrutiny and reduced public confidence.</a:t>
            </a:r>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9</a:t>
            </a:fld>
            <a:endParaRPr lang="en-GB"/>
          </a:p>
        </p:txBody>
      </p:sp>
    </p:spTree>
    <p:extLst>
      <p:ext uri="{BB962C8B-B14F-4D97-AF65-F5344CB8AC3E}">
        <p14:creationId xmlns:p14="http://schemas.microsoft.com/office/powerpoint/2010/main" val="2069171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From a leadership perspective, measuring trust is about learning rather than reassurance.</a:t>
            </a:r>
          </a:p>
          <a:p>
            <a:pPr fontAlgn="t"/>
            <a:r>
              <a:rPr lang="en-GB" sz="1200" b="0" i="0" kern="1200" dirty="0">
                <a:solidFill>
                  <a:schemeClr val="tx1"/>
                </a:solidFill>
                <a:effectLst/>
                <a:latin typeface="+mn-lt"/>
                <a:ea typeface="+mn-ea"/>
                <a:cs typeface="+mn-cs"/>
              </a:rPr>
              <a:t>Trust indicators often lag behind behavioural change. Leaders must therefore sustain ethical leadership without immediate validation.</a:t>
            </a:r>
          </a:p>
          <a:p>
            <a:pPr fontAlgn="t"/>
            <a:r>
              <a:rPr lang="en-GB" sz="1200" b="0" i="0" kern="1200" dirty="0">
                <a:solidFill>
                  <a:schemeClr val="tx1"/>
                </a:solidFill>
                <a:effectLst/>
                <a:latin typeface="+mn-lt"/>
                <a:ea typeface="+mn-ea"/>
                <a:cs typeface="+mn-cs"/>
              </a:rPr>
              <a:t>Operationally, sustainability depends on leadership continuity, transparent communication and embedding accountability mechanisms that endure beyond individual postings.</a:t>
            </a:r>
          </a:p>
          <a:p>
            <a:pPr fontAlgn="t"/>
            <a:r>
              <a:rPr lang="en-GB" sz="1200" b="0" i="0" kern="1200" dirty="0">
                <a:solidFill>
                  <a:schemeClr val="tx1"/>
                </a:solidFill>
                <a:effectLst/>
                <a:latin typeface="+mn-lt"/>
                <a:ea typeface="+mn-ea"/>
                <a:cs typeface="+mn-cs"/>
              </a:rPr>
              <a:t>Avoidance of uncomfortable data represents a legitimacy risk in itself.</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10</a:t>
            </a:fld>
            <a:endParaRPr lang="en-GB"/>
          </a:p>
        </p:txBody>
      </p:sp>
    </p:spTree>
    <p:extLst>
      <p:ext uri="{BB962C8B-B14F-4D97-AF65-F5344CB8AC3E}">
        <p14:creationId xmlns:p14="http://schemas.microsoft.com/office/powerpoint/2010/main" val="2713098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In conclusion, trust failures in UK policing are systemic rather than isolated.</a:t>
            </a:r>
          </a:p>
          <a:p>
            <a:pPr fontAlgn="t"/>
            <a:r>
              <a:rPr lang="en-GB" sz="1200" b="0" i="0" kern="1200" dirty="0">
                <a:solidFill>
                  <a:schemeClr val="tx1"/>
                </a:solidFill>
                <a:effectLst/>
                <a:latin typeface="+mn-lt"/>
                <a:ea typeface="+mn-ea"/>
                <a:cs typeface="+mn-cs"/>
              </a:rPr>
              <a:t>They emerge from the interaction between organisational culture, accountability mechanisms and leadership practice.</a:t>
            </a:r>
          </a:p>
          <a:p>
            <a:pPr fontAlgn="t"/>
            <a:r>
              <a:rPr lang="en-GB" sz="1200" b="0" i="0" kern="1200" dirty="0">
                <a:solidFill>
                  <a:schemeClr val="tx1"/>
                </a:solidFill>
                <a:effectLst/>
                <a:latin typeface="+mn-lt"/>
                <a:ea typeface="+mn-ea"/>
                <a:cs typeface="+mn-cs"/>
              </a:rPr>
              <a:t>As a police leader, I understand legitimacy not as a reputational concern, but as a continuously negotiated public mandate — earned or lost through everyday leadership decisions, particularly under pressure.</a:t>
            </a:r>
          </a:p>
          <a:p>
            <a:pPr fontAlgn="t"/>
            <a:r>
              <a:rPr lang="en-GB" sz="1200" b="0" i="0" kern="1200" dirty="0">
                <a:solidFill>
                  <a:schemeClr val="tx1"/>
                </a:solidFill>
                <a:effectLst/>
                <a:latin typeface="+mn-lt"/>
                <a:ea typeface="+mn-ea"/>
                <a:cs typeface="+mn-cs"/>
              </a:rPr>
              <a:t>Rebuilding trust is therefore not a temporary reform programme, but a permanent leadership responsibility that shapes how police authority is exercised every day.</a:t>
            </a:r>
          </a:p>
          <a:p>
            <a:endParaRPr lang="en-GB" dirty="0"/>
          </a:p>
        </p:txBody>
      </p:sp>
      <p:sp>
        <p:nvSpPr>
          <p:cNvPr id="4" name="Slide Number Placeholder 3"/>
          <p:cNvSpPr>
            <a:spLocks noGrp="1"/>
          </p:cNvSpPr>
          <p:nvPr>
            <p:ph type="sldNum" sz="quarter" idx="5"/>
          </p:nvPr>
        </p:nvSpPr>
        <p:spPr/>
        <p:txBody>
          <a:bodyPr/>
          <a:lstStyle/>
          <a:p>
            <a:fld id="{0AF58361-7E94-4441-8051-060F108565EE}" type="slidenum">
              <a:rPr lang="en-GB" smtClean="0"/>
              <a:t>11</a:t>
            </a:fld>
            <a:endParaRPr lang="en-GB"/>
          </a:p>
        </p:txBody>
      </p:sp>
    </p:spTree>
    <p:extLst>
      <p:ext uri="{BB962C8B-B14F-4D97-AF65-F5344CB8AC3E}">
        <p14:creationId xmlns:p14="http://schemas.microsoft.com/office/powerpoint/2010/main" val="5798333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C1FF6DA9-008F-8B48-92A6-B652298478BF}" type="slidenum">
              <a:rPr lang="en-US" smtClean="0"/>
              <a:t>‹#›</a:t>
            </a:fld>
            <a:endParaRPr 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3042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18077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3984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01805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887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0509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20935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9473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59293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62709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011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4889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17519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7049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18042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9731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8366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4/22/2026</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6891666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7.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7.png"/><Relationship Id="rId4" Type="http://schemas.openxmlformats.org/officeDocument/2006/relationships/notesSlide" Target="../notesSlides/notesSlide8.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7.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73352" y="964692"/>
            <a:ext cx="5797296" cy="1188720"/>
          </a:xfrm>
        </p:spPr>
        <p:txBody>
          <a:bodyPr>
            <a:normAutofit/>
          </a:bodyPr>
          <a:lstStyle/>
          <a:p>
            <a:pPr>
              <a:defRPr sz="3200" b="1">
                <a:solidFill>
                  <a:srgbClr val="152D48"/>
                </a:solidFill>
              </a:defRPr>
            </a:pPr>
            <a:r>
              <a:rPr lang="en-GB" sz="3000"/>
              <a:t>Contemporary Issues in Policing</a:t>
            </a:r>
          </a:p>
        </p:txBody>
      </p:sp>
      <p:graphicFrame>
        <p:nvGraphicFramePr>
          <p:cNvPr id="5" name="Content Placeholder 2">
            <a:extLst>
              <a:ext uri="{FF2B5EF4-FFF2-40B4-BE49-F238E27FC236}">
                <a16:creationId xmlns:a16="http://schemas.microsoft.com/office/drawing/2014/main" id="{50934E3E-D6F8-2D53-14C7-CD73B1317BB9}"/>
              </a:ext>
            </a:extLst>
          </p:cNvPr>
          <p:cNvGraphicFramePr>
            <a:graphicFrameLocks noGrp="1"/>
          </p:cNvGraphicFramePr>
          <p:nvPr>
            <p:ph idx="1"/>
            <p:extLst>
              <p:ext uri="{D42A27DB-BD31-4B8C-83A1-F6EECF244321}">
                <p14:modId xmlns:p14="http://schemas.microsoft.com/office/powerpoint/2010/main" val="3149150731"/>
              </p:ext>
            </p:extLst>
          </p:nvPr>
        </p:nvGraphicFramePr>
        <p:xfrm>
          <a:off x="723900" y="2638425"/>
          <a:ext cx="7696200" cy="31019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54DDE4EC-FF22-643D-86FC-6982221A4D7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3007"/>
    </mc:Choice>
    <mc:Fallback>
      <p:transition spd="slow" advTm="93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600" y="2681103"/>
            <a:ext cx="2522980" cy="1495794"/>
          </a:xfrm>
          <a:noFill/>
          <a:ln>
            <a:solidFill>
              <a:schemeClr val="bg1"/>
            </a:solidFill>
          </a:ln>
        </p:spPr>
        <p:txBody>
          <a:bodyPr wrap="square">
            <a:normAutofit/>
          </a:bodyPr>
          <a:lstStyle/>
          <a:p>
            <a:pPr>
              <a:defRPr sz="3200" b="1">
                <a:solidFill>
                  <a:srgbClr val="152D48"/>
                </a:solidFill>
              </a:defRPr>
            </a:pPr>
            <a:r>
              <a:rPr lang="en-GB" sz="2200" dirty="0">
                <a:solidFill>
                  <a:srgbClr val="00B0F0"/>
                </a:solidFill>
              </a:rPr>
              <a:t>Leadership Framing</a:t>
            </a:r>
          </a:p>
        </p:txBody>
      </p:sp>
      <p:graphicFrame>
        <p:nvGraphicFramePr>
          <p:cNvPr id="5" name="Content Placeholder 2">
            <a:extLst>
              <a:ext uri="{FF2B5EF4-FFF2-40B4-BE49-F238E27FC236}">
                <a16:creationId xmlns:a16="http://schemas.microsoft.com/office/drawing/2014/main" id="{DE5361A4-6E51-FB8D-19EB-865317663A12}"/>
              </a:ext>
            </a:extLst>
          </p:cNvPr>
          <p:cNvGraphicFramePr>
            <a:graphicFrameLocks noGrp="1"/>
          </p:cNvGraphicFramePr>
          <p:nvPr>
            <p:ph idx="1"/>
            <p:extLst>
              <p:ext uri="{D42A27DB-BD31-4B8C-83A1-F6EECF244321}">
                <p14:modId xmlns:p14="http://schemas.microsoft.com/office/powerpoint/2010/main" val="3478519078"/>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9" name="Audio 18">
            <a:hlinkClick r:id="" action="ppaction://media"/>
            <a:extLst>
              <a:ext uri="{FF2B5EF4-FFF2-40B4-BE49-F238E27FC236}">
                <a16:creationId xmlns:a16="http://schemas.microsoft.com/office/drawing/2014/main" id="{C3A11DAC-C2A0-B6BD-CC3B-3227CA26B6C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772"/>
    </mc:Choice>
    <mc:Fallback>
      <p:transition spd="slow" advTm="62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600" y="2681103"/>
            <a:ext cx="2522980" cy="1495794"/>
          </a:xfrm>
          <a:noFill/>
          <a:ln>
            <a:solidFill>
              <a:schemeClr val="bg1"/>
            </a:solidFill>
          </a:ln>
        </p:spPr>
        <p:txBody>
          <a:bodyPr wrap="square">
            <a:normAutofit/>
          </a:bodyPr>
          <a:lstStyle/>
          <a:p>
            <a:pPr>
              <a:defRPr sz="3200" b="1">
                <a:solidFill>
                  <a:srgbClr val="152D48"/>
                </a:solidFill>
              </a:defRPr>
            </a:pPr>
            <a:r>
              <a:rPr lang="en-GB" sz="2000" dirty="0">
                <a:solidFill>
                  <a:srgbClr val="00B0F0"/>
                </a:solidFill>
              </a:rPr>
              <a:t>Why Trust and Legitimacy Matter</a:t>
            </a:r>
          </a:p>
        </p:txBody>
      </p:sp>
      <p:graphicFrame>
        <p:nvGraphicFramePr>
          <p:cNvPr id="5" name="Content Placeholder 2">
            <a:extLst>
              <a:ext uri="{FF2B5EF4-FFF2-40B4-BE49-F238E27FC236}">
                <a16:creationId xmlns:a16="http://schemas.microsoft.com/office/drawing/2014/main" id="{34D5B032-D72F-F380-0402-82802AD8DA12}"/>
              </a:ext>
            </a:extLst>
          </p:cNvPr>
          <p:cNvGraphicFramePr>
            <a:graphicFrameLocks noGrp="1"/>
          </p:cNvGraphicFramePr>
          <p:nvPr>
            <p:ph idx="1"/>
            <p:extLst>
              <p:ext uri="{D42A27DB-BD31-4B8C-83A1-F6EECF244321}">
                <p14:modId xmlns:p14="http://schemas.microsoft.com/office/powerpoint/2010/main" val="3497135479"/>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2DB84DE8-2655-AB0B-6655-6E6F1B149D5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488"/>
    </mc:Choice>
    <mc:Fallback>
      <p:transition spd="slow" advTm="83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pPr>
              <a:defRPr sz="3200" b="1">
                <a:solidFill>
                  <a:srgbClr val="152D48"/>
                </a:solidFill>
              </a:defRPr>
            </a:pPr>
            <a:r>
              <a:rPr lang="en-GB" sz="2000">
                <a:solidFill>
                  <a:srgbClr val="FFFFFF"/>
                </a:solidFill>
              </a:rPr>
              <a:t>Policing by Consent</a:t>
            </a:r>
          </a:p>
        </p:txBody>
      </p:sp>
      <p:sp>
        <p:nvSpPr>
          <p:cNvPr id="3" name="Content Placeholder 2"/>
          <p:cNvSpPr>
            <a:spLocks noGrp="1"/>
          </p:cNvSpPr>
          <p:nvPr>
            <p:ph idx="1"/>
          </p:nvPr>
        </p:nvSpPr>
        <p:spPr>
          <a:xfrm>
            <a:off x="4193771" y="1402080"/>
            <a:ext cx="3990522" cy="4053840"/>
          </a:xfrm>
        </p:spPr>
        <p:txBody>
          <a:bodyPr anchor="ctr">
            <a:normAutofit/>
          </a:bodyPr>
          <a:lstStyle/>
          <a:p>
            <a:pPr>
              <a:defRPr sz="1800">
                <a:solidFill>
                  <a:srgbClr val="323232"/>
                </a:solidFill>
              </a:defRPr>
            </a:pPr>
            <a:r>
              <a:t>• Peelian principles revisited</a:t>
            </a:r>
          </a:p>
          <a:p>
            <a:pPr>
              <a:defRPr sz="1800">
                <a:solidFill>
                  <a:srgbClr val="323232"/>
                </a:solidFill>
              </a:defRPr>
            </a:pPr>
            <a:r>
              <a:t>• Consent must be actively maintained</a:t>
            </a:r>
          </a:p>
          <a:p>
            <a:pPr>
              <a:defRPr sz="1800">
                <a:solidFill>
                  <a:srgbClr val="323232"/>
                </a:solidFill>
              </a:defRPr>
            </a:pPr>
            <a:r>
              <a:t>• Leadership role in contested policing spaces</a:t>
            </a:r>
          </a:p>
        </p:txBody>
      </p:sp>
      <p:pic>
        <p:nvPicPr>
          <p:cNvPr id="18" name="Audio 17">
            <a:hlinkClick r:id="" action="ppaction://media"/>
            <a:extLst>
              <a:ext uri="{FF2B5EF4-FFF2-40B4-BE49-F238E27FC236}">
                <a16:creationId xmlns:a16="http://schemas.microsoft.com/office/drawing/2014/main" id="{4BD63A52-0EFB-9C06-B2CF-3CCE0CA0A8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653"/>
    </mc:Choice>
    <mc:Fallback>
      <p:transition spd="slow" advTm="67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90099" y="1586484"/>
            <a:ext cx="2763774" cy="3685032"/>
          </a:xfrm>
          <a:prstGeom prst="ellipse">
            <a:avLst/>
          </a:prstGeom>
          <a:solidFill>
            <a:srgbClr val="000000"/>
          </a:solidFill>
          <a:ln>
            <a:noFill/>
          </a:ln>
        </p:spPr>
        <p:txBody>
          <a:bodyPr>
            <a:normAutofit/>
          </a:bodyPr>
          <a:lstStyle/>
          <a:p>
            <a:pPr>
              <a:defRPr sz="3200" b="1">
                <a:solidFill>
                  <a:srgbClr val="152D48"/>
                </a:solidFill>
              </a:defRPr>
            </a:pPr>
            <a:r>
              <a:rPr lang="en-GB" sz="1300">
                <a:solidFill>
                  <a:srgbClr val="FFFFFF"/>
                </a:solidFill>
              </a:rPr>
              <a:t>Structural and Historical Mistrust</a:t>
            </a:r>
          </a:p>
        </p:txBody>
      </p:sp>
      <p:sp>
        <p:nvSpPr>
          <p:cNvPr id="3" name="Content Placeholder 2"/>
          <p:cNvSpPr>
            <a:spLocks noGrp="1"/>
          </p:cNvSpPr>
          <p:nvPr>
            <p:ph idx="1"/>
          </p:nvPr>
        </p:nvSpPr>
        <p:spPr>
          <a:xfrm>
            <a:off x="3869324" y="1283546"/>
            <a:ext cx="4286938" cy="3914063"/>
          </a:xfrm>
        </p:spPr>
        <p:txBody>
          <a:bodyPr anchor="ctr">
            <a:normAutofit/>
          </a:bodyPr>
          <a:lstStyle/>
          <a:p>
            <a:pPr>
              <a:defRPr sz="1800">
                <a:solidFill>
                  <a:srgbClr val="323232"/>
                </a:solidFill>
              </a:defRPr>
            </a:pPr>
            <a:r>
              <a:rPr lang="en-GB">
                <a:solidFill>
                  <a:srgbClr val="404040"/>
                </a:solidFill>
              </a:rPr>
              <a:t>• Cumulative legitimacy deficits</a:t>
            </a:r>
          </a:p>
          <a:p>
            <a:pPr>
              <a:defRPr sz="1800">
                <a:solidFill>
                  <a:srgbClr val="323232"/>
                </a:solidFill>
              </a:defRPr>
            </a:pPr>
            <a:r>
              <a:rPr lang="en-GB">
                <a:solidFill>
                  <a:srgbClr val="404040"/>
                </a:solidFill>
              </a:rPr>
              <a:t>• Stephen Lawrence and Macpherson legacy</a:t>
            </a:r>
          </a:p>
          <a:p>
            <a:pPr>
              <a:defRPr sz="1800">
                <a:solidFill>
                  <a:srgbClr val="323232"/>
                </a:solidFill>
              </a:defRPr>
            </a:pPr>
            <a:r>
              <a:rPr lang="en-GB">
                <a:solidFill>
                  <a:srgbClr val="404040"/>
                </a:solidFill>
              </a:rPr>
              <a:t>• Leadership accountability for inherited mistrust</a:t>
            </a:r>
          </a:p>
        </p:txBody>
      </p:sp>
      <p:pic>
        <p:nvPicPr>
          <p:cNvPr id="15" name="Audio 14">
            <a:hlinkClick r:id="" action="ppaction://media"/>
            <a:extLst>
              <a:ext uri="{FF2B5EF4-FFF2-40B4-BE49-F238E27FC236}">
                <a16:creationId xmlns:a16="http://schemas.microsoft.com/office/drawing/2014/main" id="{A5466BBB-B5C0-985A-6AEC-94F4E7A5D4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136"/>
    </mc:Choice>
    <mc:Fallback>
      <p:transition spd="slow" advTm="72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73352" y="964692"/>
            <a:ext cx="5797296" cy="1188720"/>
          </a:xfrm>
          <a:solidFill>
            <a:schemeClr val="tx1"/>
          </a:solidFill>
          <a:ln w="177800" cmpd="thinThick">
            <a:solidFill>
              <a:schemeClr val="tx1"/>
            </a:solidFill>
          </a:ln>
        </p:spPr>
        <p:txBody>
          <a:bodyPr>
            <a:normAutofit/>
          </a:bodyPr>
          <a:lstStyle/>
          <a:p>
            <a:pPr>
              <a:defRPr sz="3200" b="1">
                <a:solidFill>
                  <a:srgbClr val="152D48"/>
                </a:solidFill>
              </a:defRPr>
            </a:pPr>
            <a:r>
              <a:rPr lang="en-GB" sz="2200">
                <a:solidFill>
                  <a:schemeClr val="bg1"/>
                </a:solidFill>
              </a:rPr>
              <a:t>Contemporary Failures: Leadership Accountability</a:t>
            </a:r>
          </a:p>
        </p:txBody>
      </p:sp>
      <p:sp>
        <p:nvSpPr>
          <p:cNvPr id="3" name="Content Placeholder 2"/>
          <p:cNvSpPr>
            <a:spLocks noGrp="1"/>
          </p:cNvSpPr>
          <p:nvPr>
            <p:ph idx="1"/>
          </p:nvPr>
        </p:nvSpPr>
        <p:spPr>
          <a:xfrm>
            <a:off x="1673352" y="2638044"/>
            <a:ext cx="5797296" cy="3101983"/>
          </a:xfrm>
        </p:spPr>
        <p:txBody>
          <a:bodyPr>
            <a:normAutofit/>
          </a:bodyPr>
          <a:lstStyle/>
          <a:p>
            <a:pPr>
              <a:defRPr sz="1800">
                <a:solidFill>
                  <a:srgbClr val="323232"/>
                </a:solidFill>
              </a:defRPr>
            </a:pPr>
            <a:r>
              <a:t>• Casey Review findings</a:t>
            </a:r>
          </a:p>
          <a:p>
            <a:pPr>
              <a:defRPr sz="1800">
                <a:solidFill>
                  <a:srgbClr val="323232"/>
                </a:solidFill>
              </a:defRPr>
            </a:pPr>
            <a:r>
              <a:t>• Supervision and oversight failures</a:t>
            </a:r>
          </a:p>
          <a:p>
            <a:pPr>
              <a:defRPr sz="1800">
                <a:solidFill>
                  <a:srgbClr val="323232"/>
                </a:solidFill>
              </a:defRPr>
            </a:pPr>
            <a:r>
              <a:t>• Leadership responsibility for self-regulation</a:t>
            </a:r>
          </a:p>
        </p:txBody>
      </p:sp>
      <p:pic>
        <p:nvPicPr>
          <p:cNvPr id="6" name="Audio 5">
            <a:hlinkClick r:id="" action="ppaction://media"/>
            <a:extLst>
              <a:ext uri="{FF2B5EF4-FFF2-40B4-BE49-F238E27FC236}">
                <a16:creationId xmlns:a16="http://schemas.microsoft.com/office/drawing/2014/main" id="{F9151B90-13CD-CBE1-23E3-969C07222E1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406"/>
    </mc:Choice>
    <mc:Fallback>
      <p:transition spd="slow" advTm="74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73352" y="467418"/>
            <a:ext cx="5797296" cy="1188720"/>
          </a:xfrm>
          <a:solidFill>
            <a:srgbClr val="FFFFFF"/>
          </a:solidFill>
        </p:spPr>
        <p:txBody>
          <a:bodyPr>
            <a:normAutofit/>
          </a:bodyPr>
          <a:lstStyle/>
          <a:p>
            <a:pPr>
              <a:defRPr sz="3200" b="1">
                <a:solidFill>
                  <a:srgbClr val="152D48"/>
                </a:solidFill>
              </a:defRPr>
            </a:pPr>
            <a:r>
              <a:rPr lang="en-GB" sz="2500"/>
              <a:t>Internal Culture and Organisational Justice</a:t>
            </a:r>
          </a:p>
        </p:txBody>
      </p:sp>
      <p:sp>
        <p:nvSpPr>
          <p:cNvPr id="3" name="Content Placeholder 2"/>
          <p:cNvSpPr>
            <a:spLocks noGrp="1"/>
          </p:cNvSpPr>
          <p:nvPr>
            <p:ph idx="1"/>
          </p:nvPr>
        </p:nvSpPr>
        <p:spPr>
          <a:xfrm>
            <a:off x="1279546" y="2291262"/>
            <a:ext cx="6584634" cy="2879256"/>
          </a:xfrm>
        </p:spPr>
        <p:txBody>
          <a:bodyPr>
            <a:normAutofit/>
          </a:bodyPr>
          <a:lstStyle/>
          <a:p>
            <a:pPr>
              <a:defRPr sz="1800">
                <a:solidFill>
                  <a:srgbClr val="323232"/>
                </a:solidFill>
              </a:defRPr>
            </a:pPr>
            <a:r>
              <a:rPr lang="en-GB">
                <a:solidFill>
                  <a:srgbClr val="404040"/>
                </a:solidFill>
              </a:rPr>
              <a:t>• Fairness contagion and internal justice</a:t>
            </a:r>
          </a:p>
          <a:p>
            <a:pPr>
              <a:defRPr sz="1800">
                <a:solidFill>
                  <a:srgbClr val="323232"/>
                </a:solidFill>
              </a:defRPr>
            </a:pPr>
            <a:r>
              <a:rPr lang="en-GB">
                <a:solidFill>
                  <a:srgbClr val="404040"/>
                </a:solidFill>
              </a:rPr>
              <a:t>• Supervisor behaviour as legitimacy lever</a:t>
            </a:r>
          </a:p>
          <a:p>
            <a:pPr>
              <a:defRPr sz="1800">
                <a:solidFill>
                  <a:srgbClr val="323232"/>
                </a:solidFill>
              </a:defRPr>
            </a:pPr>
            <a:r>
              <a:rPr lang="en-GB">
                <a:solidFill>
                  <a:srgbClr val="404040"/>
                </a:solidFill>
              </a:rPr>
              <a:t>• Social media amplification of culture</a:t>
            </a:r>
          </a:p>
        </p:txBody>
      </p:sp>
      <p:pic>
        <p:nvPicPr>
          <p:cNvPr id="6" name="Audio 5">
            <a:hlinkClick r:id="" action="ppaction://media"/>
            <a:extLst>
              <a:ext uri="{FF2B5EF4-FFF2-40B4-BE49-F238E27FC236}">
                <a16:creationId xmlns:a16="http://schemas.microsoft.com/office/drawing/2014/main" id="{31DA1140-0E0C-729F-4E27-FD88D095B9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708"/>
    </mc:Choice>
    <mc:Fallback>
      <p:transition spd="slow" advTm="64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35878" y="2681103"/>
            <a:ext cx="2522980" cy="1495794"/>
          </a:xfrm>
          <a:noFill/>
          <a:ln>
            <a:solidFill>
              <a:srgbClr val="FFFFFF"/>
            </a:solidFill>
          </a:ln>
        </p:spPr>
        <p:txBody>
          <a:bodyPr wrap="square">
            <a:normAutofit/>
          </a:bodyPr>
          <a:lstStyle/>
          <a:p>
            <a:pPr>
              <a:defRPr sz="3200" b="1">
                <a:solidFill>
                  <a:srgbClr val="152D48"/>
                </a:solidFill>
              </a:defRPr>
            </a:pPr>
            <a:r>
              <a:rPr lang="en-GB" sz="1500">
                <a:solidFill>
                  <a:srgbClr val="FFFFFF"/>
                </a:solidFill>
              </a:rPr>
              <a:t>My Leadership Role in Rebuilding Trust</a:t>
            </a:r>
          </a:p>
        </p:txBody>
      </p:sp>
      <p:graphicFrame>
        <p:nvGraphicFramePr>
          <p:cNvPr id="5" name="Content Placeholder 2">
            <a:extLst>
              <a:ext uri="{FF2B5EF4-FFF2-40B4-BE49-F238E27FC236}">
                <a16:creationId xmlns:a16="http://schemas.microsoft.com/office/drawing/2014/main" id="{28B547AE-1F5E-8DDC-2136-5E9D4DAB53E9}"/>
              </a:ext>
            </a:extLst>
          </p:cNvPr>
          <p:cNvGraphicFramePr>
            <a:graphicFrameLocks noGrp="1"/>
          </p:cNvGraphicFramePr>
          <p:nvPr>
            <p:ph idx="1"/>
            <p:extLst>
              <p:ext uri="{D42A27DB-BD31-4B8C-83A1-F6EECF244321}">
                <p14:modId xmlns:p14="http://schemas.microsoft.com/office/powerpoint/2010/main" val="708698608"/>
              </p:ext>
            </p:extLst>
          </p:nvPr>
        </p:nvGraphicFramePr>
        <p:xfrm>
          <a:off x="690562" y="965200"/>
          <a:ext cx="4238625" cy="49688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CD7E07F3-1E3A-A548-C6D0-9DF0AF988C9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6691"/>
    </mc:Choice>
    <mc:Fallback>
      <p:transition spd="slow" advTm="126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73352" y="964692"/>
            <a:ext cx="5797296" cy="1188720"/>
          </a:xfrm>
        </p:spPr>
        <p:txBody>
          <a:bodyPr>
            <a:normAutofit/>
          </a:bodyPr>
          <a:lstStyle/>
          <a:p>
            <a:pPr>
              <a:defRPr sz="3200" b="1">
                <a:solidFill>
                  <a:srgbClr val="152D48"/>
                </a:solidFill>
              </a:defRPr>
            </a:pPr>
            <a:r>
              <a:rPr lang="en-GB" sz="3000"/>
              <a:t>Strategic Leadership Actions</a:t>
            </a:r>
          </a:p>
        </p:txBody>
      </p:sp>
      <p:graphicFrame>
        <p:nvGraphicFramePr>
          <p:cNvPr id="5" name="Content Placeholder 2">
            <a:extLst>
              <a:ext uri="{FF2B5EF4-FFF2-40B4-BE49-F238E27FC236}">
                <a16:creationId xmlns:a16="http://schemas.microsoft.com/office/drawing/2014/main" id="{33CEFDD4-5269-8303-DF6C-D854E767A17C}"/>
              </a:ext>
            </a:extLst>
          </p:cNvPr>
          <p:cNvGraphicFramePr>
            <a:graphicFrameLocks noGrp="1"/>
          </p:cNvGraphicFramePr>
          <p:nvPr>
            <p:ph idx="1"/>
            <p:extLst>
              <p:ext uri="{D42A27DB-BD31-4B8C-83A1-F6EECF244321}">
                <p14:modId xmlns:p14="http://schemas.microsoft.com/office/powerpoint/2010/main" val="4131431050"/>
              </p:ext>
            </p:extLst>
          </p:nvPr>
        </p:nvGraphicFramePr>
        <p:xfrm>
          <a:off x="723900" y="2638425"/>
          <a:ext cx="76962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DEAE2AB1-88C5-A874-E786-4CBD8174A8B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55003"/>
    </mc:Choice>
    <mc:Fallback>
      <p:transition spd="slow" advTm="155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2335" y="2708804"/>
            <a:ext cx="2774103" cy="1440394"/>
          </a:xfrm>
          <a:noFill/>
          <a:ln>
            <a:solidFill>
              <a:schemeClr val="tx1"/>
            </a:solidFill>
          </a:ln>
        </p:spPr>
        <p:txBody>
          <a:bodyPr>
            <a:normAutofit/>
          </a:bodyPr>
          <a:lstStyle/>
          <a:p>
            <a:pPr>
              <a:defRPr sz="3200" b="1">
                <a:solidFill>
                  <a:srgbClr val="152D48"/>
                </a:solidFill>
              </a:defRPr>
            </a:pPr>
            <a:r>
              <a:rPr lang="en-GB" sz="1900" dirty="0">
                <a:solidFill>
                  <a:srgbClr val="00B050"/>
                </a:solidFill>
              </a:rPr>
              <a:t>Measuring and Sustaining Trust</a:t>
            </a:r>
          </a:p>
        </p:txBody>
      </p:sp>
      <p:sp>
        <p:nvSpPr>
          <p:cNvPr id="3" name="Content Placeholder 2"/>
          <p:cNvSpPr>
            <a:spLocks noGrp="1"/>
          </p:cNvSpPr>
          <p:nvPr>
            <p:ph idx="1"/>
          </p:nvPr>
        </p:nvSpPr>
        <p:spPr>
          <a:xfrm>
            <a:off x="4536886" y="802638"/>
            <a:ext cx="4056522" cy="5252722"/>
          </a:xfrm>
        </p:spPr>
        <p:txBody>
          <a:bodyPr anchor="ctr">
            <a:normAutofit/>
          </a:bodyPr>
          <a:lstStyle/>
          <a:p>
            <a:pPr>
              <a:defRPr sz="1800">
                <a:solidFill>
                  <a:srgbClr val="323232"/>
                </a:solidFill>
              </a:defRPr>
            </a:pPr>
            <a:r>
              <a:rPr lang="en-GB">
                <a:solidFill>
                  <a:schemeClr val="bg1"/>
                </a:solidFill>
              </a:rPr>
              <a:t>• Learning not reassurance</a:t>
            </a:r>
          </a:p>
          <a:p>
            <a:pPr>
              <a:defRPr sz="1800">
                <a:solidFill>
                  <a:srgbClr val="323232"/>
                </a:solidFill>
              </a:defRPr>
            </a:pPr>
            <a:r>
              <a:rPr lang="en-GB">
                <a:solidFill>
                  <a:schemeClr val="bg1"/>
                </a:solidFill>
              </a:rPr>
              <a:t>• Lagging indicators of trust</a:t>
            </a:r>
          </a:p>
          <a:p>
            <a:pPr>
              <a:defRPr sz="1800">
                <a:solidFill>
                  <a:srgbClr val="323232"/>
                </a:solidFill>
              </a:defRPr>
            </a:pPr>
            <a:r>
              <a:rPr lang="en-GB">
                <a:solidFill>
                  <a:schemeClr val="bg1"/>
                </a:solidFill>
              </a:rPr>
              <a:t>• Leadership continuity and accountability</a:t>
            </a:r>
          </a:p>
        </p:txBody>
      </p:sp>
      <p:pic>
        <p:nvPicPr>
          <p:cNvPr id="13" name="Audio 12">
            <a:hlinkClick r:id="" action="ppaction://media"/>
            <a:extLst>
              <a:ext uri="{FF2B5EF4-FFF2-40B4-BE49-F238E27FC236}">
                <a16:creationId xmlns:a16="http://schemas.microsoft.com/office/drawing/2014/main" id="{6337C4ED-9BDD-970D-237B-AE8951FDD2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468"/>
    </mc:Choice>
    <mc:Fallback>
      <p:transition spd="slow" advTm="50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90099" y="1586484"/>
            <a:ext cx="2763774" cy="3685032"/>
          </a:xfrm>
          <a:prstGeom prst="ellipse">
            <a:avLst/>
          </a:prstGeom>
          <a:solidFill>
            <a:srgbClr val="000000"/>
          </a:solidFill>
          <a:ln>
            <a:noFill/>
          </a:ln>
        </p:spPr>
        <p:txBody>
          <a:bodyPr>
            <a:normAutofit/>
          </a:bodyPr>
          <a:lstStyle/>
          <a:p>
            <a:pPr>
              <a:defRPr sz="3200" b="1">
                <a:solidFill>
                  <a:srgbClr val="152D48"/>
                </a:solidFill>
              </a:defRPr>
            </a:pPr>
            <a:r>
              <a:rPr lang="en-GB" sz="1300">
                <a:solidFill>
                  <a:srgbClr val="FFFFFF"/>
                </a:solidFill>
              </a:rPr>
              <a:t>Conclusion</a:t>
            </a:r>
          </a:p>
        </p:txBody>
      </p:sp>
      <p:sp>
        <p:nvSpPr>
          <p:cNvPr id="3" name="Content Placeholder 2"/>
          <p:cNvSpPr>
            <a:spLocks noGrp="1"/>
          </p:cNvSpPr>
          <p:nvPr>
            <p:ph idx="1"/>
          </p:nvPr>
        </p:nvSpPr>
        <p:spPr>
          <a:xfrm>
            <a:off x="3869324" y="1283546"/>
            <a:ext cx="4286938" cy="3914063"/>
          </a:xfrm>
        </p:spPr>
        <p:txBody>
          <a:bodyPr anchor="ctr">
            <a:normAutofit/>
          </a:bodyPr>
          <a:lstStyle/>
          <a:p>
            <a:pPr>
              <a:defRPr sz="1800">
                <a:solidFill>
                  <a:srgbClr val="323232"/>
                </a:solidFill>
              </a:defRPr>
            </a:pPr>
            <a:r>
              <a:rPr lang="en-GB">
                <a:solidFill>
                  <a:srgbClr val="404040"/>
                </a:solidFill>
              </a:rPr>
              <a:t>• Trust failures are systemic</a:t>
            </a:r>
          </a:p>
          <a:p>
            <a:pPr>
              <a:defRPr sz="1800">
                <a:solidFill>
                  <a:srgbClr val="323232"/>
                </a:solidFill>
              </a:defRPr>
            </a:pPr>
            <a:r>
              <a:rPr lang="en-GB">
                <a:solidFill>
                  <a:srgbClr val="404040"/>
                </a:solidFill>
              </a:rPr>
              <a:t>• Leadership is decisive</a:t>
            </a:r>
          </a:p>
          <a:p>
            <a:pPr>
              <a:defRPr sz="1800">
                <a:solidFill>
                  <a:srgbClr val="323232"/>
                </a:solidFill>
              </a:defRPr>
            </a:pPr>
            <a:r>
              <a:rPr lang="en-GB">
                <a:solidFill>
                  <a:srgbClr val="404040"/>
                </a:solidFill>
              </a:rPr>
              <a:t>• Legitimacy as a negotiated mandate</a:t>
            </a:r>
          </a:p>
        </p:txBody>
      </p:sp>
      <p:pic>
        <p:nvPicPr>
          <p:cNvPr id="16" name="Audio 15">
            <a:hlinkClick r:id="" action="ppaction://media"/>
            <a:extLst>
              <a:ext uri="{FF2B5EF4-FFF2-40B4-BE49-F238E27FC236}">
                <a16:creationId xmlns:a16="http://schemas.microsoft.com/office/drawing/2014/main" id="{2FEC176B-134A-AD0A-B519-B19B82D873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7379"/>
    </mc:Choice>
    <mc:Fallback>
      <p:transition spd="slow" advTm="57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000" b="1">
                <a:solidFill>
                  <a:srgbClr val="152D48"/>
                </a:solidFill>
              </a:defRPr>
            </a:pPr>
            <a:r>
              <a:t>References</a:t>
            </a:r>
          </a:p>
        </p:txBody>
      </p:sp>
      <p:sp>
        <p:nvSpPr>
          <p:cNvPr id="3" name="Content Placeholder 2"/>
          <p:cNvSpPr>
            <a:spLocks noGrp="1"/>
          </p:cNvSpPr>
          <p:nvPr>
            <p:ph idx="1"/>
          </p:nvPr>
        </p:nvSpPr>
        <p:spPr/>
        <p:txBody>
          <a:bodyPr>
            <a:normAutofit fontScale="92500" lnSpcReduction="10000"/>
          </a:bodyPr>
          <a:lstStyle/>
          <a:p>
            <a:pPr>
              <a:defRPr sz="1600">
                <a:solidFill>
                  <a:srgbClr val="323232"/>
                </a:solidFill>
              </a:defRPr>
            </a:pPr>
            <a:r>
              <a:t>Bradford, B., Quinton, P., Myhill, A. &amp; Porter, G. (2014). Why do people comply with the law? British Journal of Criminology.</a:t>
            </a:r>
          </a:p>
          <a:p>
            <a:pPr>
              <a:defRPr sz="1600">
                <a:solidFill>
                  <a:srgbClr val="323232"/>
                </a:solidFill>
              </a:defRPr>
            </a:pPr>
            <a:endParaRPr/>
          </a:p>
          <a:p>
            <a:pPr>
              <a:defRPr sz="1600">
                <a:solidFill>
                  <a:srgbClr val="323232"/>
                </a:solidFill>
              </a:defRPr>
            </a:pPr>
            <a:r>
              <a:t>Casey, L. (2023). An Independent Review into the Standards of Behaviour and Internal Culture of the Metropolitan Police Service. London: Home Office.</a:t>
            </a:r>
          </a:p>
          <a:p>
            <a:pPr>
              <a:defRPr sz="1600">
                <a:solidFill>
                  <a:srgbClr val="323232"/>
                </a:solidFill>
              </a:defRPr>
            </a:pPr>
            <a:endParaRPr/>
          </a:p>
          <a:p>
            <a:pPr>
              <a:defRPr sz="1600">
                <a:solidFill>
                  <a:srgbClr val="323232"/>
                </a:solidFill>
              </a:defRPr>
            </a:pPr>
            <a:r>
              <a:t>College of Policing (2020). Code of Ethics. Coventry: College of Policing.</a:t>
            </a:r>
          </a:p>
          <a:p>
            <a:pPr>
              <a:defRPr sz="1600">
                <a:solidFill>
                  <a:srgbClr val="323232"/>
                </a:solidFill>
              </a:defRPr>
            </a:pPr>
            <a:endParaRPr/>
          </a:p>
          <a:p>
            <a:pPr>
              <a:defRPr sz="1600">
                <a:solidFill>
                  <a:srgbClr val="323232"/>
                </a:solidFill>
              </a:defRPr>
            </a:pPr>
            <a:r>
              <a:t>Home Office (1999). The Stephen Lawrence Inquiry. London: The Stationery Office.</a:t>
            </a:r>
          </a:p>
          <a:p>
            <a:pPr>
              <a:defRPr sz="1600">
                <a:solidFill>
                  <a:srgbClr val="323232"/>
                </a:solidFill>
              </a:defRPr>
            </a:pPr>
            <a:endParaRPr/>
          </a:p>
          <a:p>
            <a:pPr>
              <a:defRPr sz="1600">
                <a:solidFill>
                  <a:srgbClr val="323232"/>
                </a:solidFill>
              </a:defRPr>
            </a:pPr>
            <a:r>
              <a:t>Tyler, T. (2006). Why People Obey the Law. Princeton: Princeton University Press.</a:t>
            </a:r>
          </a:p>
        </p:txBody>
      </p:sp>
      <p:pic>
        <p:nvPicPr>
          <p:cNvPr id="13" name="Audio 12">
            <a:hlinkClick r:id="" action="ppaction://media"/>
            <a:extLst>
              <a:ext uri="{FF2B5EF4-FFF2-40B4-BE49-F238E27FC236}">
                <a16:creationId xmlns:a16="http://schemas.microsoft.com/office/drawing/2014/main" id="{6995D7AB-839D-7854-83C1-2BD668BD617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24"/>
    </mc:Choice>
    <mc:Fallback>
      <p:transition spd="slow" advTm="6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836</TotalTime>
  <Words>1806</Words>
  <Application>Microsoft Office PowerPoint</Application>
  <PresentationFormat>On-screen Show (4:3)</PresentationFormat>
  <Paragraphs>121</Paragraphs>
  <Slides>12</Slides>
  <Notes>11</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Garamond</vt:lpstr>
      <vt:lpstr>Organic</vt:lpstr>
      <vt:lpstr>Contemporary Issues in Policing</vt:lpstr>
      <vt:lpstr>Leadership Framing</vt:lpstr>
      <vt:lpstr>Why Trust and Legitimacy Matter</vt:lpstr>
      <vt:lpstr>Policing by Consent</vt:lpstr>
      <vt:lpstr>Structural and Historical Mistrust</vt:lpstr>
      <vt:lpstr>Contemporary Failures: Leadership Accountability</vt:lpstr>
      <vt:lpstr>Internal Culture and Organisational Justice</vt:lpstr>
      <vt:lpstr>My Leadership Role in Rebuilding Trust</vt:lpstr>
      <vt:lpstr>Strategic Leadership Actions</vt:lpstr>
      <vt:lpstr>Measuring and Sustaining Trust</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Allen, Aneliese</dc:creator>
  <cp:keywords/>
  <dc:description>generated using python-pptx</dc:description>
  <cp:lastModifiedBy>Allen, Aneliese</cp:lastModifiedBy>
  <cp:revision>4</cp:revision>
  <dcterms:created xsi:type="dcterms:W3CDTF">2013-01-27T09:14:16Z</dcterms:created>
  <dcterms:modified xsi:type="dcterms:W3CDTF">2026-04-22T21:41:51Z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98ce926-556f-4b1d-a91b-c6365a99e315_Enabled">
    <vt:lpwstr>true</vt:lpwstr>
  </property>
  <property fmtid="{D5CDD505-2E9C-101B-9397-08002B2CF9AE}" pid="3" name="MSIP_Label_a98ce926-556f-4b1d-a91b-c6365a99e315_SetDate">
    <vt:lpwstr>2026-04-22T07:39:08Z</vt:lpwstr>
  </property>
  <property fmtid="{D5CDD505-2E9C-101B-9397-08002B2CF9AE}" pid="4" name="MSIP_Label_a98ce926-556f-4b1d-a91b-c6365a99e315_Method">
    <vt:lpwstr>Standard</vt:lpwstr>
  </property>
  <property fmtid="{D5CDD505-2E9C-101B-9397-08002B2CF9AE}" pid="5" name="MSIP_Label_a98ce926-556f-4b1d-a91b-c6365a99e315_Name">
    <vt:lpwstr>a98ce926-556f-4b1d-a91b-c6365a99e315</vt:lpwstr>
  </property>
  <property fmtid="{D5CDD505-2E9C-101B-9397-08002B2CF9AE}" pid="6" name="MSIP_Label_a98ce926-556f-4b1d-a91b-c6365a99e315_SiteId">
    <vt:lpwstr>63c6bc72-b093-42db-bf8a-14e2a998e211</vt:lpwstr>
  </property>
  <property fmtid="{D5CDD505-2E9C-101B-9397-08002B2CF9AE}" pid="7" name="MSIP_Label_a98ce926-556f-4b1d-a91b-c6365a99e315_ActionId">
    <vt:lpwstr>7eebe26d-b3c7-4bea-ac32-ce080f554744</vt:lpwstr>
  </property>
  <property fmtid="{D5CDD505-2E9C-101B-9397-08002B2CF9AE}" pid="8" name="MSIP_Label_a98ce926-556f-4b1d-a91b-c6365a99e315_ContentBits">
    <vt:lpwstr>0</vt:lpwstr>
  </property>
  <property fmtid="{D5CDD505-2E9C-101B-9397-08002B2CF9AE}" pid="9" name="MSIP_Label_a98ce926-556f-4b1d-a91b-c6365a99e315_Tag">
    <vt:lpwstr>10, 3, 0, 1</vt:lpwstr>
  </property>
</Properties>
</file>