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61" r:id="rId5"/>
  </p:sldMasterIdLst>
  <p:notesMasterIdLst>
    <p:notesMasterId r:id="rId15"/>
  </p:notesMasterIdLst>
  <p:sldIdLst>
    <p:sldId id="719" r:id="rId6"/>
    <p:sldId id="715" r:id="rId7"/>
    <p:sldId id="331" r:id="rId8"/>
    <p:sldId id="725" r:id="rId9"/>
    <p:sldId id="293" r:id="rId10"/>
    <p:sldId id="716" r:id="rId11"/>
    <p:sldId id="723" r:id="rId12"/>
    <p:sldId id="724" r:id="rId13"/>
    <p:sldId id="72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462A254-C13F-44D0-9DB5-DEBA217D6E61}" v="6" dt="2024-09-30T08:53:06.49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82"/>
    <p:restoredTop sz="77253"/>
  </p:normalViewPr>
  <p:slideViewPr>
    <p:cSldViewPr snapToGrid="0">
      <p:cViewPr varScale="1">
        <p:scale>
          <a:sx n="52" d="100"/>
          <a:sy n="52" d="100"/>
        </p:scale>
        <p:origin x="63" y="2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D462A254-C13F-44D0-9DB5-DEBA217D6E61}"/>
    <pc:docChg chg="undo custSel addSld modSld delMainMaster">
      <pc:chgData name="Stalin Jacob Wilson Packia Dhas" userId="050d7d71-3621-4503-95e8-1c9a9d962492" providerId="ADAL" clId="{D462A254-C13F-44D0-9DB5-DEBA217D6E61}" dt="2024-09-30T08:53:54.343" v="222" actId="403"/>
      <pc:docMkLst>
        <pc:docMk/>
      </pc:docMkLst>
      <pc:sldChg chg="addSp modSp mod">
        <pc:chgData name="Stalin Jacob Wilson Packia Dhas" userId="050d7d71-3621-4503-95e8-1c9a9d962492" providerId="ADAL" clId="{D462A254-C13F-44D0-9DB5-DEBA217D6E61}" dt="2024-09-30T08:51:46.586" v="154" actId="1076"/>
        <pc:sldMkLst>
          <pc:docMk/>
          <pc:sldMk cId="376590867" sldId="293"/>
        </pc:sldMkLst>
        <pc:spChg chg="mod">
          <ac:chgData name="Stalin Jacob Wilson Packia Dhas" userId="050d7d71-3621-4503-95e8-1c9a9d962492" providerId="ADAL" clId="{D462A254-C13F-44D0-9DB5-DEBA217D6E61}" dt="2024-09-30T08:51:39.588" v="153"/>
          <ac:spMkLst>
            <pc:docMk/>
            <pc:sldMk cId="376590867" sldId="293"/>
            <ac:spMk id="3" creationId="{00000000-0000-0000-0000-000000000000}"/>
          </ac:spMkLst>
        </pc:spChg>
        <pc:spChg chg="add mod">
          <ac:chgData name="Stalin Jacob Wilson Packia Dhas" userId="050d7d71-3621-4503-95e8-1c9a9d962492" providerId="ADAL" clId="{D462A254-C13F-44D0-9DB5-DEBA217D6E61}" dt="2024-09-30T08:51:46.586" v="154" actId="1076"/>
          <ac:spMkLst>
            <pc:docMk/>
            <pc:sldMk cId="376590867" sldId="293"/>
            <ac:spMk id="6" creationId="{5956683B-7E14-07D8-C09D-F1EC02D6B691}"/>
          </ac:spMkLst>
        </pc:spChg>
      </pc:sldChg>
      <pc:sldChg chg="modSp mod">
        <pc:chgData name="Stalin Jacob Wilson Packia Dhas" userId="050d7d71-3621-4503-95e8-1c9a9d962492" providerId="ADAL" clId="{D462A254-C13F-44D0-9DB5-DEBA217D6E61}" dt="2024-09-30T08:47:47.699" v="103" actId="14100"/>
        <pc:sldMkLst>
          <pc:docMk/>
          <pc:sldMk cId="1572649805" sldId="331"/>
        </pc:sldMkLst>
        <pc:spChg chg="mod">
          <ac:chgData name="Stalin Jacob Wilson Packia Dhas" userId="050d7d71-3621-4503-95e8-1c9a9d962492" providerId="ADAL" clId="{D462A254-C13F-44D0-9DB5-DEBA217D6E61}" dt="2024-09-30T08:47:47.699" v="103" actId="14100"/>
          <ac:spMkLst>
            <pc:docMk/>
            <pc:sldMk cId="1572649805" sldId="331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D462A254-C13F-44D0-9DB5-DEBA217D6E61}" dt="2024-09-30T08:43:57.210" v="38" actId="20577"/>
          <ac:spMkLst>
            <pc:docMk/>
            <pc:sldMk cId="1572649805" sldId="331"/>
            <ac:spMk id="7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D462A254-C13F-44D0-9DB5-DEBA217D6E61}" dt="2024-09-30T08:44:56.306" v="87" actId="1076"/>
        <pc:sldMkLst>
          <pc:docMk/>
          <pc:sldMk cId="3581411444" sldId="715"/>
        </pc:sldMkLst>
        <pc:spChg chg="mod">
          <ac:chgData name="Stalin Jacob Wilson Packia Dhas" userId="050d7d71-3621-4503-95e8-1c9a9d962492" providerId="ADAL" clId="{D462A254-C13F-44D0-9DB5-DEBA217D6E61}" dt="2024-09-30T08:44:56.306" v="87" actId="1076"/>
          <ac:spMkLst>
            <pc:docMk/>
            <pc:sldMk cId="3581411444" sldId="715"/>
            <ac:spMk id="2" creationId="{9843DB1F-90B0-42CC-ABF2-3259D70B3186}"/>
          </ac:spMkLst>
        </pc:spChg>
      </pc:sldChg>
      <pc:sldChg chg="modSp mod">
        <pc:chgData name="Stalin Jacob Wilson Packia Dhas" userId="050d7d71-3621-4503-95e8-1c9a9d962492" providerId="ADAL" clId="{D462A254-C13F-44D0-9DB5-DEBA217D6E61}" dt="2024-09-30T08:52:15.319" v="165" actId="20577"/>
        <pc:sldMkLst>
          <pc:docMk/>
          <pc:sldMk cId="3531350373" sldId="716"/>
        </pc:sldMkLst>
        <pc:graphicFrameChg chg="modGraphic">
          <ac:chgData name="Stalin Jacob Wilson Packia Dhas" userId="050d7d71-3621-4503-95e8-1c9a9d962492" providerId="ADAL" clId="{D462A254-C13F-44D0-9DB5-DEBA217D6E61}" dt="2024-09-30T08:52:15.319" v="165" actId="20577"/>
          <ac:graphicFrameMkLst>
            <pc:docMk/>
            <pc:sldMk cId="3531350373" sldId="716"/>
            <ac:graphicFrameMk id="5" creationId="{F79F270E-E590-A342-8D2F-5DA6E38AA5D3}"/>
          </ac:graphicFrameMkLst>
        </pc:graphicFrameChg>
      </pc:sldChg>
      <pc:sldChg chg="modSp mod">
        <pc:chgData name="Stalin Jacob Wilson Packia Dhas" userId="050d7d71-3621-4503-95e8-1c9a9d962492" providerId="ADAL" clId="{D462A254-C13F-44D0-9DB5-DEBA217D6E61}" dt="2024-09-30T08:43:44.867" v="18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D462A254-C13F-44D0-9DB5-DEBA217D6E61}" dt="2024-09-30T08:43:44.867" v="18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modSp mod">
        <pc:chgData name="Stalin Jacob Wilson Packia Dhas" userId="050d7d71-3621-4503-95e8-1c9a9d962492" providerId="ADAL" clId="{D462A254-C13F-44D0-9DB5-DEBA217D6E61}" dt="2024-09-30T08:53:54.343" v="222" actId="403"/>
        <pc:sldMkLst>
          <pc:docMk/>
          <pc:sldMk cId="1580573591" sldId="723"/>
        </pc:sldMkLst>
        <pc:spChg chg="mod">
          <ac:chgData name="Stalin Jacob Wilson Packia Dhas" userId="050d7d71-3621-4503-95e8-1c9a9d962492" providerId="ADAL" clId="{D462A254-C13F-44D0-9DB5-DEBA217D6E61}" dt="2024-09-30T08:52:54.218" v="168" actId="6549"/>
          <ac:spMkLst>
            <pc:docMk/>
            <pc:sldMk cId="1580573591" sldId="723"/>
            <ac:spMk id="3" creationId="{00000000-0000-0000-0000-000000000000}"/>
          </ac:spMkLst>
        </pc:spChg>
        <pc:graphicFrameChg chg="mod modGraphic">
          <ac:chgData name="Stalin Jacob Wilson Packia Dhas" userId="050d7d71-3621-4503-95e8-1c9a9d962492" providerId="ADAL" clId="{D462A254-C13F-44D0-9DB5-DEBA217D6E61}" dt="2024-09-30T08:53:54.343" v="222" actId="403"/>
          <ac:graphicFrameMkLst>
            <pc:docMk/>
            <pc:sldMk cId="1580573591" sldId="723"/>
            <ac:graphicFrameMk id="5" creationId="{47132CDE-3882-3312-5C1B-66B6FEF29742}"/>
          </ac:graphicFrameMkLst>
        </pc:graphicFrameChg>
      </pc:sldChg>
      <pc:sldChg chg="modSp add mod">
        <pc:chgData name="Stalin Jacob Wilson Packia Dhas" userId="050d7d71-3621-4503-95e8-1c9a9d962492" providerId="ADAL" clId="{D462A254-C13F-44D0-9DB5-DEBA217D6E61}" dt="2024-09-30T08:46:54.175" v="96" actId="6549"/>
        <pc:sldMkLst>
          <pc:docMk/>
          <pc:sldMk cId="411121364" sldId="725"/>
        </pc:sldMkLst>
        <pc:spChg chg="mod">
          <ac:chgData name="Stalin Jacob Wilson Packia Dhas" userId="050d7d71-3621-4503-95e8-1c9a9d962492" providerId="ADAL" clId="{D462A254-C13F-44D0-9DB5-DEBA217D6E61}" dt="2024-09-30T08:46:54.175" v="96" actId="6549"/>
          <ac:spMkLst>
            <pc:docMk/>
            <pc:sldMk cId="411121364" sldId="725"/>
            <ac:spMk id="3" creationId="{00000000-0000-0000-0000-000000000000}"/>
          </ac:spMkLst>
        </pc:spChg>
      </pc:sldChg>
      <pc:sldMasterChg chg="del delSldLayout">
        <pc:chgData name="Stalin Jacob Wilson Packia Dhas" userId="050d7d71-3621-4503-95e8-1c9a9d962492" providerId="ADAL" clId="{D462A254-C13F-44D0-9DB5-DEBA217D6E61}" dt="2024-09-30T08:44:46.071" v="68"/>
        <pc:sldMasterMkLst>
          <pc:docMk/>
          <pc:sldMasterMk cId="3994187330" sldId="2147483650"/>
        </pc:sldMasterMkLst>
        <pc:sldLayoutChg chg="del">
          <pc:chgData name="Stalin Jacob Wilson Packia Dhas" userId="050d7d71-3621-4503-95e8-1c9a9d962492" providerId="ADAL" clId="{D462A254-C13F-44D0-9DB5-DEBA217D6E61}" dt="2024-09-30T08:44:46.071" v="68"/>
          <pc:sldLayoutMkLst>
            <pc:docMk/>
            <pc:sldMasterMk cId="3994187330" sldId="2147483650"/>
            <pc:sldLayoutMk cId="4175462874" sldId="2147483675"/>
          </pc:sldLayoutMkLst>
        </pc:sldLayoutChg>
      </pc:sldMasterChg>
      <pc:sldMasterChg chg="del delSldLayout">
        <pc:chgData name="Stalin Jacob Wilson Packia Dhas" userId="050d7d71-3621-4503-95e8-1c9a9d962492" providerId="ADAL" clId="{D462A254-C13F-44D0-9DB5-DEBA217D6E61}" dt="2024-09-30T08:44:46.071" v="67"/>
        <pc:sldMasterMkLst>
          <pc:docMk/>
          <pc:sldMasterMk cId="332921129" sldId="2147483651"/>
        </pc:sldMasterMkLst>
        <pc:sldLayoutChg chg="del">
          <pc:chgData name="Stalin Jacob Wilson Packia Dhas" userId="050d7d71-3621-4503-95e8-1c9a9d962492" providerId="ADAL" clId="{D462A254-C13F-44D0-9DB5-DEBA217D6E61}" dt="2024-09-30T08:44:46.071" v="67"/>
          <pc:sldLayoutMkLst>
            <pc:docMk/>
            <pc:sldMasterMk cId="332921129" sldId="2147483651"/>
            <pc:sldLayoutMk cId="1273137694" sldId="2147483674"/>
          </pc:sldLayoutMkLst>
        </pc:sldLayoutChg>
        <pc:sldLayoutChg chg="del">
          <pc:chgData name="Stalin Jacob Wilson Packia Dhas" userId="050d7d71-3621-4503-95e8-1c9a9d962492" providerId="ADAL" clId="{D462A254-C13F-44D0-9DB5-DEBA217D6E61}" dt="2024-09-30T08:44:46.071" v="67"/>
          <pc:sldLayoutMkLst>
            <pc:docMk/>
            <pc:sldMasterMk cId="332921129" sldId="2147483651"/>
            <pc:sldLayoutMk cId="3329800859" sldId="2147483784"/>
          </pc:sldLayoutMkLst>
        </pc:sldLayoutChg>
      </pc:sldMasterChg>
      <pc:sldMasterChg chg="del delSldLayout">
        <pc:chgData name="Stalin Jacob Wilson Packia Dhas" userId="050d7d71-3621-4503-95e8-1c9a9d962492" providerId="ADAL" clId="{D462A254-C13F-44D0-9DB5-DEBA217D6E61}" dt="2024-09-30T08:44:46.071" v="69"/>
        <pc:sldMasterMkLst>
          <pc:docMk/>
          <pc:sldMasterMk cId="503966888" sldId="2147483653"/>
        </pc:sldMasterMkLst>
        <pc:sldLayoutChg chg="del">
          <pc:chgData name="Stalin Jacob Wilson Packia Dhas" userId="050d7d71-3621-4503-95e8-1c9a9d962492" providerId="ADAL" clId="{D462A254-C13F-44D0-9DB5-DEBA217D6E61}" dt="2024-09-30T08:44:46.071" v="69"/>
          <pc:sldLayoutMkLst>
            <pc:docMk/>
            <pc:sldMasterMk cId="503966888" sldId="2147483653"/>
            <pc:sldLayoutMk cId="4216905086" sldId="2147483677"/>
          </pc:sldLayoutMkLst>
        </pc:sldLayoutChg>
        <pc:sldLayoutChg chg="del">
          <pc:chgData name="Stalin Jacob Wilson Packia Dhas" userId="050d7d71-3621-4503-95e8-1c9a9d962492" providerId="ADAL" clId="{D462A254-C13F-44D0-9DB5-DEBA217D6E61}" dt="2024-09-30T08:44:46.071" v="69"/>
          <pc:sldLayoutMkLst>
            <pc:docMk/>
            <pc:sldMasterMk cId="503966888" sldId="2147483653"/>
            <pc:sldLayoutMk cId="3429399808" sldId="2147483786"/>
          </pc:sldLayoutMkLst>
        </pc:sldLayoutChg>
      </pc:sldMasterChg>
      <pc:sldMasterChg chg="del delSldLayout">
        <pc:chgData name="Stalin Jacob Wilson Packia Dhas" userId="050d7d71-3621-4503-95e8-1c9a9d962492" providerId="ADAL" clId="{D462A254-C13F-44D0-9DB5-DEBA217D6E61}" dt="2024-09-30T08:44:46.071" v="70"/>
        <pc:sldMasterMkLst>
          <pc:docMk/>
          <pc:sldMasterMk cId="19418140" sldId="2147483654"/>
        </pc:sldMasterMkLst>
        <pc:sldLayoutChg chg="del">
          <pc:chgData name="Stalin Jacob Wilson Packia Dhas" userId="050d7d71-3621-4503-95e8-1c9a9d962492" providerId="ADAL" clId="{D462A254-C13F-44D0-9DB5-DEBA217D6E61}" dt="2024-09-30T08:44:46.071" v="70"/>
          <pc:sldLayoutMkLst>
            <pc:docMk/>
            <pc:sldMasterMk cId="19418140" sldId="2147483654"/>
            <pc:sldLayoutMk cId="94923803" sldId="2147483678"/>
          </pc:sldLayoutMkLst>
        </pc:sldLayoutChg>
        <pc:sldLayoutChg chg="del">
          <pc:chgData name="Stalin Jacob Wilson Packia Dhas" userId="050d7d71-3621-4503-95e8-1c9a9d962492" providerId="ADAL" clId="{D462A254-C13F-44D0-9DB5-DEBA217D6E61}" dt="2024-09-30T08:44:46.071" v="70"/>
          <pc:sldLayoutMkLst>
            <pc:docMk/>
            <pc:sldMasterMk cId="19418140" sldId="2147483654"/>
            <pc:sldLayoutMk cId="1921644782" sldId="2147483787"/>
          </pc:sldLayoutMkLst>
        </pc:sldLayoutChg>
      </pc:sldMasterChg>
      <pc:sldMasterChg chg="del delSldLayout">
        <pc:chgData name="Stalin Jacob Wilson Packia Dhas" userId="050d7d71-3621-4503-95e8-1c9a9d962492" providerId="ADAL" clId="{D462A254-C13F-44D0-9DB5-DEBA217D6E61}" dt="2024-09-30T08:44:46.071" v="71"/>
        <pc:sldMasterMkLst>
          <pc:docMk/>
          <pc:sldMasterMk cId="1086982509" sldId="2147483655"/>
        </pc:sldMasterMkLst>
        <pc:sldLayoutChg chg="del">
          <pc:chgData name="Stalin Jacob Wilson Packia Dhas" userId="050d7d71-3621-4503-95e8-1c9a9d962492" providerId="ADAL" clId="{D462A254-C13F-44D0-9DB5-DEBA217D6E61}" dt="2024-09-30T08:44:46.071" v="71"/>
          <pc:sldLayoutMkLst>
            <pc:docMk/>
            <pc:sldMasterMk cId="1086982509" sldId="2147483655"/>
            <pc:sldLayoutMk cId="408938655" sldId="2147483679"/>
          </pc:sldLayoutMkLst>
        </pc:sldLayoutChg>
        <pc:sldLayoutChg chg="del">
          <pc:chgData name="Stalin Jacob Wilson Packia Dhas" userId="050d7d71-3621-4503-95e8-1c9a9d962492" providerId="ADAL" clId="{D462A254-C13F-44D0-9DB5-DEBA217D6E61}" dt="2024-09-30T08:44:46.071" v="71"/>
          <pc:sldLayoutMkLst>
            <pc:docMk/>
            <pc:sldMasterMk cId="1086982509" sldId="2147483655"/>
            <pc:sldLayoutMk cId="1520429917" sldId="2147483706"/>
          </pc:sldLayoutMkLst>
        </pc:sldLayoutChg>
        <pc:sldLayoutChg chg="del">
          <pc:chgData name="Stalin Jacob Wilson Packia Dhas" userId="050d7d71-3621-4503-95e8-1c9a9d962492" providerId="ADAL" clId="{D462A254-C13F-44D0-9DB5-DEBA217D6E61}" dt="2024-09-30T08:44:46.071" v="71"/>
          <pc:sldLayoutMkLst>
            <pc:docMk/>
            <pc:sldMasterMk cId="1086982509" sldId="2147483655"/>
            <pc:sldLayoutMk cId="3604176099" sldId="2147483707"/>
          </pc:sldLayoutMkLst>
        </pc:sldLayoutChg>
        <pc:sldLayoutChg chg="del">
          <pc:chgData name="Stalin Jacob Wilson Packia Dhas" userId="050d7d71-3621-4503-95e8-1c9a9d962492" providerId="ADAL" clId="{D462A254-C13F-44D0-9DB5-DEBA217D6E61}" dt="2024-09-30T08:44:46.071" v="71"/>
          <pc:sldLayoutMkLst>
            <pc:docMk/>
            <pc:sldMasterMk cId="1086982509" sldId="2147483655"/>
            <pc:sldLayoutMk cId="3372047442" sldId="2147483708"/>
          </pc:sldLayoutMkLst>
        </pc:sldLayoutChg>
        <pc:sldLayoutChg chg="del">
          <pc:chgData name="Stalin Jacob Wilson Packia Dhas" userId="050d7d71-3621-4503-95e8-1c9a9d962492" providerId="ADAL" clId="{D462A254-C13F-44D0-9DB5-DEBA217D6E61}" dt="2024-09-30T08:44:46.071" v="71"/>
          <pc:sldLayoutMkLst>
            <pc:docMk/>
            <pc:sldMasterMk cId="1086982509" sldId="2147483655"/>
            <pc:sldLayoutMk cId="3732156385" sldId="2147483709"/>
          </pc:sldLayoutMkLst>
        </pc:sldLayoutChg>
        <pc:sldLayoutChg chg="del">
          <pc:chgData name="Stalin Jacob Wilson Packia Dhas" userId="050d7d71-3621-4503-95e8-1c9a9d962492" providerId="ADAL" clId="{D462A254-C13F-44D0-9DB5-DEBA217D6E61}" dt="2024-09-30T08:44:46.071" v="71"/>
          <pc:sldLayoutMkLst>
            <pc:docMk/>
            <pc:sldMasterMk cId="1086982509" sldId="2147483655"/>
            <pc:sldLayoutMk cId="2955417579" sldId="2147483788"/>
          </pc:sldLayoutMkLst>
        </pc:sldLayoutChg>
      </pc:sldMasterChg>
      <pc:sldMasterChg chg="del delSldLayout">
        <pc:chgData name="Stalin Jacob Wilson Packia Dhas" userId="050d7d71-3621-4503-95e8-1c9a9d962492" providerId="ADAL" clId="{D462A254-C13F-44D0-9DB5-DEBA217D6E61}" dt="2024-09-30T08:44:46.071" v="72"/>
        <pc:sldMasterMkLst>
          <pc:docMk/>
          <pc:sldMasterMk cId="537362470" sldId="2147483656"/>
        </pc:sldMasterMkLst>
        <pc:sldLayoutChg chg="del">
          <pc:chgData name="Stalin Jacob Wilson Packia Dhas" userId="050d7d71-3621-4503-95e8-1c9a9d962492" providerId="ADAL" clId="{D462A254-C13F-44D0-9DB5-DEBA217D6E61}" dt="2024-09-30T08:44:46.071" v="72"/>
          <pc:sldLayoutMkLst>
            <pc:docMk/>
            <pc:sldMasterMk cId="537362470" sldId="2147483656"/>
            <pc:sldLayoutMk cId="3130719715" sldId="2147483680"/>
          </pc:sldLayoutMkLst>
        </pc:sldLayoutChg>
        <pc:sldLayoutChg chg="del">
          <pc:chgData name="Stalin Jacob Wilson Packia Dhas" userId="050d7d71-3621-4503-95e8-1c9a9d962492" providerId="ADAL" clId="{D462A254-C13F-44D0-9DB5-DEBA217D6E61}" dt="2024-09-30T08:44:46.071" v="72"/>
          <pc:sldLayoutMkLst>
            <pc:docMk/>
            <pc:sldMasterMk cId="537362470" sldId="2147483656"/>
            <pc:sldLayoutMk cId="1227884356" sldId="2147483789"/>
          </pc:sldLayoutMkLst>
        </pc:sldLayoutChg>
      </pc:sldMasterChg>
      <pc:sldMasterChg chg="del delSldLayout">
        <pc:chgData name="Stalin Jacob Wilson Packia Dhas" userId="050d7d71-3621-4503-95e8-1c9a9d962492" providerId="ADAL" clId="{D462A254-C13F-44D0-9DB5-DEBA217D6E61}" dt="2024-09-30T08:44:46.071" v="73"/>
        <pc:sldMasterMkLst>
          <pc:docMk/>
          <pc:sldMasterMk cId="3275634550" sldId="2147483657"/>
        </pc:sldMasterMkLst>
        <pc:sldLayoutChg chg="del">
          <pc:chgData name="Stalin Jacob Wilson Packia Dhas" userId="050d7d71-3621-4503-95e8-1c9a9d962492" providerId="ADAL" clId="{D462A254-C13F-44D0-9DB5-DEBA217D6E61}" dt="2024-09-30T08:44:46.071" v="73"/>
          <pc:sldLayoutMkLst>
            <pc:docMk/>
            <pc:sldMasterMk cId="3275634550" sldId="2147483657"/>
            <pc:sldLayoutMk cId="2783529864" sldId="2147483681"/>
          </pc:sldLayoutMkLst>
        </pc:sldLayoutChg>
        <pc:sldLayoutChg chg="del">
          <pc:chgData name="Stalin Jacob Wilson Packia Dhas" userId="050d7d71-3621-4503-95e8-1c9a9d962492" providerId="ADAL" clId="{D462A254-C13F-44D0-9DB5-DEBA217D6E61}" dt="2024-09-30T08:44:46.071" v="73"/>
          <pc:sldLayoutMkLst>
            <pc:docMk/>
            <pc:sldMasterMk cId="3275634550" sldId="2147483657"/>
            <pc:sldLayoutMk cId="2064262031" sldId="2147483790"/>
          </pc:sldLayoutMkLst>
        </pc:sldLayoutChg>
      </pc:sldMasterChg>
      <pc:sldMasterChg chg="del delSldLayout">
        <pc:chgData name="Stalin Jacob Wilson Packia Dhas" userId="050d7d71-3621-4503-95e8-1c9a9d962492" providerId="ADAL" clId="{D462A254-C13F-44D0-9DB5-DEBA217D6E61}" dt="2024-09-30T08:44:46.071" v="74"/>
        <pc:sldMasterMkLst>
          <pc:docMk/>
          <pc:sldMasterMk cId="1384196811" sldId="2147483658"/>
        </pc:sldMasterMkLst>
        <pc:sldLayoutChg chg="del">
          <pc:chgData name="Stalin Jacob Wilson Packia Dhas" userId="050d7d71-3621-4503-95e8-1c9a9d962492" providerId="ADAL" clId="{D462A254-C13F-44D0-9DB5-DEBA217D6E61}" dt="2024-09-30T08:44:46.071" v="74"/>
          <pc:sldLayoutMkLst>
            <pc:docMk/>
            <pc:sldMasterMk cId="1384196811" sldId="2147483658"/>
            <pc:sldLayoutMk cId="1556723426" sldId="2147483682"/>
          </pc:sldLayoutMkLst>
        </pc:sldLayoutChg>
        <pc:sldLayoutChg chg="del">
          <pc:chgData name="Stalin Jacob Wilson Packia Dhas" userId="050d7d71-3621-4503-95e8-1c9a9d962492" providerId="ADAL" clId="{D462A254-C13F-44D0-9DB5-DEBA217D6E61}" dt="2024-09-30T08:44:46.071" v="74"/>
          <pc:sldLayoutMkLst>
            <pc:docMk/>
            <pc:sldMasterMk cId="1384196811" sldId="2147483658"/>
            <pc:sldLayoutMk cId="1714267788" sldId="2147483719"/>
          </pc:sldLayoutMkLst>
        </pc:sldLayoutChg>
        <pc:sldLayoutChg chg="del">
          <pc:chgData name="Stalin Jacob Wilson Packia Dhas" userId="050d7d71-3621-4503-95e8-1c9a9d962492" providerId="ADAL" clId="{D462A254-C13F-44D0-9DB5-DEBA217D6E61}" dt="2024-09-30T08:44:46.071" v="74"/>
          <pc:sldLayoutMkLst>
            <pc:docMk/>
            <pc:sldMasterMk cId="1384196811" sldId="2147483658"/>
            <pc:sldLayoutMk cId="1640983984" sldId="2147483720"/>
          </pc:sldLayoutMkLst>
        </pc:sldLayoutChg>
        <pc:sldLayoutChg chg="del">
          <pc:chgData name="Stalin Jacob Wilson Packia Dhas" userId="050d7d71-3621-4503-95e8-1c9a9d962492" providerId="ADAL" clId="{D462A254-C13F-44D0-9DB5-DEBA217D6E61}" dt="2024-09-30T08:44:46.071" v="74"/>
          <pc:sldLayoutMkLst>
            <pc:docMk/>
            <pc:sldMasterMk cId="1384196811" sldId="2147483658"/>
            <pc:sldLayoutMk cId="1240026675" sldId="2147483721"/>
          </pc:sldLayoutMkLst>
        </pc:sldLayoutChg>
        <pc:sldLayoutChg chg="del">
          <pc:chgData name="Stalin Jacob Wilson Packia Dhas" userId="050d7d71-3621-4503-95e8-1c9a9d962492" providerId="ADAL" clId="{D462A254-C13F-44D0-9DB5-DEBA217D6E61}" dt="2024-09-30T08:44:46.071" v="74"/>
          <pc:sldLayoutMkLst>
            <pc:docMk/>
            <pc:sldMasterMk cId="1384196811" sldId="2147483658"/>
            <pc:sldLayoutMk cId="4068811434" sldId="2147483751"/>
          </pc:sldLayoutMkLst>
        </pc:sldLayoutChg>
        <pc:sldLayoutChg chg="del">
          <pc:chgData name="Stalin Jacob Wilson Packia Dhas" userId="050d7d71-3621-4503-95e8-1c9a9d962492" providerId="ADAL" clId="{D462A254-C13F-44D0-9DB5-DEBA217D6E61}" dt="2024-09-30T08:44:46.071" v="74"/>
          <pc:sldLayoutMkLst>
            <pc:docMk/>
            <pc:sldMasterMk cId="1384196811" sldId="2147483658"/>
            <pc:sldLayoutMk cId="734961849" sldId="2147483783"/>
          </pc:sldLayoutMkLst>
        </pc:sldLayoutChg>
      </pc:sldMasterChg>
      <pc:sldMasterChg chg="del delSldLayout">
        <pc:chgData name="Stalin Jacob Wilson Packia Dhas" userId="050d7d71-3621-4503-95e8-1c9a9d962492" providerId="ADAL" clId="{D462A254-C13F-44D0-9DB5-DEBA217D6E61}" dt="2024-09-30T08:44:46.071" v="76"/>
        <pc:sldMasterMkLst>
          <pc:docMk/>
          <pc:sldMasterMk cId="1800093731" sldId="2147483659"/>
        </pc:sldMasterMkLst>
        <pc:sldLayoutChg chg="del">
          <pc:chgData name="Stalin Jacob Wilson Packia Dhas" userId="050d7d71-3621-4503-95e8-1c9a9d962492" providerId="ADAL" clId="{D462A254-C13F-44D0-9DB5-DEBA217D6E61}" dt="2024-09-30T08:44:46.071" v="76"/>
          <pc:sldLayoutMkLst>
            <pc:docMk/>
            <pc:sldMasterMk cId="1800093731" sldId="2147483659"/>
            <pc:sldLayoutMk cId="1597148504" sldId="2147483684"/>
          </pc:sldLayoutMkLst>
        </pc:sldLayoutChg>
        <pc:sldLayoutChg chg="del">
          <pc:chgData name="Stalin Jacob Wilson Packia Dhas" userId="050d7d71-3621-4503-95e8-1c9a9d962492" providerId="ADAL" clId="{D462A254-C13F-44D0-9DB5-DEBA217D6E61}" dt="2024-09-30T08:44:46.071" v="76"/>
          <pc:sldLayoutMkLst>
            <pc:docMk/>
            <pc:sldMasterMk cId="1800093731" sldId="2147483659"/>
            <pc:sldLayoutMk cId="3399777694" sldId="2147483752"/>
          </pc:sldLayoutMkLst>
        </pc:sldLayoutChg>
        <pc:sldLayoutChg chg="del">
          <pc:chgData name="Stalin Jacob Wilson Packia Dhas" userId="050d7d71-3621-4503-95e8-1c9a9d962492" providerId="ADAL" clId="{D462A254-C13F-44D0-9DB5-DEBA217D6E61}" dt="2024-09-30T08:44:46.071" v="76"/>
          <pc:sldLayoutMkLst>
            <pc:docMk/>
            <pc:sldMasterMk cId="1800093731" sldId="2147483659"/>
            <pc:sldLayoutMk cId="3188795946" sldId="2147483753"/>
          </pc:sldLayoutMkLst>
        </pc:sldLayoutChg>
        <pc:sldLayoutChg chg="del">
          <pc:chgData name="Stalin Jacob Wilson Packia Dhas" userId="050d7d71-3621-4503-95e8-1c9a9d962492" providerId="ADAL" clId="{D462A254-C13F-44D0-9DB5-DEBA217D6E61}" dt="2024-09-30T08:44:46.071" v="76"/>
          <pc:sldLayoutMkLst>
            <pc:docMk/>
            <pc:sldMasterMk cId="1800093731" sldId="2147483659"/>
            <pc:sldLayoutMk cId="3599698923" sldId="2147483754"/>
          </pc:sldLayoutMkLst>
        </pc:sldLayoutChg>
      </pc:sldMasterChg>
      <pc:sldMasterChg chg="del delSldLayout">
        <pc:chgData name="Stalin Jacob Wilson Packia Dhas" userId="050d7d71-3621-4503-95e8-1c9a9d962492" providerId="ADAL" clId="{D462A254-C13F-44D0-9DB5-DEBA217D6E61}" dt="2024-09-30T08:44:46.071" v="75"/>
        <pc:sldMasterMkLst>
          <pc:docMk/>
          <pc:sldMasterMk cId="2215794927" sldId="2147483660"/>
        </pc:sldMasterMkLst>
        <pc:sldLayoutChg chg="del">
          <pc:chgData name="Stalin Jacob Wilson Packia Dhas" userId="050d7d71-3621-4503-95e8-1c9a9d962492" providerId="ADAL" clId="{D462A254-C13F-44D0-9DB5-DEBA217D6E61}" dt="2024-09-30T08:44:46.071" v="75"/>
          <pc:sldLayoutMkLst>
            <pc:docMk/>
            <pc:sldMasterMk cId="2215794927" sldId="2147483660"/>
            <pc:sldLayoutMk cId="3475296125" sldId="2147483683"/>
          </pc:sldLayoutMkLst>
        </pc:sldLayoutChg>
        <pc:sldLayoutChg chg="del">
          <pc:chgData name="Stalin Jacob Wilson Packia Dhas" userId="050d7d71-3621-4503-95e8-1c9a9d962492" providerId="ADAL" clId="{D462A254-C13F-44D0-9DB5-DEBA217D6E61}" dt="2024-09-30T08:44:46.071" v="75"/>
          <pc:sldLayoutMkLst>
            <pc:docMk/>
            <pc:sldMasterMk cId="2215794927" sldId="2147483660"/>
            <pc:sldLayoutMk cId="4081925057" sldId="2147483716"/>
          </pc:sldLayoutMkLst>
        </pc:sldLayoutChg>
        <pc:sldLayoutChg chg="del">
          <pc:chgData name="Stalin Jacob Wilson Packia Dhas" userId="050d7d71-3621-4503-95e8-1c9a9d962492" providerId="ADAL" clId="{D462A254-C13F-44D0-9DB5-DEBA217D6E61}" dt="2024-09-30T08:44:46.071" v="75"/>
          <pc:sldLayoutMkLst>
            <pc:docMk/>
            <pc:sldMasterMk cId="2215794927" sldId="2147483660"/>
            <pc:sldLayoutMk cId="4127137421" sldId="2147483717"/>
          </pc:sldLayoutMkLst>
        </pc:sldLayoutChg>
        <pc:sldLayoutChg chg="del">
          <pc:chgData name="Stalin Jacob Wilson Packia Dhas" userId="050d7d71-3621-4503-95e8-1c9a9d962492" providerId="ADAL" clId="{D462A254-C13F-44D0-9DB5-DEBA217D6E61}" dt="2024-09-30T08:44:46.071" v="75"/>
          <pc:sldLayoutMkLst>
            <pc:docMk/>
            <pc:sldMasterMk cId="2215794927" sldId="2147483660"/>
            <pc:sldLayoutMk cId="3245223601" sldId="2147483718"/>
          </pc:sldLayoutMkLst>
        </pc:sldLayoutChg>
        <pc:sldLayoutChg chg="del">
          <pc:chgData name="Stalin Jacob Wilson Packia Dhas" userId="050d7d71-3621-4503-95e8-1c9a9d962492" providerId="ADAL" clId="{D462A254-C13F-44D0-9DB5-DEBA217D6E61}" dt="2024-09-30T08:44:46.071" v="75"/>
          <pc:sldLayoutMkLst>
            <pc:docMk/>
            <pc:sldMasterMk cId="2215794927" sldId="2147483660"/>
            <pc:sldLayoutMk cId="414174743" sldId="2147483777"/>
          </pc:sldLayoutMkLst>
        </pc:sldLayoutChg>
      </pc:sldMasterChg>
      <pc:sldMasterChg chg="del delSldLayout">
        <pc:chgData name="Stalin Jacob Wilson Packia Dhas" userId="050d7d71-3621-4503-95e8-1c9a9d962492" providerId="ADAL" clId="{D462A254-C13F-44D0-9DB5-DEBA217D6E61}" dt="2024-09-30T08:44:46.071" v="77"/>
        <pc:sldMasterMkLst>
          <pc:docMk/>
          <pc:sldMasterMk cId="2581267852" sldId="2147483662"/>
        </pc:sldMasterMkLst>
        <pc:sldLayoutChg chg="del">
          <pc:chgData name="Stalin Jacob Wilson Packia Dhas" userId="050d7d71-3621-4503-95e8-1c9a9d962492" providerId="ADAL" clId="{D462A254-C13F-44D0-9DB5-DEBA217D6E61}" dt="2024-09-30T08:44:46.071" v="77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Stalin Jacob Wilson Packia Dhas" userId="050d7d71-3621-4503-95e8-1c9a9d962492" providerId="ADAL" clId="{D462A254-C13F-44D0-9DB5-DEBA217D6E61}" dt="2024-09-30T08:44:46.071" v="78"/>
        <pc:sldMasterMkLst>
          <pc:docMk/>
          <pc:sldMasterMk cId="1372220361" sldId="2147483663"/>
        </pc:sldMasterMkLst>
        <pc:sldLayoutChg chg="del">
          <pc:chgData name="Stalin Jacob Wilson Packia Dhas" userId="050d7d71-3621-4503-95e8-1c9a9d962492" providerId="ADAL" clId="{D462A254-C13F-44D0-9DB5-DEBA217D6E61}" dt="2024-09-30T08:44:46.071" v="78"/>
          <pc:sldLayoutMkLst>
            <pc:docMk/>
            <pc:sldMasterMk cId="1372220361" sldId="2147483663"/>
            <pc:sldLayoutMk cId="2317885063" sldId="2147483687"/>
          </pc:sldLayoutMkLst>
        </pc:sldLayoutChg>
        <pc:sldLayoutChg chg="del">
          <pc:chgData name="Stalin Jacob Wilson Packia Dhas" userId="050d7d71-3621-4503-95e8-1c9a9d962492" providerId="ADAL" clId="{D462A254-C13F-44D0-9DB5-DEBA217D6E61}" dt="2024-09-30T08:44:46.071" v="78"/>
          <pc:sldLayoutMkLst>
            <pc:docMk/>
            <pc:sldMasterMk cId="1372220361" sldId="2147483663"/>
            <pc:sldLayoutMk cId="3686166945" sldId="2147483772"/>
          </pc:sldLayoutMkLst>
        </pc:sldLayoutChg>
        <pc:sldLayoutChg chg="del">
          <pc:chgData name="Stalin Jacob Wilson Packia Dhas" userId="050d7d71-3621-4503-95e8-1c9a9d962492" providerId="ADAL" clId="{D462A254-C13F-44D0-9DB5-DEBA217D6E61}" dt="2024-09-30T08:44:46.071" v="78"/>
          <pc:sldLayoutMkLst>
            <pc:docMk/>
            <pc:sldMasterMk cId="1372220361" sldId="2147483663"/>
            <pc:sldLayoutMk cId="3140485730" sldId="2147483773"/>
          </pc:sldLayoutMkLst>
        </pc:sldLayoutChg>
        <pc:sldLayoutChg chg="del">
          <pc:chgData name="Stalin Jacob Wilson Packia Dhas" userId="050d7d71-3621-4503-95e8-1c9a9d962492" providerId="ADAL" clId="{D462A254-C13F-44D0-9DB5-DEBA217D6E61}" dt="2024-09-30T08:44:46.071" v="78"/>
          <pc:sldLayoutMkLst>
            <pc:docMk/>
            <pc:sldMasterMk cId="1372220361" sldId="2147483663"/>
            <pc:sldLayoutMk cId="3897876703" sldId="2147483774"/>
          </pc:sldLayoutMkLst>
        </pc:sldLayoutChg>
        <pc:sldLayoutChg chg="del">
          <pc:chgData name="Stalin Jacob Wilson Packia Dhas" userId="050d7d71-3621-4503-95e8-1c9a9d962492" providerId="ADAL" clId="{D462A254-C13F-44D0-9DB5-DEBA217D6E61}" dt="2024-09-30T08:44:46.071" v="78"/>
          <pc:sldLayoutMkLst>
            <pc:docMk/>
            <pc:sldMasterMk cId="1372220361" sldId="2147483663"/>
            <pc:sldLayoutMk cId="1612919501" sldId="2147483775"/>
          </pc:sldLayoutMkLst>
        </pc:sldLayoutChg>
      </pc:sldMasterChg>
      <pc:sldMasterChg chg="del delSldLayout">
        <pc:chgData name="Stalin Jacob Wilson Packia Dhas" userId="050d7d71-3621-4503-95e8-1c9a9d962492" providerId="ADAL" clId="{D462A254-C13F-44D0-9DB5-DEBA217D6E61}" dt="2024-09-30T08:44:46.071" v="79"/>
        <pc:sldMasterMkLst>
          <pc:docMk/>
          <pc:sldMasterMk cId="741040061" sldId="2147483664"/>
        </pc:sldMasterMkLst>
        <pc:sldLayoutChg chg="del">
          <pc:chgData name="Stalin Jacob Wilson Packia Dhas" userId="050d7d71-3621-4503-95e8-1c9a9d962492" providerId="ADAL" clId="{D462A254-C13F-44D0-9DB5-DEBA217D6E61}" dt="2024-09-30T08:44:46.071" v="79"/>
          <pc:sldLayoutMkLst>
            <pc:docMk/>
            <pc:sldMasterMk cId="741040061" sldId="2147483664"/>
            <pc:sldLayoutMk cId="763020717" sldId="2147483688"/>
          </pc:sldLayoutMkLst>
        </pc:sldLayoutChg>
        <pc:sldLayoutChg chg="del">
          <pc:chgData name="Stalin Jacob Wilson Packia Dhas" userId="050d7d71-3621-4503-95e8-1c9a9d962492" providerId="ADAL" clId="{D462A254-C13F-44D0-9DB5-DEBA217D6E61}" dt="2024-09-30T08:44:46.071" v="79"/>
          <pc:sldLayoutMkLst>
            <pc:docMk/>
            <pc:sldMasterMk cId="741040061" sldId="2147483664"/>
            <pc:sldLayoutMk cId="711080307" sldId="2147483768"/>
          </pc:sldLayoutMkLst>
        </pc:sldLayoutChg>
        <pc:sldLayoutChg chg="del">
          <pc:chgData name="Stalin Jacob Wilson Packia Dhas" userId="050d7d71-3621-4503-95e8-1c9a9d962492" providerId="ADAL" clId="{D462A254-C13F-44D0-9DB5-DEBA217D6E61}" dt="2024-09-30T08:44:46.071" v="79"/>
          <pc:sldLayoutMkLst>
            <pc:docMk/>
            <pc:sldMasterMk cId="741040061" sldId="2147483664"/>
            <pc:sldLayoutMk cId="550498683" sldId="2147483769"/>
          </pc:sldLayoutMkLst>
        </pc:sldLayoutChg>
        <pc:sldLayoutChg chg="del">
          <pc:chgData name="Stalin Jacob Wilson Packia Dhas" userId="050d7d71-3621-4503-95e8-1c9a9d962492" providerId="ADAL" clId="{D462A254-C13F-44D0-9DB5-DEBA217D6E61}" dt="2024-09-30T08:44:46.071" v="79"/>
          <pc:sldLayoutMkLst>
            <pc:docMk/>
            <pc:sldMasterMk cId="741040061" sldId="2147483664"/>
            <pc:sldLayoutMk cId="3641454918" sldId="2147483770"/>
          </pc:sldLayoutMkLst>
        </pc:sldLayoutChg>
        <pc:sldLayoutChg chg="del">
          <pc:chgData name="Stalin Jacob Wilson Packia Dhas" userId="050d7d71-3621-4503-95e8-1c9a9d962492" providerId="ADAL" clId="{D462A254-C13F-44D0-9DB5-DEBA217D6E61}" dt="2024-09-30T08:44:46.071" v="79"/>
          <pc:sldLayoutMkLst>
            <pc:docMk/>
            <pc:sldMasterMk cId="741040061" sldId="2147483664"/>
            <pc:sldLayoutMk cId="3304689771" sldId="2147483771"/>
          </pc:sldLayoutMkLst>
        </pc:sldLayoutChg>
      </pc:sldMasterChg>
      <pc:sldMasterChg chg="del delSldLayout">
        <pc:chgData name="Stalin Jacob Wilson Packia Dhas" userId="050d7d71-3621-4503-95e8-1c9a9d962492" providerId="ADAL" clId="{D462A254-C13F-44D0-9DB5-DEBA217D6E61}" dt="2024-09-30T08:44:46.087" v="80"/>
        <pc:sldMasterMkLst>
          <pc:docMk/>
          <pc:sldMasterMk cId="58822457" sldId="2147483665"/>
        </pc:sldMasterMkLst>
        <pc:sldLayoutChg chg="del">
          <pc:chgData name="Stalin Jacob Wilson Packia Dhas" userId="050d7d71-3621-4503-95e8-1c9a9d962492" providerId="ADAL" clId="{D462A254-C13F-44D0-9DB5-DEBA217D6E61}" dt="2024-09-30T08:44:46.087" v="80"/>
          <pc:sldLayoutMkLst>
            <pc:docMk/>
            <pc:sldMasterMk cId="58822457" sldId="2147483665"/>
            <pc:sldLayoutMk cId="2624528723" sldId="2147483689"/>
          </pc:sldLayoutMkLst>
        </pc:sldLayoutChg>
        <pc:sldLayoutChg chg="del">
          <pc:chgData name="Stalin Jacob Wilson Packia Dhas" userId="050d7d71-3621-4503-95e8-1c9a9d962492" providerId="ADAL" clId="{D462A254-C13F-44D0-9DB5-DEBA217D6E61}" dt="2024-09-30T08:44:46.087" v="80"/>
          <pc:sldLayoutMkLst>
            <pc:docMk/>
            <pc:sldMasterMk cId="58822457" sldId="2147483665"/>
            <pc:sldLayoutMk cId="1989207104" sldId="2147483764"/>
          </pc:sldLayoutMkLst>
        </pc:sldLayoutChg>
        <pc:sldLayoutChg chg="del">
          <pc:chgData name="Stalin Jacob Wilson Packia Dhas" userId="050d7d71-3621-4503-95e8-1c9a9d962492" providerId="ADAL" clId="{D462A254-C13F-44D0-9DB5-DEBA217D6E61}" dt="2024-09-30T08:44:46.087" v="80"/>
          <pc:sldLayoutMkLst>
            <pc:docMk/>
            <pc:sldMasterMk cId="58822457" sldId="2147483665"/>
            <pc:sldLayoutMk cId="3162675532" sldId="2147483765"/>
          </pc:sldLayoutMkLst>
        </pc:sldLayoutChg>
        <pc:sldLayoutChg chg="del">
          <pc:chgData name="Stalin Jacob Wilson Packia Dhas" userId="050d7d71-3621-4503-95e8-1c9a9d962492" providerId="ADAL" clId="{D462A254-C13F-44D0-9DB5-DEBA217D6E61}" dt="2024-09-30T08:44:46.087" v="80"/>
          <pc:sldLayoutMkLst>
            <pc:docMk/>
            <pc:sldMasterMk cId="58822457" sldId="2147483665"/>
            <pc:sldLayoutMk cId="671023767" sldId="2147483766"/>
          </pc:sldLayoutMkLst>
        </pc:sldLayoutChg>
        <pc:sldLayoutChg chg="del">
          <pc:chgData name="Stalin Jacob Wilson Packia Dhas" userId="050d7d71-3621-4503-95e8-1c9a9d962492" providerId="ADAL" clId="{D462A254-C13F-44D0-9DB5-DEBA217D6E61}" dt="2024-09-30T08:44:46.087" v="80"/>
          <pc:sldLayoutMkLst>
            <pc:docMk/>
            <pc:sldMasterMk cId="58822457" sldId="2147483665"/>
            <pc:sldLayoutMk cId="3914582648" sldId="2147483767"/>
          </pc:sldLayoutMkLst>
        </pc:sldLayoutChg>
      </pc:sldMasterChg>
      <pc:sldMasterChg chg="del delSldLayout">
        <pc:chgData name="Stalin Jacob Wilson Packia Dhas" userId="050d7d71-3621-4503-95e8-1c9a9d962492" providerId="ADAL" clId="{D462A254-C13F-44D0-9DB5-DEBA217D6E61}" dt="2024-09-30T08:44:46.087" v="81"/>
        <pc:sldMasterMkLst>
          <pc:docMk/>
          <pc:sldMasterMk cId="754378712" sldId="2147483666"/>
        </pc:sldMasterMkLst>
        <pc:sldLayoutChg chg="del">
          <pc:chgData name="Stalin Jacob Wilson Packia Dhas" userId="050d7d71-3621-4503-95e8-1c9a9d962492" providerId="ADAL" clId="{D462A254-C13F-44D0-9DB5-DEBA217D6E61}" dt="2024-09-30T08:44:46.087" v="81"/>
          <pc:sldLayoutMkLst>
            <pc:docMk/>
            <pc:sldMasterMk cId="754378712" sldId="2147483666"/>
            <pc:sldLayoutMk cId="3132846485" sldId="2147483690"/>
          </pc:sldLayoutMkLst>
        </pc:sldLayoutChg>
        <pc:sldLayoutChg chg="del">
          <pc:chgData name="Stalin Jacob Wilson Packia Dhas" userId="050d7d71-3621-4503-95e8-1c9a9d962492" providerId="ADAL" clId="{D462A254-C13F-44D0-9DB5-DEBA217D6E61}" dt="2024-09-30T08:44:46.087" v="81"/>
          <pc:sldLayoutMkLst>
            <pc:docMk/>
            <pc:sldMasterMk cId="754378712" sldId="2147483666"/>
            <pc:sldLayoutMk cId="1638318787" sldId="2147483698"/>
          </pc:sldLayoutMkLst>
        </pc:sldLayoutChg>
        <pc:sldLayoutChg chg="del">
          <pc:chgData name="Stalin Jacob Wilson Packia Dhas" userId="050d7d71-3621-4503-95e8-1c9a9d962492" providerId="ADAL" clId="{D462A254-C13F-44D0-9DB5-DEBA217D6E61}" dt="2024-09-30T08:44:46.087" v="81"/>
          <pc:sldLayoutMkLst>
            <pc:docMk/>
            <pc:sldMasterMk cId="754378712" sldId="2147483666"/>
            <pc:sldLayoutMk cId="1988994691" sldId="2147483699"/>
          </pc:sldLayoutMkLst>
        </pc:sldLayoutChg>
        <pc:sldLayoutChg chg="del">
          <pc:chgData name="Stalin Jacob Wilson Packia Dhas" userId="050d7d71-3621-4503-95e8-1c9a9d962492" providerId="ADAL" clId="{D462A254-C13F-44D0-9DB5-DEBA217D6E61}" dt="2024-09-30T08:44:46.087" v="81"/>
          <pc:sldLayoutMkLst>
            <pc:docMk/>
            <pc:sldMasterMk cId="754378712" sldId="2147483666"/>
            <pc:sldLayoutMk cId="1668414652" sldId="2147483700"/>
          </pc:sldLayoutMkLst>
        </pc:sldLayoutChg>
        <pc:sldLayoutChg chg="del">
          <pc:chgData name="Stalin Jacob Wilson Packia Dhas" userId="050d7d71-3621-4503-95e8-1c9a9d962492" providerId="ADAL" clId="{D462A254-C13F-44D0-9DB5-DEBA217D6E61}" dt="2024-09-30T08:44:46.087" v="81"/>
          <pc:sldLayoutMkLst>
            <pc:docMk/>
            <pc:sldMasterMk cId="754378712" sldId="2147483666"/>
            <pc:sldLayoutMk cId="3376813219" sldId="2147483701"/>
          </pc:sldLayoutMkLst>
        </pc:sldLayoutChg>
        <pc:sldLayoutChg chg="del">
          <pc:chgData name="Stalin Jacob Wilson Packia Dhas" userId="050d7d71-3621-4503-95e8-1c9a9d962492" providerId="ADAL" clId="{D462A254-C13F-44D0-9DB5-DEBA217D6E61}" dt="2024-09-30T08:44:46.087" v="81"/>
          <pc:sldLayoutMkLst>
            <pc:docMk/>
            <pc:sldMasterMk cId="754378712" sldId="2147483666"/>
            <pc:sldLayoutMk cId="1322761775" sldId="2147483703"/>
          </pc:sldLayoutMkLst>
        </pc:sldLayoutChg>
        <pc:sldLayoutChg chg="del">
          <pc:chgData name="Stalin Jacob Wilson Packia Dhas" userId="050d7d71-3621-4503-95e8-1c9a9d962492" providerId="ADAL" clId="{D462A254-C13F-44D0-9DB5-DEBA217D6E61}" dt="2024-09-30T08:44:46.087" v="81"/>
          <pc:sldLayoutMkLst>
            <pc:docMk/>
            <pc:sldMasterMk cId="754378712" sldId="2147483666"/>
            <pc:sldLayoutMk cId="1402491513" sldId="2147483704"/>
          </pc:sldLayoutMkLst>
        </pc:sldLayoutChg>
        <pc:sldLayoutChg chg="del">
          <pc:chgData name="Stalin Jacob Wilson Packia Dhas" userId="050d7d71-3621-4503-95e8-1c9a9d962492" providerId="ADAL" clId="{D462A254-C13F-44D0-9DB5-DEBA217D6E61}" dt="2024-09-30T08:44:46.087" v="81"/>
          <pc:sldLayoutMkLst>
            <pc:docMk/>
            <pc:sldMasterMk cId="754378712" sldId="2147483666"/>
            <pc:sldLayoutMk cId="2661865558" sldId="2147483705"/>
          </pc:sldLayoutMkLst>
        </pc:sldLayoutChg>
        <pc:sldLayoutChg chg="del">
          <pc:chgData name="Stalin Jacob Wilson Packia Dhas" userId="050d7d71-3621-4503-95e8-1c9a9d962492" providerId="ADAL" clId="{D462A254-C13F-44D0-9DB5-DEBA217D6E61}" dt="2024-09-30T08:44:46.087" v="81"/>
          <pc:sldLayoutMkLst>
            <pc:docMk/>
            <pc:sldMasterMk cId="754378712" sldId="2147483666"/>
            <pc:sldLayoutMk cId="3007840193" sldId="2147483759"/>
          </pc:sldLayoutMkLst>
        </pc:sldLayoutChg>
        <pc:sldLayoutChg chg="del">
          <pc:chgData name="Stalin Jacob Wilson Packia Dhas" userId="050d7d71-3621-4503-95e8-1c9a9d962492" providerId="ADAL" clId="{D462A254-C13F-44D0-9DB5-DEBA217D6E61}" dt="2024-09-30T08:44:46.087" v="81"/>
          <pc:sldLayoutMkLst>
            <pc:docMk/>
            <pc:sldMasterMk cId="754378712" sldId="2147483666"/>
            <pc:sldLayoutMk cId="2405973259" sldId="2147483760"/>
          </pc:sldLayoutMkLst>
        </pc:sldLayoutChg>
        <pc:sldLayoutChg chg="del">
          <pc:chgData name="Stalin Jacob Wilson Packia Dhas" userId="050d7d71-3621-4503-95e8-1c9a9d962492" providerId="ADAL" clId="{D462A254-C13F-44D0-9DB5-DEBA217D6E61}" dt="2024-09-30T08:44:46.087" v="81"/>
          <pc:sldLayoutMkLst>
            <pc:docMk/>
            <pc:sldMasterMk cId="754378712" sldId="2147483666"/>
            <pc:sldLayoutMk cId="4035460473" sldId="2147483761"/>
          </pc:sldLayoutMkLst>
        </pc:sldLayoutChg>
        <pc:sldLayoutChg chg="del">
          <pc:chgData name="Stalin Jacob Wilson Packia Dhas" userId="050d7d71-3621-4503-95e8-1c9a9d962492" providerId="ADAL" clId="{D462A254-C13F-44D0-9DB5-DEBA217D6E61}" dt="2024-09-30T08:44:46.087" v="81"/>
          <pc:sldLayoutMkLst>
            <pc:docMk/>
            <pc:sldMasterMk cId="754378712" sldId="2147483666"/>
            <pc:sldLayoutMk cId="871081314" sldId="2147483762"/>
          </pc:sldLayoutMkLst>
        </pc:sldLayoutChg>
        <pc:sldLayoutChg chg="del">
          <pc:chgData name="Stalin Jacob Wilson Packia Dhas" userId="050d7d71-3621-4503-95e8-1c9a9d962492" providerId="ADAL" clId="{D462A254-C13F-44D0-9DB5-DEBA217D6E61}" dt="2024-09-30T08:44:46.087" v="81"/>
          <pc:sldLayoutMkLst>
            <pc:docMk/>
            <pc:sldMasterMk cId="754378712" sldId="2147483666"/>
            <pc:sldLayoutMk cId="1668421069" sldId="2147483763"/>
          </pc:sldLayoutMkLst>
        </pc:sldLayoutChg>
      </pc:sldMasterChg>
      <pc:sldMasterChg chg="del delSldLayout">
        <pc:chgData name="Stalin Jacob Wilson Packia Dhas" userId="050d7d71-3621-4503-95e8-1c9a9d962492" providerId="ADAL" clId="{D462A254-C13F-44D0-9DB5-DEBA217D6E61}" dt="2024-09-30T08:44:46.087" v="83"/>
        <pc:sldMasterMkLst>
          <pc:docMk/>
          <pc:sldMasterMk cId="217095490" sldId="2147483670"/>
        </pc:sldMasterMkLst>
        <pc:sldLayoutChg chg="del">
          <pc:chgData name="Stalin Jacob Wilson Packia Dhas" userId="050d7d71-3621-4503-95e8-1c9a9d962492" providerId="ADAL" clId="{D462A254-C13F-44D0-9DB5-DEBA217D6E61}" dt="2024-09-30T08:44:46.087" v="83"/>
          <pc:sldLayoutMkLst>
            <pc:docMk/>
            <pc:sldMasterMk cId="217095490" sldId="2147483670"/>
            <pc:sldLayoutMk cId="3583415931" sldId="2147483696"/>
          </pc:sldLayoutMkLst>
        </pc:sldLayoutChg>
        <pc:sldLayoutChg chg="del">
          <pc:chgData name="Stalin Jacob Wilson Packia Dhas" userId="050d7d71-3621-4503-95e8-1c9a9d962492" providerId="ADAL" clId="{D462A254-C13F-44D0-9DB5-DEBA217D6E61}" dt="2024-09-30T08:44:46.087" v="83"/>
          <pc:sldLayoutMkLst>
            <pc:docMk/>
            <pc:sldMasterMk cId="217095490" sldId="2147483670"/>
            <pc:sldLayoutMk cId="1189107345" sldId="2147483722"/>
          </pc:sldLayoutMkLst>
        </pc:sldLayoutChg>
        <pc:sldLayoutChg chg="del">
          <pc:chgData name="Stalin Jacob Wilson Packia Dhas" userId="050d7d71-3621-4503-95e8-1c9a9d962492" providerId="ADAL" clId="{D462A254-C13F-44D0-9DB5-DEBA217D6E61}" dt="2024-09-30T08:44:46.087" v="83"/>
          <pc:sldLayoutMkLst>
            <pc:docMk/>
            <pc:sldMasterMk cId="217095490" sldId="2147483670"/>
            <pc:sldLayoutMk cId="2437739104" sldId="2147483723"/>
          </pc:sldLayoutMkLst>
        </pc:sldLayoutChg>
        <pc:sldLayoutChg chg="del">
          <pc:chgData name="Stalin Jacob Wilson Packia Dhas" userId="050d7d71-3621-4503-95e8-1c9a9d962492" providerId="ADAL" clId="{D462A254-C13F-44D0-9DB5-DEBA217D6E61}" dt="2024-09-30T08:44:46.087" v="83"/>
          <pc:sldLayoutMkLst>
            <pc:docMk/>
            <pc:sldMasterMk cId="217095490" sldId="2147483670"/>
            <pc:sldLayoutMk cId="2060480586" sldId="2147483724"/>
          </pc:sldLayoutMkLst>
        </pc:sldLayoutChg>
        <pc:sldLayoutChg chg="del">
          <pc:chgData name="Stalin Jacob Wilson Packia Dhas" userId="050d7d71-3621-4503-95e8-1c9a9d962492" providerId="ADAL" clId="{D462A254-C13F-44D0-9DB5-DEBA217D6E61}" dt="2024-09-30T08:44:46.087" v="83"/>
          <pc:sldLayoutMkLst>
            <pc:docMk/>
            <pc:sldMasterMk cId="217095490" sldId="2147483670"/>
            <pc:sldLayoutMk cId="490812382" sldId="2147483725"/>
          </pc:sldLayoutMkLst>
        </pc:sldLayoutChg>
      </pc:sldMasterChg>
      <pc:sldMasterChg chg="del delSldLayout">
        <pc:chgData name="Stalin Jacob Wilson Packia Dhas" userId="050d7d71-3621-4503-95e8-1c9a9d962492" providerId="ADAL" clId="{D462A254-C13F-44D0-9DB5-DEBA217D6E61}" dt="2024-09-30T08:44:46.087" v="84"/>
        <pc:sldMasterMkLst>
          <pc:docMk/>
          <pc:sldMasterMk cId="1743180627" sldId="2147483671"/>
        </pc:sldMasterMkLst>
        <pc:sldLayoutChg chg="del">
          <pc:chgData name="Stalin Jacob Wilson Packia Dhas" userId="050d7d71-3621-4503-95e8-1c9a9d962492" providerId="ADAL" clId="{D462A254-C13F-44D0-9DB5-DEBA217D6E61}" dt="2024-09-30T08:44:46.087" v="84"/>
          <pc:sldLayoutMkLst>
            <pc:docMk/>
            <pc:sldMasterMk cId="1743180627" sldId="2147483671"/>
            <pc:sldLayoutMk cId="3714548059" sldId="2147483697"/>
          </pc:sldLayoutMkLst>
        </pc:sldLayoutChg>
      </pc:sldMasterChg>
      <pc:sldMasterChg chg="del delSldLayout">
        <pc:chgData name="Stalin Jacob Wilson Packia Dhas" userId="050d7d71-3621-4503-95e8-1c9a9d962492" providerId="ADAL" clId="{D462A254-C13F-44D0-9DB5-DEBA217D6E61}" dt="2024-09-30T08:44:46.087" v="82"/>
        <pc:sldMasterMkLst>
          <pc:docMk/>
          <pc:sldMasterMk cId="130175223" sldId="2147483673"/>
        </pc:sldMasterMkLst>
        <pc:sldLayoutChg chg="del">
          <pc:chgData name="Stalin Jacob Wilson Packia Dhas" userId="050d7d71-3621-4503-95e8-1c9a9d962492" providerId="ADAL" clId="{D462A254-C13F-44D0-9DB5-DEBA217D6E61}" dt="2024-09-30T08:44:46.087" v="82"/>
          <pc:sldLayoutMkLst>
            <pc:docMk/>
            <pc:sldMasterMk cId="130175223" sldId="2147483673"/>
            <pc:sldLayoutMk cId="324980695" sldId="2147483693"/>
          </pc:sldLayoutMkLst>
        </pc:sldLayoutChg>
        <pc:sldLayoutChg chg="del">
          <pc:chgData name="Stalin Jacob Wilson Packia Dhas" userId="050d7d71-3621-4503-95e8-1c9a9d962492" providerId="ADAL" clId="{D462A254-C13F-44D0-9DB5-DEBA217D6E61}" dt="2024-09-30T08:44:46.087" v="82"/>
          <pc:sldLayoutMkLst>
            <pc:docMk/>
            <pc:sldMasterMk cId="130175223" sldId="2147483673"/>
            <pc:sldLayoutMk cId="663674427" sldId="2147483778"/>
          </pc:sldLayoutMkLst>
        </pc:sldLayoutChg>
        <pc:sldLayoutChg chg="del">
          <pc:chgData name="Stalin Jacob Wilson Packia Dhas" userId="050d7d71-3621-4503-95e8-1c9a9d962492" providerId="ADAL" clId="{D462A254-C13F-44D0-9DB5-DEBA217D6E61}" dt="2024-09-30T08:44:46.087" v="82"/>
          <pc:sldLayoutMkLst>
            <pc:docMk/>
            <pc:sldMasterMk cId="130175223" sldId="2147483673"/>
            <pc:sldLayoutMk cId="2928645816" sldId="2147483779"/>
          </pc:sldLayoutMkLst>
        </pc:sldLayoutChg>
        <pc:sldLayoutChg chg="del">
          <pc:chgData name="Stalin Jacob Wilson Packia Dhas" userId="050d7d71-3621-4503-95e8-1c9a9d962492" providerId="ADAL" clId="{D462A254-C13F-44D0-9DB5-DEBA217D6E61}" dt="2024-09-30T08:44:46.087" v="82"/>
          <pc:sldLayoutMkLst>
            <pc:docMk/>
            <pc:sldMasterMk cId="130175223" sldId="2147483673"/>
            <pc:sldLayoutMk cId="4277840142" sldId="2147483780"/>
          </pc:sldLayoutMkLst>
        </pc:sldLayoutChg>
        <pc:sldLayoutChg chg="del">
          <pc:chgData name="Stalin Jacob Wilson Packia Dhas" userId="050d7d71-3621-4503-95e8-1c9a9d962492" providerId="ADAL" clId="{D462A254-C13F-44D0-9DB5-DEBA217D6E61}" dt="2024-09-30T08:44:46.087" v="82"/>
          <pc:sldLayoutMkLst>
            <pc:docMk/>
            <pc:sldMasterMk cId="130175223" sldId="2147483673"/>
            <pc:sldLayoutMk cId="951448030" sldId="2147483781"/>
          </pc:sldLayoutMkLst>
        </pc:sldLayoutChg>
        <pc:sldLayoutChg chg="del">
          <pc:chgData name="Stalin Jacob Wilson Packia Dhas" userId="050d7d71-3621-4503-95e8-1c9a9d962492" providerId="ADAL" clId="{D462A254-C13F-44D0-9DB5-DEBA217D6E61}" dt="2024-09-30T08:44:46.087" v="82"/>
          <pc:sldLayoutMkLst>
            <pc:docMk/>
            <pc:sldMasterMk cId="130175223" sldId="2147483673"/>
            <pc:sldLayoutMk cId="2939912982" sldId="2147483782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30/09/2024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6067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42255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894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36798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547622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DBAE7C-7073-446B-B49B-29966ED2C409}" type="datetime1">
              <a:rPr lang="en-GB" smtClean="0"/>
              <a:t>30/09/2024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Electrical and Electronic Principles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Electrical and Electronic </a:t>
            </a:r>
          </a:p>
          <a:p>
            <a:r>
              <a:rPr lang="en-GB" sz="4800" dirty="0"/>
              <a:t>Principles</a:t>
            </a:r>
          </a:p>
          <a:p>
            <a:r>
              <a:rPr lang="en-GB" sz="4800" dirty="0"/>
              <a:t>(ACDA4006)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1565" y="1553565"/>
            <a:ext cx="11312272" cy="4546043"/>
          </a:xfrm>
        </p:spPr>
        <p:txBody>
          <a:bodyPr vert="horz" lIns="91440" tIns="45720" rIns="91440" bIns="45720" rtlCol="0" anchor="b">
            <a:noAutofit/>
          </a:bodyPr>
          <a:lstStyle/>
          <a:p>
            <a:pPr marL="109538">
              <a:lnSpc>
                <a:spcPct val="150000"/>
              </a:lnSpc>
              <a:tabLst>
                <a:tab pos="512763" algn="l"/>
              </a:tabLst>
            </a:pP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Module Name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</a:t>
            </a:r>
            <a:r>
              <a:rPr lang="en-US" sz="3200" dirty="0">
                <a:latin typeface="+mn-lt"/>
              </a:rPr>
              <a:t>	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: Electrical and Electronic Principles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Module Code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	: ACDA4006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Credits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 			: 20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Level 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		: 4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Lecturer	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	: Stalin Jacob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Lecturer Email ID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: s.wpackiadhas@uwtsd.ac.uk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39105" y="293558"/>
            <a:ext cx="6158575" cy="711675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dirty="0">
                <a:solidFill>
                  <a:schemeClr val="bg1"/>
                </a:solidFill>
              </a:rPr>
              <a:t>Module Descriptor</a:t>
            </a: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2873EE-E835-55F8-6946-4B5A20C88A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650B290-9A81-CD5A-2C5B-A6C3F250FA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5569630" cy="365125"/>
          </a:xfrm>
        </p:spPr>
        <p:txBody>
          <a:bodyPr/>
          <a:lstStyle/>
          <a:p>
            <a:r>
              <a:rPr lang="en-GB"/>
              <a:t>Electrical and Electronic Principles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14114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Module Descriptor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835106"/>
            <a:ext cx="11216503" cy="46835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900" b="1" kern="1200" dirty="0">
                <a:solidFill>
                  <a:schemeClr val="tx1"/>
                </a:solidFill>
                <a:ea typeface="+mj-ea"/>
                <a:cs typeface="+mj-cs"/>
              </a:rPr>
              <a:t>Aim: </a:t>
            </a:r>
          </a:p>
          <a:p>
            <a:pPr marL="342900" lvl="0" indent="-342900" algn="just" fontAlgn="auto" hangingPunct="1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3200" dirty="0">
                <a:effectLst/>
                <a:ea typeface="Times New Roman" panose="02020603050405020304" pitchFamily="18" charset="0"/>
              </a:rPr>
              <a:t>To provide the student with a sound knowledge of fundamental circuit/network analysis tools through real world component behaviour, and to apply these tools in a practical environment.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2638872" y="6461781"/>
            <a:ext cx="5397715" cy="365125"/>
          </a:xfrm>
        </p:spPr>
        <p:txBody>
          <a:bodyPr/>
          <a:lstStyle/>
          <a:p>
            <a:r>
              <a:rPr lang="fr-FR" dirty="0" err="1"/>
              <a:t>Electrical</a:t>
            </a:r>
            <a:r>
              <a:rPr lang="fr-FR" dirty="0"/>
              <a:t> and </a:t>
            </a:r>
            <a:r>
              <a:rPr lang="fr-FR" dirty="0" err="1"/>
              <a:t>Electronic</a:t>
            </a:r>
            <a:r>
              <a:rPr lang="fr-FR" dirty="0"/>
              <a:t> Principles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26498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Module Descriptor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262462"/>
            <a:ext cx="11216503" cy="5256224"/>
          </a:xfrm>
        </p:spPr>
        <p:txBody>
          <a:bodyPr>
            <a:normAutofit/>
          </a:bodyPr>
          <a:lstStyle/>
          <a:p>
            <a:pPr marL="0" lvl="0" indent="0" algn="just" fontAlgn="base" hangingPunct="0">
              <a:lnSpc>
                <a:spcPct val="115000"/>
              </a:lnSpc>
              <a:spcBef>
                <a:spcPts val="600"/>
              </a:spcBef>
              <a:spcAft>
                <a:spcPts val="1000"/>
              </a:spcAft>
              <a:buNone/>
            </a:pPr>
            <a:r>
              <a:rPr lang="en-GB" sz="3900" b="1" dirty="0"/>
              <a:t>Learning Outcome: </a:t>
            </a:r>
          </a:p>
          <a:p>
            <a:pPr marL="0" indent="0">
              <a:buNone/>
            </a:pPr>
            <a:r>
              <a:rPr lang="en-GB" b="1" dirty="0"/>
              <a:t>Upon the successful completion of this module, the student should be able to: </a:t>
            </a:r>
          </a:p>
          <a:p>
            <a:pPr marL="342900" lvl="0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dirty="0">
                <a:effectLst/>
                <a:ea typeface="Times New Roman" panose="02020603050405020304" pitchFamily="18" charset="0"/>
              </a:rPr>
              <a:t>Analyse specified circuits and networks using appropriate analysis tools such as PSpice.</a:t>
            </a:r>
          </a:p>
          <a:p>
            <a:pPr marL="342900" lvl="0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dirty="0">
                <a:effectLst/>
                <a:ea typeface="Times New Roman" panose="02020603050405020304" pitchFamily="18" charset="0"/>
              </a:rPr>
              <a:t>Perform electrical / electronic measurements, record and analyse data and produce a report.</a:t>
            </a:r>
          </a:p>
          <a:p>
            <a:pPr marL="0" indent="0">
              <a:buNone/>
            </a:pPr>
            <a:endParaRPr lang="en-GB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2638872" y="6461781"/>
            <a:ext cx="5397715" cy="365125"/>
          </a:xfrm>
        </p:spPr>
        <p:txBody>
          <a:bodyPr/>
          <a:lstStyle/>
          <a:p>
            <a:r>
              <a:rPr lang="fr-FR" dirty="0" err="1"/>
              <a:t>Electrical</a:t>
            </a:r>
            <a:r>
              <a:rPr lang="fr-FR" dirty="0"/>
              <a:t> and </a:t>
            </a:r>
            <a:r>
              <a:rPr lang="fr-FR" dirty="0" err="1"/>
              <a:t>Electronic</a:t>
            </a:r>
            <a:r>
              <a:rPr lang="fr-FR" dirty="0"/>
              <a:t> Principles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1213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92065" y="223029"/>
            <a:ext cx="5273964" cy="734168"/>
          </a:xfrm>
        </p:spPr>
        <p:txBody>
          <a:bodyPr>
            <a:normAutofit fontScale="90000"/>
          </a:bodyPr>
          <a:lstStyle/>
          <a:p>
            <a:pPr marL="0" indent="0">
              <a:buNone/>
            </a:pPr>
            <a:r>
              <a:rPr lang="en-GB" sz="4800" b="1" dirty="0">
                <a:solidFill>
                  <a:schemeClr val="bg1"/>
                </a:solidFill>
              </a:rPr>
              <a:t>Indicative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0092" y="1426936"/>
            <a:ext cx="5273964" cy="5165895"/>
          </a:xfrm>
        </p:spPr>
        <p:txBody>
          <a:bodyPr>
            <a:normAutofit/>
          </a:bodyPr>
          <a:lstStyle/>
          <a:p>
            <a:pPr marL="342900" lvl="0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Ohm’s Law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342900" lvl="0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Series/parallel connections for R, L and C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342900" lvl="0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KVL and KCL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342900" lvl="0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Potential and Current divider networks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342900" lvl="0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Voltage and Current sources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342900" lvl="0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Thevenin and Norton equivalent circuits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342900" lvl="0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Principle of Superposition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342900" lvl="0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Mesh and Nodal analysis</a:t>
            </a:r>
          </a:p>
          <a:p>
            <a:pPr marL="342900" lvl="0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AC fundamentals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342900" lvl="0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Sinusoidal properties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342900" lvl="0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Resistance, Reactance and Impedance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342900" lvl="0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B420DC4-564A-68B7-8780-49C26E61A7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5305743" cy="365125"/>
          </a:xfrm>
        </p:spPr>
        <p:txBody>
          <a:bodyPr/>
          <a:lstStyle/>
          <a:p>
            <a:r>
              <a:rPr lang="en-GB"/>
              <a:t>Electrical and Electronic Principles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956683B-7E14-07D8-C09D-F1EC02D6B691}"/>
              </a:ext>
            </a:extLst>
          </p:cNvPr>
          <p:cNvSpPr txBox="1"/>
          <p:nvPr/>
        </p:nvSpPr>
        <p:spPr>
          <a:xfrm>
            <a:off x="5762296" y="1426936"/>
            <a:ext cx="6164316" cy="35086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Complex notation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342900" lvl="0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Single phase AC circuits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342900" lvl="0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Maximum Power Transfer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342900" lvl="0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Tuned Circuits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342900" lvl="0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Semiconductors, diodes and transistors, Thyristors, </a:t>
            </a:r>
            <a:r>
              <a:rPr lang="en-US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Diacs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and </a:t>
            </a:r>
            <a:r>
              <a:rPr lang="en-US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Triacs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342900" lvl="0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Electromagnetism, Electromagnetic Induction, Faraday’s, Lens’ Laws </a:t>
            </a:r>
            <a:r>
              <a:rPr lang="en-US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etc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342900" lvl="0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Principles of motors and generators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5908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Study ti</a:t>
            </a:r>
            <a:r>
              <a:rPr lang="en-US" sz="4800" dirty="0"/>
              <a:t>me allocation</a:t>
            </a:r>
            <a:br>
              <a:rPr lang="en-US" sz="6600" dirty="0"/>
            </a:br>
            <a:br>
              <a:rPr lang="en-US" sz="6600" dirty="0"/>
            </a:br>
            <a:br>
              <a:rPr lang="en-US" sz="6600" dirty="0"/>
            </a:br>
            <a:br>
              <a:rPr lang="en-US" sz="6600" dirty="0"/>
            </a:br>
            <a:br>
              <a:rPr lang="en-US" sz="6600" dirty="0"/>
            </a:br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000" b="1" dirty="0">
                <a:solidFill>
                  <a:schemeClr val="bg1"/>
                </a:solidFill>
              </a:rPr>
              <a:t>Module Descriptor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F79F270E-E590-A342-8D2F-5DA6E38AA5D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03539743"/>
              </p:ext>
            </p:extLst>
          </p:nvPr>
        </p:nvGraphicFramePr>
        <p:xfrm>
          <a:off x="1058606" y="2601909"/>
          <a:ext cx="9793455" cy="27662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64485">
                  <a:extLst>
                    <a:ext uri="{9D8B030D-6E8A-4147-A177-3AD203B41FA5}">
                      <a16:colId xmlns:a16="http://schemas.microsoft.com/office/drawing/2014/main" val="1032521080"/>
                    </a:ext>
                  </a:extLst>
                </a:gridCol>
                <a:gridCol w="3264485">
                  <a:extLst>
                    <a:ext uri="{9D8B030D-6E8A-4147-A177-3AD203B41FA5}">
                      <a16:colId xmlns:a16="http://schemas.microsoft.com/office/drawing/2014/main" val="3761405316"/>
                    </a:ext>
                  </a:extLst>
                </a:gridCol>
                <a:gridCol w="3264485">
                  <a:extLst>
                    <a:ext uri="{9D8B030D-6E8A-4147-A177-3AD203B41FA5}">
                      <a16:colId xmlns:a16="http://schemas.microsoft.com/office/drawing/2014/main" val="3078829855"/>
                    </a:ext>
                  </a:extLst>
                </a:gridCol>
              </a:tblGrid>
              <a:tr h="553257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Activity 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Hours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Percentage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7230335"/>
                  </a:ext>
                </a:extLst>
              </a:tr>
              <a:tr h="553257">
                <a:tc>
                  <a:txBody>
                    <a:bodyPr/>
                    <a:lstStyle/>
                    <a:p>
                      <a:r>
                        <a:rPr lang="en-GB" sz="2400" dirty="0"/>
                        <a:t>Scheduled learning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48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24%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2262528"/>
                  </a:ext>
                </a:extLst>
              </a:tr>
              <a:tr h="553257">
                <a:tc>
                  <a:txBody>
                    <a:bodyPr/>
                    <a:lstStyle/>
                    <a:p>
                      <a:r>
                        <a:rPr lang="en-GB" sz="2400" dirty="0"/>
                        <a:t>Independent learning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152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76%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0692313"/>
                  </a:ext>
                </a:extLst>
              </a:tr>
              <a:tr h="553257">
                <a:tc>
                  <a:txBody>
                    <a:bodyPr/>
                    <a:lstStyle/>
                    <a:p>
                      <a:r>
                        <a:rPr lang="en-GB" sz="2400" dirty="0"/>
                        <a:t>Placement learning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19253776"/>
                  </a:ext>
                </a:extLst>
              </a:tr>
              <a:tr h="553257">
                <a:tc>
                  <a:txBody>
                    <a:bodyPr/>
                    <a:lstStyle/>
                    <a:p>
                      <a:r>
                        <a:rPr lang="en-GB" sz="2400" b="1" dirty="0"/>
                        <a:t>TOTAL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/>
                        <a:t>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/>
                        <a:t>100%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8365904"/>
                  </a:ext>
                </a:extLst>
              </a:tr>
            </a:tbl>
          </a:graphicData>
        </a:graphic>
      </p:graphicFrame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5DAF98-12B5-0885-8358-D1F1E82B7E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813718-BD7C-54AE-A963-7C90E273F8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5090951" cy="365125"/>
          </a:xfrm>
        </p:spPr>
        <p:txBody>
          <a:bodyPr/>
          <a:lstStyle/>
          <a:p>
            <a:r>
              <a:rPr lang="en-GB"/>
              <a:t>Electrical and Electronic Principles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13503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0012" y="184108"/>
            <a:ext cx="5028487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sz="4897" dirty="0">
                <a:solidFill>
                  <a:schemeClr val="bg1"/>
                </a:solidFill>
              </a:rPr>
              <a:t>Module Descriptor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2526" y="1339233"/>
            <a:ext cx="11067190" cy="5122548"/>
          </a:xfrm>
        </p:spPr>
        <p:txBody>
          <a:bodyPr>
            <a:normAutofit/>
          </a:bodyPr>
          <a:lstStyle/>
          <a:p>
            <a:pPr marL="574675" indent="-574675">
              <a:lnSpc>
                <a:spcPct val="120000"/>
              </a:lnSpc>
              <a:buNone/>
            </a:pPr>
            <a:r>
              <a:rPr lang="en-US" sz="4400" b="1" kern="1200" dirty="0">
                <a:solidFill>
                  <a:schemeClr val="tx1"/>
                </a:solidFill>
                <a:ea typeface="+mj-ea"/>
                <a:cs typeface="+mj-cs"/>
              </a:rPr>
              <a:t>Mode of Assessment: </a:t>
            </a:r>
          </a:p>
          <a:p>
            <a:pPr marL="574675" indent="-574675">
              <a:lnSpc>
                <a:spcPct val="120000"/>
              </a:lnSpc>
              <a:buNone/>
            </a:pPr>
            <a:endParaRPr lang="en-US" sz="3200" b="1" kern="1200" dirty="0">
              <a:solidFill>
                <a:schemeClr val="tx1"/>
              </a:solidFill>
              <a:ea typeface="+mj-ea"/>
              <a:cs typeface="+mj-cs"/>
            </a:endParaRPr>
          </a:p>
          <a:p>
            <a:pPr marL="574675" indent="-574675">
              <a:lnSpc>
                <a:spcPct val="120000"/>
              </a:lnSpc>
              <a:buNone/>
            </a:pPr>
            <a:endParaRPr lang="en-US" sz="3200" b="1" kern="1200" dirty="0">
              <a:solidFill>
                <a:schemeClr val="tx1"/>
              </a:solidFill>
              <a:ea typeface="+mj-ea"/>
              <a:cs typeface="+mj-cs"/>
            </a:endParaRPr>
          </a:p>
          <a:p>
            <a:pPr marL="574675" indent="-574675">
              <a:lnSpc>
                <a:spcPct val="120000"/>
              </a:lnSpc>
              <a:buNone/>
            </a:pPr>
            <a:endParaRPr lang="en-US" sz="9800" kern="1200" dirty="0">
              <a:solidFill>
                <a:schemeClr val="tx1"/>
              </a:solidFill>
              <a:ea typeface="+mj-ea"/>
              <a:cs typeface="+mj-cs"/>
            </a:endParaRPr>
          </a:p>
          <a:p>
            <a:pPr marL="574675" indent="-574675">
              <a:lnSpc>
                <a:spcPct val="120000"/>
              </a:lnSpc>
              <a:buNone/>
            </a:pPr>
            <a:endParaRPr lang="en-US" sz="9800" kern="1200" dirty="0">
              <a:solidFill>
                <a:schemeClr val="tx1"/>
              </a:solidFill>
              <a:ea typeface="+mj-ea"/>
              <a:cs typeface="+mj-cs"/>
            </a:endParaRPr>
          </a:p>
          <a:p>
            <a:pPr marL="574675" indent="-574675">
              <a:lnSpc>
                <a:spcPct val="120000"/>
              </a:lnSpc>
              <a:buNone/>
            </a:pPr>
            <a:endParaRPr lang="en-US" sz="7000" b="1" kern="1200" dirty="0">
              <a:solidFill>
                <a:schemeClr val="tx1"/>
              </a:solidFill>
              <a:ea typeface="+mj-ea"/>
              <a:cs typeface="+mj-cs"/>
            </a:endParaRPr>
          </a:p>
          <a:p>
            <a:pPr marL="803275">
              <a:lnSpc>
                <a:spcPct val="120000"/>
              </a:lnSpc>
            </a:pPr>
            <a:endParaRPr lang="en-IN" b="1" dirty="0"/>
          </a:p>
          <a:p>
            <a:pPr marL="803275">
              <a:lnSpc>
                <a:spcPct val="120000"/>
              </a:lnSpc>
            </a:pPr>
            <a:endParaRPr lang="en-US" sz="28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4CA9460-D119-B35A-FFA7-A69834718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943665" cy="365125"/>
          </a:xfrm>
        </p:spPr>
        <p:txBody>
          <a:bodyPr/>
          <a:lstStyle/>
          <a:p>
            <a:r>
              <a:rPr lang="en-GB"/>
              <a:t>Electrical and Electronic Principles</a:t>
            </a:r>
            <a:endParaRPr lang="en-GB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47132CDE-3882-3312-5C1B-66B6FEF2974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95918188"/>
              </p:ext>
            </p:extLst>
          </p:nvPr>
        </p:nvGraphicFramePr>
        <p:xfrm>
          <a:off x="1431821" y="2675014"/>
          <a:ext cx="9670288" cy="255276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628659">
                  <a:extLst>
                    <a:ext uri="{9D8B030D-6E8A-4147-A177-3AD203B41FA5}">
                      <a16:colId xmlns:a16="http://schemas.microsoft.com/office/drawing/2014/main" val="1153144339"/>
                    </a:ext>
                  </a:extLst>
                </a:gridCol>
                <a:gridCol w="2825388">
                  <a:extLst>
                    <a:ext uri="{9D8B030D-6E8A-4147-A177-3AD203B41FA5}">
                      <a16:colId xmlns:a16="http://schemas.microsoft.com/office/drawing/2014/main" val="3847327031"/>
                    </a:ext>
                  </a:extLst>
                </a:gridCol>
                <a:gridCol w="2216241">
                  <a:extLst>
                    <a:ext uri="{9D8B030D-6E8A-4147-A177-3AD203B41FA5}">
                      <a16:colId xmlns:a16="http://schemas.microsoft.com/office/drawing/2014/main" val="955615442"/>
                    </a:ext>
                  </a:extLst>
                </a:gridCol>
              </a:tblGrid>
              <a:tr h="850922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800" dirty="0">
                          <a:effectLst/>
                        </a:rPr>
                        <a:t>Mode of assessment</a:t>
                      </a:r>
                      <a:endParaRPr lang="en-GB" sz="3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800">
                          <a:effectLst/>
                        </a:rPr>
                        <a:t>Volume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800">
                          <a:effectLst/>
                        </a:rPr>
                        <a:t>Weighting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64603631"/>
                  </a:ext>
                </a:extLst>
              </a:tr>
              <a:tr h="850922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800" b="0" i="0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Written Exam</a:t>
                      </a:r>
                      <a:endParaRPr lang="en-GB" sz="4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800" dirty="0">
                          <a:effectLst/>
                        </a:rPr>
                        <a:t>2 hours</a:t>
                      </a:r>
                      <a:endParaRPr lang="en-GB" sz="3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800" dirty="0">
                          <a:effectLst/>
                        </a:rPr>
                        <a:t>50%</a:t>
                      </a:r>
                      <a:endParaRPr lang="en-GB" sz="3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25088975"/>
                  </a:ext>
                </a:extLst>
              </a:tr>
              <a:tr h="850922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800" b="0" i="0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Written lab Report</a:t>
                      </a:r>
                      <a:endParaRPr lang="en-GB" sz="4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800" dirty="0">
                          <a:effectLst/>
                        </a:rPr>
                        <a:t>2000 Words</a:t>
                      </a:r>
                      <a:endParaRPr lang="en-GB" sz="3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800" dirty="0">
                          <a:effectLst/>
                        </a:rPr>
                        <a:t>50%</a:t>
                      </a:r>
                      <a:endParaRPr lang="en-GB" sz="3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993209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805735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Module Descriptor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262462"/>
            <a:ext cx="11216503" cy="52562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40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Reading Book:</a:t>
            </a:r>
            <a:endParaRPr lang="en-US" sz="4000" b="1" dirty="0">
              <a:ea typeface="+mj-ea"/>
              <a:cs typeface="+mj-cs"/>
            </a:endParaRPr>
          </a:p>
          <a:p>
            <a:r>
              <a:rPr lang="en-GB" dirty="0">
                <a:effectLst/>
                <a:ea typeface="Calibri" panose="020F0502020204030204" pitchFamily="34" charset="0"/>
              </a:rPr>
              <a:t>Bird, J. (2010) </a:t>
            </a:r>
            <a:r>
              <a:rPr lang="en-GB" i="1" dirty="0">
                <a:effectLst/>
                <a:ea typeface="Calibri" panose="020F0502020204030204" pitchFamily="34" charset="0"/>
              </a:rPr>
              <a:t>Electrical Circuit Theory and Technology, </a:t>
            </a:r>
            <a:r>
              <a:rPr lang="en-GB" dirty="0">
                <a:effectLst/>
                <a:ea typeface="Calibri" panose="020F0502020204030204" pitchFamily="34" charset="0"/>
              </a:rPr>
              <a:t>4</a:t>
            </a:r>
            <a:r>
              <a:rPr lang="en-GB" baseline="30000" dirty="0">
                <a:effectLst/>
                <a:ea typeface="Calibri" panose="020F0502020204030204" pitchFamily="34" charset="0"/>
              </a:rPr>
              <a:t>th</a:t>
            </a:r>
            <a:r>
              <a:rPr lang="en-GB" dirty="0">
                <a:effectLst/>
                <a:ea typeface="Calibri" panose="020F0502020204030204" pitchFamily="34" charset="0"/>
              </a:rPr>
              <a:t> Ed,  Oxford: </a:t>
            </a:r>
            <a:r>
              <a:rPr lang="en-GB" dirty="0" err="1">
                <a:effectLst/>
                <a:ea typeface="Calibri" panose="020F0502020204030204" pitchFamily="34" charset="0"/>
              </a:rPr>
              <a:t>Newnes</a:t>
            </a:r>
            <a:r>
              <a:rPr lang="en-GB" dirty="0">
                <a:effectLst/>
                <a:ea typeface="Calibri" panose="020F0502020204030204" pitchFamily="34" charset="0"/>
              </a:rPr>
              <a:t> (2010)</a:t>
            </a:r>
            <a:endParaRPr lang="en-GB" dirty="0">
              <a:ea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4000" b="1" dirty="0">
                <a:latin typeface="+mn-lt"/>
              </a:rPr>
              <a:t>Reference Book: </a:t>
            </a:r>
            <a:endParaRPr lang="en-GB" sz="5400" b="1" dirty="0"/>
          </a:p>
          <a:p>
            <a:r>
              <a:rPr lang="en-GB" b="0" i="0" dirty="0">
                <a:solidFill>
                  <a:srgbClr val="000000"/>
                </a:solidFill>
                <a:effectLst/>
              </a:rPr>
              <a:t>Floyd, T.L. (2012) DC/AC Fundamentals: A Systems Approach, New Jersey : Prentice Hall</a:t>
            </a:r>
          </a:p>
          <a:p>
            <a:r>
              <a:rPr lang="en-GB" b="0" i="0" dirty="0">
                <a:solidFill>
                  <a:srgbClr val="000000"/>
                </a:solidFill>
                <a:effectLst/>
              </a:rPr>
              <a:t>Sinclair, I. and Dutton, J. (2007) Practical Electronics Handbook, Oxford :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Newnes</a:t>
            </a:r>
            <a:endParaRPr lang="en-GB" dirty="0">
              <a:solidFill>
                <a:srgbClr val="000000"/>
              </a:solidFill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</a:rPr>
              <a:t>Journals,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Elektor</a:t>
            </a:r>
            <a:r>
              <a:rPr lang="en-GB" b="0" i="0" dirty="0">
                <a:solidFill>
                  <a:srgbClr val="000000"/>
                </a:solidFill>
                <a:effectLst/>
              </a:rPr>
              <a:t>, Electronics World, IEEE Xplore, ACM Digital Library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5029582" cy="365125"/>
          </a:xfrm>
        </p:spPr>
        <p:txBody>
          <a:bodyPr/>
          <a:lstStyle/>
          <a:p>
            <a:r>
              <a:rPr lang="en-GB" i="1"/>
              <a:t>Electrical and Electronic Principles</a:t>
            </a:r>
            <a:endParaRPr lang="en-US" i="1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06967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194585-7DEA-86EE-6900-9709392B2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105BE9-E9EA-6B05-4312-F3B48198B6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5158457" cy="365125"/>
          </a:xfrm>
        </p:spPr>
        <p:txBody>
          <a:bodyPr/>
          <a:lstStyle/>
          <a:p>
            <a:r>
              <a:rPr lang="en-GB"/>
              <a:t>Electrical and Electronic Principles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450</Words>
  <Application>Microsoft Office PowerPoint</Application>
  <PresentationFormat>Widescreen</PresentationFormat>
  <Paragraphs>107</Paragraphs>
  <Slides>9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Arial</vt:lpstr>
      <vt:lpstr>Calibri</vt:lpstr>
      <vt:lpstr>Calibri Light</vt:lpstr>
      <vt:lpstr>Symbol</vt:lpstr>
      <vt:lpstr>Times New Roman</vt:lpstr>
      <vt:lpstr>UWTSD 200_Title Page 2</vt:lpstr>
      <vt:lpstr>UWTSD 200_Text 4</vt:lpstr>
      <vt:lpstr>PowerPoint Presentation</vt:lpstr>
      <vt:lpstr>Module Name  : Electrical and Electronic Principles Module Code  : ACDA4006 Credits    : 20 Level    : 4 Lecturer   : Stalin Jacob Lecturer Email ID : s.wpackiadhas@uwtsd.ac.uk</vt:lpstr>
      <vt:lpstr>Module Descriptor</vt:lpstr>
      <vt:lpstr>Module Descriptor</vt:lpstr>
      <vt:lpstr>Indicative Content</vt:lpstr>
      <vt:lpstr>Study time allocation      </vt:lpstr>
      <vt:lpstr>Module Descriptor</vt:lpstr>
      <vt:lpstr>Module Descriptor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108</cp:revision>
  <dcterms:created xsi:type="dcterms:W3CDTF">2021-03-09T15:35:42Z</dcterms:created>
  <dcterms:modified xsi:type="dcterms:W3CDTF">2024-09-30T08:54:04Z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