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sldIdLst>
    <p:sldId id="256" r:id="rId2"/>
    <p:sldId id="258" r:id="rId3"/>
    <p:sldId id="259" r:id="rId4"/>
    <p:sldId id="261" r:id="rId5"/>
    <p:sldId id="260" r:id="rId6"/>
    <p:sldId id="266" r:id="rId7"/>
    <p:sldId id="263" r:id="rId8"/>
    <p:sldId id="265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9806D9-9DFD-4B42-97B3-8173082E5870}" v="108" dt="2021-10-04T10:50:50.8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77" d="100"/>
          <a:sy n="77" d="100"/>
        </p:scale>
        <p:origin x="80" y="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kki Griffiths (2005557)" userId="S::2005557@student.uwtsd.ac.uk::f9f86815-59a0-40b4-9ed3-e984c1ed7239" providerId="AD" clId="Web-{C4B52692-06B8-468D-92AE-1D23D2044AE7}"/>
    <pc:docChg chg="addSld delSld modSld addMainMaster delMainMaster">
      <pc:chgData name="Nikki Griffiths (2005557)" userId="S::2005557@student.uwtsd.ac.uk::f9f86815-59a0-40b4-9ed3-e984c1ed7239" providerId="AD" clId="Web-{C4B52692-06B8-468D-92AE-1D23D2044AE7}" dt="2021-09-29T09:17:18.461" v="83" actId="20577"/>
      <pc:docMkLst>
        <pc:docMk/>
      </pc:docMkLst>
      <pc:sldChg chg="addSp delSp modSp mod setBg modClrScheme addAnim chgLayout">
        <pc:chgData name="Nikki Griffiths (2005557)" userId="S::2005557@student.uwtsd.ac.uk::f9f86815-59a0-40b4-9ed3-e984c1ed7239" providerId="AD" clId="Web-{C4B52692-06B8-468D-92AE-1D23D2044AE7}" dt="2021-09-29T09:17:00.695" v="77"/>
        <pc:sldMkLst>
          <pc:docMk/>
          <pc:sldMk cId="109857222" sldId="256"/>
        </pc:sldMkLst>
        <pc:spChg chg="mod ord">
          <ac:chgData name="Nikki Griffiths (2005557)" userId="S::2005557@student.uwtsd.ac.uk::f9f86815-59a0-40b4-9ed3-e984c1ed7239" providerId="AD" clId="Web-{C4B52692-06B8-468D-92AE-1D23D2044AE7}" dt="2021-09-29T09:17:00.695" v="7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Nikki Griffiths (2005557)" userId="S::2005557@student.uwtsd.ac.uk::f9f86815-59a0-40b4-9ed3-e984c1ed7239" providerId="AD" clId="Web-{C4B52692-06B8-468D-92AE-1D23D2044AE7}" dt="2021-09-29T09:17:00.695" v="7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Nikki Griffiths (2005557)" userId="S::2005557@student.uwtsd.ac.uk::f9f86815-59a0-40b4-9ed3-e984c1ed7239" providerId="AD" clId="Web-{C4B52692-06B8-468D-92AE-1D23D2044AE7}" dt="2021-09-29T09:16:41.695" v="73"/>
          <ac:spMkLst>
            <pc:docMk/>
            <pc:sldMk cId="109857222" sldId="256"/>
            <ac:spMk id="5" creationId="{764E0904-5ABD-4DC7-8562-C38580C953A2}"/>
          </ac:spMkLst>
        </pc:spChg>
        <pc:spChg chg="add del">
          <ac:chgData name="Nikki Griffiths (2005557)" userId="S::2005557@student.uwtsd.ac.uk::f9f86815-59a0-40b4-9ed3-e984c1ed7239" providerId="AD" clId="Web-{C4B52692-06B8-468D-92AE-1D23D2044AE7}" dt="2021-09-29T09:17:00.695" v="75"/>
          <ac:spMkLst>
            <pc:docMk/>
            <pc:sldMk cId="109857222" sldId="256"/>
            <ac:spMk id="8" creationId="{B7BD7FCF-A254-4A97-A15C-319B67622677}"/>
          </ac:spMkLst>
        </pc:spChg>
        <pc:spChg chg="add del">
          <ac:chgData name="Nikki Griffiths (2005557)" userId="S::2005557@student.uwtsd.ac.uk::f9f86815-59a0-40b4-9ed3-e984c1ed7239" providerId="AD" clId="Web-{C4B52692-06B8-468D-92AE-1D23D2044AE7}" dt="2021-09-29T09:12:51.644" v="12"/>
          <ac:spMkLst>
            <pc:docMk/>
            <pc:sldMk cId="109857222" sldId="256"/>
            <ac:spMk id="9" creationId="{DE1F4381-ECC1-467E-9196-F560213AF3F6}"/>
          </ac:spMkLst>
        </pc:spChg>
        <pc:spChg chg="add del">
          <ac:chgData name="Nikki Griffiths (2005557)" userId="S::2005557@student.uwtsd.ac.uk::f9f86815-59a0-40b4-9ed3-e984c1ed7239" providerId="AD" clId="Web-{C4B52692-06B8-468D-92AE-1D23D2044AE7}" dt="2021-09-29T09:17:00.695" v="75"/>
          <ac:spMkLst>
            <pc:docMk/>
            <pc:sldMk cId="109857222" sldId="256"/>
            <ac:spMk id="10" creationId="{52FFAF72-6204-4676-9C6F-9A4CC4D91805}"/>
          </ac:spMkLst>
        </pc:spChg>
        <pc:spChg chg="add del">
          <ac:chgData name="Nikki Griffiths (2005557)" userId="S::2005557@student.uwtsd.ac.uk::f9f86815-59a0-40b4-9ed3-e984c1ed7239" providerId="AD" clId="Web-{C4B52692-06B8-468D-92AE-1D23D2044AE7}" dt="2021-09-29T09:12:51.644" v="12"/>
          <ac:spMkLst>
            <pc:docMk/>
            <pc:sldMk cId="109857222" sldId="256"/>
            <ac:spMk id="11" creationId="{19F9BF86-FE94-4517-B97D-026C7515E589}"/>
          </ac:spMkLst>
        </pc:spChg>
        <pc:spChg chg="add">
          <ac:chgData name="Nikki Griffiths (2005557)" userId="S::2005557@student.uwtsd.ac.uk::f9f86815-59a0-40b4-9ed3-e984c1ed7239" providerId="AD" clId="Web-{C4B52692-06B8-468D-92AE-1D23D2044AE7}" dt="2021-09-29T09:17:00.695" v="75"/>
          <ac:spMkLst>
            <pc:docMk/>
            <pc:sldMk cId="109857222" sldId="256"/>
            <ac:spMk id="15" creationId="{FEC7823C-FDD6-429C-986C-063FDEBF9EAA}"/>
          </ac:spMkLst>
        </pc:spChg>
        <pc:spChg chg="add">
          <ac:chgData name="Nikki Griffiths (2005557)" userId="S::2005557@student.uwtsd.ac.uk::f9f86815-59a0-40b4-9ed3-e984c1ed7239" providerId="AD" clId="Web-{C4B52692-06B8-468D-92AE-1D23D2044AE7}" dt="2021-09-29T09:17:00.695" v="75"/>
          <ac:spMkLst>
            <pc:docMk/>
            <pc:sldMk cId="109857222" sldId="256"/>
            <ac:spMk id="17" creationId="{9CF7FE1C-8BC5-4B0C-A2BC-93AB72C90FDD}"/>
          </ac:spMkLst>
        </pc:spChg>
        <pc:spChg chg="add">
          <ac:chgData name="Nikki Griffiths (2005557)" userId="S::2005557@student.uwtsd.ac.uk::f9f86815-59a0-40b4-9ed3-e984c1ed7239" providerId="AD" clId="Web-{C4B52692-06B8-468D-92AE-1D23D2044AE7}" dt="2021-09-29T09:17:00.695" v="75"/>
          <ac:spMkLst>
            <pc:docMk/>
            <pc:sldMk cId="109857222" sldId="256"/>
            <ac:spMk id="19" creationId="{B0651F5E-0457-4065-ACB2-8B81590C204B}"/>
          </ac:spMkLst>
        </pc:spChg>
        <pc:picChg chg="add del">
          <ac:chgData name="Nikki Griffiths (2005557)" userId="S::2005557@student.uwtsd.ac.uk::f9f86815-59a0-40b4-9ed3-e984c1ed7239" providerId="AD" clId="Web-{C4B52692-06B8-468D-92AE-1D23D2044AE7}" dt="2021-09-29T09:12:51.644" v="12"/>
          <ac:picMkLst>
            <pc:docMk/>
            <pc:sldMk cId="109857222" sldId="256"/>
            <ac:picMk id="4" creationId="{2D66D50E-F250-4FC9-B0D7-18E01B7E5AB6}"/>
          </ac:picMkLst>
        </pc:picChg>
        <pc:picChg chg="add del mod ord">
          <ac:chgData name="Nikki Griffiths (2005557)" userId="S::2005557@student.uwtsd.ac.uk::f9f86815-59a0-40b4-9ed3-e984c1ed7239" providerId="AD" clId="Web-{C4B52692-06B8-468D-92AE-1D23D2044AE7}" dt="2021-09-29T09:16:55.960" v="74"/>
          <ac:picMkLst>
            <pc:docMk/>
            <pc:sldMk cId="109857222" sldId="256"/>
            <ac:picMk id="6" creationId="{B7E8CB13-13F8-414B-AA7A-8A6D14A22044}"/>
          </ac:picMkLst>
        </pc:picChg>
        <pc:cxnChg chg="add del">
          <ac:chgData name="Nikki Griffiths (2005557)" userId="S::2005557@student.uwtsd.ac.uk::f9f86815-59a0-40b4-9ed3-e984c1ed7239" providerId="AD" clId="Web-{C4B52692-06B8-468D-92AE-1D23D2044AE7}" dt="2021-09-29T09:12:51.644" v="12"/>
          <ac:cxnSpMkLst>
            <pc:docMk/>
            <pc:sldMk cId="109857222" sldId="256"/>
            <ac:cxnSpMk id="13" creationId="{F0CE0765-E93C-4D37-9D5F-D464EFB10FA7}"/>
          </ac:cxnSpMkLst>
        </pc:cxnChg>
      </pc:sldChg>
      <pc:sldChg chg="new del">
        <pc:chgData name="Nikki Griffiths (2005557)" userId="S::2005557@student.uwtsd.ac.uk::f9f86815-59a0-40b4-9ed3-e984c1ed7239" providerId="AD" clId="Web-{C4B52692-06B8-468D-92AE-1D23D2044AE7}" dt="2021-09-29T09:14:40.536" v="23"/>
        <pc:sldMkLst>
          <pc:docMk/>
          <pc:sldMk cId="2565897283" sldId="257"/>
        </pc:sldMkLst>
      </pc:sldChg>
      <pc:sldChg chg="addSp delSp modSp new mod setBg">
        <pc:chgData name="Nikki Griffiths (2005557)" userId="S::2005557@student.uwtsd.ac.uk::f9f86815-59a0-40b4-9ed3-e984c1ed7239" providerId="AD" clId="Web-{C4B52692-06B8-468D-92AE-1D23D2044AE7}" dt="2021-09-29T09:16:25.741" v="71" actId="20577"/>
        <pc:sldMkLst>
          <pc:docMk/>
          <pc:sldMk cId="1625057935" sldId="258"/>
        </pc:sldMkLst>
        <pc:spChg chg="mod">
          <ac:chgData name="Nikki Griffiths (2005557)" userId="S::2005557@student.uwtsd.ac.uk::f9f86815-59a0-40b4-9ed3-e984c1ed7239" providerId="AD" clId="Web-{C4B52692-06B8-468D-92AE-1D23D2044AE7}" dt="2021-09-29T09:15:22.303" v="33"/>
          <ac:spMkLst>
            <pc:docMk/>
            <pc:sldMk cId="1625057935" sldId="258"/>
            <ac:spMk id="2" creationId="{A3651749-6E99-4BEF-AB57-7E213A493C9E}"/>
          </ac:spMkLst>
        </pc:spChg>
        <pc:spChg chg="del">
          <ac:chgData name="Nikki Griffiths (2005557)" userId="S::2005557@student.uwtsd.ac.uk::f9f86815-59a0-40b4-9ed3-e984c1ed7239" providerId="AD" clId="Web-{C4B52692-06B8-468D-92AE-1D23D2044AE7}" dt="2021-09-29T09:15:10.771" v="32"/>
          <ac:spMkLst>
            <pc:docMk/>
            <pc:sldMk cId="1625057935" sldId="258"/>
            <ac:spMk id="3" creationId="{3EDB2DA8-4A95-4B7A-AB26-75901CB49C0F}"/>
          </ac:spMkLst>
        </pc:spChg>
        <pc:spChg chg="mod">
          <ac:chgData name="Nikki Griffiths (2005557)" userId="S::2005557@student.uwtsd.ac.uk::f9f86815-59a0-40b4-9ed3-e984c1ed7239" providerId="AD" clId="Web-{C4B52692-06B8-468D-92AE-1D23D2044AE7}" dt="2021-09-29T09:16:25.741" v="71" actId="20577"/>
          <ac:spMkLst>
            <pc:docMk/>
            <pc:sldMk cId="1625057935" sldId="258"/>
            <ac:spMk id="4" creationId="{4AACA6E1-28AC-445C-8C0A-D1C7898F7FD5}"/>
          </ac:spMkLst>
        </pc:spChg>
        <pc:spChg chg="add">
          <ac:chgData name="Nikki Griffiths (2005557)" userId="S::2005557@student.uwtsd.ac.uk::f9f86815-59a0-40b4-9ed3-e984c1ed7239" providerId="AD" clId="Web-{C4B52692-06B8-468D-92AE-1D23D2044AE7}" dt="2021-09-29T09:15:22.303" v="33"/>
          <ac:spMkLst>
            <pc:docMk/>
            <pc:sldMk cId="1625057935" sldId="258"/>
            <ac:spMk id="10" creationId="{13B7BB51-92B8-4089-8DAB-1202A4D1C6A3}"/>
          </ac:spMkLst>
        </pc:spChg>
        <pc:spChg chg="add">
          <ac:chgData name="Nikki Griffiths (2005557)" userId="S::2005557@student.uwtsd.ac.uk::f9f86815-59a0-40b4-9ed3-e984c1ed7239" providerId="AD" clId="Web-{C4B52692-06B8-468D-92AE-1D23D2044AE7}" dt="2021-09-29T09:15:22.303" v="33"/>
          <ac:spMkLst>
            <pc:docMk/>
            <pc:sldMk cId="1625057935" sldId="258"/>
            <ac:spMk id="12" creationId="{0E3596DD-156A-473E-9BB3-C6A29F7574E9}"/>
          </ac:spMkLst>
        </pc:spChg>
        <pc:spChg chg="add">
          <ac:chgData name="Nikki Griffiths (2005557)" userId="S::2005557@student.uwtsd.ac.uk::f9f86815-59a0-40b4-9ed3-e984c1ed7239" providerId="AD" clId="Web-{C4B52692-06B8-468D-92AE-1D23D2044AE7}" dt="2021-09-29T09:15:22.303" v="33"/>
          <ac:spMkLst>
            <pc:docMk/>
            <pc:sldMk cId="1625057935" sldId="258"/>
            <ac:spMk id="14" creationId="{2C46C4D6-C474-4E92-B52E-944C1118F7B6}"/>
          </ac:spMkLst>
        </pc:spChg>
        <pc:picChg chg="add mod ord">
          <ac:chgData name="Nikki Griffiths (2005557)" userId="S::2005557@student.uwtsd.ac.uk::f9f86815-59a0-40b4-9ed3-e984c1ed7239" providerId="AD" clId="Web-{C4B52692-06B8-468D-92AE-1D23D2044AE7}" dt="2021-09-29T09:15:22.303" v="33"/>
          <ac:picMkLst>
            <pc:docMk/>
            <pc:sldMk cId="1625057935" sldId="258"/>
            <ac:picMk id="5" creationId="{CEA1874A-8348-42C2-AAB3-B8685D535CD5}"/>
          </ac:picMkLst>
        </pc:picChg>
      </pc:sldChg>
      <pc:sldChg chg="modSp new">
        <pc:chgData name="Nikki Griffiths (2005557)" userId="S::2005557@student.uwtsd.ac.uk::f9f86815-59a0-40b4-9ed3-e984c1ed7239" providerId="AD" clId="Web-{C4B52692-06B8-468D-92AE-1D23D2044AE7}" dt="2021-09-29T09:17:18.461" v="83" actId="20577"/>
        <pc:sldMkLst>
          <pc:docMk/>
          <pc:sldMk cId="1469172002" sldId="259"/>
        </pc:sldMkLst>
        <pc:spChg chg="mod">
          <ac:chgData name="Nikki Griffiths (2005557)" userId="S::2005557@student.uwtsd.ac.uk::f9f86815-59a0-40b4-9ed3-e984c1ed7239" providerId="AD" clId="Web-{C4B52692-06B8-468D-92AE-1D23D2044AE7}" dt="2021-09-29T09:17:18.461" v="83" actId="20577"/>
          <ac:spMkLst>
            <pc:docMk/>
            <pc:sldMk cId="1469172002" sldId="259"/>
            <ac:spMk id="2" creationId="{1F1D956F-FE05-48DF-B753-F7A13373D3A7}"/>
          </ac:spMkLst>
        </pc:spChg>
      </pc:sldChg>
      <pc:sldMasterChg chg="add del addSldLayout delSldLayout">
        <pc:chgData name="Nikki Griffiths (2005557)" userId="S::2005557@student.uwtsd.ac.uk::f9f86815-59a0-40b4-9ed3-e984c1ed7239" providerId="AD" clId="Web-{C4B52692-06B8-468D-92AE-1D23D2044AE7}" dt="2021-09-29T09:12:51.722" v="13"/>
        <pc:sldMasterMkLst>
          <pc:docMk/>
          <pc:sldMasterMk cId="2460954070" sldId="2147483660"/>
        </pc:sldMasterMkLst>
        <pc:sldLayoutChg chg="add del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Nikki Griffiths (2005557)" userId="S::2005557@student.uwtsd.ac.uk::f9f86815-59a0-40b4-9ed3-e984c1ed7239" providerId="AD" clId="Web-{C4B52692-06B8-468D-92AE-1D23D2044AE7}" dt="2021-09-29T09:12:51.644" v="12"/>
        <pc:sldMasterMkLst>
          <pc:docMk/>
          <pc:sldMasterMk cId="852503087" sldId="2147483711"/>
        </pc:sldMasterMkLst>
        <pc:sldLayoutChg chg="add del">
          <pc:chgData name="Nikki Griffiths (2005557)" userId="S::2005557@student.uwtsd.ac.uk::f9f86815-59a0-40b4-9ed3-e984c1ed7239" providerId="AD" clId="Web-{C4B52692-06B8-468D-92AE-1D23D2044AE7}" dt="2021-09-29T09:12:51.644" v="12"/>
          <pc:sldLayoutMkLst>
            <pc:docMk/>
            <pc:sldMasterMk cId="852503087" sldId="2147483711"/>
            <pc:sldLayoutMk cId="2145291024" sldId="2147483700"/>
          </pc:sldLayoutMkLst>
        </pc:sldLayoutChg>
        <pc:sldLayoutChg chg="add del">
          <pc:chgData name="Nikki Griffiths (2005557)" userId="S::2005557@student.uwtsd.ac.uk::f9f86815-59a0-40b4-9ed3-e984c1ed7239" providerId="AD" clId="Web-{C4B52692-06B8-468D-92AE-1D23D2044AE7}" dt="2021-09-29T09:12:51.644" v="12"/>
          <pc:sldLayoutMkLst>
            <pc:docMk/>
            <pc:sldMasterMk cId="852503087" sldId="2147483711"/>
            <pc:sldLayoutMk cId="3283057955" sldId="2147483701"/>
          </pc:sldLayoutMkLst>
        </pc:sldLayoutChg>
        <pc:sldLayoutChg chg="add del">
          <pc:chgData name="Nikki Griffiths (2005557)" userId="S::2005557@student.uwtsd.ac.uk::f9f86815-59a0-40b4-9ed3-e984c1ed7239" providerId="AD" clId="Web-{C4B52692-06B8-468D-92AE-1D23D2044AE7}" dt="2021-09-29T09:12:51.644" v="12"/>
          <pc:sldLayoutMkLst>
            <pc:docMk/>
            <pc:sldMasterMk cId="852503087" sldId="2147483711"/>
            <pc:sldLayoutMk cId="3381644656" sldId="2147483702"/>
          </pc:sldLayoutMkLst>
        </pc:sldLayoutChg>
        <pc:sldLayoutChg chg="add del">
          <pc:chgData name="Nikki Griffiths (2005557)" userId="S::2005557@student.uwtsd.ac.uk::f9f86815-59a0-40b4-9ed3-e984c1ed7239" providerId="AD" clId="Web-{C4B52692-06B8-468D-92AE-1D23D2044AE7}" dt="2021-09-29T09:12:51.644" v="12"/>
          <pc:sldLayoutMkLst>
            <pc:docMk/>
            <pc:sldMasterMk cId="852503087" sldId="2147483711"/>
            <pc:sldLayoutMk cId="3197426944" sldId="2147483703"/>
          </pc:sldLayoutMkLst>
        </pc:sldLayoutChg>
        <pc:sldLayoutChg chg="add del">
          <pc:chgData name="Nikki Griffiths (2005557)" userId="S::2005557@student.uwtsd.ac.uk::f9f86815-59a0-40b4-9ed3-e984c1ed7239" providerId="AD" clId="Web-{C4B52692-06B8-468D-92AE-1D23D2044AE7}" dt="2021-09-29T09:12:51.644" v="12"/>
          <pc:sldLayoutMkLst>
            <pc:docMk/>
            <pc:sldMasterMk cId="852503087" sldId="2147483711"/>
            <pc:sldLayoutMk cId="4186638740" sldId="2147483704"/>
          </pc:sldLayoutMkLst>
        </pc:sldLayoutChg>
        <pc:sldLayoutChg chg="add del">
          <pc:chgData name="Nikki Griffiths (2005557)" userId="S::2005557@student.uwtsd.ac.uk::f9f86815-59a0-40b4-9ed3-e984c1ed7239" providerId="AD" clId="Web-{C4B52692-06B8-468D-92AE-1D23D2044AE7}" dt="2021-09-29T09:12:51.644" v="12"/>
          <pc:sldLayoutMkLst>
            <pc:docMk/>
            <pc:sldMasterMk cId="852503087" sldId="2147483711"/>
            <pc:sldLayoutMk cId="3438669199" sldId="2147483705"/>
          </pc:sldLayoutMkLst>
        </pc:sldLayoutChg>
        <pc:sldLayoutChg chg="add del">
          <pc:chgData name="Nikki Griffiths (2005557)" userId="S::2005557@student.uwtsd.ac.uk::f9f86815-59a0-40b4-9ed3-e984c1ed7239" providerId="AD" clId="Web-{C4B52692-06B8-468D-92AE-1D23D2044AE7}" dt="2021-09-29T09:12:51.644" v="12"/>
          <pc:sldLayoutMkLst>
            <pc:docMk/>
            <pc:sldMasterMk cId="852503087" sldId="2147483711"/>
            <pc:sldLayoutMk cId="1613447642" sldId="2147483706"/>
          </pc:sldLayoutMkLst>
        </pc:sldLayoutChg>
        <pc:sldLayoutChg chg="add del">
          <pc:chgData name="Nikki Griffiths (2005557)" userId="S::2005557@student.uwtsd.ac.uk::f9f86815-59a0-40b4-9ed3-e984c1ed7239" providerId="AD" clId="Web-{C4B52692-06B8-468D-92AE-1D23D2044AE7}" dt="2021-09-29T09:12:51.644" v="12"/>
          <pc:sldLayoutMkLst>
            <pc:docMk/>
            <pc:sldMasterMk cId="852503087" sldId="2147483711"/>
            <pc:sldLayoutMk cId="3557428862" sldId="2147483707"/>
          </pc:sldLayoutMkLst>
        </pc:sldLayoutChg>
        <pc:sldLayoutChg chg="add del">
          <pc:chgData name="Nikki Griffiths (2005557)" userId="S::2005557@student.uwtsd.ac.uk::f9f86815-59a0-40b4-9ed3-e984c1ed7239" providerId="AD" clId="Web-{C4B52692-06B8-468D-92AE-1D23D2044AE7}" dt="2021-09-29T09:12:51.644" v="12"/>
          <pc:sldLayoutMkLst>
            <pc:docMk/>
            <pc:sldMasterMk cId="852503087" sldId="2147483711"/>
            <pc:sldLayoutMk cId="4120157759" sldId="2147483708"/>
          </pc:sldLayoutMkLst>
        </pc:sldLayoutChg>
        <pc:sldLayoutChg chg="add del">
          <pc:chgData name="Nikki Griffiths (2005557)" userId="S::2005557@student.uwtsd.ac.uk::f9f86815-59a0-40b4-9ed3-e984c1ed7239" providerId="AD" clId="Web-{C4B52692-06B8-468D-92AE-1D23D2044AE7}" dt="2021-09-29T09:12:51.644" v="12"/>
          <pc:sldLayoutMkLst>
            <pc:docMk/>
            <pc:sldMasterMk cId="852503087" sldId="2147483711"/>
            <pc:sldLayoutMk cId="3101831970" sldId="2147483709"/>
          </pc:sldLayoutMkLst>
        </pc:sldLayoutChg>
        <pc:sldLayoutChg chg="add del">
          <pc:chgData name="Nikki Griffiths (2005557)" userId="S::2005557@student.uwtsd.ac.uk::f9f86815-59a0-40b4-9ed3-e984c1ed7239" providerId="AD" clId="Web-{C4B52692-06B8-468D-92AE-1D23D2044AE7}" dt="2021-09-29T09:12:51.644" v="12"/>
          <pc:sldLayoutMkLst>
            <pc:docMk/>
            <pc:sldMasterMk cId="852503087" sldId="2147483711"/>
            <pc:sldLayoutMk cId="375997142" sldId="2147483710"/>
          </pc:sldLayoutMkLst>
        </pc:sldLayoutChg>
      </pc:sldMasterChg>
      <pc:sldMasterChg chg="add addSldLayout">
        <pc:chgData name="Nikki Griffiths (2005557)" userId="S::2005557@student.uwtsd.ac.uk::f9f86815-59a0-40b4-9ed3-e984c1ed7239" providerId="AD" clId="Web-{C4B52692-06B8-468D-92AE-1D23D2044AE7}" dt="2021-09-29T09:12:51.722" v="13"/>
        <pc:sldMasterMkLst>
          <pc:docMk/>
          <pc:sldMasterMk cId="4008827897" sldId="2147483764"/>
        </pc:sldMasterMkLst>
        <pc:sldLayoutChg chg="add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4008827897" sldId="2147483764"/>
            <pc:sldLayoutMk cId="3959687806" sldId="2147483752"/>
          </pc:sldLayoutMkLst>
        </pc:sldLayoutChg>
        <pc:sldLayoutChg chg="add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4008827897" sldId="2147483764"/>
            <pc:sldLayoutMk cId="79117425" sldId="2147483753"/>
          </pc:sldLayoutMkLst>
        </pc:sldLayoutChg>
        <pc:sldLayoutChg chg="add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4008827897" sldId="2147483764"/>
            <pc:sldLayoutMk cId="3718937751" sldId="2147483754"/>
          </pc:sldLayoutMkLst>
        </pc:sldLayoutChg>
        <pc:sldLayoutChg chg="add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4008827897" sldId="2147483764"/>
            <pc:sldLayoutMk cId="680931656" sldId="2147483755"/>
          </pc:sldLayoutMkLst>
        </pc:sldLayoutChg>
        <pc:sldLayoutChg chg="add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4008827897" sldId="2147483764"/>
            <pc:sldLayoutMk cId="3711539238" sldId="2147483756"/>
          </pc:sldLayoutMkLst>
        </pc:sldLayoutChg>
        <pc:sldLayoutChg chg="add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4008827897" sldId="2147483764"/>
            <pc:sldLayoutMk cId="1222091474" sldId="2147483757"/>
          </pc:sldLayoutMkLst>
        </pc:sldLayoutChg>
        <pc:sldLayoutChg chg="add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4008827897" sldId="2147483764"/>
            <pc:sldLayoutMk cId="3039019634" sldId="2147483758"/>
          </pc:sldLayoutMkLst>
        </pc:sldLayoutChg>
        <pc:sldLayoutChg chg="add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4008827897" sldId="2147483764"/>
            <pc:sldLayoutMk cId="3537213957" sldId="2147483759"/>
          </pc:sldLayoutMkLst>
        </pc:sldLayoutChg>
        <pc:sldLayoutChg chg="add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4008827897" sldId="2147483764"/>
            <pc:sldLayoutMk cId="3624777561" sldId="2147483760"/>
          </pc:sldLayoutMkLst>
        </pc:sldLayoutChg>
        <pc:sldLayoutChg chg="add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4008827897" sldId="2147483764"/>
            <pc:sldLayoutMk cId="278062676" sldId="2147483761"/>
          </pc:sldLayoutMkLst>
        </pc:sldLayoutChg>
        <pc:sldLayoutChg chg="add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4008827897" sldId="2147483764"/>
            <pc:sldLayoutMk cId="929093181" sldId="2147483762"/>
          </pc:sldLayoutMkLst>
        </pc:sldLayoutChg>
        <pc:sldLayoutChg chg="add">
          <pc:chgData name="Nikki Griffiths (2005557)" userId="S::2005557@student.uwtsd.ac.uk::f9f86815-59a0-40b4-9ed3-e984c1ed7239" providerId="AD" clId="Web-{C4B52692-06B8-468D-92AE-1D23D2044AE7}" dt="2021-09-29T09:12:51.722" v="13"/>
          <pc:sldLayoutMkLst>
            <pc:docMk/>
            <pc:sldMasterMk cId="4008827897" sldId="2147483764"/>
            <pc:sldLayoutMk cId="1689930184" sldId="2147483763"/>
          </pc:sldLayoutMkLst>
        </pc:sldLayoutChg>
      </pc:sldMasterChg>
    </pc:docChg>
  </pc:docChgLst>
  <pc:docChgLst>
    <pc:chgData name="Nikki Griffiths (2005557)" userId="f9f86815-59a0-40b4-9ed3-e984c1ed7239" providerId="ADAL" clId="{9D9806D9-9DFD-4B42-97B3-8173082E5870}"/>
    <pc:docChg chg="undo custSel addSld delSld modSld sldOrd">
      <pc:chgData name="Nikki Griffiths (2005557)" userId="f9f86815-59a0-40b4-9ed3-e984c1ed7239" providerId="ADAL" clId="{9D9806D9-9DFD-4B42-97B3-8173082E5870}" dt="2021-10-04T12:50:10.047" v="1933" actId="20577"/>
      <pc:docMkLst>
        <pc:docMk/>
      </pc:docMkLst>
      <pc:sldChg chg="modSp mod">
        <pc:chgData name="Nikki Griffiths (2005557)" userId="f9f86815-59a0-40b4-9ed3-e984c1ed7239" providerId="ADAL" clId="{9D9806D9-9DFD-4B42-97B3-8173082E5870}" dt="2021-10-04T10:51:00.369" v="1795" actId="14100"/>
        <pc:sldMkLst>
          <pc:docMk/>
          <pc:sldMk cId="109857222" sldId="256"/>
        </pc:sldMkLst>
        <pc:spChg chg="mod">
          <ac:chgData name="Nikki Griffiths (2005557)" userId="f9f86815-59a0-40b4-9ed3-e984c1ed7239" providerId="ADAL" clId="{9D9806D9-9DFD-4B42-97B3-8173082E5870}" dt="2021-10-04T10:51:00.369" v="1795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ikki Griffiths (2005557)" userId="f9f86815-59a0-40b4-9ed3-e984c1ed7239" providerId="ADAL" clId="{9D9806D9-9DFD-4B42-97B3-8173082E5870}" dt="2021-09-29T09:20:15.409" v="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">
        <pc:chgData name="Nikki Griffiths (2005557)" userId="f9f86815-59a0-40b4-9ed3-e984c1ed7239" providerId="ADAL" clId="{9D9806D9-9DFD-4B42-97B3-8173082E5870}" dt="2021-10-04T12:48:28.463" v="1898" actId="1076"/>
        <pc:sldMkLst>
          <pc:docMk/>
          <pc:sldMk cId="1625057935" sldId="258"/>
        </pc:sldMkLst>
        <pc:spChg chg="mod">
          <ac:chgData name="Nikki Griffiths (2005557)" userId="f9f86815-59a0-40b4-9ed3-e984c1ed7239" providerId="ADAL" clId="{9D9806D9-9DFD-4B42-97B3-8173082E5870}" dt="2021-10-01T11:32:30.984" v="893" actId="114"/>
          <ac:spMkLst>
            <pc:docMk/>
            <pc:sldMk cId="1625057935" sldId="258"/>
            <ac:spMk id="2" creationId="{A3651749-6E99-4BEF-AB57-7E213A493C9E}"/>
          </ac:spMkLst>
        </pc:spChg>
        <pc:spChg chg="mod ord">
          <ac:chgData name="Nikki Griffiths (2005557)" userId="f9f86815-59a0-40b4-9ed3-e984c1ed7239" providerId="ADAL" clId="{9D9806D9-9DFD-4B42-97B3-8173082E5870}" dt="2021-10-04T12:48:23.729" v="1897" actId="20577"/>
          <ac:spMkLst>
            <pc:docMk/>
            <pc:sldMk cId="1625057935" sldId="258"/>
            <ac:spMk id="4" creationId="{4AACA6E1-28AC-445C-8C0A-D1C7898F7FD5}"/>
          </ac:spMkLst>
        </pc:spChg>
        <pc:spChg chg="del">
          <ac:chgData name="Nikki Griffiths (2005557)" userId="f9f86815-59a0-40b4-9ed3-e984c1ed7239" providerId="ADAL" clId="{9D9806D9-9DFD-4B42-97B3-8173082E5870}" dt="2021-09-29T11:23:37.467" v="207" actId="26606"/>
          <ac:spMkLst>
            <pc:docMk/>
            <pc:sldMk cId="1625057935" sldId="258"/>
            <ac:spMk id="10" creationId="{13B7BB51-92B8-4089-8DAB-1202A4D1C6A3}"/>
          </ac:spMkLst>
        </pc:spChg>
        <pc:spChg chg="del">
          <ac:chgData name="Nikki Griffiths (2005557)" userId="f9f86815-59a0-40b4-9ed3-e984c1ed7239" providerId="ADAL" clId="{9D9806D9-9DFD-4B42-97B3-8173082E5870}" dt="2021-09-29T11:23:37.467" v="207" actId="26606"/>
          <ac:spMkLst>
            <pc:docMk/>
            <pc:sldMk cId="1625057935" sldId="258"/>
            <ac:spMk id="12" creationId="{0E3596DD-156A-473E-9BB3-C6A29F7574E9}"/>
          </ac:spMkLst>
        </pc:spChg>
        <pc:spChg chg="del">
          <ac:chgData name="Nikki Griffiths (2005557)" userId="f9f86815-59a0-40b4-9ed3-e984c1ed7239" providerId="ADAL" clId="{9D9806D9-9DFD-4B42-97B3-8173082E5870}" dt="2021-09-29T11:23:37.467" v="207" actId="26606"/>
          <ac:spMkLst>
            <pc:docMk/>
            <pc:sldMk cId="1625057935" sldId="258"/>
            <ac:spMk id="14" creationId="{2C46C4D6-C474-4E92-B52E-944C1118F7B6}"/>
          </ac:spMkLst>
        </pc:spChg>
        <pc:spChg chg="add del">
          <ac:chgData name="Nikki Griffiths (2005557)" userId="f9f86815-59a0-40b4-9ed3-e984c1ed7239" providerId="ADAL" clId="{9D9806D9-9DFD-4B42-97B3-8173082E5870}" dt="2021-10-01T08:42:07.056" v="820" actId="26606"/>
          <ac:spMkLst>
            <pc:docMk/>
            <pc:sldMk cId="1625057935" sldId="258"/>
            <ac:spMk id="19" creationId="{13B7BB51-92B8-4089-8DAB-1202A4D1C6A3}"/>
          </ac:spMkLst>
        </pc:spChg>
        <pc:spChg chg="add del">
          <ac:chgData name="Nikki Griffiths (2005557)" userId="f9f86815-59a0-40b4-9ed3-e984c1ed7239" providerId="ADAL" clId="{9D9806D9-9DFD-4B42-97B3-8173082E5870}" dt="2021-10-01T08:42:07.056" v="820" actId="26606"/>
          <ac:spMkLst>
            <pc:docMk/>
            <pc:sldMk cId="1625057935" sldId="258"/>
            <ac:spMk id="21" creationId="{D009D6D5-DAC2-4A8B-A17A-E206B9012D09}"/>
          </ac:spMkLst>
        </pc:spChg>
        <pc:spChg chg="add">
          <ac:chgData name="Nikki Griffiths (2005557)" userId="f9f86815-59a0-40b4-9ed3-e984c1ed7239" providerId="ADAL" clId="{9D9806D9-9DFD-4B42-97B3-8173082E5870}" dt="2021-10-01T08:42:07.056" v="820" actId="26606"/>
          <ac:spMkLst>
            <pc:docMk/>
            <pc:sldMk cId="1625057935" sldId="258"/>
            <ac:spMk id="26" creationId="{13B7BB51-92B8-4089-8DAB-1202A4D1C6A3}"/>
          </ac:spMkLst>
        </pc:spChg>
        <pc:spChg chg="add">
          <ac:chgData name="Nikki Griffiths (2005557)" userId="f9f86815-59a0-40b4-9ed3-e984c1ed7239" providerId="ADAL" clId="{9D9806D9-9DFD-4B42-97B3-8173082E5870}" dt="2021-10-01T08:42:07.056" v="820" actId="26606"/>
          <ac:spMkLst>
            <pc:docMk/>
            <pc:sldMk cId="1625057935" sldId="258"/>
            <ac:spMk id="28" creationId="{79BB35BC-D5C2-4C8B-A22A-A71E6191913B}"/>
          </ac:spMkLst>
        </pc:spChg>
        <pc:picChg chg="mod">
          <ac:chgData name="Nikki Griffiths (2005557)" userId="f9f86815-59a0-40b4-9ed3-e984c1ed7239" providerId="ADAL" clId="{9D9806D9-9DFD-4B42-97B3-8173082E5870}" dt="2021-10-04T12:48:28.463" v="1898" actId="1076"/>
          <ac:picMkLst>
            <pc:docMk/>
            <pc:sldMk cId="1625057935" sldId="258"/>
            <ac:picMk id="5" creationId="{CEA1874A-8348-42C2-AAB3-B8685D535CD5}"/>
          </ac:picMkLst>
        </pc:picChg>
      </pc:sldChg>
      <pc:sldChg chg="addSp delSp modSp mod setBg">
        <pc:chgData name="Nikki Griffiths (2005557)" userId="f9f86815-59a0-40b4-9ed3-e984c1ed7239" providerId="ADAL" clId="{9D9806D9-9DFD-4B42-97B3-8173082E5870}" dt="2021-10-04T12:48:49.834" v="1930" actId="20577"/>
        <pc:sldMkLst>
          <pc:docMk/>
          <pc:sldMk cId="1469172002" sldId="259"/>
        </pc:sldMkLst>
        <pc:spChg chg="mod">
          <ac:chgData name="Nikki Griffiths (2005557)" userId="f9f86815-59a0-40b4-9ed3-e984c1ed7239" providerId="ADAL" clId="{9D9806D9-9DFD-4B42-97B3-8173082E5870}" dt="2021-10-04T10:55:07.045" v="1814" actId="20577"/>
          <ac:spMkLst>
            <pc:docMk/>
            <pc:sldMk cId="1469172002" sldId="259"/>
            <ac:spMk id="2" creationId="{1F1D956F-FE05-48DF-B753-F7A13373D3A7}"/>
          </ac:spMkLst>
        </pc:spChg>
        <pc:spChg chg="del">
          <ac:chgData name="Nikki Griffiths (2005557)" userId="f9f86815-59a0-40b4-9ed3-e984c1ed7239" providerId="ADAL" clId="{9D9806D9-9DFD-4B42-97B3-8173082E5870}" dt="2021-09-29T11:21:08.991" v="186" actId="931"/>
          <ac:spMkLst>
            <pc:docMk/>
            <pc:sldMk cId="1469172002" sldId="259"/>
            <ac:spMk id="3" creationId="{0E39E0EA-7A7C-4237-A737-8E9AC699A2F2}"/>
          </ac:spMkLst>
        </pc:spChg>
        <pc:spChg chg="mod">
          <ac:chgData name="Nikki Griffiths (2005557)" userId="f9f86815-59a0-40b4-9ed3-e984c1ed7239" providerId="ADAL" clId="{9D9806D9-9DFD-4B42-97B3-8173082E5870}" dt="2021-10-04T12:48:49.834" v="1930" actId="20577"/>
          <ac:spMkLst>
            <pc:docMk/>
            <pc:sldMk cId="1469172002" sldId="259"/>
            <ac:spMk id="4" creationId="{1CF95211-90DB-4352-89AD-FB3D264BA6F1}"/>
          </ac:spMkLst>
        </pc:spChg>
        <pc:spChg chg="add del mod">
          <ac:chgData name="Nikki Griffiths (2005557)" userId="f9f86815-59a0-40b4-9ed3-e984c1ed7239" providerId="ADAL" clId="{9D9806D9-9DFD-4B42-97B3-8173082E5870}" dt="2021-09-29T11:23:15.476" v="203" actId="931"/>
          <ac:spMkLst>
            <pc:docMk/>
            <pc:sldMk cId="1469172002" sldId="259"/>
            <ac:spMk id="8" creationId="{3337C4DE-F9A4-4630-978D-AB2296BD1BC9}"/>
          </ac:spMkLst>
        </pc:spChg>
        <pc:spChg chg="add del">
          <ac:chgData name="Nikki Griffiths (2005557)" userId="f9f86815-59a0-40b4-9ed3-e984c1ed7239" providerId="ADAL" clId="{9D9806D9-9DFD-4B42-97B3-8173082E5870}" dt="2021-09-29T11:22:18.860" v="196" actId="26606"/>
          <ac:spMkLst>
            <pc:docMk/>
            <pc:sldMk cId="1469172002" sldId="259"/>
            <ac:spMk id="11" creationId="{13B7BB51-92B8-4089-8DAB-1202A4D1C6A3}"/>
          </ac:spMkLst>
        </pc:spChg>
        <pc:spChg chg="add del">
          <ac:chgData name="Nikki Griffiths (2005557)" userId="f9f86815-59a0-40b4-9ed3-e984c1ed7239" providerId="ADAL" clId="{9D9806D9-9DFD-4B42-97B3-8173082E5870}" dt="2021-09-29T11:22:18.860" v="196" actId="26606"/>
          <ac:spMkLst>
            <pc:docMk/>
            <pc:sldMk cId="1469172002" sldId="259"/>
            <ac:spMk id="13" creationId="{94C5663A-0CE3-4AEE-B47E-FB68D9EBFE1A}"/>
          </ac:spMkLst>
        </pc:spChg>
        <pc:spChg chg="add">
          <ac:chgData name="Nikki Griffiths (2005557)" userId="f9f86815-59a0-40b4-9ed3-e984c1ed7239" providerId="ADAL" clId="{9D9806D9-9DFD-4B42-97B3-8173082E5870}" dt="2021-09-29T11:23:21.568" v="206" actId="26606"/>
          <ac:spMkLst>
            <pc:docMk/>
            <pc:sldMk cId="1469172002" sldId="259"/>
            <ac:spMk id="15" creationId="{13B7BB51-92B8-4089-8DAB-1202A4D1C6A3}"/>
          </ac:spMkLst>
        </pc:spChg>
        <pc:spChg chg="add">
          <ac:chgData name="Nikki Griffiths (2005557)" userId="f9f86815-59a0-40b4-9ed3-e984c1ed7239" providerId="ADAL" clId="{9D9806D9-9DFD-4B42-97B3-8173082E5870}" dt="2021-09-29T11:23:21.568" v="206" actId="26606"/>
          <ac:spMkLst>
            <pc:docMk/>
            <pc:sldMk cId="1469172002" sldId="259"/>
            <ac:spMk id="17" creationId="{94C5663A-0CE3-4AEE-B47E-FB68D9EBFE1A}"/>
          </ac:spMkLst>
        </pc:spChg>
        <pc:picChg chg="add del mod ord">
          <ac:chgData name="Nikki Griffiths (2005557)" userId="f9f86815-59a0-40b4-9ed3-e984c1ed7239" providerId="ADAL" clId="{9D9806D9-9DFD-4B42-97B3-8173082E5870}" dt="2021-09-29T11:23:02.621" v="202" actId="478"/>
          <ac:picMkLst>
            <pc:docMk/>
            <pc:sldMk cId="1469172002" sldId="259"/>
            <ac:picMk id="6" creationId="{064AB300-DBFB-4074-B6BC-2119E5A3D6D7}"/>
          </ac:picMkLst>
        </pc:picChg>
        <pc:picChg chg="add mod">
          <ac:chgData name="Nikki Griffiths (2005557)" userId="f9f86815-59a0-40b4-9ed3-e984c1ed7239" providerId="ADAL" clId="{9D9806D9-9DFD-4B42-97B3-8173082E5870}" dt="2021-09-29T11:23:21.568" v="206" actId="26606"/>
          <ac:picMkLst>
            <pc:docMk/>
            <pc:sldMk cId="1469172002" sldId="259"/>
            <ac:picMk id="10" creationId="{F15B15AA-AF57-4E45-BC06-763529D7C798}"/>
          </ac:picMkLst>
        </pc:picChg>
      </pc:sldChg>
      <pc:sldChg chg="addSp delSp modSp new mod setBg">
        <pc:chgData name="Nikki Griffiths (2005557)" userId="f9f86815-59a0-40b4-9ed3-e984c1ed7239" providerId="ADAL" clId="{9D9806D9-9DFD-4B42-97B3-8173082E5870}" dt="2021-10-03T20:39:33.871" v="1299" actId="20577"/>
        <pc:sldMkLst>
          <pc:docMk/>
          <pc:sldMk cId="3871602116" sldId="260"/>
        </pc:sldMkLst>
        <pc:spChg chg="mod">
          <ac:chgData name="Nikki Griffiths (2005557)" userId="f9f86815-59a0-40b4-9ed3-e984c1ed7239" providerId="ADAL" clId="{9D9806D9-9DFD-4B42-97B3-8173082E5870}" dt="2021-10-01T11:42:08.132" v="1075" actId="255"/>
          <ac:spMkLst>
            <pc:docMk/>
            <pc:sldMk cId="3871602116" sldId="260"/>
            <ac:spMk id="2" creationId="{A2D4957F-2DB4-43A5-A528-6CFFD8D74C27}"/>
          </ac:spMkLst>
        </pc:spChg>
        <pc:spChg chg="del">
          <ac:chgData name="Nikki Griffiths (2005557)" userId="f9f86815-59a0-40b4-9ed3-e984c1ed7239" providerId="ADAL" clId="{9D9806D9-9DFD-4B42-97B3-8173082E5870}" dt="2021-09-29T12:14:21.955" v="412" actId="931"/>
          <ac:spMkLst>
            <pc:docMk/>
            <pc:sldMk cId="3871602116" sldId="260"/>
            <ac:spMk id="3" creationId="{F0DBD3FB-432C-49CF-A87B-E11942BBD4A6}"/>
          </ac:spMkLst>
        </pc:spChg>
        <pc:spChg chg="mod">
          <ac:chgData name="Nikki Griffiths (2005557)" userId="f9f86815-59a0-40b4-9ed3-e984c1ed7239" providerId="ADAL" clId="{9D9806D9-9DFD-4B42-97B3-8173082E5870}" dt="2021-10-03T20:39:33.871" v="1299" actId="20577"/>
          <ac:spMkLst>
            <pc:docMk/>
            <pc:sldMk cId="3871602116" sldId="260"/>
            <ac:spMk id="4" creationId="{AD23A529-BF0A-4B11-9C38-933A6113425C}"/>
          </ac:spMkLst>
        </pc:spChg>
        <pc:spChg chg="add">
          <ac:chgData name="Nikki Griffiths (2005557)" userId="f9f86815-59a0-40b4-9ed3-e984c1ed7239" providerId="ADAL" clId="{9D9806D9-9DFD-4B42-97B3-8173082E5870}" dt="2021-10-01T11:41:45.791" v="1071" actId="26606"/>
          <ac:spMkLst>
            <pc:docMk/>
            <pc:sldMk cId="3871602116" sldId="260"/>
            <ac:spMk id="11" creationId="{13B7BB51-92B8-4089-8DAB-1202A4D1C6A3}"/>
          </ac:spMkLst>
        </pc:spChg>
        <pc:spChg chg="add">
          <ac:chgData name="Nikki Griffiths (2005557)" userId="f9f86815-59a0-40b4-9ed3-e984c1ed7239" providerId="ADAL" clId="{9D9806D9-9DFD-4B42-97B3-8173082E5870}" dt="2021-10-01T11:41:45.791" v="1071" actId="26606"/>
          <ac:spMkLst>
            <pc:docMk/>
            <pc:sldMk cId="3871602116" sldId="260"/>
            <ac:spMk id="13" creationId="{D009D6D5-DAC2-4A8B-A17A-E206B9012D09}"/>
          </ac:spMkLst>
        </pc:spChg>
        <pc:picChg chg="add mod ord">
          <ac:chgData name="Nikki Griffiths (2005557)" userId="f9f86815-59a0-40b4-9ed3-e984c1ed7239" providerId="ADAL" clId="{9D9806D9-9DFD-4B42-97B3-8173082E5870}" dt="2021-10-01T11:41:45.791" v="1071" actId="26606"/>
          <ac:picMkLst>
            <pc:docMk/>
            <pc:sldMk cId="3871602116" sldId="260"/>
            <ac:picMk id="6" creationId="{A027877A-C06B-410C-804D-8F208469FC36}"/>
          </ac:picMkLst>
        </pc:picChg>
      </pc:sldChg>
      <pc:sldChg chg="addSp delSp modSp add mod ord">
        <pc:chgData name="Nikki Griffiths (2005557)" userId="f9f86815-59a0-40b4-9ed3-e984c1ed7239" providerId="ADAL" clId="{9D9806D9-9DFD-4B42-97B3-8173082E5870}" dt="2021-10-02T07:57:59.643" v="1179" actId="5793"/>
        <pc:sldMkLst>
          <pc:docMk/>
          <pc:sldMk cId="506793931" sldId="261"/>
        </pc:sldMkLst>
        <pc:spChg chg="mod">
          <ac:chgData name="Nikki Griffiths (2005557)" userId="f9f86815-59a0-40b4-9ed3-e984c1ed7239" providerId="ADAL" clId="{9D9806D9-9DFD-4B42-97B3-8173082E5870}" dt="2021-10-01T09:46:50.122" v="889" actId="122"/>
          <ac:spMkLst>
            <pc:docMk/>
            <pc:sldMk cId="506793931" sldId="261"/>
            <ac:spMk id="2" creationId="{A3651749-6E99-4BEF-AB57-7E213A493C9E}"/>
          </ac:spMkLst>
        </pc:spChg>
        <pc:spChg chg="mod ord">
          <ac:chgData name="Nikki Griffiths (2005557)" userId="f9f86815-59a0-40b4-9ed3-e984c1ed7239" providerId="ADAL" clId="{9D9806D9-9DFD-4B42-97B3-8173082E5870}" dt="2021-10-02T07:57:59.643" v="1179" actId="5793"/>
          <ac:spMkLst>
            <pc:docMk/>
            <pc:sldMk cId="506793931" sldId="261"/>
            <ac:spMk id="4" creationId="{4AACA6E1-28AC-445C-8C0A-D1C7898F7FD5}"/>
          </ac:spMkLst>
        </pc:spChg>
        <pc:spChg chg="add del mod">
          <ac:chgData name="Nikki Griffiths (2005557)" userId="f9f86815-59a0-40b4-9ed3-e984c1ed7239" providerId="ADAL" clId="{9D9806D9-9DFD-4B42-97B3-8173082E5870}" dt="2021-10-01T08:41:04.367" v="816" actId="931"/>
          <ac:spMkLst>
            <pc:docMk/>
            <pc:sldMk cId="506793931" sldId="261"/>
            <ac:spMk id="6" creationId="{23E1C0A1-D4A3-4E8B-A4F6-6A71CF46C30F}"/>
          </ac:spMkLst>
        </pc:spChg>
        <pc:spChg chg="del">
          <ac:chgData name="Nikki Griffiths (2005557)" userId="f9f86815-59a0-40b4-9ed3-e984c1ed7239" providerId="ADAL" clId="{9D9806D9-9DFD-4B42-97B3-8173082E5870}" dt="2021-10-01T08:41:14.608" v="819" actId="26606"/>
          <ac:spMkLst>
            <pc:docMk/>
            <pc:sldMk cId="506793931" sldId="261"/>
            <ac:spMk id="10" creationId="{13B7BB51-92B8-4089-8DAB-1202A4D1C6A3}"/>
          </ac:spMkLst>
        </pc:spChg>
        <pc:spChg chg="del">
          <ac:chgData name="Nikki Griffiths (2005557)" userId="f9f86815-59a0-40b4-9ed3-e984c1ed7239" providerId="ADAL" clId="{9D9806D9-9DFD-4B42-97B3-8173082E5870}" dt="2021-10-01T08:41:14.608" v="819" actId="26606"/>
          <ac:spMkLst>
            <pc:docMk/>
            <pc:sldMk cId="506793931" sldId="261"/>
            <ac:spMk id="12" creationId="{0E3596DD-156A-473E-9BB3-C6A29F7574E9}"/>
          </ac:spMkLst>
        </pc:spChg>
        <pc:spChg chg="del">
          <ac:chgData name="Nikki Griffiths (2005557)" userId="f9f86815-59a0-40b4-9ed3-e984c1ed7239" providerId="ADAL" clId="{9D9806D9-9DFD-4B42-97B3-8173082E5870}" dt="2021-10-01T08:41:14.608" v="819" actId="26606"/>
          <ac:spMkLst>
            <pc:docMk/>
            <pc:sldMk cId="506793931" sldId="261"/>
            <ac:spMk id="14" creationId="{2C46C4D6-C474-4E92-B52E-944C1118F7B6}"/>
          </ac:spMkLst>
        </pc:spChg>
        <pc:spChg chg="add">
          <ac:chgData name="Nikki Griffiths (2005557)" userId="f9f86815-59a0-40b4-9ed3-e984c1ed7239" providerId="ADAL" clId="{9D9806D9-9DFD-4B42-97B3-8173082E5870}" dt="2021-10-01T08:41:14.608" v="819" actId="26606"/>
          <ac:spMkLst>
            <pc:docMk/>
            <pc:sldMk cId="506793931" sldId="261"/>
            <ac:spMk id="19" creationId="{13B7BB51-92B8-4089-8DAB-1202A4D1C6A3}"/>
          </ac:spMkLst>
        </pc:spChg>
        <pc:spChg chg="add">
          <ac:chgData name="Nikki Griffiths (2005557)" userId="f9f86815-59a0-40b4-9ed3-e984c1ed7239" providerId="ADAL" clId="{9D9806D9-9DFD-4B42-97B3-8173082E5870}" dt="2021-10-01T08:41:14.608" v="819" actId="26606"/>
          <ac:spMkLst>
            <pc:docMk/>
            <pc:sldMk cId="506793931" sldId="261"/>
            <ac:spMk id="21" creationId="{79BB35BC-D5C2-4C8B-A22A-A71E6191913B}"/>
          </ac:spMkLst>
        </pc:spChg>
        <pc:picChg chg="del">
          <ac:chgData name="Nikki Griffiths (2005557)" userId="f9f86815-59a0-40b4-9ed3-e984c1ed7239" providerId="ADAL" clId="{9D9806D9-9DFD-4B42-97B3-8173082E5870}" dt="2021-10-01T08:40:49.646" v="815" actId="478"/>
          <ac:picMkLst>
            <pc:docMk/>
            <pc:sldMk cId="506793931" sldId="261"/>
            <ac:picMk id="5" creationId="{CEA1874A-8348-42C2-AAB3-B8685D535CD5}"/>
          </ac:picMkLst>
        </pc:picChg>
        <pc:picChg chg="add mod">
          <ac:chgData name="Nikki Griffiths (2005557)" userId="f9f86815-59a0-40b4-9ed3-e984c1ed7239" providerId="ADAL" clId="{9D9806D9-9DFD-4B42-97B3-8173082E5870}" dt="2021-10-01T08:41:14.608" v="819" actId="26606"/>
          <ac:picMkLst>
            <pc:docMk/>
            <pc:sldMk cId="506793931" sldId="261"/>
            <ac:picMk id="8" creationId="{15950345-E39E-4B53-9969-D9BDB1E9E85D}"/>
          </ac:picMkLst>
        </pc:picChg>
      </pc:sldChg>
      <pc:sldChg chg="addSp delSp modSp add del mod ord addAnim">
        <pc:chgData name="Nikki Griffiths (2005557)" userId="f9f86815-59a0-40b4-9ed3-e984c1ed7239" providerId="ADAL" clId="{9D9806D9-9DFD-4B42-97B3-8173082E5870}" dt="2021-10-01T11:39:11.447" v="1000" actId="2696"/>
        <pc:sldMkLst>
          <pc:docMk/>
          <pc:sldMk cId="3418110712" sldId="262"/>
        </pc:sldMkLst>
        <pc:spChg chg="mod">
          <ac:chgData name="Nikki Griffiths (2005557)" userId="f9f86815-59a0-40b4-9ed3-e984c1ed7239" providerId="ADAL" clId="{9D9806D9-9DFD-4B42-97B3-8173082E5870}" dt="2021-10-01T11:38:50.573" v="999" actId="20577"/>
          <ac:spMkLst>
            <pc:docMk/>
            <pc:sldMk cId="3418110712" sldId="262"/>
            <ac:spMk id="2" creationId="{A3651749-6E99-4BEF-AB57-7E213A493C9E}"/>
          </ac:spMkLst>
        </pc:spChg>
        <pc:spChg chg="mod ord">
          <ac:chgData name="Nikki Griffiths (2005557)" userId="f9f86815-59a0-40b4-9ed3-e984c1ed7239" providerId="ADAL" clId="{9D9806D9-9DFD-4B42-97B3-8173082E5870}" dt="2021-10-01T11:38:38.586" v="991" actId="20577"/>
          <ac:spMkLst>
            <pc:docMk/>
            <pc:sldMk cId="3418110712" sldId="262"/>
            <ac:spMk id="4" creationId="{4AACA6E1-28AC-445C-8C0A-D1C7898F7FD5}"/>
          </ac:spMkLst>
        </pc:spChg>
        <pc:spChg chg="add del mod">
          <ac:chgData name="Nikki Griffiths (2005557)" userId="f9f86815-59a0-40b4-9ed3-e984c1ed7239" providerId="ADAL" clId="{9D9806D9-9DFD-4B42-97B3-8173082E5870}" dt="2021-09-29T12:08:38.397" v="391" actId="931"/>
          <ac:spMkLst>
            <pc:docMk/>
            <pc:sldMk cId="3418110712" sldId="262"/>
            <ac:spMk id="6" creationId="{4A12ECF7-7B27-4963-BB8E-951CE95E65FF}"/>
          </ac:spMkLst>
        </pc:spChg>
        <pc:spChg chg="del">
          <ac:chgData name="Nikki Griffiths (2005557)" userId="f9f86815-59a0-40b4-9ed3-e984c1ed7239" providerId="ADAL" clId="{9D9806D9-9DFD-4B42-97B3-8173082E5870}" dt="2021-09-29T12:08:49.098" v="394" actId="26606"/>
          <ac:spMkLst>
            <pc:docMk/>
            <pc:sldMk cId="3418110712" sldId="262"/>
            <ac:spMk id="10" creationId="{13B7BB51-92B8-4089-8DAB-1202A4D1C6A3}"/>
          </ac:spMkLst>
        </pc:spChg>
        <pc:spChg chg="del">
          <ac:chgData name="Nikki Griffiths (2005557)" userId="f9f86815-59a0-40b4-9ed3-e984c1ed7239" providerId="ADAL" clId="{9D9806D9-9DFD-4B42-97B3-8173082E5870}" dt="2021-09-29T12:08:49.098" v="394" actId="26606"/>
          <ac:spMkLst>
            <pc:docMk/>
            <pc:sldMk cId="3418110712" sldId="262"/>
            <ac:spMk id="12" creationId="{0E3596DD-156A-473E-9BB3-C6A29F7574E9}"/>
          </ac:spMkLst>
        </pc:spChg>
        <pc:spChg chg="del">
          <ac:chgData name="Nikki Griffiths (2005557)" userId="f9f86815-59a0-40b4-9ed3-e984c1ed7239" providerId="ADAL" clId="{9D9806D9-9DFD-4B42-97B3-8173082E5870}" dt="2021-09-29T12:08:49.098" v="394" actId="26606"/>
          <ac:spMkLst>
            <pc:docMk/>
            <pc:sldMk cId="3418110712" sldId="262"/>
            <ac:spMk id="14" creationId="{2C46C4D6-C474-4E92-B52E-944C1118F7B6}"/>
          </ac:spMkLst>
        </pc:spChg>
        <pc:spChg chg="add del">
          <ac:chgData name="Nikki Griffiths (2005557)" userId="f9f86815-59a0-40b4-9ed3-e984c1ed7239" providerId="ADAL" clId="{9D9806D9-9DFD-4B42-97B3-8173082E5870}" dt="2021-10-01T08:42:13.645" v="821" actId="26606"/>
          <ac:spMkLst>
            <pc:docMk/>
            <pc:sldMk cId="3418110712" sldId="262"/>
            <ac:spMk id="19" creationId="{0D57E7FA-E8FC-45AC-868F-CDC8144939D6}"/>
          </ac:spMkLst>
        </pc:spChg>
        <pc:spChg chg="add del">
          <ac:chgData name="Nikki Griffiths (2005557)" userId="f9f86815-59a0-40b4-9ed3-e984c1ed7239" providerId="ADAL" clId="{9D9806D9-9DFD-4B42-97B3-8173082E5870}" dt="2021-10-01T08:42:13.645" v="821" actId="26606"/>
          <ac:spMkLst>
            <pc:docMk/>
            <pc:sldMk cId="3418110712" sldId="262"/>
            <ac:spMk id="21" creationId="{06DA9DF9-31F7-4056-B42E-878CC92417B8}"/>
          </ac:spMkLst>
        </pc:spChg>
        <pc:spChg chg="add">
          <ac:chgData name="Nikki Griffiths (2005557)" userId="f9f86815-59a0-40b4-9ed3-e984c1ed7239" providerId="ADAL" clId="{9D9806D9-9DFD-4B42-97B3-8173082E5870}" dt="2021-10-01T08:42:13.645" v="821" actId="26606"/>
          <ac:spMkLst>
            <pc:docMk/>
            <pc:sldMk cId="3418110712" sldId="262"/>
            <ac:spMk id="26" creationId="{13B7BB51-92B8-4089-8DAB-1202A4D1C6A3}"/>
          </ac:spMkLst>
        </pc:spChg>
        <pc:spChg chg="add">
          <ac:chgData name="Nikki Griffiths (2005557)" userId="f9f86815-59a0-40b4-9ed3-e984c1ed7239" providerId="ADAL" clId="{9D9806D9-9DFD-4B42-97B3-8173082E5870}" dt="2021-10-01T08:42:13.645" v="821" actId="26606"/>
          <ac:spMkLst>
            <pc:docMk/>
            <pc:sldMk cId="3418110712" sldId="262"/>
            <ac:spMk id="28" creationId="{79BB35BC-D5C2-4C8B-A22A-A71E6191913B}"/>
          </ac:spMkLst>
        </pc:spChg>
        <pc:picChg chg="del">
          <ac:chgData name="Nikki Griffiths (2005557)" userId="f9f86815-59a0-40b4-9ed3-e984c1ed7239" providerId="ADAL" clId="{9D9806D9-9DFD-4B42-97B3-8173082E5870}" dt="2021-09-29T12:07:35.489" v="390" actId="21"/>
          <ac:picMkLst>
            <pc:docMk/>
            <pc:sldMk cId="3418110712" sldId="262"/>
            <ac:picMk id="5" creationId="{CEA1874A-8348-42C2-AAB3-B8685D535CD5}"/>
          </ac:picMkLst>
        </pc:picChg>
        <pc:picChg chg="add mod">
          <ac:chgData name="Nikki Griffiths (2005557)" userId="f9f86815-59a0-40b4-9ed3-e984c1ed7239" providerId="ADAL" clId="{9D9806D9-9DFD-4B42-97B3-8173082E5870}" dt="2021-10-01T08:42:13.645" v="821" actId="26606"/>
          <ac:picMkLst>
            <pc:docMk/>
            <pc:sldMk cId="3418110712" sldId="262"/>
            <ac:picMk id="8" creationId="{67057F93-B61D-48D6-BDF0-251E6B3E83D9}"/>
          </ac:picMkLst>
        </pc:picChg>
      </pc:sldChg>
      <pc:sldChg chg="modSp add del mod ord">
        <pc:chgData name="Nikki Griffiths (2005557)" userId="f9f86815-59a0-40b4-9ed3-e984c1ed7239" providerId="ADAL" clId="{9D9806D9-9DFD-4B42-97B3-8173082E5870}" dt="2021-09-29T09:45:07.624" v="60" actId="2696"/>
        <pc:sldMkLst>
          <pc:docMk/>
          <pc:sldMk cId="4101146932" sldId="262"/>
        </pc:sldMkLst>
        <pc:spChg chg="mod">
          <ac:chgData name="Nikki Griffiths (2005557)" userId="f9f86815-59a0-40b4-9ed3-e984c1ed7239" providerId="ADAL" clId="{9D9806D9-9DFD-4B42-97B3-8173082E5870}" dt="2021-09-29T09:44:24.252" v="57" actId="20577"/>
          <ac:spMkLst>
            <pc:docMk/>
            <pc:sldMk cId="4101146932" sldId="262"/>
            <ac:spMk id="2" creationId="{1F1D956F-FE05-48DF-B753-F7A13373D3A7}"/>
          </ac:spMkLst>
        </pc:spChg>
      </pc:sldChg>
      <pc:sldChg chg="add del">
        <pc:chgData name="Nikki Griffiths (2005557)" userId="f9f86815-59a0-40b4-9ed3-e984c1ed7239" providerId="ADAL" clId="{9D9806D9-9DFD-4B42-97B3-8173082E5870}" dt="2021-09-29T09:45:02.934" v="59" actId="2696"/>
        <pc:sldMkLst>
          <pc:docMk/>
          <pc:sldMk cId="2388451993" sldId="263"/>
        </pc:sldMkLst>
      </pc:sldChg>
      <pc:sldChg chg="addSp delSp modSp add mod setBg">
        <pc:chgData name="Nikki Griffiths (2005557)" userId="f9f86815-59a0-40b4-9ed3-e984c1ed7239" providerId="ADAL" clId="{9D9806D9-9DFD-4B42-97B3-8173082E5870}" dt="2021-10-04T12:50:10.047" v="1933" actId="20577"/>
        <pc:sldMkLst>
          <pc:docMk/>
          <pc:sldMk cId="3030720475" sldId="263"/>
        </pc:sldMkLst>
        <pc:spChg chg="mod">
          <ac:chgData name="Nikki Griffiths (2005557)" userId="f9f86815-59a0-40b4-9ed3-e984c1ed7239" providerId="ADAL" clId="{9D9806D9-9DFD-4B42-97B3-8173082E5870}" dt="2021-10-01T13:56:32.191" v="1151" actId="255"/>
          <ac:spMkLst>
            <pc:docMk/>
            <pc:sldMk cId="3030720475" sldId="263"/>
            <ac:spMk id="2" creationId="{A2D4957F-2DB4-43A5-A528-6CFFD8D74C27}"/>
          </ac:spMkLst>
        </pc:spChg>
        <pc:spChg chg="del">
          <ac:chgData name="Nikki Griffiths (2005557)" userId="f9f86815-59a0-40b4-9ed3-e984c1ed7239" providerId="ADAL" clId="{9D9806D9-9DFD-4B42-97B3-8173082E5870}" dt="2021-10-01T08:43:56.733" v="822" actId="931"/>
          <ac:spMkLst>
            <pc:docMk/>
            <pc:sldMk cId="3030720475" sldId="263"/>
            <ac:spMk id="3" creationId="{F0DBD3FB-432C-49CF-A87B-E11942BBD4A6}"/>
          </ac:spMkLst>
        </pc:spChg>
        <pc:spChg chg="mod">
          <ac:chgData name="Nikki Griffiths (2005557)" userId="f9f86815-59a0-40b4-9ed3-e984c1ed7239" providerId="ADAL" clId="{9D9806D9-9DFD-4B42-97B3-8173082E5870}" dt="2021-10-04T12:50:10.047" v="1933" actId="20577"/>
          <ac:spMkLst>
            <pc:docMk/>
            <pc:sldMk cId="3030720475" sldId="263"/>
            <ac:spMk id="4" creationId="{AD23A529-BF0A-4B11-9C38-933A6113425C}"/>
          </ac:spMkLst>
        </pc:spChg>
        <pc:spChg chg="add">
          <ac:chgData name="Nikki Griffiths (2005557)" userId="f9f86815-59a0-40b4-9ed3-e984c1ed7239" providerId="ADAL" clId="{9D9806D9-9DFD-4B42-97B3-8173082E5870}" dt="2021-10-01T08:44:15.212" v="825" actId="26606"/>
          <ac:spMkLst>
            <pc:docMk/>
            <pc:sldMk cId="3030720475" sldId="263"/>
            <ac:spMk id="11" creationId="{13B7BB51-92B8-4089-8DAB-1202A4D1C6A3}"/>
          </ac:spMkLst>
        </pc:spChg>
        <pc:spChg chg="add">
          <ac:chgData name="Nikki Griffiths (2005557)" userId="f9f86815-59a0-40b4-9ed3-e984c1ed7239" providerId="ADAL" clId="{9D9806D9-9DFD-4B42-97B3-8173082E5870}" dt="2021-10-01T08:44:15.212" v="825" actId="26606"/>
          <ac:spMkLst>
            <pc:docMk/>
            <pc:sldMk cId="3030720475" sldId="263"/>
            <ac:spMk id="13" creationId="{94C5663A-0CE3-4AEE-B47E-FB68D9EBFE1A}"/>
          </ac:spMkLst>
        </pc:spChg>
        <pc:picChg chg="add mod ord">
          <ac:chgData name="Nikki Griffiths (2005557)" userId="f9f86815-59a0-40b4-9ed3-e984c1ed7239" providerId="ADAL" clId="{9D9806D9-9DFD-4B42-97B3-8173082E5870}" dt="2021-10-01T08:44:15.212" v="825" actId="26606"/>
          <ac:picMkLst>
            <pc:docMk/>
            <pc:sldMk cId="3030720475" sldId="263"/>
            <ac:picMk id="6" creationId="{6934B206-6A4B-40EF-A9CA-2AB2145EDBFA}"/>
          </ac:picMkLst>
        </pc:picChg>
      </pc:sldChg>
      <pc:sldChg chg="addSp delSp modSp add del mod ord">
        <pc:chgData name="Nikki Griffiths (2005557)" userId="f9f86815-59a0-40b4-9ed3-e984c1ed7239" providerId="ADAL" clId="{9D9806D9-9DFD-4B42-97B3-8173082E5870}" dt="2021-09-29T12:44:58.468" v="460" actId="2696"/>
        <pc:sldMkLst>
          <pc:docMk/>
          <pc:sldMk cId="1357132515" sldId="264"/>
        </pc:sldMkLst>
        <pc:spChg chg="mod">
          <ac:chgData name="Nikki Griffiths (2005557)" userId="f9f86815-59a0-40b4-9ed3-e984c1ed7239" providerId="ADAL" clId="{9D9806D9-9DFD-4B42-97B3-8173082E5870}" dt="2021-09-29T09:46:15.686" v="103" actId="20577"/>
          <ac:spMkLst>
            <pc:docMk/>
            <pc:sldMk cId="1357132515" sldId="264"/>
            <ac:spMk id="2" creationId="{A3651749-6E99-4BEF-AB57-7E213A493C9E}"/>
          </ac:spMkLst>
        </pc:spChg>
        <pc:spChg chg="add mod">
          <ac:chgData name="Nikki Griffiths (2005557)" userId="f9f86815-59a0-40b4-9ed3-e984c1ed7239" providerId="ADAL" clId="{9D9806D9-9DFD-4B42-97B3-8173082E5870}" dt="2021-09-29T12:44:16.017" v="458" actId="478"/>
          <ac:spMkLst>
            <pc:docMk/>
            <pc:sldMk cId="1357132515" sldId="264"/>
            <ac:spMk id="6" creationId="{B369FF5C-E270-41FF-BC73-F596BB7CCEDE}"/>
          </ac:spMkLst>
        </pc:spChg>
        <pc:picChg chg="del">
          <ac:chgData name="Nikki Griffiths (2005557)" userId="f9f86815-59a0-40b4-9ed3-e984c1ed7239" providerId="ADAL" clId="{9D9806D9-9DFD-4B42-97B3-8173082E5870}" dt="2021-09-29T12:44:16.017" v="458" actId="478"/>
          <ac:picMkLst>
            <pc:docMk/>
            <pc:sldMk cId="1357132515" sldId="264"/>
            <ac:picMk id="5" creationId="{CEA1874A-8348-42C2-AAB3-B8685D535CD5}"/>
          </ac:picMkLst>
        </pc:picChg>
      </pc:sldChg>
      <pc:sldChg chg="addSp modSp new mod">
        <pc:chgData name="Nikki Griffiths (2005557)" userId="f9f86815-59a0-40b4-9ed3-e984c1ed7239" providerId="ADAL" clId="{9D9806D9-9DFD-4B42-97B3-8173082E5870}" dt="2021-10-04T10:26:40.484" v="1715" actId="20577"/>
        <pc:sldMkLst>
          <pc:docMk/>
          <pc:sldMk cId="2948326836" sldId="265"/>
        </pc:sldMkLst>
        <pc:spChg chg="add mod">
          <ac:chgData name="Nikki Griffiths (2005557)" userId="f9f86815-59a0-40b4-9ed3-e984c1ed7239" providerId="ADAL" clId="{9D9806D9-9DFD-4B42-97B3-8173082E5870}" dt="2021-10-04T10:26:40.484" v="1715" actId="20577"/>
          <ac:spMkLst>
            <pc:docMk/>
            <pc:sldMk cId="2948326836" sldId="265"/>
            <ac:spMk id="2" creationId="{7828385E-956E-44F7-8EE4-D2D0198423A9}"/>
          </ac:spMkLst>
        </pc:spChg>
      </pc:sldChg>
      <pc:sldChg chg="addSp delSp modSp new mod setBg">
        <pc:chgData name="Nikki Griffiths (2005557)" userId="f9f86815-59a0-40b4-9ed3-e984c1ed7239" providerId="ADAL" clId="{9D9806D9-9DFD-4B42-97B3-8173082E5870}" dt="2021-10-04T12:49:45.554" v="1931" actId="313"/>
        <pc:sldMkLst>
          <pc:docMk/>
          <pc:sldMk cId="2652514500" sldId="266"/>
        </pc:sldMkLst>
        <pc:spChg chg="mod">
          <ac:chgData name="Nikki Griffiths (2005557)" userId="f9f86815-59a0-40b4-9ed3-e984c1ed7239" providerId="ADAL" clId="{9D9806D9-9DFD-4B42-97B3-8173082E5870}" dt="2021-10-01T13:57:07.192" v="1152" actId="255"/>
          <ac:spMkLst>
            <pc:docMk/>
            <pc:sldMk cId="2652514500" sldId="266"/>
            <ac:spMk id="2" creationId="{EBBC2026-4357-4145-A2F5-4A885BC6514A}"/>
          </ac:spMkLst>
        </pc:spChg>
        <pc:spChg chg="del">
          <ac:chgData name="Nikki Griffiths (2005557)" userId="f9f86815-59a0-40b4-9ed3-e984c1ed7239" providerId="ADAL" clId="{9D9806D9-9DFD-4B42-97B3-8173082E5870}" dt="2021-10-01T11:41:16.779" v="1067" actId="931"/>
          <ac:spMkLst>
            <pc:docMk/>
            <pc:sldMk cId="2652514500" sldId="266"/>
            <ac:spMk id="3" creationId="{C56E687E-B4FE-4C5B-8BC9-CC9BA7A99FBD}"/>
          </ac:spMkLst>
        </pc:spChg>
        <pc:spChg chg="mod">
          <ac:chgData name="Nikki Griffiths (2005557)" userId="f9f86815-59a0-40b4-9ed3-e984c1ed7239" providerId="ADAL" clId="{9D9806D9-9DFD-4B42-97B3-8173082E5870}" dt="2021-10-04T12:49:45.554" v="1931" actId="313"/>
          <ac:spMkLst>
            <pc:docMk/>
            <pc:sldMk cId="2652514500" sldId="266"/>
            <ac:spMk id="4" creationId="{73F27865-9C44-4B82-965A-CBEDFAA4224A}"/>
          </ac:spMkLst>
        </pc:spChg>
        <pc:spChg chg="add">
          <ac:chgData name="Nikki Griffiths (2005557)" userId="f9f86815-59a0-40b4-9ed3-e984c1ed7239" providerId="ADAL" clId="{9D9806D9-9DFD-4B42-97B3-8173082E5870}" dt="2021-10-01T11:41:25.458" v="1070" actId="26606"/>
          <ac:spMkLst>
            <pc:docMk/>
            <pc:sldMk cId="2652514500" sldId="266"/>
            <ac:spMk id="11" creationId="{13B7BB51-92B8-4089-8DAB-1202A4D1C6A3}"/>
          </ac:spMkLst>
        </pc:spChg>
        <pc:spChg chg="add">
          <ac:chgData name="Nikki Griffiths (2005557)" userId="f9f86815-59a0-40b4-9ed3-e984c1ed7239" providerId="ADAL" clId="{9D9806D9-9DFD-4B42-97B3-8173082E5870}" dt="2021-10-01T11:41:25.458" v="1070" actId="26606"/>
          <ac:spMkLst>
            <pc:docMk/>
            <pc:sldMk cId="2652514500" sldId="266"/>
            <ac:spMk id="13" creationId="{79BB35BC-D5C2-4C8B-A22A-A71E6191913B}"/>
          </ac:spMkLst>
        </pc:spChg>
        <pc:picChg chg="add mod">
          <ac:chgData name="Nikki Griffiths (2005557)" userId="f9f86815-59a0-40b4-9ed3-e984c1ed7239" providerId="ADAL" clId="{9D9806D9-9DFD-4B42-97B3-8173082E5870}" dt="2021-10-01T11:41:25.458" v="1070" actId="26606"/>
          <ac:picMkLst>
            <pc:docMk/>
            <pc:sldMk cId="2652514500" sldId="266"/>
            <ac:picMk id="6" creationId="{A71C7F0E-E5A7-4BF1-9C17-F65C6ED80D5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213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777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626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093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930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091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9687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17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937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931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5392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019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827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57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5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ing.com/images/search?view=detailV2&amp;ccid=gCgjWDnK&amp;id=F5DD280379F8C600DEF8FA0CAD8070E430B7A1E2&amp;thid=OIP.gCgjWDnKb8KVLmGAXrq6EwAAAA&amp;mediaurl=https%3a%2f%2fth.bing.com%2fth%2fid%2fR.8028235839ca6fc2952e61805ebaba13%3frik%3d4qG3MORwgK0M%252bg%26riu%3dhttp%253a%252f%252fwww.aberystwythguide.org.uk%252fimages%252fbooborange.jpg%26ehk%3dWIOTtGmQtzg6046Mk%252b3mbTDJrQ02MlfMNQLAwKxaz5U%253d%26risl%3d%26pid%3dImgRaw%26r%3d0&amp;exph=540&amp;expw=360&amp;q=pictures+of+aberystwyth+war+memorial&amp;simid=608050086594706624&amp;FORM=IRPRST&amp;ck=5DA5433B938292A03FB5EA48B6D7C637&amp;selectedIndex=99&amp;ajaxhist=0&amp;ajaxserp=0" TargetMode="External"/><Relationship Id="rId3" Type="http://schemas.openxmlformats.org/officeDocument/2006/relationships/hyperlink" Target="https://www.bing.com/images/search?view=detailV2&amp;ccid=fFuK0JD2&amp;id=60792898F20D527B1CCA859FB3F1D78140FFD56C&amp;thid=OIP.fFuK0JD2RzNMfqO5UIlgJwHaE7&amp;mediaurl=https%3a%2f%2fimages.fineartamerica.com%2fimages%2fartworkimages%2fmediumlarge%2f2%2faberystwyth-war-memorial-at-dawn-keith-morris.jpg&amp;cdnurl=https%3a%2f%2fth.bing.com%2fth%2fid%2fR.7c5b8ad090f647334c7ea3b950896027%3frik%3dbNX%252fQIHX8bOfhQ%26pid%3dImgRaw%26r%3d0&amp;exph=599&amp;expw=900&amp;q=images+of+aberystwyth+war+memorial&amp;simid=607989141014265824&amp;FORM=IRPRST&amp;ck=7F2E2C8094E37149646BA43A780E0601&amp;selectedIndex=0&amp;idpp=overlayview&amp;ajaxhist=0&amp;ajaxserp=0" TargetMode="External"/><Relationship Id="rId7" Type="http://schemas.openxmlformats.org/officeDocument/2006/relationships/hyperlink" Target="https://www.bing.com/images/search?view=detailV2&amp;ccid=E0njYSI7&amp;id=EB82880E6B6EDED792BA8FBA8BD149B8BE17D760&amp;thid=OIP.E0njYSI7OS5Kp9DZQooFEgHaFQ&amp;mediaurl=https%3a%2f%2fc1.staticflickr.com%2f5%2f4134%2f4945622320_40050e997c_z.jpg&amp;cdnurl=https%3a%2f%2fth.bing.com%2fth%2fid%2fR.1349e361223b392e4aa7d0d9428a0512%3frik%3dYNcXvrhJ0Yu6jw%26pid%3dImgRaw%26r%3d0&amp;exph=454&amp;expw=640&amp;q=maps+of+west+wales&amp;simid=607993448862927314&amp;FORM=IRPRST&amp;ck=246D64742695CD95F8357EAE9DE6E204&amp;selectedIndex=2&amp;ajaxhist=0&amp;ajaxserp=0" TargetMode="External"/><Relationship Id="rId2" Type="http://schemas.openxmlformats.org/officeDocument/2006/relationships/hyperlink" Target="https://britishlistedbuildings.co.uk/300010314-war-memorial-aberystwyth/photos/117654#.YVL_jDHMKuU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millstonpostcards.co.uk/product/aberystwyth-war-memorial/" TargetMode="External"/><Relationship Id="rId5" Type="http://schemas.openxmlformats.org/officeDocument/2006/relationships/hyperlink" Target="https://www.bing.com/images/search?view=detailV2&amp;ccid=ftxPgZtO&amp;id=7E28E78C8D394971014E7FDEC5D88E7E444D0B95&amp;thid=OIP.ftxPgZtOIt9WRAvytg4HogDhEs&amp;mediaurl=https%3a%2f%2fs0.geograph.org.uk%2fgeophotos%2f02%2f46%2f24%2f2462410_6a4c89c8.jpg&amp;cdnurl=https%3a%2f%2fth.bing.com%2fth%2fid%2fR.7edc4f819b4e22df56440bf2b60e07a2%3frik%3dlQtNRH6O2MXefw%26pid%3dImgRaw%26r%3d0&amp;exph=640&amp;expw=480&amp;q=pictures+of+aberystwyth+war+memorial&amp;simid=607989076589493220&amp;FORM=IRPRST&amp;ck=812D647BF4A31DEC4405411FF39324A7&amp;selectedIndex=67&amp;ajaxhist=0&amp;ajaxserp=0" TargetMode="External"/><Relationship Id="rId10" Type="http://schemas.openxmlformats.org/officeDocument/2006/relationships/hyperlink" Target="https://journals.library.wales/view/1093205/1099003/144#?xywh=205%2C593%2C2023%2C1334" TargetMode="External"/><Relationship Id="rId4" Type="http://schemas.openxmlformats.org/officeDocument/2006/relationships/hyperlink" Target="https://www.millstonpostcards.co.uk/wp-content/uploads/2017/09/Aberystwyth-Front-005.jpg" TargetMode="External"/><Relationship Id="rId9" Type="http://schemas.openxmlformats.org/officeDocument/2006/relationships/hyperlink" Target="https://newspapers.library.wales/view/3414710/341471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EC7823C-FDD6-429C-986C-063FDEBF9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rgbClr val="2AA6E6">
              <a:alpha val="20000"/>
            </a:srgb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0651F5E-0457-4065-ACB2-8B81590C2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050098" flipH="1" flipV="1">
            <a:off x="-160709" y="3977842"/>
            <a:ext cx="7507400" cy="3166385"/>
          </a:xfrm>
          <a:custGeom>
            <a:avLst/>
            <a:gdLst>
              <a:gd name="connsiteX0" fmla="*/ 5497485 w 7507400"/>
              <a:gd name="connsiteY0" fmla="*/ 2912009 h 3166385"/>
              <a:gd name="connsiteX1" fmla="*/ 7034681 w 7507400"/>
              <a:gd name="connsiteY1" fmla="*/ 3151263 h 3166385"/>
              <a:gd name="connsiteX2" fmla="*/ 7137723 w 7507400"/>
              <a:gd name="connsiteY2" fmla="*/ 3166385 h 3166385"/>
              <a:gd name="connsiteX3" fmla="*/ 7507400 w 7507400"/>
              <a:gd name="connsiteY3" fmla="*/ 875071 h 3166385"/>
              <a:gd name="connsiteX4" fmla="*/ 2083578 w 7507400"/>
              <a:gd name="connsiteY4" fmla="*/ 0 h 3166385"/>
              <a:gd name="connsiteX5" fmla="*/ 2023081 w 7507400"/>
              <a:gd name="connsiteY5" fmla="*/ 5468 h 3166385"/>
              <a:gd name="connsiteX6" fmla="*/ 1865374 w 7507400"/>
              <a:gd name="connsiteY6" fmla="*/ 76313 h 3166385"/>
              <a:gd name="connsiteX7" fmla="*/ 1634010 w 7507400"/>
              <a:gd name="connsiteY7" fmla="*/ 119359 h 3166385"/>
              <a:gd name="connsiteX8" fmla="*/ 1388186 w 7507400"/>
              <a:gd name="connsiteY8" fmla="*/ 130121 h 3166385"/>
              <a:gd name="connsiteX9" fmla="*/ 1330344 w 7507400"/>
              <a:gd name="connsiteY9" fmla="*/ 198275 h 3166385"/>
              <a:gd name="connsiteX10" fmla="*/ 1406262 w 7507400"/>
              <a:gd name="connsiteY10" fmla="*/ 270018 h 3166385"/>
              <a:gd name="connsiteX11" fmla="*/ 1521942 w 7507400"/>
              <a:gd name="connsiteY11" fmla="*/ 277191 h 3166385"/>
              <a:gd name="connsiteX12" fmla="*/ 2212420 w 7507400"/>
              <a:gd name="connsiteY12" fmla="*/ 295128 h 3166385"/>
              <a:gd name="connsiteX13" fmla="*/ 0 w 7507400"/>
              <a:gd name="connsiteY13" fmla="*/ 452960 h 3166385"/>
              <a:gd name="connsiteX14" fmla="*/ 300051 w 7507400"/>
              <a:gd name="connsiteY14" fmla="*/ 549813 h 3166385"/>
              <a:gd name="connsiteX15" fmla="*/ 401272 w 7507400"/>
              <a:gd name="connsiteY15" fmla="*/ 815258 h 3166385"/>
              <a:gd name="connsiteX16" fmla="*/ 770008 w 7507400"/>
              <a:gd name="connsiteY16" fmla="*/ 965917 h 3166385"/>
              <a:gd name="connsiteX17" fmla="*/ 1008605 w 7507400"/>
              <a:gd name="connsiteY17" fmla="*/ 1019724 h 3166385"/>
              <a:gd name="connsiteX18" fmla="*/ 1554478 w 7507400"/>
              <a:gd name="connsiteY18" fmla="*/ 1098641 h 3166385"/>
              <a:gd name="connsiteX19" fmla="*/ 1634010 w 7507400"/>
              <a:gd name="connsiteY19" fmla="*/ 1227777 h 3166385"/>
              <a:gd name="connsiteX20" fmla="*/ 1702696 w 7507400"/>
              <a:gd name="connsiteY20" fmla="*/ 1371261 h 3166385"/>
              <a:gd name="connsiteX21" fmla="*/ 1847299 w 7507400"/>
              <a:gd name="connsiteY21" fmla="*/ 1464526 h 3166385"/>
              <a:gd name="connsiteX22" fmla="*/ 723015 w 7507400"/>
              <a:gd name="connsiteY22" fmla="*/ 1450177 h 3166385"/>
              <a:gd name="connsiteX23" fmla="*/ 1991901 w 7507400"/>
              <a:gd name="connsiteY23" fmla="*/ 1751495 h 3166385"/>
              <a:gd name="connsiteX24" fmla="*/ 1879835 w 7507400"/>
              <a:gd name="connsiteY24" fmla="*/ 1869870 h 3166385"/>
              <a:gd name="connsiteX25" fmla="*/ 2573927 w 7507400"/>
              <a:gd name="connsiteY25" fmla="*/ 2031290 h 3166385"/>
              <a:gd name="connsiteX26" fmla="*/ 2201575 w 7507400"/>
              <a:gd name="connsiteY26" fmla="*/ 2049225 h 3166385"/>
              <a:gd name="connsiteX27" fmla="*/ 4367000 w 7507400"/>
              <a:gd name="connsiteY27" fmla="*/ 2723602 h 3166385"/>
              <a:gd name="connsiteX28" fmla="*/ 5497485 w 7507400"/>
              <a:gd name="connsiteY28" fmla="*/ 2912009 h 3166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507400" h="3166385">
                <a:moveTo>
                  <a:pt x="5497485" y="2912009"/>
                </a:moveTo>
                <a:cubicBezTo>
                  <a:pt x="6033497" y="2998226"/>
                  <a:pt x="6619155" y="3089592"/>
                  <a:pt x="7034681" y="3151263"/>
                </a:cubicBezTo>
                <a:lnTo>
                  <a:pt x="7137723" y="3166385"/>
                </a:lnTo>
                <a:lnTo>
                  <a:pt x="7507400" y="875071"/>
                </a:lnTo>
                <a:lnTo>
                  <a:pt x="2083578" y="0"/>
                </a:lnTo>
                <a:lnTo>
                  <a:pt x="2023081" y="5468"/>
                </a:lnTo>
                <a:cubicBezTo>
                  <a:pt x="1965692" y="12642"/>
                  <a:pt x="1910562" y="27887"/>
                  <a:pt x="1865374" y="76313"/>
                </a:cubicBezTo>
                <a:cubicBezTo>
                  <a:pt x="1796688" y="151642"/>
                  <a:pt x="1724387" y="162404"/>
                  <a:pt x="1634010" y="119359"/>
                </a:cubicBezTo>
                <a:cubicBezTo>
                  <a:pt x="1554478" y="79900"/>
                  <a:pt x="1467718" y="90662"/>
                  <a:pt x="1388186" y="130121"/>
                </a:cubicBezTo>
                <a:cubicBezTo>
                  <a:pt x="1359266" y="144469"/>
                  <a:pt x="1330344" y="162404"/>
                  <a:pt x="1330344" y="198275"/>
                </a:cubicBezTo>
                <a:cubicBezTo>
                  <a:pt x="1330344" y="248495"/>
                  <a:pt x="1366496" y="262843"/>
                  <a:pt x="1406262" y="270018"/>
                </a:cubicBezTo>
                <a:cubicBezTo>
                  <a:pt x="1442412" y="277191"/>
                  <a:pt x="1485792" y="284366"/>
                  <a:pt x="1521942" y="277191"/>
                </a:cubicBezTo>
                <a:cubicBezTo>
                  <a:pt x="1753307" y="237734"/>
                  <a:pt x="1981057" y="302301"/>
                  <a:pt x="2212420" y="295128"/>
                </a:cubicBezTo>
                <a:cubicBezTo>
                  <a:pt x="1485792" y="449373"/>
                  <a:pt x="751934" y="399154"/>
                  <a:pt x="0" y="452960"/>
                </a:cubicBezTo>
                <a:cubicBezTo>
                  <a:pt x="97608" y="560573"/>
                  <a:pt x="224135" y="470896"/>
                  <a:pt x="300051" y="549813"/>
                </a:cubicBezTo>
                <a:cubicBezTo>
                  <a:pt x="227750" y="714820"/>
                  <a:pt x="256671" y="804497"/>
                  <a:pt x="401272" y="815258"/>
                </a:cubicBezTo>
                <a:cubicBezTo>
                  <a:pt x="542261" y="826019"/>
                  <a:pt x="694093" y="768625"/>
                  <a:pt x="770008" y="965917"/>
                </a:cubicBezTo>
                <a:cubicBezTo>
                  <a:pt x="791699" y="1026898"/>
                  <a:pt x="925458" y="1008963"/>
                  <a:pt x="1008605" y="1019724"/>
                </a:cubicBezTo>
                <a:cubicBezTo>
                  <a:pt x="1189357" y="1044833"/>
                  <a:pt x="1380957" y="1019724"/>
                  <a:pt x="1554478" y="1098641"/>
                </a:cubicBezTo>
                <a:cubicBezTo>
                  <a:pt x="1623165" y="1127337"/>
                  <a:pt x="1670160" y="1148860"/>
                  <a:pt x="1634010" y="1227777"/>
                </a:cubicBezTo>
                <a:cubicBezTo>
                  <a:pt x="1597859" y="1310280"/>
                  <a:pt x="1644855" y="1338976"/>
                  <a:pt x="1702696" y="1371261"/>
                </a:cubicBezTo>
                <a:cubicBezTo>
                  <a:pt x="1746077" y="1396370"/>
                  <a:pt x="1811148" y="1389197"/>
                  <a:pt x="1847299" y="1464526"/>
                </a:cubicBezTo>
                <a:cubicBezTo>
                  <a:pt x="1467717" y="1453764"/>
                  <a:pt x="1098981" y="1392783"/>
                  <a:pt x="723015" y="1450177"/>
                </a:cubicBezTo>
                <a:cubicBezTo>
                  <a:pt x="1135131" y="1593662"/>
                  <a:pt x="1587014" y="1586487"/>
                  <a:pt x="1991901" y="1751495"/>
                </a:cubicBezTo>
                <a:cubicBezTo>
                  <a:pt x="1977441" y="1808889"/>
                  <a:pt x="1883449" y="1783778"/>
                  <a:pt x="1879835" y="1869870"/>
                </a:cubicBezTo>
                <a:cubicBezTo>
                  <a:pt x="2093123" y="1959548"/>
                  <a:pt x="2349794" y="1898566"/>
                  <a:pt x="2573927" y="2031290"/>
                </a:cubicBezTo>
                <a:cubicBezTo>
                  <a:pt x="2443785" y="2092271"/>
                  <a:pt x="2324488" y="1991831"/>
                  <a:pt x="2201575" y="2049225"/>
                </a:cubicBezTo>
                <a:cubicBezTo>
                  <a:pt x="2241342" y="2135316"/>
                  <a:pt x="4041644" y="2666208"/>
                  <a:pt x="4367000" y="2723602"/>
                </a:cubicBezTo>
                <a:cubicBezTo>
                  <a:pt x="4615085" y="2767993"/>
                  <a:pt x="5038048" y="2838109"/>
                  <a:pt x="5497485" y="2912009"/>
                </a:cubicBezTo>
                <a:close/>
              </a:path>
            </a:pathLst>
          </a:custGeom>
          <a:solidFill>
            <a:srgbClr val="2AA6E6">
              <a:alpha val="20000"/>
            </a:srgb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84098" y="1281980"/>
            <a:ext cx="5602705" cy="3614215"/>
          </a:xfrm>
        </p:spPr>
        <p:txBody>
          <a:bodyPr anchor="ctr">
            <a:noAutofit/>
          </a:bodyPr>
          <a:lstStyle/>
          <a:p>
            <a:pPr algn="ctr"/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postponement of the Aberystwyth War Memorial by The Cambrian News and Merionethshire Standard.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5041616"/>
            <a:ext cx="3781926" cy="124647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Nikki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griffiths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3B7BB51-92B8-4089-8DAB-1202A4D1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315111"/>
            <a:ext cx="3021543" cy="1435442"/>
          </a:xfrm>
          <a:custGeom>
            <a:avLst/>
            <a:gdLst/>
            <a:ahLst/>
            <a:cxnLst/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651749-6E99-4BEF-AB57-7E213A493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</a:t>
            </a:r>
          </a:p>
        </p:txBody>
      </p:sp>
      <p:pic>
        <p:nvPicPr>
          <p:cNvPr id="5" name="Picture 5" descr="A picture containing outdoor, sky, building, grass&#10;&#10;Description automatically generated">
            <a:extLst>
              <a:ext uri="{FF2B5EF4-FFF2-40B4-BE49-F238E27FC236}">
                <a16:creationId xmlns:a16="http://schemas.microsoft.com/office/drawing/2014/main" id="{CEA1874A-8348-42C2-AAB3-B8685D535C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0501" r="1" b="1014"/>
          <a:stretch/>
        </p:blipFill>
        <p:spPr>
          <a:xfrm>
            <a:off x="0" y="10"/>
            <a:ext cx="611656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ACA6E1-28AC-445C-8C0A-D1C7898F7F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13788" y="2333297"/>
            <a:ext cx="4840010" cy="384366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Who?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What?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When?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Where?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Bibliography</a:t>
            </a:r>
            <a:r>
              <a:rPr lang="en-US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25057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3B7BB51-92B8-4089-8DAB-1202A4D1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315111"/>
            <a:ext cx="3021543" cy="1435442"/>
          </a:xfrm>
          <a:custGeom>
            <a:avLst/>
            <a:gdLst/>
            <a:ahLst/>
            <a:cxnLst/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4C5663A-0CE3-4AEE-B47E-FB68D9EB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1D956F-FE05-48DF-B753-F7A13373D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 was involved?</a:t>
            </a:r>
            <a:br>
              <a:rPr lang="en-US" sz="1900" i="1" dirty="0"/>
            </a:br>
            <a:br>
              <a:rPr lang="en-US" sz="1900" i="1" dirty="0"/>
            </a:br>
            <a:br>
              <a:rPr lang="en-US" sz="1900" i="1" dirty="0"/>
            </a:br>
            <a:br>
              <a:rPr lang="en-US" sz="1900" i="1" dirty="0"/>
            </a:br>
            <a:br>
              <a:rPr lang="en-US" sz="1900" i="1" dirty="0"/>
            </a:br>
            <a:endParaRPr lang="en-US" sz="1900" i="1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F95211-90DB-4352-89AD-FB3D264BA6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1" y="2333297"/>
            <a:ext cx="3816096" cy="3843666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Members of Aberystwyth town council.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Local townspeople.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Italian artist Mario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Rutelli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(1859-1941).</a:t>
            </a:r>
          </a:p>
        </p:txBody>
      </p:sp>
      <p:pic>
        <p:nvPicPr>
          <p:cNvPr id="10" name="Content Placeholder 9" descr="A picture containing outdoor, sky, water, river&#10;&#10;Description automatically generated">
            <a:extLst>
              <a:ext uri="{FF2B5EF4-FFF2-40B4-BE49-F238E27FC236}">
                <a16:creationId xmlns:a16="http://schemas.microsoft.com/office/drawing/2014/main" id="{F15B15AA-AF57-4E45-BC06-763529D7C7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58" r="4084"/>
          <a:stretch/>
        </p:blipFill>
        <p:spPr>
          <a:xfrm>
            <a:off x="4726728" y="10"/>
            <a:ext cx="7472381" cy="6857990"/>
          </a:xfrm>
          <a:custGeom>
            <a:avLst/>
            <a:gdLst/>
            <a:ahLst/>
            <a:cxnLst/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691720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3B7BB51-92B8-4089-8DAB-1202A4D1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315111"/>
            <a:ext cx="3021543" cy="1435442"/>
          </a:xfrm>
          <a:custGeom>
            <a:avLst/>
            <a:gdLst/>
            <a:ahLst/>
            <a:cxnLst/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651749-6E99-4BEF-AB57-7E213A493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was discussed?</a:t>
            </a:r>
            <a:br>
              <a:rPr lang="en-US" sz="3400" i="1" dirty="0"/>
            </a:br>
            <a:br>
              <a:rPr lang="en-US" sz="3400" i="1" dirty="0"/>
            </a:br>
            <a:endParaRPr lang="en-US" sz="3400" i="1" dirty="0"/>
          </a:p>
        </p:txBody>
      </p:sp>
      <p:pic>
        <p:nvPicPr>
          <p:cNvPr id="8" name="Content Placeholder 7" descr="A statue on top of a tower&#10;&#10;Description automatically generated with low confidence">
            <a:extLst>
              <a:ext uri="{FF2B5EF4-FFF2-40B4-BE49-F238E27FC236}">
                <a16:creationId xmlns:a16="http://schemas.microsoft.com/office/drawing/2014/main" id="{15950345-E39E-4B53-9969-D9BDB1E9E8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09" r="2" b="2"/>
          <a:stretch/>
        </p:blipFill>
        <p:spPr>
          <a:xfrm>
            <a:off x="2" y="10"/>
            <a:ext cx="611656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ACA6E1-28AC-445C-8C0A-D1C7898F7F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13788" y="2333297"/>
            <a:ext cx="4840010" cy="3843666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attendees</a:t>
            </a:r>
          </a:p>
          <a:p>
            <a:pPr marL="114300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Reasons for and against postponing</a:t>
            </a:r>
          </a:p>
          <a:p>
            <a:pPr marL="114300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funds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Level of importance</a:t>
            </a:r>
          </a:p>
          <a:p>
            <a:pPr marL="114300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progress </a:t>
            </a:r>
          </a:p>
        </p:txBody>
      </p:sp>
    </p:spTree>
    <p:extLst>
      <p:ext uri="{BB962C8B-B14F-4D97-AF65-F5344CB8AC3E}">
        <p14:creationId xmlns:p14="http://schemas.microsoft.com/office/powerpoint/2010/main" val="5067939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3B7BB51-92B8-4089-8DAB-1202A4D1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315111"/>
            <a:ext cx="3021543" cy="1435442"/>
          </a:xfrm>
          <a:custGeom>
            <a:avLst/>
            <a:gdLst/>
            <a:ahLst/>
            <a:cxnLst/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4957F-2DB4-43A5-A528-6CFFD8D74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br>
              <a:rPr lang="en-US" sz="1300" i="1" dirty="0"/>
            </a:b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When?</a:t>
            </a:r>
            <a:br>
              <a:rPr lang="en-US" sz="1300" i="1" dirty="0"/>
            </a:br>
            <a:br>
              <a:rPr lang="en-US" sz="1300" i="1" dirty="0"/>
            </a:br>
            <a:br>
              <a:rPr lang="en-US" sz="1300" i="1" dirty="0"/>
            </a:br>
            <a:br>
              <a:rPr lang="en-US" sz="1300" i="1" dirty="0"/>
            </a:br>
            <a:br>
              <a:rPr lang="en-US" sz="1300" i="1" dirty="0"/>
            </a:br>
            <a:br>
              <a:rPr lang="en-US" sz="1300" i="1" dirty="0"/>
            </a:br>
            <a:endParaRPr lang="en-US" sz="1300" i="1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23A529-BF0A-4B11-9C38-933A611342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War memorial committee formed 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in October 1916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7150"/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Article published in May 1919</a:t>
            </a:r>
          </a:p>
          <a:p>
            <a:pPr marL="57150"/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Unveiling in September 1923</a:t>
            </a:r>
          </a:p>
        </p:txBody>
      </p:sp>
      <p:pic>
        <p:nvPicPr>
          <p:cNvPr id="6" name="Content Placeholder 5" descr="A statue on top of a building&#10;&#10;Description automatically generated with medium confidence">
            <a:extLst>
              <a:ext uri="{FF2B5EF4-FFF2-40B4-BE49-F238E27FC236}">
                <a16:creationId xmlns:a16="http://schemas.microsoft.com/office/drawing/2014/main" id="{A027877A-C06B-410C-804D-8F208469FC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36" r="-1" b="1355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71602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3B7BB51-92B8-4089-8DAB-1202A4D1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315111"/>
            <a:ext cx="3021543" cy="1435442"/>
          </a:xfrm>
          <a:custGeom>
            <a:avLst/>
            <a:gdLst/>
            <a:ahLst/>
            <a:cxnLst/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BC2026-4357-4145-A2F5-4A885BC65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Where?</a:t>
            </a:r>
            <a:br>
              <a:rPr lang="en-US" sz="1900" i="1" dirty="0"/>
            </a:br>
            <a:br>
              <a:rPr lang="en-US" sz="1900" i="1" dirty="0"/>
            </a:br>
            <a:br>
              <a:rPr lang="en-US" sz="1900" i="1" dirty="0"/>
            </a:br>
            <a:br>
              <a:rPr lang="en-US" sz="1900" i="1" dirty="0"/>
            </a:br>
            <a:br>
              <a:rPr lang="en-US" sz="1900" i="1" dirty="0"/>
            </a:br>
            <a:endParaRPr lang="en-US" sz="1900" i="1" dirty="0"/>
          </a:p>
        </p:txBody>
      </p:sp>
      <p:pic>
        <p:nvPicPr>
          <p:cNvPr id="6" name="Content Placeholder 5" descr="Map&#10;&#10;Description automatically generated">
            <a:extLst>
              <a:ext uri="{FF2B5EF4-FFF2-40B4-BE49-F238E27FC236}">
                <a16:creationId xmlns:a16="http://schemas.microsoft.com/office/drawing/2014/main" id="{A71C7F0E-E5A7-4BF1-9C17-F65C6ED80D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16" r="19160" b="1"/>
          <a:stretch/>
        </p:blipFill>
        <p:spPr>
          <a:xfrm>
            <a:off x="2" y="10"/>
            <a:ext cx="611656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27865-9C44-4B82-965A-CBEDFAA422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13788" y="2333297"/>
            <a:ext cx="4840010" cy="3843666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Aberystwyth town hall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Aberystwyth promenade</a:t>
            </a:r>
          </a:p>
          <a:p>
            <a:pPr marL="57150"/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Competition between towns</a:t>
            </a:r>
          </a:p>
        </p:txBody>
      </p:sp>
    </p:spTree>
    <p:extLst>
      <p:ext uri="{BB962C8B-B14F-4D97-AF65-F5344CB8AC3E}">
        <p14:creationId xmlns:p14="http://schemas.microsoft.com/office/powerpoint/2010/main" val="2652514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3B7BB51-92B8-4089-8DAB-1202A4D1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315111"/>
            <a:ext cx="3021543" cy="1435442"/>
          </a:xfrm>
          <a:custGeom>
            <a:avLst/>
            <a:gdLst/>
            <a:ahLst/>
            <a:cxnLst/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4C5663A-0CE3-4AEE-B47E-FB68D9EB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4957F-2DB4-43A5-A528-6CFFD8D74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br>
              <a:rPr lang="en-US" sz="1300" i="1" dirty="0"/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br>
              <a:rPr lang="en-US" sz="1300" i="1" dirty="0"/>
            </a:br>
            <a:br>
              <a:rPr lang="en-US" sz="1300" i="1" dirty="0"/>
            </a:br>
            <a:br>
              <a:rPr lang="en-US" sz="1300" i="1" dirty="0"/>
            </a:br>
            <a:br>
              <a:rPr lang="en-US" sz="1300" i="1" dirty="0"/>
            </a:br>
            <a:br>
              <a:rPr lang="en-US" sz="1300" i="1" dirty="0"/>
            </a:br>
            <a:br>
              <a:rPr lang="en-US" sz="1300" i="1" dirty="0"/>
            </a:br>
            <a:endParaRPr lang="en-US" sz="1300" i="1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23A529-BF0A-4B11-9C38-933A611342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1" y="2333297"/>
            <a:ext cx="3816096" cy="3843666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Initial postponement of monument in comparison with the end result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building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Content Placeholder 5" descr="A statue of a person holding a staff&#10;&#10;Description automatically generated with low confidence">
            <a:extLst>
              <a:ext uri="{FF2B5EF4-FFF2-40B4-BE49-F238E27FC236}">
                <a16:creationId xmlns:a16="http://schemas.microsoft.com/office/drawing/2014/main" id="{6934B206-6A4B-40EF-A9CA-2AB2145EDB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978" r="-2" b="1759"/>
          <a:stretch/>
        </p:blipFill>
        <p:spPr>
          <a:xfrm>
            <a:off x="4726728" y="10"/>
            <a:ext cx="7472381" cy="6857990"/>
          </a:xfrm>
          <a:custGeom>
            <a:avLst/>
            <a:gdLst/>
            <a:ahLst/>
            <a:cxnLst/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30720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828385E-956E-44F7-8EE4-D2D0198423A9}"/>
              </a:ext>
            </a:extLst>
          </p:cNvPr>
          <p:cNvSpPr txBox="1"/>
          <p:nvPr/>
        </p:nvSpPr>
        <p:spPr>
          <a:xfrm>
            <a:off x="1904301" y="615142"/>
            <a:ext cx="8777554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Bibliography</a:t>
            </a:r>
          </a:p>
          <a:p>
            <a:pPr algn="ctr"/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Images: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Slide two- </a:t>
            </a:r>
            <a:r>
              <a:rPr lang="en-GB" sz="1200" b="0" i="0" u="sng" strike="noStrike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War Memorial, Aberystwyth, Ceredigion - Photo "Aberystwyth - War memorial (photo August 1998)" (britishlistedbuildings.co.uk)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Slide three- </a:t>
            </a:r>
            <a:r>
              <a:rPr lang="en-GB" sz="1200" b="0" i="0" u="sng" strike="noStrike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images of </a:t>
            </a:r>
            <a:r>
              <a:rPr lang="en-GB" sz="1200" b="0" i="0" u="sng" strike="noStrike" dirty="0" err="1">
                <a:solidFill>
                  <a:srgbClr val="0563C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aberystwyth</a:t>
            </a:r>
            <a:r>
              <a:rPr lang="en-GB" sz="1200" b="0" i="0" u="sng" strike="noStrike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 war memorial - Bing images</a:t>
            </a:r>
            <a:r>
              <a:rPr lang="en-GB" sz="1200" b="0" i="0" u="sng" strike="noStrike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Aberystwyth-Front-005.jpg (800×1251) (millstonpostcards.co.uk)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Slide four- </a:t>
            </a:r>
            <a:r>
              <a:rPr lang="en-GB" sz="1200" dirty="0">
                <a:hlinkClick r:id="rId5"/>
              </a:rPr>
              <a:t>pictures of </a:t>
            </a:r>
            <a:r>
              <a:rPr lang="en-GB" sz="1200" dirty="0" err="1">
                <a:hlinkClick r:id="rId5"/>
              </a:rPr>
              <a:t>aberystwyth</a:t>
            </a:r>
            <a:r>
              <a:rPr lang="en-GB" sz="1200" dirty="0">
                <a:hlinkClick r:id="rId5"/>
              </a:rPr>
              <a:t> war memorial - Bing images</a:t>
            </a:r>
            <a:endParaRPr lang="en-GB" sz="1200" b="0" i="0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Slide five-  </a:t>
            </a:r>
            <a:r>
              <a:rPr lang="en-GB" sz="1200" dirty="0">
                <a:hlinkClick r:id="rId6"/>
              </a:rPr>
              <a:t>ABERYSTWYTH WAR MEMORIAL, CARDIGANSHIRE | </a:t>
            </a:r>
            <a:r>
              <a:rPr lang="en-GB" sz="1200" dirty="0" err="1">
                <a:hlinkClick r:id="rId6"/>
              </a:rPr>
              <a:t>Millston</a:t>
            </a:r>
            <a:r>
              <a:rPr lang="en-GB" sz="1200" dirty="0">
                <a:hlinkClick r:id="rId6"/>
              </a:rPr>
              <a:t> Postcards</a:t>
            </a:r>
            <a:endParaRPr lang="en-GB" sz="1200" b="0" i="0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Slide six-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maps of west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wales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 - Bing images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Slide seven- </a:t>
            </a:r>
            <a:r>
              <a:rPr lang="en-GB" sz="1200" dirty="0">
                <a:hlinkClick r:id="rId8"/>
              </a:rPr>
              <a:t>pictures of </a:t>
            </a:r>
            <a:r>
              <a:rPr lang="en-GB" sz="1200" dirty="0" err="1">
                <a:hlinkClick r:id="rId8"/>
              </a:rPr>
              <a:t>aberystwyth</a:t>
            </a:r>
            <a:r>
              <a:rPr lang="en-GB" sz="1200" dirty="0">
                <a:hlinkClick r:id="rId8"/>
              </a:rPr>
              <a:t> war memorial - Bing images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Sources:</a:t>
            </a:r>
          </a:p>
          <a:p>
            <a:endParaRPr lang="en-GB" sz="16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b="0" i="0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Aberystwyth War Memorial, </a:t>
            </a:r>
            <a:r>
              <a:rPr lang="en-GB" sz="1200" b="0" i="1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Cambrian News and Merionethshire Standard, </a:t>
            </a:r>
            <a:r>
              <a:rPr lang="en-GB" sz="1200" b="0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30</a:t>
            </a:r>
            <a:r>
              <a:rPr lang="en-GB" sz="1200" b="0" strike="noStrike" baseline="30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</a:t>
            </a:r>
            <a:r>
              <a:rPr lang="en-GB" sz="1200" b="0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May 1919, [online] Available at:</a:t>
            </a:r>
            <a:endParaRPr lang="en-GB" sz="1200" b="0" i="0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  <a:hlinkClick r:id="rId9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1200" b="0" i="0" u="sng" strike="noStrike" dirty="0">
                <a:solidFill>
                  <a:srgbClr val="40923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Advertising|1919-05-30|The Cambrian News and Merionethshire Standard - Welsh Newspapers (</a:t>
            </a:r>
            <a:r>
              <a:rPr lang="en-GB" sz="1200" b="0" i="0" u="sng" strike="noStrike" dirty="0" err="1">
                <a:solidFill>
                  <a:srgbClr val="40923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library.wales</a:t>
            </a:r>
            <a:r>
              <a:rPr lang="en-GB" sz="1200" b="0" i="0" u="sng" strike="noStrike" dirty="0">
                <a:solidFill>
                  <a:srgbClr val="40923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(Assessed: 04/10/2022).</a:t>
            </a:r>
          </a:p>
          <a:p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b="0" i="0" dirty="0">
                <a:solidFill>
                  <a:srgbClr val="373A3C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A. Gaffney, </a:t>
            </a:r>
            <a:r>
              <a:rPr lang="en-GB" sz="1200" b="0" i="1" dirty="0">
                <a:solidFill>
                  <a:srgbClr val="373A3C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Great War in Wales: Memory and Monuments in Ceredigion, </a:t>
            </a:r>
            <a:r>
              <a:rPr lang="en-GB" sz="1200" b="0" i="0" dirty="0">
                <a:solidFill>
                  <a:srgbClr val="373A3C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Ceredigion, XIV, No1, (2001), pp.137-56. [online] Available at:</a:t>
            </a:r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Ceredigion : Journal of the Cardiganshire Antiquarian Society | Vol. 14, no. 1 | 2001 | Welsh Journals - The National Library of Wales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(Assessed 04/10/2022).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b="0" i="0" dirty="0" err="1">
                <a:solidFill>
                  <a:srgbClr val="373A3C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L.J.Mason</a:t>
            </a:r>
            <a:r>
              <a:rPr lang="en-GB" sz="1200" b="0" i="0" dirty="0">
                <a:solidFill>
                  <a:srgbClr val="373A3C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200" b="0" i="1" dirty="0">
                <a:solidFill>
                  <a:srgbClr val="373A3C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Communities in Mourning: Commemoration and Memorial Construction in west Wales following the Great War </a:t>
            </a:r>
            <a:r>
              <a:rPr lang="en-GB" sz="1200" b="0" i="0" dirty="0">
                <a:solidFill>
                  <a:srgbClr val="373A3C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(PhD Thesis: University of Wales, Lampeter, 2009). </a:t>
            </a:r>
            <a:r>
              <a:rPr lang="en-GB" sz="1200" dirty="0">
                <a:solidFill>
                  <a:srgbClr val="373A3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1200" b="0" i="0" dirty="0">
                <a:solidFill>
                  <a:srgbClr val="373A3C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 201-215. 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8326836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DarkSeedLeftStep">
      <a:dk1>
        <a:srgbClr val="000000"/>
      </a:dk1>
      <a:lt1>
        <a:srgbClr val="FFFFFF"/>
      </a:lt1>
      <a:dk2>
        <a:srgbClr val="223C2D"/>
      </a:dk2>
      <a:lt2>
        <a:srgbClr val="E8E4E2"/>
      </a:lt2>
      <a:accent1>
        <a:srgbClr val="2AA6E6"/>
      </a:accent1>
      <a:accent2>
        <a:srgbClr val="14B4A7"/>
      </a:accent2>
      <a:accent3>
        <a:srgbClr val="22B96E"/>
      </a:accent3>
      <a:accent4>
        <a:srgbClr val="15BA24"/>
      </a:accent4>
      <a:accent5>
        <a:srgbClr val="52B621"/>
      </a:accent5>
      <a:accent6>
        <a:srgbClr val="87AF14"/>
      </a:accent6>
      <a:hlink>
        <a:srgbClr val="409230"/>
      </a:hlink>
      <a:folHlink>
        <a:srgbClr val="7F7F7F"/>
      </a:folHlink>
    </a:clrScheme>
    <a:fontScheme name="Custom 3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6697</TotalTime>
  <Words>379</Words>
  <Application>Microsoft Office PowerPoint</Application>
  <PresentationFormat>Widescreen</PresentationFormat>
  <Paragraphs>61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Times New Roman</vt:lpstr>
      <vt:lpstr>BrushVTI</vt:lpstr>
      <vt:lpstr>The postponement of the Aberystwyth War Memorial by The Cambrian News and Merionethshire Standard.</vt:lpstr>
      <vt:lpstr>Content</vt:lpstr>
      <vt:lpstr>Who was involved?     </vt:lpstr>
      <vt:lpstr>What was discussed?  </vt:lpstr>
      <vt:lpstr> When?      </vt:lpstr>
      <vt:lpstr>Where?     </vt:lpstr>
      <vt:lpstr> Conclusion    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Nikki Griffiths (2005557)</cp:lastModifiedBy>
  <cp:revision>24</cp:revision>
  <dcterms:created xsi:type="dcterms:W3CDTF">2021-09-29T09:08:15Z</dcterms:created>
  <dcterms:modified xsi:type="dcterms:W3CDTF">2021-10-04T12:50:16Z</dcterms:modified>
</cp:coreProperties>
</file>