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E7D971-B9C4-F886-1701-0BF314EBCE6F}" v="88" dt="2023-05-18T15:49:04.309"/>
    <p1510:client id="{B0152EB6-5533-49FE-8809-D52838C4F9E5}" v="1" dt="2023-05-18T11:43:07.4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Tudosie (2119477)" userId="S::2119477@student.uwtsd.ac.uk::66d5950b-a86e-4cba-899a-76ffebb564ba" providerId="AD" clId="Web-{6DE7D971-B9C4-F886-1701-0BF314EBCE6F}"/>
    <pc:docChg chg="modSld addMainMaster delMainMaster">
      <pc:chgData name="Vasile Tudosie (2119477)" userId="S::2119477@student.uwtsd.ac.uk::66d5950b-a86e-4cba-899a-76ffebb564ba" providerId="AD" clId="Web-{6DE7D971-B9C4-F886-1701-0BF314EBCE6F}" dt="2023-05-18T15:49:04.309" v="86" actId="14100"/>
      <pc:docMkLst>
        <pc:docMk/>
      </pc:docMkLst>
      <pc:sldChg chg="modSp mod modClrScheme chgLayout">
        <pc:chgData name="Vasile Tudosie (2119477)" userId="S::2119477@student.uwtsd.ac.uk::66d5950b-a86e-4cba-899a-76ffebb564ba" providerId="AD" clId="Web-{6DE7D971-B9C4-F886-1701-0BF314EBCE6F}" dt="2023-05-18T13:34:54.264" v="71" actId="14100"/>
        <pc:sldMkLst>
          <pc:docMk/>
          <pc:sldMk cId="109857222" sldId="256"/>
        </pc:sldMkLst>
        <pc:spChg chg="mod ord">
          <ac:chgData name="Vasile Tudosie (2119477)" userId="S::2119477@student.uwtsd.ac.uk::66d5950b-a86e-4cba-899a-76ffebb564ba" providerId="AD" clId="Web-{6DE7D971-B9C4-F886-1701-0BF314EBCE6F}" dt="2023-05-18T13:34:54.264" v="71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asile Tudosie (2119477)" userId="S::2119477@student.uwtsd.ac.uk::66d5950b-a86e-4cba-899a-76ffebb564ba" providerId="AD" clId="Web-{6DE7D971-B9C4-F886-1701-0BF314EBCE6F}" dt="2023-05-18T13:34:27.215" v="69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modClrScheme addAnim delAnim chgLayout">
        <pc:chgData name="Vasile Tudosie (2119477)" userId="S::2119477@student.uwtsd.ac.uk::66d5950b-a86e-4cba-899a-76ffebb564ba" providerId="AD" clId="Web-{6DE7D971-B9C4-F886-1701-0BF314EBCE6F}" dt="2023-05-18T15:49:04.309" v="86" actId="14100"/>
        <pc:sldMkLst>
          <pc:docMk/>
          <pc:sldMk cId="1701717850" sldId="257"/>
        </pc:sldMkLst>
        <pc:spChg chg="mod ord">
          <ac:chgData name="Vasile Tudosie (2119477)" userId="S::2119477@student.uwtsd.ac.uk::66d5950b-a86e-4cba-899a-76ffebb564ba" providerId="AD" clId="Web-{6DE7D971-B9C4-F886-1701-0BF314EBCE6F}" dt="2023-05-18T13:37:05.273" v="83" actId="20577"/>
          <ac:spMkLst>
            <pc:docMk/>
            <pc:sldMk cId="1701717850" sldId="257"/>
            <ac:spMk id="2" creationId="{7127D253-F84F-7577-1DE8-3D96543754CA}"/>
          </ac:spMkLst>
        </pc:spChg>
        <pc:spChg chg="mod ord">
          <ac:chgData name="Vasile Tudosie (2119477)" userId="S::2119477@student.uwtsd.ac.uk::66d5950b-a86e-4cba-899a-76ffebb564ba" providerId="AD" clId="Web-{6DE7D971-B9C4-F886-1701-0BF314EBCE6F}" dt="2023-05-18T13:34:27.215" v="69"/>
          <ac:spMkLst>
            <pc:docMk/>
            <pc:sldMk cId="1701717850" sldId="257"/>
            <ac:spMk id="3" creationId="{BBEE5C27-FF89-4FF3-73A5-3F03E752111D}"/>
          </ac:spMkLst>
        </pc:spChg>
        <pc:picChg chg="add mod">
          <ac:chgData name="Vasile Tudosie (2119477)" userId="S::2119477@student.uwtsd.ac.uk::66d5950b-a86e-4cba-899a-76ffebb564ba" providerId="AD" clId="Web-{6DE7D971-B9C4-F886-1701-0BF314EBCE6F}" dt="2023-05-18T15:49:04.309" v="86" actId="14100"/>
          <ac:picMkLst>
            <pc:docMk/>
            <pc:sldMk cId="1701717850" sldId="257"/>
            <ac:picMk id="4" creationId="{03BF1048-D5E2-ACA2-7365-F321AEF0172B}"/>
          </ac:picMkLst>
        </pc:picChg>
      </pc:sldChg>
      <pc:sldMasterChg chg="del delSldLayout">
        <pc:chgData name="Vasile Tudosie (2119477)" userId="S::2119477@student.uwtsd.ac.uk::66d5950b-a86e-4cba-899a-76ffebb564ba" providerId="AD" clId="Web-{6DE7D971-B9C4-F886-1701-0BF314EBCE6F}" dt="2023-05-18T13:34:11.667" v="68"/>
        <pc:sldMasterMkLst>
          <pc:docMk/>
          <pc:sldMasterMk cId="2460954070" sldId="2147483660"/>
        </pc:sldMasterMkLst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Vasile Tudosie (2119477)" userId="S::2119477@student.uwtsd.ac.uk::66d5950b-a86e-4cba-899a-76ffebb564ba" providerId="AD" clId="Web-{6DE7D971-B9C4-F886-1701-0BF314EBCE6F}" dt="2023-05-18T13:34:11.667" v="6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Vasile Tudosie (2119477)" userId="S::2119477@student.uwtsd.ac.uk::66d5950b-a86e-4cba-899a-76ffebb564ba" providerId="AD" clId="Web-{6DE7D971-B9C4-F886-1701-0BF314EBCE6F}" dt="2023-05-18T13:34:27.215" v="69"/>
        <pc:sldMasterMkLst>
          <pc:docMk/>
          <pc:sldMasterMk cId="2398002400" sldId="2147483672"/>
        </pc:sldMasterMkLst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2600886980" sldId="2147483673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1598668684" sldId="2147483674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17268635" sldId="2147483675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658116595" sldId="2147483676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1888167569" sldId="2147483677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2464584087" sldId="2147483678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2597352074" sldId="2147483679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3189204884" sldId="2147483680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1598990650" sldId="2147483681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1256158388" sldId="2147483682"/>
          </pc:sldLayoutMkLst>
        </pc:sldLayoutChg>
        <pc:sldLayoutChg chg="add del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398002400" sldId="2147483672"/>
            <pc:sldLayoutMk cId="3130978113" sldId="2147483683"/>
          </pc:sldLayoutMkLst>
        </pc:sldLayoutChg>
      </pc:sldMasterChg>
      <pc:sldMasterChg chg="add addSldLayout modSldLayout">
        <pc:chgData name="Vasile Tudosie (2119477)" userId="S::2119477@student.uwtsd.ac.uk::66d5950b-a86e-4cba-899a-76ffebb564ba" providerId="AD" clId="Web-{6DE7D971-B9C4-F886-1701-0BF314EBCE6F}" dt="2023-05-18T13:34:27.215" v="69"/>
        <pc:sldMasterMkLst>
          <pc:docMk/>
          <pc:sldMasterMk cId="2146080429" sldId="2147483684"/>
        </pc:sldMasterMkLst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1628153636" sldId="2147483685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2252809181" sldId="2147483686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1792547143" sldId="2147483687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2493865327" sldId="2147483688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2164415974" sldId="2147483689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3875931184" sldId="2147483690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2235060403" sldId="2147483691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2493779942" sldId="2147483692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586815995" sldId="2147483693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732212100" sldId="2147483694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4055425299" sldId="2147483695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1015112050" sldId="2147483696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3318571249" sldId="2147483697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1656555804" sldId="2147483698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1226571256" sldId="2147483699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2610604935" sldId="2147483700"/>
          </pc:sldLayoutMkLst>
        </pc:sldLayoutChg>
        <pc:sldLayoutChg chg="add mod replId">
          <pc:chgData name="Vasile Tudosie (2119477)" userId="S::2119477@student.uwtsd.ac.uk::66d5950b-a86e-4cba-899a-76ffebb564ba" providerId="AD" clId="Web-{6DE7D971-B9C4-F886-1701-0BF314EBCE6F}" dt="2023-05-18T13:34:27.215" v="69"/>
          <pc:sldLayoutMkLst>
            <pc:docMk/>
            <pc:sldMasterMk cId="2146080429" sldId="2147483684"/>
            <pc:sldLayoutMk cId="2606553354" sldId="2147483701"/>
          </pc:sldLayoutMkLst>
        </pc:sldLayoutChg>
      </pc:sldMasterChg>
    </pc:docChg>
  </pc:docChgLst>
  <pc:docChgLst>
    <pc:chgData name="Vasile Tudosie (2119477)" userId="S::2119477@student.uwtsd.ac.uk::66d5950b-a86e-4cba-899a-76ffebb564ba" providerId="AD" clId="Web-{B0152EB6-5533-49FE-8809-D52838C4F9E5}"/>
    <pc:docChg chg="addSld">
      <pc:chgData name="Vasile Tudosie (2119477)" userId="S::2119477@student.uwtsd.ac.uk::66d5950b-a86e-4cba-899a-76ffebb564ba" providerId="AD" clId="Web-{B0152EB6-5533-49FE-8809-D52838C4F9E5}" dt="2023-05-18T11:43:07.488" v="0"/>
      <pc:docMkLst>
        <pc:docMk/>
      </pc:docMkLst>
      <pc:sldChg chg="new">
        <pc:chgData name="Vasile Tudosie (2119477)" userId="S::2119477@student.uwtsd.ac.uk::66d5950b-a86e-4cba-899a-76ffebb564ba" providerId="AD" clId="Web-{B0152EB6-5533-49FE-8809-D52838C4F9E5}" dt="2023-05-18T11:43:07.488" v="0"/>
        <pc:sldMkLst>
          <pc:docMk/>
          <pc:sldMk cId="1701717850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153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80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547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865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415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93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60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779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815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212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4252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151120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5712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5558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5712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6049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55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0804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438150"/>
            <a:ext cx="8825658" cy="4339231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Foreign Languages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and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Cultural Awareness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SUBMITTED BY:VASILE TUDOSIE</a:t>
            </a:r>
          </a:p>
          <a:p>
            <a:r>
              <a:rPr lang="en-US" dirty="0">
                <a:cs typeface="Calibri"/>
              </a:rPr>
              <a:t>STUDENT ID: 2119477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7D253-F84F-7577-1DE8-3D9654375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E5C27-FF89-4FF3-73A5-3F03E7521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WIN_20230518_16_43_09_Pro">
            <a:hlinkClick r:id="" action="ppaction://media"/>
            <a:extLst>
              <a:ext uri="{FF2B5EF4-FFF2-40B4-BE49-F238E27FC236}">
                <a16:creationId xmlns:a16="http://schemas.microsoft.com/office/drawing/2014/main" id="{03BF1048-D5E2-ACA2-7365-F321AEF017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2659" y="1978959"/>
            <a:ext cx="8946776" cy="4226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717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Ion</vt:lpstr>
      <vt:lpstr>Foreign Languages and Cultural Awareness</vt:lpstr>
      <vt:lpstr>INTRODUCTION VIDEO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40</cp:revision>
  <dcterms:created xsi:type="dcterms:W3CDTF">2023-05-18T11:41:34Z</dcterms:created>
  <dcterms:modified xsi:type="dcterms:W3CDTF">2023-05-18T15:49:11Z</dcterms:modified>
</cp:coreProperties>
</file>