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9310" autoAdjust="0"/>
  </p:normalViewPr>
  <p:slideViewPr>
    <p:cSldViewPr snapToGrid="0">
      <p:cViewPr varScale="1">
        <p:scale>
          <a:sx n="49" d="100"/>
          <a:sy n="49" d="100"/>
        </p:scale>
        <p:origin x="9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11F20-B4C8-4CAD-AECF-B9A9C37C84DA}" type="datetimeFigureOut">
              <a:rPr lang="en-GB" smtClean="0"/>
              <a:t>01/07/2023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E3D1F-4047-4E58-B1CD-5ECDA25DB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5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Douglas McGregor identified two different sets of assumptions made by managers about their staff. Each set of assumptions represents an extreme view of people. </a:t>
            </a:r>
          </a:p>
          <a:p>
            <a:endParaRPr lang="en-GB" dirty="0"/>
          </a:p>
          <a:p>
            <a:r>
              <a:rPr lang="en-GB" dirty="0"/>
              <a:t>McGregor believes that every manager’s actions are governed by how they view human nature. </a:t>
            </a:r>
          </a:p>
          <a:p>
            <a:endParaRPr lang="en-GB" dirty="0"/>
          </a:p>
          <a:p>
            <a:r>
              <a:rPr lang="en-GB" dirty="0"/>
              <a:t>A Theory X manager will attempt to exercise tight control by close supervision, demands for strict adherence to rules and threats of punishment.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11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theory Y manager will create an environment where effort is recognised and rewarded and praise is given regularly.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99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 as a group and decide if Steve Job illustrates traits of Theory X or Theory 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61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60dheI4ARg?feature=oembed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8913" y="641454"/>
            <a:ext cx="5224159" cy="3492434"/>
          </a:xfrm>
        </p:spPr>
        <p:txBody>
          <a:bodyPr>
            <a:noAutofit/>
          </a:bodyPr>
          <a:lstStyle/>
          <a:p>
            <a:r>
              <a:rPr lang="en-US" sz="6600" dirty="0"/>
              <a:t>McGregor’s</a:t>
            </a:r>
            <a:br>
              <a:rPr lang="en-US" sz="6600" dirty="0"/>
            </a:br>
            <a:r>
              <a:rPr lang="en-US" sz="6600" dirty="0"/>
              <a:t> X and Y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Week 8 – Developing workplace critical thinking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During the session…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4355ACC-7CDE-B898-84A9-996000021E06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4334A60-D3AB-805B-F0BC-05B667C5102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wo Men with solid fill">
              <a:extLst>
                <a:ext uri="{FF2B5EF4-FFF2-40B4-BE49-F238E27FC236}">
                  <a16:creationId xmlns:a16="http://schemas.microsoft.com/office/drawing/2014/main" id="{5D8E0F6D-4B71-4065-FF5D-72465E5AE288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3E352E-27B8-1BE5-1FC2-B311EC92867D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introduce and define </a:t>
              </a:r>
              <a:r>
                <a:rPr lang="en-US" sz="1600" kern="1200" dirty="0" err="1"/>
                <a:t>Mcgregor’s</a:t>
              </a:r>
              <a:r>
                <a:rPr lang="en-US" sz="1600" kern="1200" dirty="0"/>
                <a:t> x &amp; Y Theory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C67A96B-240A-A977-FC65-977A622205B7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0DC9BDB-1C28-8630-79E1-41C6C3C9A6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onfused person with solid fill">
              <a:extLst>
                <a:ext uri="{FF2B5EF4-FFF2-40B4-BE49-F238E27FC236}">
                  <a16:creationId xmlns:a16="http://schemas.microsoft.com/office/drawing/2014/main" id="{B5D8C2C3-5F94-E9C0-F279-A148162BA2DB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787AAFD-D69E-8F5B-F156-24462D6380B3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discuss when this theory will be useful to you.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70EF51-BFA3-7814-FE25-445738D8A35C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8BC9D6F-94D0-3892-287E-C87A1518E700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Nervous face outline with solid fill">
              <a:extLst>
                <a:ext uri="{FF2B5EF4-FFF2-40B4-BE49-F238E27FC236}">
                  <a16:creationId xmlns:a16="http://schemas.microsoft.com/office/drawing/2014/main" id="{BA305B0C-EDE7-3F76-028C-ED3033DDEB5C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B3D3F4B-ACE6-9721-DC7D-F081E347C03F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reflect on which management style you might naturally have.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2061" y="2108201"/>
            <a:ext cx="4325815" cy="40639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Douglas McGregor developed a theory relating how a managers’ belief or assume their employees behaviour.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08BCFC6-0AD9-2D02-494C-1743EAC9C90D}"/>
              </a:ext>
            </a:extLst>
          </p:cNvPr>
          <p:cNvSpPr/>
          <p:nvPr/>
        </p:nvSpPr>
        <p:spPr>
          <a:xfrm>
            <a:off x="3316457" y="2108697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are lazy.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need control and coercion.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45E8FF-DD28-D0DE-6CEB-5FA28B70FC84}"/>
              </a:ext>
            </a:extLst>
          </p:cNvPr>
          <p:cNvSpPr/>
          <p:nvPr/>
        </p:nvSpPr>
        <p:spPr>
          <a:xfrm>
            <a:off x="474784" y="2108697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X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179C3A6-6D86-1193-044C-23BA005698ED}"/>
              </a:ext>
            </a:extLst>
          </p:cNvPr>
          <p:cNvSpPr/>
          <p:nvPr/>
        </p:nvSpPr>
        <p:spPr>
          <a:xfrm>
            <a:off x="3316457" y="4236938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that employees like work.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do not require controlling.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D6F45E5-531C-21CE-8D26-C8E9DCE900DF}"/>
              </a:ext>
            </a:extLst>
          </p:cNvPr>
          <p:cNvSpPr/>
          <p:nvPr/>
        </p:nvSpPr>
        <p:spPr>
          <a:xfrm>
            <a:off x="474784" y="4236938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4842-99F0-1A6B-2C8B-9DF3996C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D71A1F5-FED0-843D-F897-1487B324663F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D8E464C-F958-594E-DEA8-D8A7D8CE9F6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D6DCA0-AEA5-6350-5473-536862613BFD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money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BD51AE-100E-0952-C4C8-4310A9753B15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EA17CD4-01F9-EDA1-599E-5E1F9A39DD4B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49434F2-9D49-024B-55F4-51E6641BD98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Will avoid work when possible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5737382-D0D3-6AD4-7639-65394F5B191F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A911AD-AD61-5796-5D70-EE48128C8D8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79E17C-9401-F62E-8A3F-6BDDBE39BB99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ambition and dislike responsibility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FDEF10-543A-D511-785C-D8AF6E83E929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65D3506-E136-9530-B91E-E41EF0419BF3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46E3C-812C-B6B7-3F5C-2EDC3BDE394B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indifferent to organisational needs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92FC8-B794-BAB5-63B6-9254FA771B88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542D76-9ACA-F670-DF5A-6F5BACE3A48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783B7A-372B-8F24-614F-EF5E12495505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creativity and resist change. 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BD3DD4-6EBF-1EC3-BF45-6283E29D0D10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X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161240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672B-33C8-12E9-6376-001AE9CC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94B7-54E7-1C79-32A8-72EB40942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9D94773-7D12-0201-C0F8-6805D7880282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E9FB37-F1C2-2B7C-A936-D7084AC3E0B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57BFC42-7192-C517-997A-A601780EB878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job satisfaction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D63CDE5-B607-9CFA-1C26-EB66C5DC4144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F27263-13B8-1536-E25D-96EE94852065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F2A7DC-563C-ABEC-7825-67E3FD3B94C0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Actively seek work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E53945-7311-BBAB-2309-BDC560CA4F4C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613FABC-246F-FF25-A281-E6063E30E39B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86DD40-2E62-87AC-D7FB-B1F885E871A1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Show ambition and seek responsibility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911CE9-771A-44A2-1055-F472927F1D32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AF62950-1F8F-A1B3-F395-0BD1B395F7B6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4B461E-4414-90A3-F39B-285F20F23D91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committed to organisational objectives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D34A03-2B10-DC56-3AFC-15FF8E880A3A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4C2361A-5BB9-0E87-60C7-87D139C6F8E1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6E4EBE2-FCC7-372C-E65C-27D1B6A8457D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Are creative and welcome change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89CF8C-0088-C70F-B072-09912418EB7F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Y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8533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449943" y="2046514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73224" y="1991953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77E2-79D0-2EA9-AADB-9E87FF321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Steve Jobs – X or Y?</a:t>
            </a:r>
          </a:p>
        </p:txBody>
      </p:sp>
      <p:pic>
        <p:nvPicPr>
          <p:cNvPr id="4" name="Online Media 3" title="Steve Jobs talks about managing people">
            <a:hlinkClick r:id="" action="ppaction://media"/>
            <a:extLst>
              <a:ext uri="{FF2B5EF4-FFF2-40B4-BE49-F238E27FC236}">
                <a16:creationId xmlns:a16="http://schemas.microsoft.com/office/drawing/2014/main" id="{AF42443D-38F8-788C-8719-D89E021749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42967" y="1948543"/>
            <a:ext cx="7507433" cy="424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4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8B919-05FD-6947-BB66-B98167DE4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own management beliefs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EFA4E7-728F-4CBC-29C8-B92DAE025A3B}"/>
              </a:ext>
            </a:extLst>
          </p:cNvPr>
          <p:cNvSpPr/>
          <p:nvPr/>
        </p:nvSpPr>
        <p:spPr>
          <a:xfrm>
            <a:off x="668215" y="2321169"/>
            <a:ext cx="10955216" cy="967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Activity – 30 mins - Complete the Reflective Questions on Management Style.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705DE9E-D231-A78E-5E78-67906EBFDA59}"/>
              </a:ext>
            </a:extLst>
          </p:cNvPr>
          <p:cNvSpPr/>
          <p:nvPr/>
        </p:nvSpPr>
        <p:spPr>
          <a:xfrm>
            <a:off x="668215" y="3429000"/>
            <a:ext cx="10955216" cy="96715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Moodle –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Week 8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Answer the questions and reflect on your own approach to management. </a:t>
            </a:r>
          </a:p>
        </p:txBody>
      </p:sp>
    </p:spTree>
    <p:extLst>
      <p:ext uri="{BB962C8B-B14F-4D97-AF65-F5344CB8AC3E}">
        <p14:creationId xmlns:p14="http://schemas.microsoft.com/office/powerpoint/2010/main" val="3418717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066EE-ED71-F883-67FC-F5D3F2DE0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89BBD-7719-0AD0-3DB3-0D0C396C5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-Defined and discussed McGregor’s X and Y Theory.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Reflected on our own management style. </a:t>
            </a:r>
          </a:p>
        </p:txBody>
      </p:sp>
    </p:spTree>
    <p:extLst>
      <p:ext uri="{BB962C8B-B14F-4D97-AF65-F5344CB8AC3E}">
        <p14:creationId xmlns:p14="http://schemas.microsoft.com/office/powerpoint/2010/main" val="308950832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{AFB8532D-A40E-4422-BA2A-5CBF57317124}tf11437505_win32</Template>
  <TotalTime>0</TotalTime>
  <Words>538</Words>
  <Application>Microsoft Office PowerPoint</Application>
  <PresentationFormat>Widescreen</PresentationFormat>
  <Paragraphs>61</Paragraphs>
  <Slides>9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Georgia Pro Cond Light</vt:lpstr>
      <vt:lpstr>Speak Pro</vt:lpstr>
      <vt:lpstr>RetrospectVTI</vt:lpstr>
      <vt:lpstr>McGregor’s  X and Y Theory</vt:lpstr>
      <vt:lpstr>During the session… </vt:lpstr>
      <vt:lpstr>McGregor’s X and Y Theory</vt:lpstr>
      <vt:lpstr>Theory X</vt:lpstr>
      <vt:lpstr>Theory Y</vt:lpstr>
      <vt:lpstr>Theory X and Y </vt:lpstr>
      <vt:lpstr>Steve Jobs – X or Y?</vt:lpstr>
      <vt:lpstr>Reflect on your own management beliefs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McGregor’s  X and Y Theory</dc:title>
  <dc:creator>Rebecca Kavanagh</dc:creator>
  <cp:lastModifiedBy>Rebecca Stewart</cp:lastModifiedBy>
  <cp:revision>9</cp:revision>
  <dcterms:created xsi:type="dcterms:W3CDTF">2022-11-09T21:43:57Z</dcterms:created>
  <dcterms:modified xsi:type="dcterms:W3CDTF">2023-07-01T10:37:20Z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