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sv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10" Type="http://schemas.openxmlformats.org/officeDocument/2006/relationships/image" Target="../media/image25.svg"/><Relationship Id="rId4" Type="http://schemas.openxmlformats.org/officeDocument/2006/relationships/image" Target="../media/image19.svg"/><Relationship Id="rId9" Type="http://schemas.openxmlformats.org/officeDocument/2006/relationships/image" Target="../media/image24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sv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10" Type="http://schemas.openxmlformats.org/officeDocument/2006/relationships/image" Target="../media/image25.svg"/><Relationship Id="rId4" Type="http://schemas.openxmlformats.org/officeDocument/2006/relationships/image" Target="../media/image19.svg"/><Relationship Id="rId9" Type="http://schemas.openxmlformats.org/officeDocument/2006/relationships/image" Target="../media/image2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C9B677-7681-482F-9535-3A9066A2DD91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AD437E44-994A-4F73-AC77-451F10DB3BFA}">
      <dgm:prSet/>
      <dgm:spPr/>
      <dgm:t>
        <a:bodyPr/>
        <a:lstStyle/>
        <a:p>
          <a:pPr>
            <a:defRPr cap="all"/>
          </a:pPr>
          <a:r>
            <a:rPr lang="en-US"/>
            <a:t>TEACHES CONFLICT RESOLUTION SKILLS </a:t>
          </a:r>
        </a:p>
      </dgm:t>
    </dgm:pt>
    <dgm:pt modelId="{DE80711C-203A-4CAD-B912-4B230DE3A119}" type="parTrans" cxnId="{4887A9F8-4B22-43AB-8C17-2A29DF4F31A5}">
      <dgm:prSet/>
      <dgm:spPr/>
      <dgm:t>
        <a:bodyPr/>
        <a:lstStyle/>
        <a:p>
          <a:endParaRPr lang="en-US"/>
        </a:p>
      </dgm:t>
    </dgm:pt>
    <dgm:pt modelId="{F6ADDD22-875E-4A1B-B280-FD9D7C35B696}" type="sibTrans" cxnId="{4887A9F8-4B22-43AB-8C17-2A29DF4F31A5}">
      <dgm:prSet/>
      <dgm:spPr/>
      <dgm:t>
        <a:bodyPr/>
        <a:lstStyle/>
        <a:p>
          <a:endParaRPr lang="en-US"/>
        </a:p>
      </dgm:t>
    </dgm:pt>
    <dgm:pt modelId="{DE085C2E-8542-42FF-BE82-EB62E90D7718}">
      <dgm:prSet/>
      <dgm:spPr/>
      <dgm:t>
        <a:bodyPr/>
        <a:lstStyle/>
        <a:p>
          <a:pPr>
            <a:defRPr cap="all"/>
          </a:pPr>
          <a:r>
            <a:rPr lang="en-US"/>
            <a:t>BUILDS TRUST </a:t>
          </a:r>
        </a:p>
      </dgm:t>
    </dgm:pt>
    <dgm:pt modelId="{9F175799-398E-4EBD-A551-3500D5CB979D}" type="parTrans" cxnId="{671C92FC-9528-49F6-B322-0474A2A2B845}">
      <dgm:prSet/>
      <dgm:spPr/>
      <dgm:t>
        <a:bodyPr/>
        <a:lstStyle/>
        <a:p>
          <a:endParaRPr lang="en-US"/>
        </a:p>
      </dgm:t>
    </dgm:pt>
    <dgm:pt modelId="{2647E1A0-5FEE-409A-BA0F-70B79A95E45F}" type="sibTrans" cxnId="{671C92FC-9528-49F6-B322-0474A2A2B845}">
      <dgm:prSet/>
      <dgm:spPr/>
      <dgm:t>
        <a:bodyPr/>
        <a:lstStyle/>
        <a:p>
          <a:endParaRPr lang="en-US"/>
        </a:p>
      </dgm:t>
    </dgm:pt>
    <dgm:pt modelId="{E15ED7C5-A017-41C2-902F-B7A3FE4A59BC}">
      <dgm:prSet/>
      <dgm:spPr/>
      <dgm:t>
        <a:bodyPr/>
        <a:lstStyle/>
        <a:p>
          <a:pPr>
            <a:defRPr cap="all"/>
          </a:pPr>
          <a:r>
            <a:rPr lang="en-US"/>
            <a:t>GOOD COMMUNICATION </a:t>
          </a:r>
        </a:p>
      </dgm:t>
    </dgm:pt>
    <dgm:pt modelId="{BDFBE3B9-8D8E-4E8B-BCE6-FD84325ABB88}" type="parTrans" cxnId="{8B07F528-19E7-4927-9BF5-ED6A6A761AA9}">
      <dgm:prSet/>
      <dgm:spPr/>
      <dgm:t>
        <a:bodyPr/>
        <a:lstStyle/>
        <a:p>
          <a:endParaRPr lang="en-US"/>
        </a:p>
      </dgm:t>
    </dgm:pt>
    <dgm:pt modelId="{2345F7E7-0EFC-40C2-BE3A-FD53E2647175}" type="sibTrans" cxnId="{8B07F528-19E7-4927-9BF5-ED6A6A761AA9}">
      <dgm:prSet/>
      <dgm:spPr/>
      <dgm:t>
        <a:bodyPr/>
        <a:lstStyle/>
        <a:p>
          <a:endParaRPr lang="en-US"/>
        </a:p>
      </dgm:t>
    </dgm:pt>
    <dgm:pt modelId="{D2812713-2FAC-4C29-806D-32C892E062BC}">
      <dgm:prSet/>
      <dgm:spPr/>
      <dgm:t>
        <a:bodyPr/>
        <a:lstStyle/>
        <a:p>
          <a:pPr>
            <a:defRPr cap="all"/>
          </a:pPr>
          <a:r>
            <a:rPr lang="en-US"/>
            <a:t>CLEAR OBJECTIVES </a:t>
          </a:r>
        </a:p>
      </dgm:t>
    </dgm:pt>
    <dgm:pt modelId="{309CF4CC-EAE9-47A3-9D8C-40910039C3D1}" type="parTrans" cxnId="{76406887-F73B-4B95-A821-D676BDC05640}">
      <dgm:prSet/>
      <dgm:spPr/>
      <dgm:t>
        <a:bodyPr/>
        <a:lstStyle/>
        <a:p>
          <a:endParaRPr lang="en-US"/>
        </a:p>
      </dgm:t>
    </dgm:pt>
    <dgm:pt modelId="{96DDCFE5-BF6A-49AB-A8D4-40CFECCD17FF}" type="sibTrans" cxnId="{76406887-F73B-4B95-A821-D676BDC05640}">
      <dgm:prSet/>
      <dgm:spPr/>
      <dgm:t>
        <a:bodyPr/>
        <a:lstStyle/>
        <a:p>
          <a:endParaRPr lang="en-US"/>
        </a:p>
      </dgm:t>
    </dgm:pt>
    <dgm:pt modelId="{2CF02279-A9DF-4B58-93FE-FBD6D5F51FAB}">
      <dgm:prSet/>
      <dgm:spPr/>
      <dgm:t>
        <a:bodyPr/>
        <a:lstStyle/>
        <a:p>
          <a:pPr>
            <a:defRPr cap="all"/>
          </a:pPr>
          <a:r>
            <a:rPr lang="en-US"/>
            <a:t>APPROPRIATE LEADERSHIP</a:t>
          </a:r>
        </a:p>
      </dgm:t>
    </dgm:pt>
    <dgm:pt modelId="{F9D3657F-1BE1-4E32-8D77-CC97565E0AA2}" type="parTrans" cxnId="{ADDA8FAD-A804-40DA-9153-D8FC45EEDE7B}">
      <dgm:prSet/>
      <dgm:spPr/>
      <dgm:t>
        <a:bodyPr/>
        <a:lstStyle/>
        <a:p>
          <a:endParaRPr lang="en-US"/>
        </a:p>
      </dgm:t>
    </dgm:pt>
    <dgm:pt modelId="{88AA152F-9993-40FB-B0F2-54DD7F921CE2}" type="sibTrans" cxnId="{ADDA8FAD-A804-40DA-9153-D8FC45EEDE7B}">
      <dgm:prSet/>
      <dgm:spPr/>
      <dgm:t>
        <a:bodyPr/>
        <a:lstStyle/>
        <a:p>
          <a:endParaRPr lang="en-US"/>
        </a:p>
      </dgm:t>
    </dgm:pt>
    <dgm:pt modelId="{7922C0CC-82C2-4DC2-B2CB-ADA021664BFA}">
      <dgm:prSet/>
      <dgm:spPr/>
      <dgm:t>
        <a:bodyPr/>
        <a:lstStyle/>
        <a:p>
          <a:pPr>
            <a:defRPr cap="all"/>
          </a:pPr>
          <a:r>
            <a:rPr lang="en-US"/>
            <a:t>BALANCED ROLES</a:t>
          </a:r>
        </a:p>
      </dgm:t>
    </dgm:pt>
    <dgm:pt modelId="{BD2B9EB3-8493-4C26-896B-E20C5CEB722C}" type="parTrans" cxnId="{C62604F2-ACAA-48E8-B081-2BBDA5F6AB65}">
      <dgm:prSet/>
      <dgm:spPr/>
      <dgm:t>
        <a:bodyPr/>
        <a:lstStyle/>
        <a:p>
          <a:endParaRPr lang="en-US"/>
        </a:p>
      </dgm:t>
    </dgm:pt>
    <dgm:pt modelId="{A5DEBED2-CCB9-4FD5-9CCF-9A417A6FB47E}" type="sibTrans" cxnId="{C62604F2-ACAA-48E8-B081-2BBDA5F6AB65}">
      <dgm:prSet/>
      <dgm:spPr/>
      <dgm:t>
        <a:bodyPr/>
        <a:lstStyle/>
        <a:p>
          <a:endParaRPr lang="en-US"/>
        </a:p>
      </dgm:t>
    </dgm:pt>
    <dgm:pt modelId="{7BB8AC28-7280-4982-AECA-6D5C7D3341B5}" type="pres">
      <dgm:prSet presAssocID="{86C9B677-7681-482F-9535-3A9066A2DD91}" presName="root" presStyleCnt="0">
        <dgm:presLayoutVars>
          <dgm:dir/>
          <dgm:resizeHandles val="exact"/>
        </dgm:presLayoutVars>
      </dgm:prSet>
      <dgm:spPr/>
    </dgm:pt>
    <dgm:pt modelId="{BB30848C-93BD-4A69-BBFD-21D8A8E59D08}" type="pres">
      <dgm:prSet presAssocID="{AD437E44-994A-4F73-AC77-451F10DB3BFA}" presName="compNode" presStyleCnt="0"/>
      <dgm:spPr/>
    </dgm:pt>
    <dgm:pt modelId="{DA270A49-E9B0-4DD7-B5CB-6A307484C77A}" type="pres">
      <dgm:prSet presAssocID="{AD437E44-994A-4F73-AC77-451F10DB3BFA}" presName="iconBgRect" presStyleLbl="bgShp" presStyleIdx="0" presStyleCnt="6"/>
      <dgm:spPr/>
    </dgm:pt>
    <dgm:pt modelId="{3F83AD2A-D476-4302-8B43-1AEA76CA791A}" type="pres">
      <dgm:prSet presAssocID="{AD437E44-994A-4F73-AC77-451F10DB3BFA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C4822CDA-A45E-4803-AC06-F861E03BD4E6}" type="pres">
      <dgm:prSet presAssocID="{AD437E44-994A-4F73-AC77-451F10DB3BFA}" presName="spaceRect" presStyleCnt="0"/>
      <dgm:spPr/>
    </dgm:pt>
    <dgm:pt modelId="{AA32C6DB-E89E-4034-B74D-7001DD08132B}" type="pres">
      <dgm:prSet presAssocID="{AD437E44-994A-4F73-AC77-451F10DB3BFA}" presName="textRect" presStyleLbl="revTx" presStyleIdx="0" presStyleCnt="6">
        <dgm:presLayoutVars>
          <dgm:chMax val="1"/>
          <dgm:chPref val="1"/>
        </dgm:presLayoutVars>
      </dgm:prSet>
      <dgm:spPr/>
    </dgm:pt>
    <dgm:pt modelId="{AB8366BC-86CF-4B58-AD6E-6ED64E4A3EE0}" type="pres">
      <dgm:prSet presAssocID="{F6ADDD22-875E-4A1B-B280-FD9D7C35B696}" presName="sibTrans" presStyleCnt="0"/>
      <dgm:spPr/>
    </dgm:pt>
    <dgm:pt modelId="{1BFB9326-B064-41A6-AA7E-8E8CD327A7B8}" type="pres">
      <dgm:prSet presAssocID="{DE085C2E-8542-42FF-BE82-EB62E90D7718}" presName="compNode" presStyleCnt="0"/>
      <dgm:spPr/>
    </dgm:pt>
    <dgm:pt modelId="{A6E94356-D270-4D3B-BB0C-57C8A2E9DC87}" type="pres">
      <dgm:prSet presAssocID="{DE085C2E-8542-42FF-BE82-EB62E90D7718}" presName="iconBgRect" presStyleLbl="bgShp" presStyleIdx="1" presStyleCnt="6"/>
      <dgm:spPr/>
    </dgm:pt>
    <dgm:pt modelId="{B0CA426E-E721-4E39-95E4-37048406960E}" type="pres">
      <dgm:prSet presAssocID="{DE085C2E-8542-42FF-BE82-EB62E90D7718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59053105-C83E-4EF0-BC2E-CFCBE4A316F3}" type="pres">
      <dgm:prSet presAssocID="{DE085C2E-8542-42FF-BE82-EB62E90D7718}" presName="spaceRect" presStyleCnt="0"/>
      <dgm:spPr/>
    </dgm:pt>
    <dgm:pt modelId="{E27AFA83-7E33-4036-B8C1-AFDA6D297558}" type="pres">
      <dgm:prSet presAssocID="{DE085C2E-8542-42FF-BE82-EB62E90D7718}" presName="textRect" presStyleLbl="revTx" presStyleIdx="1" presStyleCnt="6">
        <dgm:presLayoutVars>
          <dgm:chMax val="1"/>
          <dgm:chPref val="1"/>
        </dgm:presLayoutVars>
      </dgm:prSet>
      <dgm:spPr/>
    </dgm:pt>
    <dgm:pt modelId="{00638505-D8B9-46AC-8FF5-F2A504B9B916}" type="pres">
      <dgm:prSet presAssocID="{2647E1A0-5FEE-409A-BA0F-70B79A95E45F}" presName="sibTrans" presStyleCnt="0"/>
      <dgm:spPr/>
    </dgm:pt>
    <dgm:pt modelId="{A2C6A8D9-BE70-4199-AAB1-709A7AF0D075}" type="pres">
      <dgm:prSet presAssocID="{E15ED7C5-A017-41C2-902F-B7A3FE4A59BC}" presName="compNode" presStyleCnt="0"/>
      <dgm:spPr/>
    </dgm:pt>
    <dgm:pt modelId="{5E18EC66-DE01-4E3C-A977-CC8CC8746CD8}" type="pres">
      <dgm:prSet presAssocID="{E15ED7C5-A017-41C2-902F-B7A3FE4A59BC}" presName="iconBgRect" presStyleLbl="bgShp" presStyleIdx="2" presStyleCnt="6"/>
      <dgm:spPr/>
    </dgm:pt>
    <dgm:pt modelId="{F923F2B6-D86C-4E45-AB41-2B8FF419BA2D}" type="pres">
      <dgm:prSet presAssocID="{E15ED7C5-A017-41C2-902F-B7A3FE4A59BC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umbs Up Sign"/>
        </a:ext>
      </dgm:extLst>
    </dgm:pt>
    <dgm:pt modelId="{57501975-485A-412E-B64B-3022BE4CF88B}" type="pres">
      <dgm:prSet presAssocID="{E15ED7C5-A017-41C2-902F-B7A3FE4A59BC}" presName="spaceRect" presStyleCnt="0"/>
      <dgm:spPr/>
    </dgm:pt>
    <dgm:pt modelId="{C1375AC2-B97D-4666-83E3-667620DF61F5}" type="pres">
      <dgm:prSet presAssocID="{E15ED7C5-A017-41C2-902F-B7A3FE4A59BC}" presName="textRect" presStyleLbl="revTx" presStyleIdx="2" presStyleCnt="6">
        <dgm:presLayoutVars>
          <dgm:chMax val="1"/>
          <dgm:chPref val="1"/>
        </dgm:presLayoutVars>
      </dgm:prSet>
      <dgm:spPr/>
    </dgm:pt>
    <dgm:pt modelId="{337AFD5C-5D5F-48A3-B2EF-92371DCD02AB}" type="pres">
      <dgm:prSet presAssocID="{2345F7E7-0EFC-40C2-BE3A-FD53E2647175}" presName="sibTrans" presStyleCnt="0"/>
      <dgm:spPr/>
    </dgm:pt>
    <dgm:pt modelId="{57097CE0-DA6B-4369-A13B-B5D0EDD80437}" type="pres">
      <dgm:prSet presAssocID="{D2812713-2FAC-4C29-806D-32C892E062BC}" presName="compNode" presStyleCnt="0"/>
      <dgm:spPr/>
    </dgm:pt>
    <dgm:pt modelId="{7244B8AC-ABE6-4821-A66B-F74E75327EFF}" type="pres">
      <dgm:prSet presAssocID="{D2812713-2FAC-4C29-806D-32C892E062BC}" presName="iconBgRect" presStyleLbl="bgShp" presStyleIdx="3" presStyleCnt="6"/>
      <dgm:spPr/>
    </dgm:pt>
    <dgm:pt modelId="{B8AD0AA4-6374-4A52-9A31-A92133909700}" type="pres">
      <dgm:prSet presAssocID="{D2812713-2FAC-4C29-806D-32C892E062BC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F7DFAC14-5F43-439D-B1EF-BB42BEB7A1DA}" type="pres">
      <dgm:prSet presAssocID="{D2812713-2FAC-4C29-806D-32C892E062BC}" presName="spaceRect" presStyleCnt="0"/>
      <dgm:spPr/>
    </dgm:pt>
    <dgm:pt modelId="{8876E050-4ED2-4077-BD52-9E5ECC4BAD72}" type="pres">
      <dgm:prSet presAssocID="{D2812713-2FAC-4C29-806D-32C892E062BC}" presName="textRect" presStyleLbl="revTx" presStyleIdx="3" presStyleCnt="6">
        <dgm:presLayoutVars>
          <dgm:chMax val="1"/>
          <dgm:chPref val="1"/>
        </dgm:presLayoutVars>
      </dgm:prSet>
      <dgm:spPr/>
    </dgm:pt>
    <dgm:pt modelId="{11BE662D-B877-4709-BF1C-922BE2846B68}" type="pres">
      <dgm:prSet presAssocID="{96DDCFE5-BF6A-49AB-A8D4-40CFECCD17FF}" presName="sibTrans" presStyleCnt="0"/>
      <dgm:spPr/>
    </dgm:pt>
    <dgm:pt modelId="{E8BF2885-4AF2-45C4-BFC1-66CB34293333}" type="pres">
      <dgm:prSet presAssocID="{2CF02279-A9DF-4B58-93FE-FBD6D5F51FAB}" presName="compNode" presStyleCnt="0"/>
      <dgm:spPr/>
    </dgm:pt>
    <dgm:pt modelId="{4E4CAA07-F727-436C-8E78-8A5927699BED}" type="pres">
      <dgm:prSet presAssocID="{2CF02279-A9DF-4B58-93FE-FBD6D5F51FAB}" presName="iconBgRect" presStyleLbl="bgShp" presStyleIdx="4" presStyleCnt="6"/>
      <dgm:spPr/>
    </dgm:pt>
    <dgm:pt modelId="{B6DCC063-F5C5-4E30-95D7-CB3456CC76D3}" type="pres">
      <dgm:prSet presAssocID="{2CF02279-A9DF-4B58-93FE-FBD6D5F51FAB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BBCEB837-5FCA-4A0E-958D-AE184479BE1A}" type="pres">
      <dgm:prSet presAssocID="{2CF02279-A9DF-4B58-93FE-FBD6D5F51FAB}" presName="spaceRect" presStyleCnt="0"/>
      <dgm:spPr/>
    </dgm:pt>
    <dgm:pt modelId="{643A1D01-04C6-41F0-B850-FAE97B8C3F8F}" type="pres">
      <dgm:prSet presAssocID="{2CF02279-A9DF-4B58-93FE-FBD6D5F51FAB}" presName="textRect" presStyleLbl="revTx" presStyleIdx="4" presStyleCnt="6">
        <dgm:presLayoutVars>
          <dgm:chMax val="1"/>
          <dgm:chPref val="1"/>
        </dgm:presLayoutVars>
      </dgm:prSet>
      <dgm:spPr/>
    </dgm:pt>
    <dgm:pt modelId="{F4FEAA41-2516-4984-8C78-C9C12967BA15}" type="pres">
      <dgm:prSet presAssocID="{88AA152F-9993-40FB-B0F2-54DD7F921CE2}" presName="sibTrans" presStyleCnt="0"/>
      <dgm:spPr/>
    </dgm:pt>
    <dgm:pt modelId="{2E9AA92B-F55D-4B87-A151-56A9EC52D816}" type="pres">
      <dgm:prSet presAssocID="{7922C0CC-82C2-4DC2-B2CB-ADA021664BFA}" presName="compNode" presStyleCnt="0"/>
      <dgm:spPr/>
    </dgm:pt>
    <dgm:pt modelId="{2C5615AF-A923-49A4-AFC2-CEA8635D8DF5}" type="pres">
      <dgm:prSet presAssocID="{7922C0CC-82C2-4DC2-B2CB-ADA021664BFA}" presName="iconBgRect" presStyleLbl="bgShp" presStyleIdx="5" presStyleCnt="6"/>
      <dgm:spPr/>
    </dgm:pt>
    <dgm:pt modelId="{5EED9D33-F989-46C4-A8D3-7A9E8DB9C723}" type="pres">
      <dgm:prSet presAssocID="{7922C0CC-82C2-4DC2-B2CB-ADA021664BFA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A419AF29-F6A8-4699-9DEA-6FB972450742}" type="pres">
      <dgm:prSet presAssocID="{7922C0CC-82C2-4DC2-B2CB-ADA021664BFA}" presName="spaceRect" presStyleCnt="0"/>
      <dgm:spPr/>
    </dgm:pt>
    <dgm:pt modelId="{AB0A6DF8-0C56-4FBE-B49F-1BEF3ADE669E}" type="pres">
      <dgm:prSet presAssocID="{7922C0CC-82C2-4DC2-B2CB-ADA021664BFA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48371507-97F1-4ACD-AF51-1D4F93CF9907}" type="presOf" srcId="{DE085C2E-8542-42FF-BE82-EB62E90D7718}" destId="{E27AFA83-7E33-4036-B8C1-AFDA6D297558}" srcOrd="0" destOrd="0" presId="urn:microsoft.com/office/officeart/2018/5/layout/IconCircleLabelList"/>
    <dgm:cxn modelId="{09A29414-13E6-4D2C-908E-8B5B52F0A12B}" type="presOf" srcId="{86C9B677-7681-482F-9535-3A9066A2DD91}" destId="{7BB8AC28-7280-4982-AECA-6D5C7D3341B5}" srcOrd="0" destOrd="0" presId="urn:microsoft.com/office/officeart/2018/5/layout/IconCircleLabelList"/>
    <dgm:cxn modelId="{8B07F528-19E7-4927-9BF5-ED6A6A761AA9}" srcId="{86C9B677-7681-482F-9535-3A9066A2DD91}" destId="{E15ED7C5-A017-41C2-902F-B7A3FE4A59BC}" srcOrd="2" destOrd="0" parTransId="{BDFBE3B9-8D8E-4E8B-BCE6-FD84325ABB88}" sibTransId="{2345F7E7-0EFC-40C2-BE3A-FD53E2647175}"/>
    <dgm:cxn modelId="{F45D443B-7D9E-4CCB-8269-1B215ABCF5BA}" type="presOf" srcId="{E15ED7C5-A017-41C2-902F-B7A3FE4A59BC}" destId="{C1375AC2-B97D-4666-83E3-667620DF61F5}" srcOrd="0" destOrd="0" presId="urn:microsoft.com/office/officeart/2018/5/layout/IconCircleLabelList"/>
    <dgm:cxn modelId="{511E5D6B-247E-43C6-813B-D33ADE20C671}" type="presOf" srcId="{D2812713-2FAC-4C29-806D-32C892E062BC}" destId="{8876E050-4ED2-4077-BD52-9E5ECC4BAD72}" srcOrd="0" destOrd="0" presId="urn:microsoft.com/office/officeart/2018/5/layout/IconCircleLabelList"/>
    <dgm:cxn modelId="{B3203986-8E6E-4CD0-ACA7-70E9C474A624}" type="presOf" srcId="{AD437E44-994A-4F73-AC77-451F10DB3BFA}" destId="{AA32C6DB-E89E-4034-B74D-7001DD08132B}" srcOrd="0" destOrd="0" presId="urn:microsoft.com/office/officeart/2018/5/layout/IconCircleLabelList"/>
    <dgm:cxn modelId="{76406887-F73B-4B95-A821-D676BDC05640}" srcId="{86C9B677-7681-482F-9535-3A9066A2DD91}" destId="{D2812713-2FAC-4C29-806D-32C892E062BC}" srcOrd="3" destOrd="0" parTransId="{309CF4CC-EAE9-47A3-9D8C-40910039C3D1}" sibTransId="{96DDCFE5-BF6A-49AB-A8D4-40CFECCD17FF}"/>
    <dgm:cxn modelId="{ADDA8FAD-A804-40DA-9153-D8FC45EEDE7B}" srcId="{86C9B677-7681-482F-9535-3A9066A2DD91}" destId="{2CF02279-A9DF-4B58-93FE-FBD6D5F51FAB}" srcOrd="4" destOrd="0" parTransId="{F9D3657F-1BE1-4E32-8D77-CC97565E0AA2}" sibTransId="{88AA152F-9993-40FB-B0F2-54DD7F921CE2}"/>
    <dgm:cxn modelId="{2B06FEDA-AC13-430B-ADC0-D69D3E5DC915}" type="presOf" srcId="{7922C0CC-82C2-4DC2-B2CB-ADA021664BFA}" destId="{AB0A6DF8-0C56-4FBE-B49F-1BEF3ADE669E}" srcOrd="0" destOrd="0" presId="urn:microsoft.com/office/officeart/2018/5/layout/IconCircleLabelList"/>
    <dgm:cxn modelId="{FCEF15EC-1EE7-4C2C-B7BD-B8FEA928F099}" type="presOf" srcId="{2CF02279-A9DF-4B58-93FE-FBD6D5F51FAB}" destId="{643A1D01-04C6-41F0-B850-FAE97B8C3F8F}" srcOrd="0" destOrd="0" presId="urn:microsoft.com/office/officeart/2018/5/layout/IconCircleLabelList"/>
    <dgm:cxn modelId="{C62604F2-ACAA-48E8-B081-2BBDA5F6AB65}" srcId="{86C9B677-7681-482F-9535-3A9066A2DD91}" destId="{7922C0CC-82C2-4DC2-B2CB-ADA021664BFA}" srcOrd="5" destOrd="0" parTransId="{BD2B9EB3-8493-4C26-896B-E20C5CEB722C}" sibTransId="{A5DEBED2-CCB9-4FD5-9CCF-9A417A6FB47E}"/>
    <dgm:cxn modelId="{4887A9F8-4B22-43AB-8C17-2A29DF4F31A5}" srcId="{86C9B677-7681-482F-9535-3A9066A2DD91}" destId="{AD437E44-994A-4F73-AC77-451F10DB3BFA}" srcOrd="0" destOrd="0" parTransId="{DE80711C-203A-4CAD-B912-4B230DE3A119}" sibTransId="{F6ADDD22-875E-4A1B-B280-FD9D7C35B696}"/>
    <dgm:cxn modelId="{671C92FC-9528-49F6-B322-0474A2A2B845}" srcId="{86C9B677-7681-482F-9535-3A9066A2DD91}" destId="{DE085C2E-8542-42FF-BE82-EB62E90D7718}" srcOrd="1" destOrd="0" parTransId="{9F175799-398E-4EBD-A551-3500D5CB979D}" sibTransId="{2647E1A0-5FEE-409A-BA0F-70B79A95E45F}"/>
    <dgm:cxn modelId="{E2E7C11C-97CA-4950-BB6D-F098262ACFCD}" type="presParOf" srcId="{7BB8AC28-7280-4982-AECA-6D5C7D3341B5}" destId="{BB30848C-93BD-4A69-BBFD-21D8A8E59D08}" srcOrd="0" destOrd="0" presId="urn:microsoft.com/office/officeart/2018/5/layout/IconCircleLabelList"/>
    <dgm:cxn modelId="{D5D30C0B-2D00-4E92-94C3-DB76180559AB}" type="presParOf" srcId="{BB30848C-93BD-4A69-BBFD-21D8A8E59D08}" destId="{DA270A49-E9B0-4DD7-B5CB-6A307484C77A}" srcOrd="0" destOrd="0" presId="urn:microsoft.com/office/officeart/2018/5/layout/IconCircleLabelList"/>
    <dgm:cxn modelId="{34C314F7-C232-4D1B-8D39-F1711B1A0CC6}" type="presParOf" srcId="{BB30848C-93BD-4A69-BBFD-21D8A8E59D08}" destId="{3F83AD2A-D476-4302-8B43-1AEA76CA791A}" srcOrd="1" destOrd="0" presId="urn:microsoft.com/office/officeart/2018/5/layout/IconCircleLabelList"/>
    <dgm:cxn modelId="{99C9737E-6344-4A98-B0D1-6E0ECDD6523A}" type="presParOf" srcId="{BB30848C-93BD-4A69-BBFD-21D8A8E59D08}" destId="{C4822CDA-A45E-4803-AC06-F861E03BD4E6}" srcOrd="2" destOrd="0" presId="urn:microsoft.com/office/officeart/2018/5/layout/IconCircleLabelList"/>
    <dgm:cxn modelId="{42D446C6-1620-46C4-8826-14AA2928A10D}" type="presParOf" srcId="{BB30848C-93BD-4A69-BBFD-21D8A8E59D08}" destId="{AA32C6DB-E89E-4034-B74D-7001DD08132B}" srcOrd="3" destOrd="0" presId="urn:microsoft.com/office/officeart/2018/5/layout/IconCircleLabelList"/>
    <dgm:cxn modelId="{22CDFBE2-A7D0-4E71-BF08-DF95B97100DE}" type="presParOf" srcId="{7BB8AC28-7280-4982-AECA-6D5C7D3341B5}" destId="{AB8366BC-86CF-4B58-AD6E-6ED64E4A3EE0}" srcOrd="1" destOrd="0" presId="urn:microsoft.com/office/officeart/2018/5/layout/IconCircleLabelList"/>
    <dgm:cxn modelId="{13906380-32CE-4010-BB58-3A4FA6532258}" type="presParOf" srcId="{7BB8AC28-7280-4982-AECA-6D5C7D3341B5}" destId="{1BFB9326-B064-41A6-AA7E-8E8CD327A7B8}" srcOrd="2" destOrd="0" presId="urn:microsoft.com/office/officeart/2018/5/layout/IconCircleLabelList"/>
    <dgm:cxn modelId="{1EADC552-E937-4697-9CA8-042283866A32}" type="presParOf" srcId="{1BFB9326-B064-41A6-AA7E-8E8CD327A7B8}" destId="{A6E94356-D270-4D3B-BB0C-57C8A2E9DC87}" srcOrd="0" destOrd="0" presId="urn:microsoft.com/office/officeart/2018/5/layout/IconCircleLabelList"/>
    <dgm:cxn modelId="{01461A9E-6372-4C27-8133-976E3780278D}" type="presParOf" srcId="{1BFB9326-B064-41A6-AA7E-8E8CD327A7B8}" destId="{B0CA426E-E721-4E39-95E4-37048406960E}" srcOrd="1" destOrd="0" presId="urn:microsoft.com/office/officeart/2018/5/layout/IconCircleLabelList"/>
    <dgm:cxn modelId="{DCD9CC79-FD64-41A9-9945-046A79689EE4}" type="presParOf" srcId="{1BFB9326-B064-41A6-AA7E-8E8CD327A7B8}" destId="{59053105-C83E-4EF0-BC2E-CFCBE4A316F3}" srcOrd="2" destOrd="0" presId="urn:microsoft.com/office/officeart/2018/5/layout/IconCircleLabelList"/>
    <dgm:cxn modelId="{F684B0B9-468D-4D50-96F4-D5AB632FBC21}" type="presParOf" srcId="{1BFB9326-B064-41A6-AA7E-8E8CD327A7B8}" destId="{E27AFA83-7E33-4036-B8C1-AFDA6D297558}" srcOrd="3" destOrd="0" presId="urn:microsoft.com/office/officeart/2018/5/layout/IconCircleLabelList"/>
    <dgm:cxn modelId="{1C826D48-AFE9-497D-8575-270953CABDE4}" type="presParOf" srcId="{7BB8AC28-7280-4982-AECA-6D5C7D3341B5}" destId="{00638505-D8B9-46AC-8FF5-F2A504B9B916}" srcOrd="3" destOrd="0" presId="urn:microsoft.com/office/officeart/2018/5/layout/IconCircleLabelList"/>
    <dgm:cxn modelId="{7E884ED0-E7FE-42BA-8BD5-BC10BE696FB4}" type="presParOf" srcId="{7BB8AC28-7280-4982-AECA-6D5C7D3341B5}" destId="{A2C6A8D9-BE70-4199-AAB1-709A7AF0D075}" srcOrd="4" destOrd="0" presId="urn:microsoft.com/office/officeart/2018/5/layout/IconCircleLabelList"/>
    <dgm:cxn modelId="{87DEAE99-D08F-4B1E-8251-640E94AA78D2}" type="presParOf" srcId="{A2C6A8D9-BE70-4199-AAB1-709A7AF0D075}" destId="{5E18EC66-DE01-4E3C-A977-CC8CC8746CD8}" srcOrd="0" destOrd="0" presId="urn:microsoft.com/office/officeart/2018/5/layout/IconCircleLabelList"/>
    <dgm:cxn modelId="{F6868A22-EE86-48DE-AD21-21CBFB87E90A}" type="presParOf" srcId="{A2C6A8D9-BE70-4199-AAB1-709A7AF0D075}" destId="{F923F2B6-D86C-4E45-AB41-2B8FF419BA2D}" srcOrd="1" destOrd="0" presId="urn:microsoft.com/office/officeart/2018/5/layout/IconCircleLabelList"/>
    <dgm:cxn modelId="{1F030D60-1276-4411-B263-F903030105D4}" type="presParOf" srcId="{A2C6A8D9-BE70-4199-AAB1-709A7AF0D075}" destId="{57501975-485A-412E-B64B-3022BE4CF88B}" srcOrd="2" destOrd="0" presId="urn:microsoft.com/office/officeart/2018/5/layout/IconCircleLabelList"/>
    <dgm:cxn modelId="{BEE332E4-6A60-4223-93DA-B26CFCFBC562}" type="presParOf" srcId="{A2C6A8D9-BE70-4199-AAB1-709A7AF0D075}" destId="{C1375AC2-B97D-4666-83E3-667620DF61F5}" srcOrd="3" destOrd="0" presId="urn:microsoft.com/office/officeart/2018/5/layout/IconCircleLabelList"/>
    <dgm:cxn modelId="{0FD29BFD-4DA5-46C9-BB78-35E03B2F8731}" type="presParOf" srcId="{7BB8AC28-7280-4982-AECA-6D5C7D3341B5}" destId="{337AFD5C-5D5F-48A3-B2EF-92371DCD02AB}" srcOrd="5" destOrd="0" presId="urn:microsoft.com/office/officeart/2018/5/layout/IconCircleLabelList"/>
    <dgm:cxn modelId="{CE0A8BCA-5F29-4135-949D-60F90064D54D}" type="presParOf" srcId="{7BB8AC28-7280-4982-AECA-6D5C7D3341B5}" destId="{57097CE0-DA6B-4369-A13B-B5D0EDD80437}" srcOrd="6" destOrd="0" presId="urn:microsoft.com/office/officeart/2018/5/layout/IconCircleLabelList"/>
    <dgm:cxn modelId="{3BBCEBF9-D00D-48AD-BE2F-C226111FB505}" type="presParOf" srcId="{57097CE0-DA6B-4369-A13B-B5D0EDD80437}" destId="{7244B8AC-ABE6-4821-A66B-F74E75327EFF}" srcOrd="0" destOrd="0" presId="urn:microsoft.com/office/officeart/2018/5/layout/IconCircleLabelList"/>
    <dgm:cxn modelId="{4E0515C8-2599-4A5E-A4E9-1DE5CDFE4E5A}" type="presParOf" srcId="{57097CE0-DA6B-4369-A13B-B5D0EDD80437}" destId="{B8AD0AA4-6374-4A52-9A31-A92133909700}" srcOrd="1" destOrd="0" presId="urn:microsoft.com/office/officeart/2018/5/layout/IconCircleLabelList"/>
    <dgm:cxn modelId="{3B054D65-398D-405C-BD94-E76B554E396C}" type="presParOf" srcId="{57097CE0-DA6B-4369-A13B-B5D0EDD80437}" destId="{F7DFAC14-5F43-439D-B1EF-BB42BEB7A1DA}" srcOrd="2" destOrd="0" presId="urn:microsoft.com/office/officeart/2018/5/layout/IconCircleLabelList"/>
    <dgm:cxn modelId="{8B5D9071-1E4C-4F73-9AC7-F74EAF402387}" type="presParOf" srcId="{57097CE0-DA6B-4369-A13B-B5D0EDD80437}" destId="{8876E050-4ED2-4077-BD52-9E5ECC4BAD72}" srcOrd="3" destOrd="0" presId="urn:microsoft.com/office/officeart/2018/5/layout/IconCircleLabelList"/>
    <dgm:cxn modelId="{D058879A-86EA-4AE1-9B5B-34F8DF49208C}" type="presParOf" srcId="{7BB8AC28-7280-4982-AECA-6D5C7D3341B5}" destId="{11BE662D-B877-4709-BF1C-922BE2846B68}" srcOrd="7" destOrd="0" presId="urn:microsoft.com/office/officeart/2018/5/layout/IconCircleLabelList"/>
    <dgm:cxn modelId="{CF253985-156D-48FF-947A-E364EF484101}" type="presParOf" srcId="{7BB8AC28-7280-4982-AECA-6D5C7D3341B5}" destId="{E8BF2885-4AF2-45C4-BFC1-66CB34293333}" srcOrd="8" destOrd="0" presId="urn:microsoft.com/office/officeart/2018/5/layout/IconCircleLabelList"/>
    <dgm:cxn modelId="{EB02CD3D-204B-4AFF-8108-0E4E974676DD}" type="presParOf" srcId="{E8BF2885-4AF2-45C4-BFC1-66CB34293333}" destId="{4E4CAA07-F727-436C-8E78-8A5927699BED}" srcOrd="0" destOrd="0" presId="urn:microsoft.com/office/officeart/2018/5/layout/IconCircleLabelList"/>
    <dgm:cxn modelId="{244F3A51-32DE-45D7-93BB-4AE53AAFC43F}" type="presParOf" srcId="{E8BF2885-4AF2-45C4-BFC1-66CB34293333}" destId="{B6DCC063-F5C5-4E30-95D7-CB3456CC76D3}" srcOrd="1" destOrd="0" presId="urn:microsoft.com/office/officeart/2018/5/layout/IconCircleLabelList"/>
    <dgm:cxn modelId="{7B5F7C28-86A6-468C-87C6-F82C7DDD2808}" type="presParOf" srcId="{E8BF2885-4AF2-45C4-BFC1-66CB34293333}" destId="{BBCEB837-5FCA-4A0E-958D-AE184479BE1A}" srcOrd="2" destOrd="0" presId="urn:microsoft.com/office/officeart/2018/5/layout/IconCircleLabelList"/>
    <dgm:cxn modelId="{DE78FB92-766A-4591-95ED-BD3D98032409}" type="presParOf" srcId="{E8BF2885-4AF2-45C4-BFC1-66CB34293333}" destId="{643A1D01-04C6-41F0-B850-FAE97B8C3F8F}" srcOrd="3" destOrd="0" presId="urn:microsoft.com/office/officeart/2018/5/layout/IconCircleLabelList"/>
    <dgm:cxn modelId="{737E2116-E024-47CF-B359-60F2AF2A7B3D}" type="presParOf" srcId="{7BB8AC28-7280-4982-AECA-6D5C7D3341B5}" destId="{F4FEAA41-2516-4984-8C78-C9C12967BA15}" srcOrd="9" destOrd="0" presId="urn:microsoft.com/office/officeart/2018/5/layout/IconCircleLabelList"/>
    <dgm:cxn modelId="{BC396BC4-25F4-46E7-89A7-21419FB560E6}" type="presParOf" srcId="{7BB8AC28-7280-4982-AECA-6D5C7D3341B5}" destId="{2E9AA92B-F55D-4B87-A151-56A9EC52D816}" srcOrd="10" destOrd="0" presId="urn:microsoft.com/office/officeart/2018/5/layout/IconCircleLabelList"/>
    <dgm:cxn modelId="{766BB0F3-D2FA-48BB-AD04-8522E6ED45BD}" type="presParOf" srcId="{2E9AA92B-F55D-4B87-A151-56A9EC52D816}" destId="{2C5615AF-A923-49A4-AFC2-CEA8635D8DF5}" srcOrd="0" destOrd="0" presId="urn:microsoft.com/office/officeart/2018/5/layout/IconCircleLabelList"/>
    <dgm:cxn modelId="{DCA47F04-AEA2-42EE-B68E-8607F63DFCF5}" type="presParOf" srcId="{2E9AA92B-F55D-4B87-A151-56A9EC52D816}" destId="{5EED9D33-F989-46C4-A8D3-7A9E8DB9C723}" srcOrd="1" destOrd="0" presId="urn:microsoft.com/office/officeart/2018/5/layout/IconCircleLabelList"/>
    <dgm:cxn modelId="{9EB9090C-BEFE-480E-8D40-B3BBB60A74B6}" type="presParOf" srcId="{2E9AA92B-F55D-4B87-A151-56A9EC52D816}" destId="{A419AF29-F6A8-4699-9DEA-6FB972450742}" srcOrd="2" destOrd="0" presId="urn:microsoft.com/office/officeart/2018/5/layout/IconCircleLabelList"/>
    <dgm:cxn modelId="{8E4D64F9-8447-4244-A27F-A2AE4EE118F6}" type="presParOf" srcId="{2E9AA92B-F55D-4B87-A151-56A9EC52D816}" destId="{AB0A6DF8-0C56-4FBE-B49F-1BEF3ADE669E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C7B097-2474-41B1-BCCD-A0FDF957BEF0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11477FAA-E640-43B3-A83F-4A60DE3E26C3}">
      <dgm:prSet/>
      <dgm:spPr/>
      <dgm:t>
        <a:bodyPr/>
        <a:lstStyle/>
        <a:p>
          <a:pPr>
            <a:defRPr cap="all"/>
          </a:pPr>
          <a:r>
            <a:rPr lang="en-US"/>
            <a:t>DISAGREEMENTS </a:t>
          </a:r>
        </a:p>
      </dgm:t>
    </dgm:pt>
    <dgm:pt modelId="{825588CE-EDE6-45F8-A53C-4B20B6EB15AA}" type="parTrans" cxnId="{10B6F178-B90C-4A90-9539-452DD6494A5F}">
      <dgm:prSet/>
      <dgm:spPr/>
      <dgm:t>
        <a:bodyPr/>
        <a:lstStyle/>
        <a:p>
          <a:endParaRPr lang="en-US"/>
        </a:p>
      </dgm:t>
    </dgm:pt>
    <dgm:pt modelId="{E2F68161-3D01-4EBE-9995-4FC667430BE9}" type="sibTrans" cxnId="{10B6F178-B90C-4A90-9539-452DD6494A5F}">
      <dgm:prSet/>
      <dgm:spPr/>
      <dgm:t>
        <a:bodyPr/>
        <a:lstStyle/>
        <a:p>
          <a:endParaRPr lang="en-US"/>
        </a:p>
      </dgm:t>
    </dgm:pt>
    <dgm:pt modelId="{5805C2A2-B0C5-47C2-97E7-2A823CA27940}">
      <dgm:prSet/>
      <dgm:spPr/>
      <dgm:t>
        <a:bodyPr/>
        <a:lstStyle/>
        <a:p>
          <a:pPr>
            <a:defRPr cap="all"/>
          </a:pPr>
          <a:r>
            <a:rPr lang="en-US"/>
            <a:t>MISSED DEADLINES </a:t>
          </a:r>
        </a:p>
      </dgm:t>
    </dgm:pt>
    <dgm:pt modelId="{25B8B9CE-9E88-4384-BA82-25C8F53D4D77}" type="parTrans" cxnId="{FAB3755C-21DD-4E60-9F5C-A2328036CA9B}">
      <dgm:prSet/>
      <dgm:spPr/>
      <dgm:t>
        <a:bodyPr/>
        <a:lstStyle/>
        <a:p>
          <a:endParaRPr lang="en-US"/>
        </a:p>
      </dgm:t>
    </dgm:pt>
    <dgm:pt modelId="{2B770EB5-E4B3-448C-9636-AC8A73F55B35}" type="sibTrans" cxnId="{FAB3755C-21DD-4E60-9F5C-A2328036CA9B}">
      <dgm:prSet/>
      <dgm:spPr/>
      <dgm:t>
        <a:bodyPr/>
        <a:lstStyle/>
        <a:p>
          <a:endParaRPr lang="en-US"/>
        </a:p>
      </dgm:t>
    </dgm:pt>
    <dgm:pt modelId="{C21BC0CB-DF2A-4686-991D-2153FA786A59}">
      <dgm:prSet/>
      <dgm:spPr/>
      <dgm:t>
        <a:bodyPr/>
        <a:lstStyle/>
        <a:p>
          <a:pPr>
            <a:defRPr cap="all"/>
          </a:pPr>
          <a:r>
            <a:rPr lang="en-US"/>
            <a:t>CONFLICT MANAGEMENT </a:t>
          </a:r>
        </a:p>
      </dgm:t>
    </dgm:pt>
    <dgm:pt modelId="{1FB3CA26-E1B0-441B-8728-0596190E2266}" type="parTrans" cxnId="{42B253C7-FA4B-47B9-BF92-BA3CBD515D1A}">
      <dgm:prSet/>
      <dgm:spPr/>
      <dgm:t>
        <a:bodyPr/>
        <a:lstStyle/>
        <a:p>
          <a:endParaRPr lang="en-US"/>
        </a:p>
      </dgm:t>
    </dgm:pt>
    <dgm:pt modelId="{18D9FE81-8455-4242-9086-CB8815C3D40E}" type="sibTrans" cxnId="{42B253C7-FA4B-47B9-BF92-BA3CBD515D1A}">
      <dgm:prSet/>
      <dgm:spPr/>
      <dgm:t>
        <a:bodyPr/>
        <a:lstStyle/>
        <a:p>
          <a:endParaRPr lang="en-US"/>
        </a:p>
      </dgm:t>
    </dgm:pt>
    <dgm:pt modelId="{D2C624B5-1C10-42AB-BE5B-B675E5B89147}">
      <dgm:prSet/>
      <dgm:spPr/>
      <dgm:t>
        <a:bodyPr/>
        <a:lstStyle/>
        <a:p>
          <a:pPr>
            <a:defRPr cap="all"/>
          </a:pPr>
          <a:r>
            <a:rPr lang="en-US"/>
            <a:t>MULTPLE PEOPLE TRYING TO TAKE CHARGE </a:t>
          </a:r>
        </a:p>
      </dgm:t>
    </dgm:pt>
    <dgm:pt modelId="{4B47556F-772A-40F2-8FB4-7A0072C92B69}" type="parTrans" cxnId="{AD125246-1F4E-4503-B31D-F125EE5F7967}">
      <dgm:prSet/>
      <dgm:spPr/>
      <dgm:t>
        <a:bodyPr/>
        <a:lstStyle/>
        <a:p>
          <a:endParaRPr lang="en-US"/>
        </a:p>
      </dgm:t>
    </dgm:pt>
    <dgm:pt modelId="{7C70891D-BD30-40DF-A5D9-1A135C67C4EB}" type="sibTrans" cxnId="{AD125246-1F4E-4503-B31D-F125EE5F7967}">
      <dgm:prSet/>
      <dgm:spPr/>
      <dgm:t>
        <a:bodyPr/>
        <a:lstStyle/>
        <a:p>
          <a:endParaRPr lang="en-US"/>
        </a:p>
      </dgm:t>
    </dgm:pt>
    <dgm:pt modelId="{F07F1DF5-E95F-4BC2-9C40-A270C952ACE5}">
      <dgm:prSet/>
      <dgm:spPr/>
      <dgm:t>
        <a:bodyPr/>
        <a:lstStyle/>
        <a:p>
          <a:pPr>
            <a:defRPr cap="all"/>
          </a:pPr>
          <a:r>
            <a:rPr lang="en-US"/>
            <a:t>CERTAIN GROUP MEMBERS MIGHT NOT TAKE OTHER        SUGGESTIONS IN TO ACCOUNT</a:t>
          </a:r>
        </a:p>
      </dgm:t>
    </dgm:pt>
    <dgm:pt modelId="{9A4E8159-60C5-4414-827F-9D18AA927D56}" type="parTrans" cxnId="{EF8A2B72-22D7-45D0-B5FE-E52C779EC90E}">
      <dgm:prSet/>
      <dgm:spPr/>
      <dgm:t>
        <a:bodyPr/>
        <a:lstStyle/>
        <a:p>
          <a:endParaRPr lang="en-US"/>
        </a:p>
      </dgm:t>
    </dgm:pt>
    <dgm:pt modelId="{25DC4486-9445-4552-BC07-B1C7F5A0BDE6}" type="sibTrans" cxnId="{EF8A2B72-22D7-45D0-B5FE-E52C779EC90E}">
      <dgm:prSet/>
      <dgm:spPr/>
      <dgm:t>
        <a:bodyPr/>
        <a:lstStyle/>
        <a:p>
          <a:endParaRPr lang="en-US"/>
        </a:p>
      </dgm:t>
    </dgm:pt>
    <dgm:pt modelId="{D4F0ABE6-CAAA-4D13-AF7A-4AB4AE834D7F}" type="pres">
      <dgm:prSet presAssocID="{12C7B097-2474-41B1-BCCD-A0FDF957BEF0}" presName="root" presStyleCnt="0">
        <dgm:presLayoutVars>
          <dgm:dir/>
          <dgm:resizeHandles val="exact"/>
        </dgm:presLayoutVars>
      </dgm:prSet>
      <dgm:spPr/>
    </dgm:pt>
    <dgm:pt modelId="{7D2EDE6D-2E12-469D-A398-DAF814ECCC86}" type="pres">
      <dgm:prSet presAssocID="{11477FAA-E640-43B3-A83F-4A60DE3E26C3}" presName="compNode" presStyleCnt="0"/>
      <dgm:spPr/>
    </dgm:pt>
    <dgm:pt modelId="{0BF12CF3-1945-4E55-ADBB-12FCC19C9FAE}" type="pres">
      <dgm:prSet presAssocID="{11477FAA-E640-43B3-A83F-4A60DE3E26C3}" presName="iconBgRect" presStyleLbl="bgShp" presStyleIdx="0" presStyleCnt="5"/>
      <dgm:spPr/>
    </dgm:pt>
    <dgm:pt modelId="{D6EBFA2B-792D-499D-A030-74F48DF346A2}" type="pres">
      <dgm:prSet presAssocID="{11477FAA-E640-43B3-A83F-4A60DE3E26C3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24DA835D-5AA0-4EE0-8D7B-676CD37E5410}" type="pres">
      <dgm:prSet presAssocID="{11477FAA-E640-43B3-A83F-4A60DE3E26C3}" presName="spaceRect" presStyleCnt="0"/>
      <dgm:spPr/>
    </dgm:pt>
    <dgm:pt modelId="{521E99AD-5703-40C4-AA42-E1C89A8436E2}" type="pres">
      <dgm:prSet presAssocID="{11477FAA-E640-43B3-A83F-4A60DE3E26C3}" presName="textRect" presStyleLbl="revTx" presStyleIdx="0" presStyleCnt="5">
        <dgm:presLayoutVars>
          <dgm:chMax val="1"/>
          <dgm:chPref val="1"/>
        </dgm:presLayoutVars>
      </dgm:prSet>
      <dgm:spPr/>
    </dgm:pt>
    <dgm:pt modelId="{A1F7278E-8E4D-4694-AA34-8435F4B1F665}" type="pres">
      <dgm:prSet presAssocID="{E2F68161-3D01-4EBE-9995-4FC667430BE9}" presName="sibTrans" presStyleCnt="0"/>
      <dgm:spPr/>
    </dgm:pt>
    <dgm:pt modelId="{C9AED868-7641-420E-BD96-F56152B25418}" type="pres">
      <dgm:prSet presAssocID="{5805C2A2-B0C5-47C2-97E7-2A823CA27940}" presName="compNode" presStyleCnt="0"/>
      <dgm:spPr/>
    </dgm:pt>
    <dgm:pt modelId="{D6CAC1B6-F74B-42B8-AB44-CD511E1078F5}" type="pres">
      <dgm:prSet presAssocID="{5805C2A2-B0C5-47C2-97E7-2A823CA27940}" presName="iconBgRect" presStyleLbl="bgShp" presStyleIdx="1" presStyleCnt="5"/>
      <dgm:spPr/>
    </dgm:pt>
    <dgm:pt modelId="{C488E7B9-C726-4AE5-92A2-B827204398A7}" type="pres">
      <dgm:prSet presAssocID="{5805C2A2-B0C5-47C2-97E7-2A823CA27940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1FF9FD97-3FAF-4570-8299-0E89F2847A1F}" type="pres">
      <dgm:prSet presAssocID="{5805C2A2-B0C5-47C2-97E7-2A823CA27940}" presName="spaceRect" presStyleCnt="0"/>
      <dgm:spPr/>
    </dgm:pt>
    <dgm:pt modelId="{941A0861-3260-4609-A4AE-37D4E9BB93B1}" type="pres">
      <dgm:prSet presAssocID="{5805C2A2-B0C5-47C2-97E7-2A823CA27940}" presName="textRect" presStyleLbl="revTx" presStyleIdx="1" presStyleCnt="5">
        <dgm:presLayoutVars>
          <dgm:chMax val="1"/>
          <dgm:chPref val="1"/>
        </dgm:presLayoutVars>
      </dgm:prSet>
      <dgm:spPr/>
    </dgm:pt>
    <dgm:pt modelId="{098CF0C0-991E-4EBE-8ABD-A2B6281CCA33}" type="pres">
      <dgm:prSet presAssocID="{2B770EB5-E4B3-448C-9636-AC8A73F55B35}" presName="sibTrans" presStyleCnt="0"/>
      <dgm:spPr/>
    </dgm:pt>
    <dgm:pt modelId="{4F63A48E-672D-478C-AAFE-0BF8E82A61BA}" type="pres">
      <dgm:prSet presAssocID="{C21BC0CB-DF2A-4686-991D-2153FA786A59}" presName="compNode" presStyleCnt="0"/>
      <dgm:spPr/>
    </dgm:pt>
    <dgm:pt modelId="{9253F409-B3D1-41E1-91E2-8A4DCA8D82D5}" type="pres">
      <dgm:prSet presAssocID="{C21BC0CB-DF2A-4686-991D-2153FA786A59}" presName="iconBgRect" presStyleLbl="bgShp" presStyleIdx="2" presStyleCnt="5"/>
      <dgm:spPr/>
    </dgm:pt>
    <dgm:pt modelId="{87D114A2-4627-4F4B-A4AE-9B9344B958A9}" type="pres">
      <dgm:prSet presAssocID="{C21BC0CB-DF2A-4686-991D-2153FA786A59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4FD6ED06-96D7-4BB7-BE89-3BDB6D723867}" type="pres">
      <dgm:prSet presAssocID="{C21BC0CB-DF2A-4686-991D-2153FA786A59}" presName="spaceRect" presStyleCnt="0"/>
      <dgm:spPr/>
    </dgm:pt>
    <dgm:pt modelId="{2DDBE213-8741-4B13-97B1-945C101E1923}" type="pres">
      <dgm:prSet presAssocID="{C21BC0CB-DF2A-4686-991D-2153FA786A59}" presName="textRect" presStyleLbl="revTx" presStyleIdx="2" presStyleCnt="5">
        <dgm:presLayoutVars>
          <dgm:chMax val="1"/>
          <dgm:chPref val="1"/>
        </dgm:presLayoutVars>
      </dgm:prSet>
      <dgm:spPr/>
    </dgm:pt>
    <dgm:pt modelId="{504C2237-F234-4FF4-A9ED-8F921F954AFD}" type="pres">
      <dgm:prSet presAssocID="{18D9FE81-8455-4242-9086-CB8815C3D40E}" presName="sibTrans" presStyleCnt="0"/>
      <dgm:spPr/>
    </dgm:pt>
    <dgm:pt modelId="{090BF45C-F8FB-414A-8658-521D9BFC2AA1}" type="pres">
      <dgm:prSet presAssocID="{D2C624B5-1C10-42AB-BE5B-B675E5B89147}" presName="compNode" presStyleCnt="0"/>
      <dgm:spPr/>
    </dgm:pt>
    <dgm:pt modelId="{71B0E7EA-B659-4882-9FFC-4CF419C8B2DB}" type="pres">
      <dgm:prSet presAssocID="{D2C624B5-1C10-42AB-BE5B-B675E5B89147}" presName="iconBgRect" presStyleLbl="bgShp" presStyleIdx="3" presStyleCnt="5"/>
      <dgm:spPr/>
    </dgm:pt>
    <dgm:pt modelId="{B9CA5A8C-ADB5-4F21-90DF-9B56D9B75FFE}" type="pres">
      <dgm:prSet presAssocID="{D2C624B5-1C10-42AB-BE5B-B675E5B89147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127EA86B-B5E4-49CC-A9E0-B8A2BCB520FA}" type="pres">
      <dgm:prSet presAssocID="{D2C624B5-1C10-42AB-BE5B-B675E5B89147}" presName="spaceRect" presStyleCnt="0"/>
      <dgm:spPr/>
    </dgm:pt>
    <dgm:pt modelId="{0892F3AA-1036-46C2-847E-B4978728BB1D}" type="pres">
      <dgm:prSet presAssocID="{D2C624B5-1C10-42AB-BE5B-B675E5B89147}" presName="textRect" presStyleLbl="revTx" presStyleIdx="3" presStyleCnt="5">
        <dgm:presLayoutVars>
          <dgm:chMax val="1"/>
          <dgm:chPref val="1"/>
        </dgm:presLayoutVars>
      </dgm:prSet>
      <dgm:spPr/>
    </dgm:pt>
    <dgm:pt modelId="{C67480E0-8BEE-4696-B28E-D026B8308315}" type="pres">
      <dgm:prSet presAssocID="{7C70891D-BD30-40DF-A5D9-1A135C67C4EB}" presName="sibTrans" presStyleCnt="0"/>
      <dgm:spPr/>
    </dgm:pt>
    <dgm:pt modelId="{02C1F611-C49C-4915-97EA-15F0AA379906}" type="pres">
      <dgm:prSet presAssocID="{F07F1DF5-E95F-4BC2-9C40-A270C952ACE5}" presName="compNode" presStyleCnt="0"/>
      <dgm:spPr/>
    </dgm:pt>
    <dgm:pt modelId="{8E122052-2812-4805-8B6D-17E97E279C94}" type="pres">
      <dgm:prSet presAssocID="{F07F1DF5-E95F-4BC2-9C40-A270C952ACE5}" presName="iconBgRect" presStyleLbl="bgShp" presStyleIdx="4" presStyleCnt="5"/>
      <dgm:spPr/>
    </dgm:pt>
    <dgm:pt modelId="{C4AEF1BB-23A7-41C6-91A6-E1E19E952AC3}" type="pres">
      <dgm:prSet presAssocID="{F07F1DF5-E95F-4BC2-9C40-A270C952ACE5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685FEF99-21E3-459F-8709-985BD3E77CD7}" type="pres">
      <dgm:prSet presAssocID="{F07F1DF5-E95F-4BC2-9C40-A270C952ACE5}" presName="spaceRect" presStyleCnt="0"/>
      <dgm:spPr/>
    </dgm:pt>
    <dgm:pt modelId="{544981F3-1041-499F-8392-D25664D8D055}" type="pres">
      <dgm:prSet presAssocID="{F07F1DF5-E95F-4BC2-9C40-A270C952ACE5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77BAE91F-5A71-4FA7-827E-EBE9A2777A23}" type="presOf" srcId="{5805C2A2-B0C5-47C2-97E7-2A823CA27940}" destId="{941A0861-3260-4609-A4AE-37D4E9BB93B1}" srcOrd="0" destOrd="0" presId="urn:microsoft.com/office/officeart/2018/5/layout/IconCircleLabelList"/>
    <dgm:cxn modelId="{E71CCC26-0597-4F33-8B5C-91C2E60270ED}" type="presOf" srcId="{11477FAA-E640-43B3-A83F-4A60DE3E26C3}" destId="{521E99AD-5703-40C4-AA42-E1C89A8436E2}" srcOrd="0" destOrd="0" presId="urn:microsoft.com/office/officeart/2018/5/layout/IconCircleLabelList"/>
    <dgm:cxn modelId="{190EF53A-ADCF-44AC-8847-8739C5FA0384}" type="presOf" srcId="{12C7B097-2474-41B1-BCCD-A0FDF957BEF0}" destId="{D4F0ABE6-CAAA-4D13-AF7A-4AB4AE834D7F}" srcOrd="0" destOrd="0" presId="urn:microsoft.com/office/officeart/2018/5/layout/IconCircleLabelList"/>
    <dgm:cxn modelId="{FAB3755C-21DD-4E60-9F5C-A2328036CA9B}" srcId="{12C7B097-2474-41B1-BCCD-A0FDF957BEF0}" destId="{5805C2A2-B0C5-47C2-97E7-2A823CA27940}" srcOrd="1" destOrd="0" parTransId="{25B8B9CE-9E88-4384-BA82-25C8F53D4D77}" sibTransId="{2B770EB5-E4B3-448C-9636-AC8A73F55B35}"/>
    <dgm:cxn modelId="{AD125246-1F4E-4503-B31D-F125EE5F7967}" srcId="{12C7B097-2474-41B1-BCCD-A0FDF957BEF0}" destId="{D2C624B5-1C10-42AB-BE5B-B675E5B89147}" srcOrd="3" destOrd="0" parTransId="{4B47556F-772A-40F2-8FB4-7A0072C92B69}" sibTransId="{7C70891D-BD30-40DF-A5D9-1A135C67C4EB}"/>
    <dgm:cxn modelId="{EF8A2B72-22D7-45D0-B5FE-E52C779EC90E}" srcId="{12C7B097-2474-41B1-BCCD-A0FDF957BEF0}" destId="{F07F1DF5-E95F-4BC2-9C40-A270C952ACE5}" srcOrd="4" destOrd="0" parTransId="{9A4E8159-60C5-4414-827F-9D18AA927D56}" sibTransId="{25DC4486-9445-4552-BC07-B1C7F5A0BDE6}"/>
    <dgm:cxn modelId="{10B6F178-B90C-4A90-9539-452DD6494A5F}" srcId="{12C7B097-2474-41B1-BCCD-A0FDF957BEF0}" destId="{11477FAA-E640-43B3-A83F-4A60DE3E26C3}" srcOrd="0" destOrd="0" parTransId="{825588CE-EDE6-45F8-A53C-4B20B6EB15AA}" sibTransId="{E2F68161-3D01-4EBE-9995-4FC667430BE9}"/>
    <dgm:cxn modelId="{11E2528F-5C78-4D75-886D-E32349B4C524}" type="presOf" srcId="{F07F1DF5-E95F-4BC2-9C40-A270C952ACE5}" destId="{544981F3-1041-499F-8392-D25664D8D055}" srcOrd="0" destOrd="0" presId="urn:microsoft.com/office/officeart/2018/5/layout/IconCircleLabelList"/>
    <dgm:cxn modelId="{A49F089B-C05E-4A24-99E7-E363BF1F9D13}" type="presOf" srcId="{C21BC0CB-DF2A-4686-991D-2153FA786A59}" destId="{2DDBE213-8741-4B13-97B1-945C101E1923}" srcOrd="0" destOrd="0" presId="urn:microsoft.com/office/officeart/2018/5/layout/IconCircleLabelList"/>
    <dgm:cxn modelId="{42B253C7-FA4B-47B9-BF92-BA3CBD515D1A}" srcId="{12C7B097-2474-41B1-BCCD-A0FDF957BEF0}" destId="{C21BC0CB-DF2A-4686-991D-2153FA786A59}" srcOrd="2" destOrd="0" parTransId="{1FB3CA26-E1B0-441B-8728-0596190E2266}" sibTransId="{18D9FE81-8455-4242-9086-CB8815C3D40E}"/>
    <dgm:cxn modelId="{99963CF0-D154-4E57-B763-601406F8136F}" type="presOf" srcId="{D2C624B5-1C10-42AB-BE5B-B675E5B89147}" destId="{0892F3AA-1036-46C2-847E-B4978728BB1D}" srcOrd="0" destOrd="0" presId="urn:microsoft.com/office/officeart/2018/5/layout/IconCircleLabelList"/>
    <dgm:cxn modelId="{4C3AC317-4671-4B5F-A5D1-B1656AE0B84C}" type="presParOf" srcId="{D4F0ABE6-CAAA-4D13-AF7A-4AB4AE834D7F}" destId="{7D2EDE6D-2E12-469D-A398-DAF814ECCC86}" srcOrd="0" destOrd="0" presId="urn:microsoft.com/office/officeart/2018/5/layout/IconCircleLabelList"/>
    <dgm:cxn modelId="{3BFF7880-9BB7-4B0A-8AB9-0A5067798D21}" type="presParOf" srcId="{7D2EDE6D-2E12-469D-A398-DAF814ECCC86}" destId="{0BF12CF3-1945-4E55-ADBB-12FCC19C9FAE}" srcOrd="0" destOrd="0" presId="urn:microsoft.com/office/officeart/2018/5/layout/IconCircleLabelList"/>
    <dgm:cxn modelId="{1CB93ED9-2F21-4BAC-B311-3BFD5BF8137C}" type="presParOf" srcId="{7D2EDE6D-2E12-469D-A398-DAF814ECCC86}" destId="{D6EBFA2B-792D-499D-A030-74F48DF346A2}" srcOrd="1" destOrd="0" presId="urn:microsoft.com/office/officeart/2018/5/layout/IconCircleLabelList"/>
    <dgm:cxn modelId="{CE857BD9-44D1-467C-825D-8F6F7BD83BA4}" type="presParOf" srcId="{7D2EDE6D-2E12-469D-A398-DAF814ECCC86}" destId="{24DA835D-5AA0-4EE0-8D7B-676CD37E5410}" srcOrd="2" destOrd="0" presId="urn:microsoft.com/office/officeart/2018/5/layout/IconCircleLabelList"/>
    <dgm:cxn modelId="{FAAC14B2-F368-4251-9A58-BA3B8EE13F7D}" type="presParOf" srcId="{7D2EDE6D-2E12-469D-A398-DAF814ECCC86}" destId="{521E99AD-5703-40C4-AA42-E1C89A8436E2}" srcOrd="3" destOrd="0" presId="urn:microsoft.com/office/officeart/2018/5/layout/IconCircleLabelList"/>
    <dgm:cxn modelId="{2AABA243-A5DE-40CF-BE36-AE8EE460920E}" type="presParOf" srcId="{D4F0ABE6-CAAA-4D13-AF7A-4AB4AE834D7F}" destId="{A1F7278E-8E4D-4694-AA34-8435F4B1F665}" srcOrd="1" destOrd="0" presId="urn:microsoft.com/office/officeart/2018/5/layout/IconCircleLabelList"/>
    <dgm:cxn modelId="{269E48BA-7BB2-4CFF-A19F-3418C848F92D}" type="presParOf" srcId="{D4F0ABE6-CAAA-4D13-AF7A-4AB4AE834D7F}" destId="{C9AED868-7641-420E-BD96-F56152B25418}" srcOrd="2" destOrd="0" presId="urn:microsoft.com/office/officeart/2018/5/layout/IconCircleLabelList"/>
    <dgm:cxn modelId="{AF904C6C-5DEF-4D1D-AB47-D832D8174757}" type="presParOf" srcId="{C9AED868-7641-420E-BD96-F56152B25418}" destId="{D6CAC1B6-F74B-42B8-AB44-CD511E1078F5}" srcOrd="0" destOrd="0" presId="urn:microsoft.com/office/officeart/2018/5/layout/IconCircleLabelList"/>
    <dgm:cxn modelId="{E0FE96ED-2C4B-4640-9BEE-0894DEFD4832}" type="presParOf" srcId="{C9AED868-7641-420E-BD96-F56152B25418}" destId="{C488E7B9-C726-4AE5-92A2-B827204398A7}" srcOrd="1" destOrd="0" presId="urn:microsoft.com/office/officeart/2018/5/layout/IconCircleLabelList"/>
    <dgm:cxn modelId="{B3CD25C6-FB7B-4074-916F-AD3F8FB12EE9}" type="presParOf" srcId="{C9AED868-7641-420E-BD96-F56152B25418}" destId="{1FF9FD97-3FAF-4570-8299-0E89F2847A1F}" srcOrd="2" destOrd="0" presId="urn:microsoft.com/office/officeart/2018/5/layout/IconCircleLabelList"/>
    <dgm:cxn modelId="{3803277B-A210-4B03-8AC7-B5FFCE47CA68}" type="presParOf" srcId="{C9AED868-7641-420E-BD96-F56152B25418}" destId="{941A0861-3260-4609-A4AE-37D4E9BB93B1}" srcOrd="3" destOrd="0" presId="urn:microsoft.com/office/officeart/2018/5/layout/IconCircleLabelList"/>
    <dgm:cxn modelId="{121AB43E-901F-4760-BFCE-42B5FAC2243A}" type="presParOf" srcId="{D4F0ABE6-CAAA-4D13-AF7A-4AB4AE834D7F}" destId="{098CF0C0-991E-4EBE-8ABD-A2B6281CCA33}" srcOrd="3" destOrd="0" presId="urn:microsoft.com/office/officeart/2018/5/layout/IconCircleLabelList"/>
    <dgm:cxn modelId="{8BA0883E-C2DB-4E28-95A9-869D11C7AAE4}" type="presParOf" srcId="{D4F0ABE6-CAAA-4D13-AF7A-4AB4AE834D7F}" destId="{4F63A48E-672D-478C-AAFE-0BF8E82A61BA}" srcOrd="4" destOrd="0" presId="urn:microsoft.com/office/officeart/2018/5/layout/IconCircleLabelList"/>
    <dgm:cxn modelId="{352FA5D7-0F4E-4219-AF8B-EC37ABC2C66B}" type="presParOf" srcId="{4F63A48E-672D-478C-AAFE-0BF8E82A61BA}" destId="{9253F409-B3D1-41E1-91E2-8A4DCA8D82D5}" srcOrd="0" destOrd="0" presId="urn:microsoft.com/office/officeart/2018/5/layout/IconCircleLabelList"/>
    <dgm:cxn modelId="{98F1C87D-566B-4364-9DE2-9CFC58A26A74}" type="presParOf" srcId="{4F63A48E-672D-478C-AAFE-0BF8E82A61BA}" destId="{87D114A2-4627-4F4B-A4AE-9B9344B958A9}" srcOrd="1" destOrd="0" presId="urn:microsoft.com/office/officeart/2018/5/layout/IconCircleLabelList"/>
    <dgm:cxn modelId="{7F32E294-3878-49E3-91A5-7640EDD59043}" type="presParOf" srcId="{4F63A48E-672D-478C-AAFE-0BF8E82A61BA}" destId="{4FD6ED06-96D7-4BB7-BE89-3BDB6D723867}" srcOrd="2" destOrd="0" presId="urn:microsoft.com/office/officeart/2018/5/layout/IconCircleLabelList"/>
    <dgm:cxn modelId="{562A7341-077E-4E59-8C4E-39FF5EB92894}" type="presParOf" srcId="{4F63A48E-672D-478C-AAFE-0BF8E82A61BA}" destId="{2DDBE213-8741-4B13-97B1-945C101E1923}" srcOrd="3" destOrd="0" presId="urn:microsoft.com/office/officeart/2018/5/layout/IconCircleLabelList"/>
    <dgm:cxn modelId="{E0541AF6-BC59-48DD-A330-0257AC9D1A06}" type="presParOf" srcId="{D4F0ABE6-CAAA-4D13-AF7A-4AB4AE834D7F}" destId="{504C2237-F234-4FF4-A9ED-8F921F954AFD}" srcOrd="5" destOrd="0" presId="urn:microsoft.com/office/officeart/2018/5/layout/IconCircleLabelList"/>
    <dgm:cxn modelId="{8B2B9022-F23F-432D-A2A4-A98A8520F905}" type="presParOf" srcId="{D4F0ABE6-CAAA-4D13-AF7A-4AB4AE834D7F}" destId="{090BF45C-F8FB-414A-8658-521D9BFC2AA1}" srcOrd="6" destOrd="0" presId="urn:microsoft.com/office/officeart/2018/5/layout/IconCircleLabelList"/>
    <dgm:cxn modelId="{080F0BAD-85EB-42D6-B309-C56ADABD54A2}" type="presParOf" srcId="{090BF45C-F8FB-414A-8658-521D9BFC2AA1}" destId="{71B0E7EA-B659-4882-9FFC-4CF419C8B2DB}" srcOrd="0" destOrd="0" presId="urn:microsoft.com/office/officeart/2018/5/layout/IconCircleLabelList"/>
    <dgm:cxn modelId="{E44905FE-07B5-4DFF-BE53-7C6DE212ABBC}" type="presParOf" srcId="{090BF45C-F8FB-414A-8658-521D9BFC2AA1}" destId="{B9CA5A8C-ADB5-4F21-90DF-9B56D9B75FFE}" srcOrd="1" destOrd="0" presId="urn:microsoft.com/office/officeart/2018/5/layout/IconCircleLabelList"/>
    <dgm:cxn modelId="{C28C227D-D7B6-4F7A-9DDD-29A69CC7BDA8}" type="presParOf" srcId="{090BF45C-F8FB-414A-8658-521D9BFC2AA1}" destId="{127EA86B-B5E4-49CC-A9E0-B8A2BCB520FA}" srcOrd="2" destOrd="0" presId="urn:microsoft.com/office/officeart/2018/5/layout/IconCircleLabelList"/>
    <dgm:cxn modelId="{3ADDF978-2937-457D-808D-5845766CE39E}" type="presParOf" srcId="{090BF45C-F8FB-414A-8658-521D9BFC2AA1}" destId="{0892F3AA-1036-46C2-847E-B4978728BB1D}" srcOrd="3" destOrd="0" presId="urn:microsoft.com/office/officeart/2018/5/layout/IconCircleLabelList"/>
    <dgm:cxn modelId="{914344A9-A4B1-4EDE-BC20-D500F8F348CD}" type="presParOf" srcId="{D4F0ABE6-CAAA-4D13-AF7A-4AB4AE834D7F}" destId="{C67480E0-8BEE-4696-B28E-D026B8308315}" srcOrd="7" destOrd="0" presId="urn:microsoft.com/office/officeart/2018/5/layout/IconCircleLabelList"/>
    <dgm:cxn modelId="{40DE3408-5FD0-4020-8519-BFA396B78F36}" type="presParOf" srcId="{D4F0ABE6-CAAA-4D13-AF7A-4AB4AE834D7F}" destId="{02C1F611-C49C-4915-97EA-15F0AA379906}" srcOrd="8" destOrd="0" presId="urn:microsoft.com/office/officeart/2018/5/layout/IconCircleLabelList"/>
    <dgm:cxn modelId="{757981C3-40F9-46B7-ACD6-208D3515F268}" type="presParOf" srcId="{02C1F611-C49C-4915-97EA-15F0AA379906}" destId="{8E122052-2812-4805-8B6D-17E97E279C94}" srcOrd="0" destOrd="0" presId="urn:microsoft.com/office/officeart/2018/5/layout/IconCircleLabelList"/>
    <dgm:cxn modelId="{CE3AF889-D9DE-46E2-BC03-1337EF868617}" type="presParOf" srcId="{02C1F611-C49C-4915-97EA-15F0AA379906}" destId="{C4AEF1BB-23A7-41C6-91A6-E1E19E952AC3}" srcOrd="1" destOrd="0" presId="urn:microsoft.com/office/officeart/2018/5/layout/IconCircleLabelList"/>
    <dgm:cxn modelId="{611675D8-D7E8-4419-9623-8CA10D602CB7}" type="presParOf" srcId="{02C1F611-C49C-4915-97EA-15F0AA379906}" destId="{685FEF99-21E3-459F-8709-985BD3E77CD7}" srcOrd="2" destOrd="0" presId="urn:microsoft.com/office/officeart/2018/5/layout/IconCircleLabelList"/>
    <dgm:cxn modelId="{647C1CF4-AF42-4063-80C0-9D9AB4833849}" type="presParOf" srcId="{02C1F611-C49C-4915-97EA-15F0AA379906}" destId="{544981F3-1041-499F-8392-D25664D8D055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270A49-E9B0-4DD7-B5CB-6A307484C77A}">
      <dsp:nvSpPr>
        <dsp:cNvPr id="0" name=""/>
        <dsp:cNvSpPr/>
      </dsp:nvSpPr>
      <dsp:spPr>
        <a:xfrm>
          <a:off x="1077927" y="561"/>
          <a:ext cx="855667" cy="85566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83AD2A-D476-4302-8B43-1AEA76CA791A}">
      <dsp:nvSpPr>
        <dsp:cNvPr id="0" name=""/>
        <dsp:cNvSpPr/>
      </dsp:nvSpPr>
      <dsp:spPr>
        <a:xfrm>
          <a:off x="1260283" y="182917"/>
          <a:ext cx="490957" cy="49095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32C6DB-E89E-4034-B74D-7001DD08132B}">
      <dsp:nvSpPr>
        <dsp:cNvPr id="0" name=""/>
        <dsp:cNvSpPr/>
      </dsp:nvSpPr>
      <dsp:spPr>
        <a:xfrm>
          <a:off x="804394" y="1122749"/>
          <a:ext cx="1402734" cy="561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TEACHES CONFLICT RESOLUTION SKILLS </a:t>
          </a:r>
        </a:p>
      </dsp:txBody>
      <dsp:txXfrm>
        <a:off x="804394" y="1122749"/>
        <a:ext cx="1402734" cy="561093"/>
      </dsp:txXfrm>
    </dsp:sp>
    <dsp:sp modelId="{A6E94356-D270-4D3B-BB0C-57C8A2E9DC87}">
      <dsp:nvSpPr>
        <dsp:cNvPr id="0" name=""/>
        <dsp:cNvSpPr/>
      </dsp:nvSpPr>
      <dsp:spPr>
        <a:xfrm>
          <a:off x="2726140" y="561"/>
          <a:ext cx="855667" cy="85566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CA426E-E721-4E39-95E4-37048406960E}">
      <dsp:nvSpPr>
        <dsp:cNvPr id="0" name=""/>
        <dsp:cNvSpPr/>
      </dsp:nvSpPr>
      <dsp:spPr>
        <a:xfrm>
          <a:off x="2908496" y="182917"/>
          <a:ext cx="490957" cy="49095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7AFA83-7E33-4036-B8C1-AFDA6D297558}">
      <dsp:nvSpPr>
        <dsp:cNvPr id="0" name=""/>
        <dsp:cNvSpPr/>
      </dsp:nvSpPr>
      <dsp:spPr>
        <a:xfrm>
          <a:off x="2452607" y="1122749"/>
          <a:ext cx="1402734" cy="561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BUILDS TRUST </a:t>
          </a:r>
        </a:p>
      </dsp:txBody>
      <dsp:txXfrm>
        <a:off x="2452607" y="1122749"/>
        <a:ext cx="1402734" cy="561093"/>
      </dsp:txXfrm>
    </dsp:sp>
    <dsp:sp modelId="{5E18EC66-DE01-4E3C-A977-CC8CC8746CD8}">
      <dsp:nvSpPr>
        <dsp:cNvPr id="0" name=""/>
        <dsp:cNvSpPr/>
      </dsp:nvSpPr>
      <dsp:spPr>
        <a:xfrm>
          <a:off x="4374353" y="561"/>
          <a:ext cx="855667" cy="85566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23F2B6-D86C-4E45-AB41-2B8FF419BA2D}">
      <dsp:nvSpPr>
        <dsp:cNvPr id="0" name=""/>
        <dsp:cNvSpPr/>
      </dsp:nvSpPr>
      <dsp:spPr>
        <a:xfrm>
          <a:off x="4556708" y="182917"/>
          <a:ext cx="490957" cy="49095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375AC2-B97D-4666-83E3-667620DF61F5}">
      <dsp:nvSpPr>
        <dsp:cNvPr id="0" name=""/>
        <dsp:cNvSpPr/>
      </dsp:nvSpPr>
      <dsp:spPr>
        <a:xfrm>
          <a:off x="4100820" y="1122749"/>
          <a:ext cx="1402734" cy="561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GOOD COMMUNICATION </a:t>
          </a:r>
        </a:p>
      </dsp:txBody>
      <dsp:txXfrm>
        <a:off x="4100820" y="1122749"/>
        <a:ext cx="1402734" cy="561093"/>
      </dsp:txXfrm>
    </dsp:sp>
    <dsp:sp modelId="{7244B8AC-ABE6-4821-A66B-F74E75327EFF}">
      <dsp:nvSpPr>
        <dsp:cNvPr id="0" name=""/>
        <dsp:cNvSpPr/>
      </dsp:nvSpPr>
      <dsp:spPr>
        <a:xfrm>
          <a:off x="6022566" y="561"/>
          <a:ext cx="855667" cy="85566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AD0AA4-6374-4A52-9A31-A92133909700}">
      <dsp:nvSpPr>
        <dsp:cNvPr id="0" name=""/>
        <dsp:cNvSpPr/>
      </dsp:nvSpPr>
      <dsp:spPr>
        <a:xfrm>
          <a:off x="6204921" y="182917"/>
          <a:ext cx="490957" cy="49095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76E050-4ED2-4077-BD52-9E5ECC4BAD72}">
      <dsp:nvSpPr>
        <dsp:cNvPr id="0" name=""/>
        <dsp:cNvSpPr/>
      </dsp:nvSpPr>
      <dsp:spPr>
        <a:xfrm>
          <a:off x="5749033" y="1122749"/>
          <a:ext cx="1402734" cy="561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CLEAR OBJECTIVES </a:t>
          </a:r>
        </a:p>
      </dsp:txBody>
      <dsp:txXfrm>
        <a:off x="5749033" y="1122749"/>
        <a:ext cx="1402734" cy="561093"/>
      </dsp:txXfrm>
    </dsp:sp>
    <dsp:sp modelId="{4E4CAA07-F727-436C-8E78-8A5927699BED}">
      <dsp:nvSpPr>
        <dsp:cNvPr id="0" name=""/>
        <dsp:cNvSpPr/>
      </dsp:nvSpPr>
      <dsp:spPr>
        <a:xfrm>
          <a:off x="7670779" y="561"/>
          <a:ext cx="855667" cy="855667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DCC063-F5C5-4E30-95D7-CB3456CC76D3}">
      <dsp:nvSpPr>
        <dsp:cNvPr id="0" name=""/>
        <dsp:cNvSpPr/>
      </dsp:nvSpPr>
      <dsp:spPr>
        <a:xfrm>
          <a:off x="7853134" y="182917"/>
          <a:ext cx="490957" cy="49095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A1D01-04C6-41F0-B850-FAE97B8C3F8F}">
      <dsp:nvSpPr>
        <dsp:cNvPr id="0" name=""/>
        <dsp:cNvSpPr/>
      </dsp:nvSpPr>
      <dsp:spPr>
        <a:xfrm>
          <a:off x="7397246" y="1122749"/>
          <a:ext cx="1402734" cy="561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APPROPRIATE LEADERSHIP</a:t>
          </a:r>
        </a:p>
      </dsp:txBody>
      <dsp:txXfrm>
        <a:off x="7397246" y="1122749"/>
        <a:ext cx="1402734" cy="561093"/>
      </dsp:txXfrm>
    </dsp:sp>
    <dsp:sp modelId="{2C5615AF-A923-49A4-AFC2-CEA8635D8DF5}">
      <dsp:nvSpPr>
        <dsp:cNvPr id="0" name=""/>
        <dsp:cNvSpPr/>
      </dsp:nvSpPr>
      <dsp:spPr>
        <a:xfrm>
          <a:off x="4374353" y="2034526"/>
          <a:ext cx="855667" cy="85566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ED9D33-F989-46C4-A8D3-7A9E8DB9C723}">
      <dsp:nvSpPr>
        <dsp:cNvPr id="0" name=""/>
        <dsp:cNvSpPr/>
      </dsp:nvSpPr>
      <dsp:spPr>
        <a:xfrm>
          <a:off x="4556708" y="2216882"/>
          <a:ext cx="490957" cy="490957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0A6DF8-0C56-4FBE-B49F-1BEF3ADE669E}">
      <dsp:nvSpPr>
        <dsp:cNvPr id="0" name=""/>
        <dsp:cNvSpPr/>
      </dsp:nvSpPr>
      <dsp:spPr>
        <a:xfrm>
          <a:off x="4100820" y="3156714"/>
          <a:ext cx="1402734" cy="561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BALANCED ROLES</a:t>
          </a:r>
        </a:p>
      </dsp:txBody>
      <dsp:txXfrm>
        <a:off x="4100820" y="3156714"/>
        <a:ext cx="1402734" cy="5610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F12CF3-1945-4E55-ADBB-12FCC19C9FAE}">
      <dsp:nvSpPr>
        <dsp:cNvPr id="0" name=""/>
        <dsp:cNvSpPr/>
      </dsp:nvSpPr>
      <dsp:spPr>
        <a:xfrm>
          <a:off x="331208" y="838269"/>
          <a:ext cx="1027230" cy="102723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EBFA2B-792D-499D-A030-74F48DF346A2}">
      <dsp:nvSpPr>
        <dsp:cNvPr id="0" name=""/>
        <dsp:cNvSpPr/>
      </dsp:nvSpPr>
      <dsp:spPr>
        <a:xfrm>
          <a:off x="550126" y="1057187"/>
          <a:ext cx="589394" cy="58939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1E99AD-5703-40C4-AA42-E1C89A8436E2}">
      <dsp:nvSpPr>
        <dsp:cNvPr id="0" name=""/>
        <dsp:cNvSpPr/>
      </dsp:nvSpPr>
      <dsp:spPr>
        <a:xfrm>
          <a:off x="2832" y="2185456"/>
          <a:ext cx="1683984" cy="694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DISAGREEMENTS </a:t>
          </a:r>
        </a:p>
      </dsp:txBody>
      <dsp:txXfrm>
        <a:off x="2832" y="2185456"/>
        <a:ext cx="1683984" cy="694643"/>
      </dsp:txXfrm>
    </dsp:sp>
    <dsp:sp modelId="{D6CAC1B6-F74B-42B8-AB44-CD511E1078F5}">
      <dsp:nvSpPr>
        <dsp:cNvPr id="0" name=""/>
        <dsp:cNvSpPr/>
      </dsp:nvSpPr>
      <dsp:spPr>
        <a:xfrm>
          <a:off x="2309890" y="838269"/>
          <a:ext cx="1027230" cy="102723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88E7B9-C726-4AE5-92A2-B827204398A7}">
      <dsp:nvSpPr>
        <dsp:cNvPr id="0" name=""/>
        <dsp:cNvSpPr/>
      </dsp:nvSpPr>
      <dsp:spPr>
        <a:xfrm>
          <a:off x="2528808" y="1057187"/>
          <a:ext cx="589394" cy="58939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1A0861-3260-4609-A4AE-37D4E9BB93B1}">
      <dsp:nvSpPr>
        <dsp:cNvPr id="0" name=""/>
        <dsp:cNvSpPr/>
      </dsp:nvSpPr>
      <dsp:spPr>
        <a:xfrm>
          <a:off x="1981513" y="2185456"/>
          <a:ext cx="1683984" cy="694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MISSED DEADLINES </a:t>
          </a:r>
        </a:p>
      </dsp:txBody>
      <dsp:txXfrm>
        <a:off x="1981513" y="2185456"/>
        <a:ext cx="1683984" cy="694643"/>
      </dsp:txXfrm>
    </dsp:sp>
    <dsp:sp modelId="{9253F409-B3D1-41E1-91E2-8A4DCA8D82D5}">
      <dsp:nvSpPr>
        <dsp:cNvPr id="0" name=""/>
        <dsp:cNvSpPr/>
      </dsp:nvSpPr>
      <dsp:spPr>
        <a:xfrm>
          <a:off x="4288572" y="838269"/>
          <a:ext cx="1027230" cy="102723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D114A2-4627-4F4B-A4AE-9B9344B958A9}">
      <dsp:nvSpPr>
        <dsp:cNvPr id="0" name=""/>
        <dsp:cNvSpPr/>
      </dsp:nvSpPr>
      <dsp:spPr>
        <a:xfrm>
          <a:off x="4507490" y="1057187"/>
          <a:ext cx="589394" cy="58939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DBE213-8741-4B13-97B1-945C101E1923}">
      <dsp:nvSpPr>
        <dsp:cNvPr id="0" name=""/>
        <dsp:cNvSpPr/>
      </dsp:nvSpPr>
      <dsp:spPr>
        <a:xfrm>
          <a:off x="3960195" y="2185456"/>
          <a:ext cx="1683984" cy="694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CONFLICT MANAGEMENT </a:t>
          </a:r>
        </a:p>
      </dsp:txBody>
      <dsp:txXfrm>
        <a:off x="3960195" y="2185456"/>
        <a:ext cx="1683984" cy="694643"/>
      </dsp:txXfrm>
    </dsp:sp>
    <dsp:sp modelId="{71B0E7EA-B659-4882-9FFC-4CF419C8B2DB}">
      <dsp:nvSpPr>
        <dsp:cNvPr id="0" name=""/>
        <dsp:cNvSpPr/>
      </dsp:nvSpPr>
      <dsp:spPr>
        <a:xfrm>
          <a:off x="6267253" y="838269"/>
          <a:ext cx="1027230" cy="102723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CA5A8C-ADB5-4F21-90DF-9B56D9B75FFE}">
      <dsp:nvSpPr>
        <dsp:cNvPr id="0" name=""/>
        <dsp:cNvSpPr/>
      </dsp:nvSpPr>
      <dsp:spPr>
        <a:xfrm>
          <a:off x="6486171" y="1057187"/>
          <a:ext cx="589394" cy="58939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92F3AA-1036-46C2-847E-B4978728BB1D}">
      <dsp:nvSpPr>
        <dsp:cNvPr id="0" name=""/>
        <dsp:cNvSpPr/>
      </dsp:nvSpPr>
      <dsp:spPr>
        <a:xfrm>
          <a:off x="5938876" y="2185456"/>
          <a:ext cx="1683984" cy="694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MULTPLE PEOPLE TRYING TO TAKE CHARGE </a:t>
          </a:r>
        </a:p>
      </dsp:txBody>
      <dsp:txXfrm>
        <a:off x="5938876" y="2185456"/>
        <a:ext cx="1683984" cy="694643"/>
      </dsp:txXfrm>
    </dsp:sp>
    <dsp:sp modelId="{8E122052-2812-4805-8B6D-17E97E279C94}">
      <dsp:nvSpPr>
        <dsp:cNvPr id="0" name=""/>
        <dsp:cNvSpPr/>
      </dsp:nvSpPr>
      <dsp:spPr>
        <a:xfrm>
          <a:off x="8245935" y="838269"/>
          <a:ext cx="1027230" cy="1027230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AEF1BB-23A7-41C6-91A6-E1E19E952AC3}">
      <dsp:nvSpPr>
        <dsp:cNvPr id="0" name=""/>
        <dsp:cNvSpPr/>
      </dsp:nvSpPr>
      <dsp:spPr>
        <a:xfrm>
          <a:off x="8464853" y="1057187"/>
          <a:ext cx="589394" cy="58939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4981F3-1041-499F-8392-D25664D8D055}">
      <dsp:nvSpPr>
        <dsp:cNvPr id="0" name=""/>
        <dsp:cNvSpPr/>
      </dsp:nvSpPr>
      <dsp:spPr>
        <a:xfrm>
          <a:off x="7917558" y="2185456"/>
          <a:ext cx="1683984" cy="694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CERTAIN GROUP MEMBERS MIGHT NOT TAKE OTHER        SUGGESTIONS IN TO ACCOUNT</a:t>
          </a:r>
        </a:p>
      </dsp:txBody>
      <dsp:txXfrm>
        <a:off x="7917558" y="2185456"/>
        <a:ext cx="1683984" cy="6946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4423" y="802298"/>
            <a:ext cx="8637073" cy="2920713"/>
          </a:xfrm>
        </p:spPr>
        <p:txBody>
          <a:bodyPr bIns="0" anchor="b">
            <a:norm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424" y="3724074"/>
            <a:ext cx="8637072" cy="977621"/>
          </a:xfrm>
        </p:spPr>
        <p:txBody>
          <a:bodyPr tIns="91440" bIns="91440">
            <a:normAutofit/>
          </a:bodyPr>
          <a:lstStyle>
            <a:lvl1pPr marL="0" indent="0" algn="ctr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A0003-D7EB-4919-BCE3-4A37816D5682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1579" y="329307"/>
            <a:ext cx="5626774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6834" y="798973"/>
            <a:ext cx="811019" cy="503578"/>
          </a:xfrm>
        </p:spPr>
        <p:txBody>
          <a:bodyPr/>
          <a:lstStyle/>
          <a:p>
            <a:fld id="{2F36FCAD-4E77-46DE-8728-A4F9F1C98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280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A0003-D7EB-4919-BCE3-4A37816D5682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6FCAD-4E77-46DE-8728-A4F9F1C98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993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423" y="1756130"/>
            <a:ext cx="8643154" cy="1969007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4423" y="3725137"/>
            <a:ext cx="8643154" cy="1093987"/>
          </a:xfrm>
        </p:spPr>
        <p:txBody>
          <a:bodyPr tIns="9144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A0003-D7EB-4919-BCE3-4A37816D5682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6FCAD-4E77-46DE-8728-A4F9F1C98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261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293577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488654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4140" y="2017343"/>
            <a:ext cx="4488654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A0003-D7EB-4919-BCE3-4A37816D5682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6FCAD-4E77-46DE-8728-A4F9F1C98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5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295603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48879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488794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6025" y="2023003"/>
            <a:ext cx="448879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6025" y="2821491"/>
            <a:ext cx="4488794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A0003-D7EB-4919-BCE3-4A37816D5682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6FCAD-4E77-46DE-8728-A4F9F1C98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708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A0003-D7EB-4919-BCE3-4A37816D5682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6FCAD-4E77-46DE-8728-A4F9F1C98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764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A0003-D7EB-4919-BCE3-4A37816D5682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6FCAD-4E77-46DE-8728-A4F9F1C98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453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2961967" cy="2406518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032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2961967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A0003-D7EB-4919-BCE3-4A37816D5682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6FCAD-4E77-46DE-8728-A4F9F1C98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0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2"/>
            <a:ext cx="5532328" cy="192229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50000"/>
              <a:lumOff val="50000"/>
              <a:alpha val="80000"/>
            </a:schemeClr>
          </a:solidFill>
          <a:ln w="9525" cap="sq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 dirty="0"/>
            </a:lvl1pPr>
          </a:lstStyle>
          <a:p>
            <a:pPr lvl="0" algn="ctr"/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059600"/>
            <a:ext cx="5524404" cy="2090134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E44A0003-D7EB-4919-BCE3-4A37816D5682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6FCAD-4E77-46DE-8728-A4F9F1C98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112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A0003-D7EB-4919-BCE3-4A37816D5682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6FCAD-4E77-46DE-8728-A4F9F1C98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695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7052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518654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A0003-D7EB-4919-BCE3-4A37816D5682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6FCAD-4E77-46DE-8728-A4F9F1C98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983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291215" cy="1049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29121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42079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A0003-D7EB-4919-BCE3-4A37816D5682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62677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2F36FCAD-4E77-46DE-8728-A4F9F1C9858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41355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team-work-teamwork-people-business-971343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ll.stackexchange.com/questions/83094/looking-for-saying-about-getting-happy-with-other-faults-and-getting-sad-with-ot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creativecommons.org/licenses/by-nc/3.0/" TargetMode="External"/><Relationship Id="rId5" Type="http://schemas.openxmlformats.org/officeDocument/2006/relationships/hyperlink" Target="http://www.pngall.com/team-work-png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larslab.lib.virginia.edu/blog/forming-norming-storming-performing/" TargetMode="Externa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9">
            <a:extLst>
              <a:ext uri="{FF2B5EF4-FFF2-40B4-BE49-F238E27FC236}">
                <a16:creationId xmlns:a16="http://schemas.microsoft.com/office/drawing/2014/main" id="{1C524C5A-172F-46AC-87F4-34AF7CA9A8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9BD5ED6A-8FB1-4480-9891-7FE0A5CCD1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2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224" r="-1" b="-1"/>
          <a:stretch/>
        </p:blipFill>
        <p:spPr>
          <a:xfrm>
            <a:off x="305" y="10"/>
            <a:ext cx="12191695" cy="6857990"/>
          </a:xfrm>
          <a:prstGeom prst="rect">
            <a:avLst/>
          </a:prstGeom>
        </p:spPr>
      </p:pic>
      <p:sp>
        <p:nvSpPr>
          <p:cNvPr id="17" name="Rectangle 11">
            <a:extLst>
              <a:ext uri="{FF2B5EF4-FFF2-40B4-BE49-F238E27FC236}">
                <a16:creationId xmlns:a16="http://schemas.microsoft.com/office/drawing/2014/main" id="{6B533FE8-5556-49BB-95E2-E0680774F6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3BAFCC-941E-403B-8B46-C243DC3AE6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4423" y="802298"/>
            <a:ext cx="8637073" cy="2920713"/>
          </a:xfrm>
        </p:spPr>
        <p:txBody>
          <a:bodyPr>
            <a:normAutofit/>
          </a:bodyPr>
          <a:lstStyle/>
          <a:p>
            <a:r>
              <a:rPr lang="en-GB" dirty="0"/>
              <a:t>Team work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0232E3-DA8D-4A2B-928E-F7339F5BB2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74424" y="3724074"/>
            <a:ext cx="8637072" cy="977621"/>
          </a:xfrm>
        </p:spPr>
        <p:txBody>
          <a:bodyPr>
            <a:normAutofit/>
          </a:bodyPr>
          <a:lstStyle/>
          <a:p>
            <a:r>
              <a:rPr lang="en-GB" sz="3200" dirty="0"/>
              <a:t>Effective Team working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DDF5D34-B26A-4FE6-A6B2-65D7ED53C4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1072BFF-678A-44DA-9B17-6C8F14C4C5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1806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2C9703D-C8F9-44AD-A7C0-C2F3871F8C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16016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28F46EAA-B502-4CEC-9B89-F81CF3AADEDE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645558" y="643467"/>
            <a:ext cx="8900884" cy="48732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7B9F6A8-A053-4643-B07C-34A2745D1C03}"/>
              </a:ext>
            </a:extLst>
          </p:cNvPr>
          <p:cNvSpPr txBox="1"/>
          <p:nvPr/>
        </p:nvSpPr>
        <p:spPr>
          <a:xfrm>
            <a:off x="7926815" y="5316646"/>
            <a:ext cx="261962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ell.stackexchange.com/questions/83094/looking-for-saying-about-getting-happy-with-other-faults-and-getting-sad-with-ot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384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130B326A-C054-4820-AFCA-FCB009ABC6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265DFC7-1B2A-4A32-9C43-C48EA6FF61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53B328C-A402-44DE-AABB-9BFBB6617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77192C06-C049-4F50-9B00-21F7CF60A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Objectives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47E5B1-E859-4E93-8022-3C5BB1BAA5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51581" y="2015732"/>
            <a:ext cx="3526523" cy="34506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/>
              <a:t>What is a team?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/>
              <a:t>What works as a team?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/>
              <a:t>The effectiveness of a team?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/>
              <a:t>How is a team formed?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F6ECD7E6-4E68-4AA6-864A-6828B6EC19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60131" y="482171"/>
            <a:chExt cx="6091791" cy="5149101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5015161F-D342-4A16-AA7A-F3ECC1284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60131" y="482171"/>
              <a:ext cx="6091791" cy="5149101"/>
            </a:xfrm>
            <a:prstGeom prst="rect">
              <a:avLst/>
            </a:prstGeom>
            <a:blipFill dpi="0" rotWithShape="1">
              <a:blip r:embed="rId3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99EC793-B1FE-496C-A671-5F36632641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78956" y="812507"/>
              <a:ext cx="5461780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" name="Picture Placeholder 5" descr="A picture containing looking, cake, train, birthday&#10;&#10;Description automatically generated">
            <a:extLst>
              <a:ext uri="{FF2B5EF4-FFF2-40B4-BE49-F238E27FC236}">
                <a16:creationId xmlns:a16="http://schemas.microsoft.com/office/drawing/2014/main" id="{9E45039C-11DC-4D93-8D73-47D68D15E4A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r="6465" b="-2"/>
          <a:stretch/>
        </p:blipFill>
        <p:spPr>
          <a:xfrm>
            <a:off x="6093926" y="1116345"/>
            <a:ext cx="4821551" cy="38661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34DDBEC-CA50-4871-B4BE-274418CB7513}"/>
              </a:ext>
            </a:extLst>
          </p:cNvPr>
          <p:cNvSpPr txBox="1"/>
          <p:nvPr/>
        </p:nvSpPr>
        <p:spPr>
          <a:xfrm>
            <a:off x="8273407" y="4782462"/>
            <a:ext cx="264207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://www.pngall.com/team-work-pn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6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1358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27">
            <a:extLst>
              <a:ext uri="{FF2B5EF4-FFF2-40B4-BE49-F238E27FC236}">
                <a16:creationId xmlns:a16="http://schemas.microsoft.com/office/drawing/2014/main" id="{6333FB34-E54B-4710-9DAE-6EE0386127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2" name="Picture 29">
            <a:extLst>
              <a:ext uri="{FF2B5EF4-FFF2-40B4-BE49-F238E27FC236}">
                <a16:creationId xmlns:a16="http://schemas.microsoft.com/office/drawing/2014/main" id="{29041944-13B4-40E3-A9D5-25B333EBD2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43" name="Straight Connector 31">
            <a:extLst>
              <a:ext uri="{FF2B5EF4-FFF2-40B4-BE49-F238E27FC236}">
                <a16:creationId xmlns:a16="http://schemas.microsoft.com/office/drawing/2014/main" id="{5B85E289-5ADE-4F02-B917-9C9D9B0448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44" name="Rectangle 33">
            <a:extLst>
              <a:ext uri="{FF2B5EF4-FFF2-40B4-BE49-F238E27FC236}">
                <a16:creationId xmlns:a16="http://schemas.microsoft.com/office/drawing/2014/main" id="{54F891EB-ED45-44C3-95D6-FFB2EC07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35">
            <a:extLst>
              <a:ext uri="{FF2B5EF4-FFF2-40B4-BE49-F238E27FC236}">
                <a16:creationId xmlns:a16="http://schemas.microsoft.com/office/drawing/2014/main" id="{2EA385B8-7C85-4CE0-AE3A-00EB627B34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C8D4DF-C598-4B6B-962C-B409B00C5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523" y="804519"/>
            <a:ext cx="3160501" cy="443136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What is the definition of a  team?</a:t>
            </a:r>
          </a:p>
        </p:txBody>
      </p:sp>
      <p:cxnSp>
        <p:nvCxnSpPr>
          <p:cNvPr id="46" name="Straight Connector 37">
            <a:extLst>
              <a:ext uri="{FF2B5EF4-FFF2-40B4-BE49-F238E27FC236}">
                <a16:creationId xmlns:a16="http://schemas.microsoft.com/office/drawing/2014/main" id="{19AF263B-E208-40DF-A182-5193478DC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45156" y="962799"/>
            <a:ext cx="0" cy="41148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 Placeholder 3">
            <a:extLst>
              <a:ext uri="{FF2B5EF4-FFF2-40B4-BE49-F238E27FC236}">
                <a16:creationId xmlns:a16="http://schemas.microsoft.com/office/drawing/2014/main" id="{15C9ED46-796A-410B-ACF4-9089CA0BA0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37863" y="804520"/>
            <a:ext cx="6102559" cy="443135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GB" dirty="0"/>
              <a:t>A </a:t>
            </a:r>
            <a:r>
              <a:rPr lang="en-GB" b="1" dirty="0"/>
              <a:t>team</a:t>
            </a:r>
            <a:r>
              <a:rPr lang="en-GB" dirty="0"/>
              <a:t> is a group of individuals (human or non-human) working together to achieve their goal....</a:t>
            </a:r>
            <a:r>
              <a:rPr lang="en-GB" b="1" dirty="0"/>
              <a:t>Teams</a:t>
            </a:r>
            <a:r>
              <a:rPr lang="en-GB" dirty="0"/>
              <a:t> normally have members with complementary and several skills and generate synergy through a coordinated effort which allows each member to maximize their strengths and minimize their weaknesses.</a:t>
            </a:r>
            <a:endParaRPr lang="en-US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7557D95A-0A72-41F9-844C-544C199B45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5382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683EAA59-24DC-4627-AB66-12602B762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337D7E9F-40E2-421F-8428-EF1ED3BD53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42928F44-8AA2-4E03-A7D3-F2A035E975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A538C7E5-0116-453C-9CD0-757E1C972D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BD3991-4D07-4007-89EB-882FB7A64D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291215" cy="104923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Pros of working in a team.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B755E3F5-39D9-4ABF-BFA5-232E87111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30874" y="1996645"/>
            <a:ext cx="960327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EB09849A-7D0C-4F36-A0D6-6BD64C50EB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aphicFrame>
        <p:nvGraphicFramePr>
          <p:cNvPr id="23" name="Text Placeholder 3">
            <a:extLst>
              <a:ext uri="{FF2B5EF4-FFF2-40B4-BE49-F238E27FC236}">
                <a16:creationId xmlns:a16="http://schemas.microsoft.com/office/drawing/2014/main" id="{E06A76C5-8BA1-4E48-82FC-91D9D0A234E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30824295"/>
              </p:ext>
            </p:extLst>
          </p:nvPr>
        </p:nvGraphicFramePr>
        <p:xfrm>
          <a:off x="1130270" y="2479246"/>
          <a:ext cx="9604375" cy="37183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90313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683EAA59-24DC-4627-AB66-12602B762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337D7E9F-40E2-421F-8428-EF1ED3BD53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42928F44-8AA2-4E03-A7D3-F2A035E975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A538C7E5-0116-453C-9CD0-757E1C972D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8D9A68-76A7-43DC-AB8E-9DF724B85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291215" cy="104923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Cons of working in a team.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B755E3F5-39D9-4ABF-BFA5-232E87111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30874" y="1996645"/>
            <a:ext cx="960327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4" name="Rectangle 33">
            <a:extLst>
              <a:ext uri="{FF2B5EF4-FFF2-40B4-BE49-F238E27FC236}">
                <a16:creationId xmlns:a16="http://schemas.microsoft.com/office/drawing/2014/main" id="{EB09849A-7D0C-4F36-A0D6-6BD64C50EB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aphicFrame>
        <p:nvGraphicFramePr>
          <p:cNvPr id="19" name="Text Placeholder 3">
            <a:extLst>
              <a:ext uri="{FF2B5EF4-FFF2-40B4-BE49-F238E27FC236}">
                <a16:creationId xmlns:a16="http://schemas.microsoft.com/office/drawing/2014/main" id="{962C6085-2C69-4105-87CE-2D459B1055F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0137095"/>
              </p:ext>
            </p:extLst>
          </p:nvPr>
        </p:nvGraphicFramePr>
        <p:xfrm>
          <a:off x="1130270" y="2479246"/>
          <a:ext cx="9604375" cy="37183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44902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07ACA4-9E0C-41BD-B41B-E548836AC2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4494" y="4993610"/>
            <a:ext cx="8643011" cy="1014889"/>
          </a:xfrm>
        </p:spPr>
        <p:txBody>
          <a:bodyPr>
            <a:normAutofit fontScale="90000"/>
          </a:bodyPr>
          <a:lstStyle/>
          <a:p>
            <a:r>
              <a:rPr lang="en-GB" sz="3600" dirty="0"/>
              <a:t>Understanding Stages of team forming </a:t>
            </a:r>
          </a:p>
        </p:txBody>
      </p:sp>
      <p:pic>
        <p:nvPicPr>
          <p:cNvPr id="5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67CF19BB-E2AC-4DBA-B6A8-10856D0C4B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668607" y="643992"/>
            <a:ext cx="8643011" cy="43496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A51A3AC-879F-477F-BD88-D807EEBCFB7F}"/>
              </a:ext>
            </a:extLst>
          </p:cNvPr>
          <p:cNvSpPr txBox="1"/>
          <p:nvPr/>
        </p:nvSpPr>
        <p:spPr>
          <a:xfrm>
            <a:off x="6700514" y="4096151"/>
            <a:ext cx="247696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scholarslab.lib.virginia.edu/blog/forming-norming-storming-performing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83878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9D5"/>
      </a:lt2>
      <a:accent1>
        <a:srgbClr val="FB8C29"/>
      </a:accent1>
      <a:accent2>
        <a:srgbClr val="F2C351"/>
      </a:accent2>
      <a:accent3>
        <a:srgbClr val="D0CBA5"/>
      </a:accent3>
      <a:accent4>
        <a:srgbClr val="A2C476"/>
      </a:accent4>
      <a:accent5>
        <a:srgbClr val="57C293"/>
      </a:accent5>
      <a:accent6>
        <a:srgbClr val="06BFDE"/>
      </a:accent6>
      <a:hlink>
        <a:srgbClr val="FBAE29"/>
      </a:hlink>
      <a:folHlink>
        <a:srgbClr val="EDC47E"/>
      </a:folHlink>
    </a:clrScheme>
    <a:fontScheme name="Gallery">
      <a:majorFont>
        <a:latin typeface="Rockwell" panose="020606030202050204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BB5F5D82-B5E9-469E-A815-C655ED4AF24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170</Words>
  <Application>Microsoft Office PowerPoint</Application>
  <PresentationFormat>Widescreen</PresentationFormat>
  <Paragraphs>26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Rockwell</vt:lpstr>
      <vt:lpstr>Gallery</vt:lpstr>
      <vt:lpstr>Team work </vt:lpstr>
      <vt:lpstr>PowerPoint Presentation</vt:lpstr>
      <vt:lpstr>Objectives </vt:lpstr>
      <vt:lpstr>What is the definition of a  team?</vt:lpstr>
      <vt:lpstr>Pros of working in a team.</vt:lpstr>
      <vt:lpstr>Cons of working in a team.</vt:lpstr>
      <vt:lpstr>Understanding Stages of team forming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Team work </dc:title>
  <dc:creator>Liam Ellis</dc:creator>
  <cp:lastModifiedBy>Liam Ellis</cp:lastModifiedBy>
  <cp:revision>1</cp:revision>
  <dcterms:created xsi:type="dcterms:W3CDTF">2020-05-14T14:14:16Z</dcterms:created>
  <dcterms:modified xsi:type="dcterms:W3CDTF">2020-05-14T14:17:20Z</dcterms:modified>
</cp:coreProperties>
</file>