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5F4BE3-1C17-41B1-ACBA-3D778BA04A15}" v="11" dt="2025-11-16T12:48:28.9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114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a Pitter" userId="5fc3933b20487312" providerId="LiveId" clId="{DE4CBE60-B80B-401D-9785-7F0F2B80B3ED}"/>
    <pc:docChg chg="custSel modSld">
      <pc:chgData name="Sophia Pitter" userId="5fc3933b20487312" providerId="LiveId" clId="{DE4CBE60-B80B-401D-9785-7F0F2B80B3ED}" dt="2025-11-16T12:48:28.927" v="18"/>
      <pc:docMkLst>
        <pc:docMk/>
      </pc:docMkLst>
      <pc:sldChg chg="addSp delSp modSp mod modTransition delAnim modAnim">
        <pc:chgData name="Sophia Pitter" userId="5fc3933b20487312" providerId="LiveId" clId="{DE4CBE60-B80B-401D-9785-7F0F2B80B3ED}" dt="2025-11-16T12:48:28.927" v="18"/>
        <pc:sldMkLst>
          <pc:docMk/>
          <pc:sldMk cId="4151061010" sldId="256"/>
        </pc:sldMkLst>
        <pc:picChg chg="add del mod">
          <ac:chgData name="Sophia Pitter" userId="5fc3933b20487312" providerId="LiveId" clId="{DE4CBE60-B80B-401D-9785-7F0F2B80B3ED}" dt="2025-11-16T12:23:14.693" v="1" actId="21"/>
          <ac:picMkLst>
            <pc:docMk/>
            <pc:sldMk cId="4151061010" sldId="256"/>
            <ac:picMk id="7" creationId="{42103086-2A15-1260-CE14-0F3DE0BAB093}"/>
          </ac:picMkLst>
        </pc:picChg>
        <pc:picChg chg="add del mod">
          <ac:chgData name="Sophia Pitter" userId="5fc3933b20487312" providerId="LiveId" clId="{DE4CBE60-B80B-401D-9785-7F0F2B80B3ED}" dt="2025-11-16T12:24:05.050" v="4"/>
          <ac:picMkLst>
            <pc:docMk/>
            <pc:sldMk cId="4151061010" sldId="256"/>
            <ac:picMk id="14" creationId="{2C9158E4-F27B-3583-FB7F-A9F017F11360}"/>
          </ac:picMkLst>
        </pc:picChg>
        <pc:picChg chg="add del mod">
          <ac:chgData name="Sophia Pitter" userId="5fc3933b20487312" providerId="LiveId" clId="{DE4CBE60-B80B-401D-9785-7F0F2B80B3ED}" dt="2025-11-16T12:24:10.446" v="6"/>
          <ac:picMkLst>
            <pc:docMk/>
            <pc:sldMk cId="4151061010" sldId="256"/>
            <ac:picMk id="15" creationId="{1AFB3D52-ACFD-9440-4F96-2D82FE4DED54}"/>
          </ac:picMkLst>
        </pc:picChg>
        <pc:picChg chg="add del mod ord">
          <ac:chgData name="Sophia Pitter" userId="5fc3933b20487312" providerId="LiveId" clId="{DE4CBE60-B80B-401D-9785-7F0F2B80B3ED}" dt="2025-11-16T12:24:57.471" v="7"/>
          <ac:picMkLst>
            <pc:docMk/>
            <pc:sldMk cId="4151061010" sldId="256"/>
            <ac:picMk id="18" creationId="{3CC0CAAA-34DD-0335-4642-04E30D1B4EB2}"/>
          </ac:picMkLst>
        </pc:picChg>
        <pc:picChg chg="add del mod">
          <ac:chgData name="Sophia Pitter" userId="5fc3933b20487312" providerId="LiveId" clId="{DE4CBE60-B80B-401D-9785-7F0F2B80B3ED}" dt="2025-11-16T12:26:40.475" v="8" actId="21"/>
          <ac:picMkLst>
            <pc:docMk/>
            <pc:sldMk cId="4151061010" sldId="256"/>
            <ac:picMk id="19" creationId="{3C595054-31E1-2CFE-286C-257440A24B35}"/>
          </ac:picMkLst>
        </pc:picChg>
        <pc:picChg chg="add del mod">
          <ac:chgData name="Sophia Pitter" userId="5fc3933b20487312" providerId="LiveId" clId="{DE4CBE60-B80B-401D-9785-7F0F2B80B3ED}" dt="2025-11-16T12:27:56.582" v="11"/>
          <ac:picMkLst>
            <pc:docMk/>
            <pc:sldMk cId="4151061010" sldId="256"/>
            <ac:picMk id="21" creationId="{A7AB39EA-6E62-7867-4D47-61F58677FAA0}"/>
          </ac:picMkLst>
        </pc:picChg>
        <pc:picChg chg="add del mod">
          <ac:chgData name="Sophia Pitter" userId="5fc3933b20487312" providerId="LiveId" clId="{DE4CBE60-B80B-401D-9785-7F0F2B80B3ED}" dt="2025-11-16T12:28:59.279" v="13"/>
          <ac:picMkLst>
            <pc:docMk/>
            <pc:sldMk cId="4151061010" sldId="256"/>
            <ac:picMk id="22" creationId="{7E2F22F8-A824-EF4D-53C0-0E5644C84A54}"/>
          </ac:picMkLst>
        </pc:picChg>
        <pc:picChg chg="add del mod ord">
          <ac:chgData name="Sophia Pitter" userId="5fc3933b20487312" providerId="LiveId" clId="{DE4CBE60-B80B-401D-9785-7F0F2B80B3ED}" dt="2025-11-16T12:40:19.355" v="14"/>
          <ac:picMkLst>
            <pc:docMk/>
            <pc:sldMk cId="4151061010" sldId="256"/>
            <ac:picMk id="26" creationId="{95CD171B-2445-EBFE-B0DA-7DDEE46A3147}"/>
          </ac:picMkLst>
        </pc:picChg>
        <pc:picChg chg="add del mod">
          <ac:chgData name="Sophia Pitter" userId="5fc3933b20487312" providerId="LiveId" clId="{DE4CBE60-B80B-401D-9785-7F0F2B80B3ED}" dt="2025-11-16T12:46:04.384" v="15" actId="21"/>
          <ac:picMkLst>
            <pc:docMk/>
            <pc:sldMk cId="4151061010" sldId="256"/>
            <ac:picMk id="27" creationId="{2EEBE5CB-E90F-FC54-4075-71C92AF2C469}"/>
          </ac:picMkLst>
        </pc:picChg>
        <pc:picChg chg="add del mod">
          <ac:chgData name="Sophia Pitter" userId="5fc3933b20487312" providerId="LiveId" clId="{DE4CBE60-B80B-401D-9785-7F0F2B80B3ED}" dt="2025-11-16T12:48:28.927" v="18"/>
          <ac:picMkLst>
            <pc:docMk/>
            <pc:sldMk cId="4151061010" sldId="256"/>
            <ac:picMk id="29" creationId="{6B17C70C-2ADD-93BD-44F9-9704AA1E3BC4}"/>
          </ac:picMkLst>
        </pc:picChg>
        <pc:picChg chg="add mod">
          <ac:chgData name="Sophia Pitter" userId="5fc3933b20487312" providerId="LiveId" clId="{DE4CBE60-B80B-401D-9785-7F0F2B80B3ED}" dt="2025-11-16T12:48:28.927" v="18"/>
          <ac:picMkLst>
            <pc:docMk/>
            <pc:sldMk cId="4151061010" sldId="256"/>
            <ac:picMk id="30" creationId="{5DD68304-9F5D-FBA7-FFAC-E0B77E474C47}"/>
          </ac:picMkLst>
        </pc:picChg>
      </pc:sldChg>
      <pc:sldChg chg="addSp modSp modTransition">
        <pc:chgData name="Sophia Pitter" userId="5fc3933b20487312" providerId="LiveId" clId="{DE4CBE60-B80B-401D-9785-7F0F2B80B3ED}" dt="2025-11-16T12:40:19.355" v="14"/>
        <pc:sldMkLst>
          <pc:docMk/>
          <pc:sldMk cId="3096207681" sldId="257"/>
        </pc:sldMkLst>
        <pc:picChg chg="add mod">
          <ac:chgData name="Sophia Pitter" userId="5fc3933b20487312" providerId="LiveId" clId="{DE4CBE60-B80B-401D-9785-7F0F2B80B3ED}" dt="2025-11-16T12:40:19.355" v="14"/>
          <ac:picMkLst>
            <pc:docMk/>
            <pc:sldMk cId="3096207681" sldId="257"/>
            <ac:picMk id="13" creationId="{E19C1176-6077-5EF8-1610-C2057E5D821B}"/>
          </ac:picMkLst>
        </pc:picChg>
      </pc:sldChg>
      <pc:sldChg chg="addSp modSp modTransition">
        <pc:chgData name="Sophia Pitter" userId="5fc3933b20487312" providerId="LiveId" clId="{DE4CBE60-B80B-401D-9785-7F0F2B80B3ED}" dt="2025-11-16T12:40:19.355" v="14"/>
        <pc:sldMkLst>
          <pc:docMk/>
          <pc:sldMk cId="1501029974" sldId="258"/>
        </pc:sldMkLst>
        <pc:picChg chg="add mod">
          <ac:chgData name="Sophia Pitter" userId="5fc3933b20487312" providerId="LiveId" clId="{DE4CBE60-B80B-401D-9785-7F0F2B80B3ED}" dt="2025-11-16T12:40:19.355" v="14"/>
          <ac:picMkLst>
            <pc:docMk/>
            <pc:sldMk cId="1501029974" sldId="258"/>
            <ac:picMk id="7" creationId="{CD4E77EA-7EAC-E2E6-D731-F65C71238971}"/>
          </ac:picMkLst>
        </pc:picChg>
      </pc:sldChg>
      <pc:sldChg chg="addSp modSp modTransition">
        <pc:chgData name="Sophia Pitter" userId="5fc3933b20487312" providerId="LiveId" clId="{DE4CBE60-B80B-401D-9785-7F0F2B80B3ED}" dt="2025-11-16T12:40:19.355" v="14"/>
        <pc:sldMkLst>
          <pc:docMk/>
          <pc:sldMk cId="259247133" sldId="259"/>
        </pc:sldMkLst>
        <pc:picChg chg="add mod">
          <ac:chgData name="Sophia Pitter" userId="5fc3933b20487312" providerId="LiveId" clId="{DE4CBE60-B80B-401D-9785-7F0F2B80B3ED}" dt="2025-11-16T12:40:19.355" v="14"/>
          <ac:picMkLst>
            <pc:docMk/>
            <pc:sldMk cId="259247133" sldId="259"/>
            <ac:picMk id="6" creationId="{8C9D87F9-46D0-20CE-9375-F56FAF9CB6A8}"/>
          </ac:picMkLst>
        </pc:picChg>
      </pc:sldChg>
      <pc:sldChg chg="addSp modSp modTransition">
        <pc:chgData name="Sophia Pitter" userId="5fc3933b20487312" providerId="LiveId" clId="{DE4CBE60-B80B-401D-9785-7F0F2B80B3ED}" dt="2025-11-16T12:40:19.355" v="14"/>
        <pc:sldMkLst>
          <pc:docMk/>
          <pc:sldMk cId="592051306" sldId="260"/>
        </pc:sldMkLst>
        <pc:picChg chg="add mod">
          <ac:chgData name="Sophia Pitter" userId="5fc3933b20487312" providerId="LiveId" clId="{DE4CBE60-B80B-401D-9785-7F0F2B80B3ED}" dt="2025-11-16T12:40:19.355" v="14"/>
          <ac:picMkLst>
            <pc:docMk/>
            <pc:sldMk cId="592051306" sldId="260"/>
            <ac:picMk id="6" creationId="{282162D8-4EF3-B9D3-C0ED-025388838E01}"/>
          </ac:picMkLst>
        </pc:picChg>
      </pc:sldChg>
      <pc:sldChg chg="addSp modSp modTransition">
        <pc:chgData name="Sophia Pitter" userId="5fc3933b20487312" providerId="LiveId" clId="{DE4CBE60-B80B-401D-9785-7F0F2B80B3ED}" dt="2025-11-16T12:40:19.355" v="14"/>
        <pc:sldMkLst>
          <pc:docMk/>
          <pc:sldMk cId="1852982561" sldId="261"/>
        </pc:sldMkLst>
        <pc:picChg chg="add mod">
          <ac:chgData name="Sophia Pitter" userId="5fc3933b20487312" providerId="LiveId" clId="{DE4CBE60-B80B-401D-9785-7F0F2B80B3ED}" dt="2025-11-16T12:40:19.355" v="14"/>
          <ac:picMkLst>
            <pc:docMk/>
            <pc:sldMk cId="1852982561" sldId="261"/>
            <ac:picMk id="6" creationId="{A09EE597-2397-A9DD-BBBA-9DA18AB93EF3}"/>
          </ac:picMkLst>
        </pc:picChg>
      </pc:sldChg>
      <pc:sldChg chg="addSp modSp modTransition">
        <pc:chgData name="Sophia Pitter" userId="5fc3933b20487312" providerId="LiveId" clId="{DE4CBE60-B80B-401D-9785-7F0F2B80B3ED}" dt="2025-11-16T12:40:19.355" v="14"/>
        <pc:sldMkLst>
          <pc:docMk/>
          <pc:sldMk cId="3862668422" sldId="262"/>
        </pc:sldMkLst>
        <pc:picChg chg="add mod">
          <ac:chgData name="Sophia Pitter" userId="5fc3933b20487312" providerId="LiveId" clId="{DE4CBE60-B80B-401D-9785-7F0F2B80B3ED}" dt="2025-11-16T12:40:19.355" v="14"/>
          <ac:picMkLst>
            <pc:docMk/>
            <pc:sldMk cId="3862668422" sldId="262"/>
            <ac:picMk id="8" creationId="{641654B4-AFC9-1D1D-B211-F840F486C239}"/>
          </ac:picMkLst>
        </pc:picChg>
      </pc:sldChg>
      <pc:sldChg chg="addSp modSp modTransition">
        <pc:chgData name="Sophia Pitter" userId="5fc3933b20487312" providerId="LiveId" clId="{DE4CBE60-B80B-401D-9785-7F0F2B80B3ED}" dt="2025-11-16T12:40:19.355" v="14"/>
        <pc:sldMkLst>
          <pc:docMk/>
          <pc:sldMk cId="1746372149" sldId="263"/>
        </pc:sldMkLst>
        <pc:picChg chg="add mod">
          <ac:chgData name="Sophia Pitter" userId="5fc3933b20487312" providerId="LiveId" clId="{DE4CBE60-B80B-401D-9785-7F0F2B80B3ED}" dt="2025-11-16T12:40:19.355" v="14"/>
          <ac:picMkLst>
            <pc:docMk/>
            <pc:sldMk cId="1746372149" sldId="263"/>
            <ac:picMk id="5" creationId="{59F7B17B-B468-E114-0419-0A41F295D0DF}"/>
          </ac:picMkLst>
        </pc:picChg>
      </pc:sldChg>
      <pc:sldChg chg="addSp modSp modTransition">
        <pc:chgData name="Sophia Pitter" userId="5fc3933b20487312" providerId="LiveId" clId="{DE4CBE60-B80B-401D-9785-7F0F2B80B3ED}" dt="2025-11-16T12:40:19.355" v="14"/>
        <pc:sldMkLst>
          <pc:docMk/>
          <pc:sldMk cId="1233709985" sldId="264"/>
        </pc:sldMkLst>
        <pc:picChg chg="add mod">
          <ac:chgData name="Sophia Pitter" userId="5fc3933b20487312" providerId="LiveId" clId="{DE4CBE60-B80B-401D-9785-7F0F2B80B3ED}" dt="2025-11-16T12:40:19.355" v="14"/>
          <ac:picMkLst>
            <pc:docMk/>
            <pc:sldMk cId="1233709985" sldId="264"/>
            <ac:picMk id="5" creationId="{9EBB686D-EE68-6289-8CB1-1D22E98A206F}"/>
          </ac:picMkLst>
        </pc:picChg>
      </pc:sldChg>
      <pc:sldChg chg="addSp modSp modTransition">
        <pc:chgData name="Sophia Pitter" userId="5fc3933b20487312" providerId="LiveId" clId="{DE4CBE60-B80B-401D-9785-7F0F2B80B3ED}" dt="2025-11-16T12:40:19.355" v="14"/>
        <pc:sldMkLst>
          <pc:docMk/>
          <pc:sldMk cId="4055386617" sldId="265"/>
        </pc:sldMkLst>
        <pc:picChg chg="add mod">
          <ac:chgData name="Sophia Pitter" userId="5fc3933b20487312" providerId="LiveId" clId="{DE4CBE60-B80B-401D-9785-7F0F2B80B3ED}" dt="2025-11-16T12:40:19.355" v="14"/>
          <ac:picMkLst>
            <pc:docMk/>
            <pc:sldMk cId="4055386617" sldId="265"/>
            <ac:picMk id="5" creationId="{F91D2020-CDFA-8EA8-F852-F976A9E6623C}"/>
          </ac:picMkLst>
        </pc:picChg>
      </pc:sldChg>
      <pc:sldChg chg="addSp modSp modTransition">
        <pc:chgData name="Sophia Pitter" userId="5fc3933b20487312" providerId="LiveId" clId="{DE4CBE60-B80B-401D-9785-7F0F2B80B3ED}" dt="2025-11-16T12:40:19.355" v="14"/>
        <pc:sldMkLst>
          <pc:docMk/>
          <pc:sldMk cId="2766350343" sldId="266"/>
        </pc:sldMkLst>
        <pc:picChg chg="add mod">
          <ac:chgData name="Sophia Pitter" userId="5fc3933b20487312" providerId="LiveId" clId="{DE4CBE60-B80B-401D-9785-7F0F2B80B3ED}" dt="2025-11-16T12:40:19.355" v="14"/>
          <ac:picMkLst>
            <pc:docMk/>
            <pc:sldMk cId="2766350343" sldId="266"/>
            <ac:picMk id="5" creationId="{FE1D40EB-B02C-9B0F-ADE2-B63C77A9F9CE}"/>
          </ac:picMkLst>
        </pc:picChg>
      </pc:sldChg>
      <pc:sldChg chg="addSp modSp modTransition">
        <pc:chgData name="Sophia Pitter" userId="5fc3933b20487312" providerId="LiveId" clId="{DE4CBE60-B80B-401D-9785-7F0F2B80B3ED}" dt="2025-11-16T12:40:19.355" v="14"/>
        <pc:sldMkLst>
          <pc:docMk/>
          <pc:sldMk cId="2267715538" sldId="267"/>
        </pc:sldMkLst>
        <pc:picChg chg="add mod">
          <ac:chgData name="Sophia Pitter" userId="5fc3933b20487312" providerId="LiveId" clId="{DE4CBE60-B80B-401D-9785-7F0F2B80B3ED}" dt="2025-11-16T12:40:19.355" v="14"/>
          <ac:picMkLst>
            <pc:docMk/>
            <pc:sldMk cId="2267715538" sldId="267"/>
            <ac:picMk id="5" creationId="{8EA3C45D-C16B-42C3-E774-A43C3570C740}"/>
          </ac:picMkLst>
        </pc:picChg>
      </pc:sldChg>
      <pc:sldChg chg="modTransition">
        <pc:chgData name="Sophia Pitter" userId="5fc3933b20487312" providerId="LiveId" clId="{DE4CBE60-B80B-401D-9785-7F0F2B80B3ED}" dt="2025-11-16T12:28:59.279" v="13"/>
        <pc:sldMkLst>
          <pc:docMk/>
          <pc:sldMk cId="346252078" sldId="268"/>
        </pc:sldMkLst>
      </pc:sldChg>
      <pc:sldChg chg="modTransition">
        <pc:chgData name="Sophia Pitter" userId="5fc3933b20487312" providerId="LiveId" clId="{DE4CBE60-B80B-401D-9785-7F0F2B80B3ED}" dt="2025-11-16T12:28:59.279" v="13"/>
        <pc:sldMkLst>
          <pc:docMk/>
          <pc:sldMk cId="3927816631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58DAC3-838E-4A07-8F6A-8923075E8739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E27418-4E6D-4E10-A2E1-E29C2CC88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081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E27418-4E6D-4E10-A2E1-E29C2CC8869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400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/>
        </p:nvSpPr>
        <p:spPr>
          <a:xfrm rot="10800000">
            <a:off x="5067300" y="4571999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927AFB-A171-440E-85AE-8173A49EBA6A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5152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4BCA4-07E8-484C-A268-7A7F4DBB4C79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789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572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152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EC5E238-6443-4E66-ABD7-AFE41A3FA712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5145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F2D689D1-54B3-41D9-B112-32329B9B3CC6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2952" y="0"/>
            <a:ext cx="60990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904990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40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322783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E144AFCF-5D00-4E8A-BE78-0A3382672AA6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8115300" cy="68684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875684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/>
        </p:nvSpPr>
        <p:spPr>
          <a:xfrm flipH="1" flipV="1">
            <a:off x="-14449" y="0"/>
            <a:ext cx="1222473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/>
        </p:nvSpPr>
        <p:spPr>
          <a:xfrm flipV="1">
            <a:off x="-7227" y="-5046"/>
            <a:ext cx="12217513" cy="686556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/>
        </p:nvSpPr>
        <p:spPr>
          <a:xfrm rot="10800000" flipH="1" flipV="1">
            <a:off x="-25514" y="-5045"/>
            <a:ext cx="12217514" cy="6865568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/>
        </p:nvSpPr>
        <p:spPr>
          <a:xfrm rot="16200000" flipH="1" flipV="1">
            <a:off x="3802775" y="-3817222"/>
            <a:ext cx="4571999" cy="12206450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DE8AB4-3D9C-4366-A8D9-9A4F01D11121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560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cap="all" spc="550" baseline="0"/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59F214-985C-4E7A-8724-986944FA2171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7479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85216"/>
            <a:ext cx="6858000" cy="3200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cap="all" spc="55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C9C02-FCB9-44E9-9951-263455134367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255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/>
        </p:nvSpPr>
        <p:spPr>
          <a:xfrm flipH="1">
            <a:off x="-7229" y="-2522"/>
            <a:ext cx="1221751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8170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F9D34E2-F5B0-4166-BCAC-F99A4EBB0C26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8395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2FDF1D-424D-4F55-8CAE-9342A40AFD81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0967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3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742"/>
            <a:ext cx="6281929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685800" indent="-2286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8541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26AF6F-B60F-4C18-B9AB-ED82420774C4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2830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6005E-1485-423F-B5D4-36E24475CFEE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7879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4E31E-DF49-445C-800F-5FFC1FA8170B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6360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1D06-5B5C-452D-81B5-D55337162AD4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3919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F4B41-77D5-4516-9B41-E9168C96B23B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5951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37B679-27F6-4DEC-AE7E-AE12D4B5C168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7920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22440" y="603504"/>
            <a:ext cx="35538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8DFB-5F24-4AAB-A84B-D248D5DAC033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7230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/>
        </p:nvSpPr>
        <p:spPr>
          <a:xfrm rot="10800000" flipH="1">
            <a:off x="0" y="6408316"/>
            <a:ext cx="12192000" cy="449684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3" y="603504"/>
            <a:ext cx="31925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71286253-1B6C-4476-BA10-7DFF05BDD8C1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3534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6721B-6321-48CC-A06F-4DC67D115E8F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7937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4643816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D5DF956-88B4-4B11-B70D-3316C48FAF0D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2291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6681111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AB004D8-8BA8-480E-9129-E735C18CC49D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0707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7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62436" y="0"/>
            <a:ext cx="4629564" cy="64099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4A58DCA-69A1-40C7-8F11-9BD47CD4C934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4670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05800" y="0"/>
            <a:ext cx="3886200" cy="640611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3DFD5A6-3F5B-4C93-83C0-9BE650DA7164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7706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29184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DFE0BFE-5A09-4B35-B85E-8253DEA6CAA6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6553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587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1"/>
            <a:ext cx="12191998" cy="449259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314"/>
            <a:ext cx="7783998" cy="449686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47633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1984247"/>
            <a:ext cx="6214110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48"/>
            <a:ext cx="3876346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1022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18" y="0"/>
            <a:ext cx="3520440" cy="36484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F89BF-AB4A-41EB-BD3C-EE6397432347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6074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2368296"/>
            <a:ext cx="278892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C1CA1-E6E1-4903-A39F-729F30B73A81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86047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034161-664F-95F7-2318-8455D39DC53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2F5F8B4-8FF0-1254-0A5B-CC22084F6C2D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4E1ECA-F93C-A483-C4F1-29C42597B7D2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C06865F-89CC-BE15-EAA2-7DE6517391D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AFE0B0-2261-5CA7-AE61-EDC374B643E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7AA7DB0-DE62-3BEE-FB72-481649D63F9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CEE29-6799-F2C5-729F-491AE62D49D7}"/>
              </a:ext>
            </a:extLst>
          </p:cNvPr>
          <p:cNvSpPr/>
          <p:nvPr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0704" y="704088"/>
            <a:ext cx="10661904" cy="3849624"/>
          </a:xfrm>
        </p:spPr>
        <p:txBody>
          <a:bodyPr anchor="b">
            <a:normAutofit/>
          </a:bodyPr>
          <a:lstStyle>
            <a:lvl1pPr marL="0" indent="0" algn="ctr">
              <a:buNone/>
              <a:defRPr sz="27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D80555-5AA0-4039-B1D1-43225C709886}" type="datetime2">
              <a:rPr lang="en-US" smtClean="0"/>
              <a:t>Sunday, November 16,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1131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B2D57-DDE5-A73E-9F8B-DA3ACB699F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6F834-30C7-711B-1DA9-E85C7CC17F11}"/>
              </a:ext>
            </a:extLst>
          </p:cNvPr>
          <p:cNvSpPr/>
          <p:nvPr/>
        </p:nvSpPr>
        <p:spPr>
          <a:xfrm flipH="1">
            <a:off x="18287" y="-2522"/>
            <a:ext cx="12192000" cy="6865568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6A7B6-C07F-DDF6-2DA7-A25316E3DB49}"/>
              </a:ext>
            </a:extLst>
          </p:cNvPr>
          <p:cNvSpPr/>
          <p:nvPr/>
        </p:nvSpPr>
        <p:spPr>
          <a:xfrm>
            <a:off x="-7227" y="-5045"/>
            <a:ext cx="12217513" cy="6868091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1767CC-CF27-DF8F-8449-932B71E7F814}"/>
              </a:ext>
            </a:extLst>
          </p:cNvPr>
          <p:cNvSpPr/>
          <p:nvPr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DF59EC-E66B-10C0-FD29-4F5A7C07CC05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4A4547-53B1-493D-CE90-DA2AB946D64A}"/>
              </a:ext>
            </a:extLst>
          </p:cNvPr>
          <p:cNvSpPr/>
          <p:nvPr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809744"/>
            <a:ext cx="8156448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03504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buNone/>
              <a:defRPr sz="25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282FB1-48E5-4F0A-9E9C-35DF3C629227}" type="datetime2">
              <a:rPr lang="en-US" smtClean="0"/>
              <a:t>Sunday, November 16,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6448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603504"/>
            <a:ext cx="10863072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149A69-19C1-4748-AF82-9FE4A85BF936}" type="datetime2">
              <a:rPr lang="en-US" smtClean="0"/>
              <a:t>Sunday, November 16,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6245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5528E2-81C6-40A8-BAF0-0F7E271EAAEB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80621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978408"/>
            <a:ext cx="10177272" cy="4837176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48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40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C605F-F3B5-44D1-B7F6-31C6B11C8978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51185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/>
        </p:nvSpPr>
        <p:spPr>
          <a:xfrm rot="12508972">
            <a:off x="5465204" y="1877618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rmAutofit/>
          </a:bodyPr>
          <a:lstStyle>
            <a:lvl1pPr marL="0" indent="0">
              <a:lnSpc>
                <a:spcPct val="110000"/>
              </a:lnSpc>
              <a:buNone/>
              <a:defRPr sz="46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D5DB-B0AB-4B30-B4E2-CD0D5A147634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6322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6A6A9-A341-BF9D-FA80-3868D42AC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59BFB5-5C25-0FCB-27C7-A478767CACAC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B5F22C-2988-B6EC-AA0B-D03BCA1A0B45}"/>
              </a:ext>
            </a:extLst>
          </p:cNvPr>
          <p:cNvSpPr/>
          <p:nvPr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9EC5E-5DB0-5907-06E8-B18F1AE29144}"/>
              </a:ext>
            </a:extLst>
          </p:cNvPr>
          <p:cNvSpPr/>
          <p:nvPr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1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3500">
                <a:latin typeface="+mj-lt"/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9EA1B-07C3-4F43-B7BA-72BA44EE9757}" type="datetime2">
              <a:rPr lang="en-US" smtClean="0"/>
              <a:t>Sunday, November 16,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51928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F513F4-C880-287E-B00A-BD9B413CB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08A6AB-C3A8-7501-6BC6-83CFA6C0F9A3}"/>
              </a:ext>
            </a:extLst>
          </p:cNvPr>
          <p:cNvSpPr/>
          <p:nvPr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9668-0C20-D45C-536B-66FBB7F30C45}"/>
              </a:ext>
            </a:extLst>
          </p:cNvPr>
          <p:cNvSpPr/>
          <p:nvPr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C2C855-B15C-090B-5493-3D36B8A52654}"/>
              </a:ext>
            </a:extLst>
          </p:cNvPr>
          <p:cNvSpPr/>
          <p:nvPr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81CB20-1010-8C73-0086-CAB904E4B99D}"/>
              </a:ext>
            </a:extLst>
          </p:cNvPr>
          <p:cNvSpPr/>
          <p:nvPr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4736592"/>
            <a:ext cx="8349303" cy="79552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200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481328"/>
            <a:ext cx="8001000" cy="2752344"/>
          </a:xfrm>
        </p:spPr>
        <p:txBody>
          <a:bodyPr vert="horz" lIns="91440" tIns="45720" rIns="91440" bIns="45720" rtlCol="0" anchor="ctr">
            <a:normAutofit/>
          </a:bodyPr>
          <a:lstStyle>
            <a:lvl1pPr marL="128016" indent="-137160">
              <a:lnSpc>
                <a:spcPct val="110000"/>
              </a:lnSpc>
              <a:buNone/>
              <a:defRPr lang="en-US" sz="320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3807E-EE2A-4FC6-9EE1-019AAE762D48}" type="datetime2">
              <a:rPr lang="en-US" smtClean="0"/>
              <a:t>Sunday, November 16,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4507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9A9201-705F-55B6-3F46-D68411A32E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4BBA50-2898-3426-D749-CD2833395810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6BEDF5-EA71-E3BD-29EA-A8A58B1227EE}"/>
              </a:ext>
            </a:extLst>
          </p:cNvPr>
          <p:cNvSpPr/>
          <p:nvPr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A6F75-CEBF-CDAC-9F4B-3C794F813211}"/>
              </a:ext>
            </a:extLst>
          </p:cNvPr>
          <p:cNvSpPr/>
          <p:nvPr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1399032"/>
            <a:ext cx="5751576" cy="4041648"/>
          </a:xfrm>
        </p:spPr>
        <p:txBody>
          <a:bodyPr vert="horz" lIns="91440" tIns="45720" rIns="91440" bIns="45720" rtlCol="0" anchor="ctr">
            <a:normAutofit/>
          </a:bodyPr>
          <a:lstStyle>
            <a:lvl1pPr marL="182880" indent="-182880">
              <a:lnSpc>
                <a:spcPct val="110000"/>
              </a:lnSpc>
              <a:spcBef>
                <a:spcPts val="0"/>
              </a:spcBef>
              <a:buNone/>
              <a:defRPr lang="en-US" sz="3400" b="1" dirty="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F7370-1EC1-45B2-A4ED-6E75D0D33CB2}" type="datetime2">
              <a:rPr lang="en-US" smtClean="0"/>
              <a:t>Sunday, November 16,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6794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88F3-C7E5-4A3A-8622-BE18DF2C9CD0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27585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58457-C0B1-48D7-AA49-8444851E001C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4775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88493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00366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1839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1313" y="603504"/>
            <a:ext cx="6154737" cy="5376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B38C-EAAD-4752-A6B6-9F33A31C7FA1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91230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0641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994392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812B7D-2375-41E3-8CF6-637C0157FD6F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058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/>
        </p:nvSpPr>
        <p:spPr>
          <a:xfrm rot="10800000" flipH="1">
            <a:off x="0" y="6410026"/>
            <a:ext cx="12192000" cy="448056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/>
        </p:nvSpPr>
        <p:spPr>
          <a:xfrm flipH="1">
            <a:off x="4076700" y="6409937"/>
            <a:ext cx="8115298" cy="448063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Sunday, November 16,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650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  <p:sldLayoutId id="2147483878" r:id="rId17"/>
    <p:sldLayoutId id="2147483879" r:id="rId18"/>
    <p:sldLayoutId id="2147483880" r:id="rId19"/>
    <p:sldLayoutId id="2147483881" r:id="rId20"/>
    <p:sldLayoutId id="2147483882" r:id="rId21"/>
    <p:sldLayoutId id="2147483883" r:id="rId22"/>
    <p:sldLayoutId id="2147483884" r:id="rId23"/>
    <p:sldLayoutId id="2147483885" r:id="rId24"/>
    <p:sldLayoutId id="2147483886" r:id="rId25"/>
    <p:sldLayoutId id="2147483887" r:id="rId26"/>
    <p:sldLayoutId id="2147483888" r:id="rId27"/>
    <p:sldLayoutId id="2147483889" r:id="rId28"/>
    <p:sldLayoutId id="2147483890" r:id="rId29"/>
    <p:sldLayoutId id="2147483891" r:id="rId30"/>
    <p:sldLayoutId id="2147483892" r:id="rId31"/>
    <p:sldLayoutId id="2147483861" r:id="rId32"/>
    <p:sldLayoutId id="2147483893" r:id="rId33"/>
    <p:sldLayoutId id="2147483894" r:id="rId34"/>
    <p:sldLayoutId id="2147483895" r:id="rId35"/>
    <p:sldLayoutId id="2147483896" r:id="rId36"/>
    <p:sldLayoutId id="2147483897" r:id="rId37"/>
    <p:sldLayoutId id="2147483898" r:id="rId38"/>
    <p:sldLayoutId id="2147483899" r:id="rId39"/>
    <p:sldLayoutId id="2147483907" r:id="rId40"/>
    <p:sldLayoutId id="2147483900" r:id="rId41"/>
    <p:sldLayoutId id="2147483901" r:id="rId42"/>
    <p:sldLayoutId id="2147483902" r:id="rId43"/>
    <p:sldLayoutId id="2147483903" r:id="rId44"/>
    <p:sldLayoutId id="2147483904" r:id="rId45"/>
    <p:sldLayoutId id="2147483905" r:id="rId46"/>
    <p:sldLayoutId id="2147483906" r:id="rId47"/>
    <p:sldLayoutId id="2147483860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1.png"/><Relationship Id="rId4" Type="http://schemas.openxmlformats.org/officeDocument/2006/relationships/image" Target="../media/image2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1.png"/><Relationship Id="rId4" Type="http://schemas.openxmlformats.org/officeDocument/2006/relationships/image" Target="../media/image2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1.png"/><Relationship Id="rId4" Type="http://schemas.openxmlformats.org/officeDocument/2006/relationships/image" Target="../media/image2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1.png"/><Relationship Id="rId5" Type="http://schemas.openxmlformats.org/officeDocument/2006/relationships/image" Target="../media/image25.jp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mc-uk.org/ethical-guidance/ethical-guidance-for-doctors/decision-making-and-consent" TargetMode="External"/><Relationship Id="rId2" Type="http://schemas.openxmlformats.org/officeDocument/2006/relationships/hyperlink" Target="https://www.brit-thoracic.org.uk/quality-improvement/guidelines/asthma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oldcopd.org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80" TargetMode="External"/><Relationship Id="rId2" Type="http://schemas.openxmlformats.org/officeDocument/2006/relationships/hyperlink" Target="https://www.nhlbi.nih.gov/health-topics/asthm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399F9-660B-0BC1-856C-CA6A699329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anchor="b">
            <a:normAutofit/>
          </a:bodyPr>
          <a:lstStyle/>
          <a:p>
            <a:r>
              <a:rPr lang="en-GB" sz="3300" b="1"/>
              <a:t>Introduction to Physiology (BMHP5023)</a:t>
            </a:r>
            <a:br>
              <a:rPr lang="en-GB" sz="3300"/>
            </a:br>
            <a:r>
              <a:rPr lang="en-GB" sz="3300" b="1"/>
              <a:t> </a:t>
            </a:r>
            <a:br>
              <a:rPr lang="en-GB" sz="3300"/>
            </a:br>
            <a:r>
              <a:rPr lang="en-GB" sz="3300" b="1"/>
              <a:t>Component 2: Asthma</a:t>
            </a:r>
            <a:endParaRPr lang="en-GB" sz="33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B1C517-8EB6-9119-469B-09A84C46C7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anchor="ctr">
            <a:normAutofit/>
          </a:bodyPr>
          <a:lstStyle/>
          <a:p>
            <a:r>
              <a:rPr lang="en-US" b="1"/>
              <a:t>Presented by:</a:t>
            </a:r>
          </a:p>
          <a:p>
            <a:r>
              <a:rPr lang="en-GB" b="1"/>
              <a:t>Student Names: Sophia Pitter</a:t>
            </a:r>
          </a:p>
          <a:p>
            <a:r>
              <a:rPr lang="en-GB" b="1"/>
              <a:t>Student ID: 2409134</a:t>
            </a:r>
          </a:p>
          <a:p>
            <a:endParaRPr lang="en-GB" dirty="0"/>
          </a:p>
        </p:txBody>
      </p:sp>
      <p:pic>
        <p:nvPicPr>
          <p:cNvPr id="6" name="Picture Placeholder 5" descr="A blue and white inhaler&#10;&#10;AI-generated content may be incorrect.">
            <a:extLst>
              <a:ext uri="{FF2B5EF4-FFF2-40B4-BE49-F238E27FC236}">
                <a16:creationId xmlns:a16="http://schemas.microsoft.com/office/drawing/2014/main" id="{57D44276-29BF-9242-D207-AEADEBBF7B2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56" r="13056"/>
          <a:stretch/>
        </p:blipFill>
        <p:spPr>
          <a:xfrm>
            <a:off x="31" y="0"/>
            <a:ext cx="5067238" cy="6858000"/>
          </a:xfrm>
          <a:noFill/>
        </p:spPr>
      </p:pic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5DD68304-9F5D-FBA7-FFAC-E0B77E474C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51061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295"/>
    </mc:Choice>
    <mc:Fallback>
      <p:transition spd="slow" advTm="18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77EFE-B3E8-D5D3-3C7F-8446DDBC6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30B44-3EC4-BE58-C235-195898125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320412"/>
            <a:ext cx="9985248" cy="3815211"/>
          </a:xfrm>
        </p:spPr>
        <p:txBody>
          <a:bodyPr/>
          <a:lstStyle/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Physiology is the learning of the functions and mechanisms in a living system, including many biological developments (GICOLD, 2023). 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Chronic respiratory diseases, for example asthma, pointedly affect lung function and general health.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Asthma is a chronic respiratory disorder producing swelling in the lungs, leading to signs such as coughing, wheezing, chest tightness, and shortness of breath (World Health Organization, 2021).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E19C1176-6077-5EF8-1610-C2057E5D82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96207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357"/>
    </mc:Choice>
    <mc:Fallback>
      <p:transition spd="slow" advTm="413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474D6-2534-AE29-AFDF-C489D82E5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Body Functioning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CE83B-1AF7-C5B1-0A3A-7B26D82CA3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19" y="1856232"/>
            <a:ext cx="7085125" cy="4005072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Body functioning states to the multifaceted connections between many physiological systems that keep homeostasis and allow life developments, for example circulation, respiration, digestion, and excretion.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systems work together in good harmony to support vital actions, from nutrient absorption to waste elimination.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Malfunction in any of these systems may lead to health problems, highlighting the significance of understanding body functioning for health-related areas (Smith, 2020).</a:t>
            </a:r>
          </a:p>
        </p:txBody>
      </p:sp>
      <p:pic>
        <p:nvPicPr>
          <p:cNvPr id="5" name="Picture 4" descr="A poster of a human body&#10;&#10;AI-generated content may be incorrect.">
            <a:extLst>
              <a:ext uri="{FF2B5EF4-FFF2-40B4-BE49-F238E27FC236}">
                <a16:creationId xmlns:a16="http://schemas.microsoft.com/office/drawing/2014/main" id="{DAA68010-B306-FCD7-EA0F-3169B4D17A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" r="1919" b="2"/>
          <a:stretch>
            <a:fillRect/>
          </a:stretch>
        </p:blipFill>
        <p:spPr>
          <a:xfrm>
            <a:off x="8022440" y="603504"/>
            <a:ext cx="3553863" cy="5202936"/>
          </a:xfrm>
          <a:prstGeom prst="rect">
            <a:avLst/>
          </a:prstGeom>
          <a:noFill/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D4E77EA-7EAC-E2E6-D731-F65C712389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1029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852"/>
    </mc:Choice>
    <mc:Fallback>
      <p:transition spd="slow" advTm="468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62E71-B390-F5D9-9966-8DEBFD7D6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>
            <a:normAutofit/>
          </a:bodyPr>
          <a:lstStyle/>
          <a:p>
            <a:br>
              <a:rPr lang="en-GB" sz="2700" dirty="0"/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Relevant Anatomy and 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8BB71-DE10-E547-24E4-FBB48FC2A87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61419"/>
            <a:ext cx="6400800" cy="3944014"/>
          </a:xfrm>
        </p:spPr>
        <p:txBody>
          <a:bodyPr>
            <a:normAutofit/>
          </a:bodyPr>
          <a:lstStyle/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Asthma includes the respiratory system, precisely the airways. The trachea branches into bronchi, which supplementary divide into bronchioles.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asthma, irritation and contraction of the bronchioles happen, producing limitation of airflow (Holgate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Polosa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2008).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Mucus creation augments, further blocking airflow. This results in signs such as wheezing, coughing, and shortness of breath (Holgate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Polosa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2008).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diagram of a human respiratory system&#10;&#10;AI-generated content may be incorrect.">
            <a:extLst>
              <a:ext uri="{FF2B5EF4-FFF2-40B4-BE49-F238E27FC236}">
                <a16:creationId xmlns:a16="http://schemas.microsoft.com/office/drawing/2014/main" id="{26BAE5AE-5A2A-3C22-4F79-05CC4B1733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61" r="24337" b="1"/>
          <a:stretch>
            <a:fillRect/>
          </a:stretch>
        </p:blipFill>
        <p:spPr>
          <a:xfrm>
            <a:off x="8022440" y="603504"/>
            <a:ext cx="3553863" cy="5202936"/>
          </a:xfrm>
          <a:prstGeom prst="rect">
            <a:avLst/>
          </a:prstGeom>
          <a:noFill/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C9D87F9-46D0-20CE-9375-F56FAF9CB6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247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694"/>
    </mc:Choice>
    <mc:Fallback>
      <p:transition spd="slow" advTm="55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360FF-3D33-C5AA-83CC-F78A2AC1D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Respiratory System is affected by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71D8A-B9AF-D359-397D-0237FA119B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4842510" cy="4067623"/>
          </a:xfrm>
        </p:spPr>
        <p:txBody>
          <a:bodyPr anchor="ctr">
            <a:norm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Asthma pointedly affects the respiratory system by producing swelling and tightening of the airways, leading to trouble in breathing.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asthmatic people, the bronchial tubes become hyper-responsiveness to many causes, resultant in symptoms for example coughing, and shortness of breath (National Heart, Lung, and Blood Institute, 2020).</a:t>
            </a:r>
          </a:p>
          <a:p>
            <a:endParaRPr lang="en-GB" dirty="0"/>
          </a:p>
        </p:txBody>
      </p:sp>
      <p:pic>
        <p:nvPicPr>
          <p:cNvPr id="5" name="Picture 4" descr="A diagram of a human lungs&#10;&#10;AI-generated content may be incorrect.">
            <a:extLst>
              <a:ext uri="{FF2B5EF4-FFF2-40B4-BE49-F238E27FC236}">
                <a16:creationId xmlns:a16="http://schemas.microsoft.com/office/drawing/2014/main" id="{C581BF73-211F-63B4-1CFC-DBE99C3181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9" r="-1" b="-1"/>
          <a:stretch>
            <a:fillRect/>
          </a:stretch>
        </p:blipFill>
        <p:spPr>
          <a:xfrm>
            <a:off x="6066282" y="2203703"/>
            <a:ext cx="4842510" cy="4067623"/>
          </a:xfrm>
          <a:prstGeom prst="rect">
            <a:avLst/>
          </a:prstGeom>
          <a:noFill/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82162D8-4EF3-B9D3-C0ED-025388838E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92051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570"/>
    </mc:Choice>
    <mc:Fallback>
      <p:transition spd="slow" advTm="39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16C50-5B2D-5628-314E-729A0385E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 for the patient “Mrs Z” with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7D01D-B8F2-9F46-299E-3B091DDC6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4897374" cy="4572000"/>
          </a:xfrm>
        </p:spPr>
        <p:txBody>
          <a:bodyPr>
            <a:norm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this part of the presentation, the patient is named Mrs. Z due to data privacy and anonymous.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care plan will be for Mrs. Z with Asthma, and the following information will be included in the care plan: key demographic information, and key risk factors related to Asthma based on her lifestyle. </a:t>
            </a:r>
          </a:p>
          <a:p>
            <a:endParaRPr lang="en-GB" dirty="0"/>
          </a:p>
        </p:txBody>
      </p:sp>
      <p:pic>
        <p:nvPicPr>
          <p:cNvPr id="5" name="Picture 4" descr="A person sitting in chairs with a clipboard and a person sitting in chairs&#10;&#10;AI-generated content may be incorrect.">
            <a:extLst>
              <a:ext uri="{FF2B5EF4-FFF2-40B4-BE49-F238E27FC236}">
                <a16:creationId xmlns:a16="http://schemas.microsoft.com/office/drawing/2014/main" id="{A327A6A3-067C-37C2-0AEC-C385225DDB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3"/>
          <a:stretch>
            <a:fillRect/>
          </a:stretch>
        </p:blipFill>
        <p:spPr>
          <a:xfrm>
            <a:off x="6121146" y="1563624"/>
            <a:ext cx="4897374" cy="4572000"/>
          </a:xfrm>
          <a:prstGeom prst="rect">
            <a:avLst/>
          </a:prstGeom>
          <a:noFill/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09EE597-2397-A9DD-BBBA-9DA18AB93E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52982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080"/>
    </mc:Choice>
    <mc:Fallback>
      <p:transition spd="slow" advTm="33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11368-829E-0380-A27D-70CC9EB6E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 for the patient (Cont..)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96A73-1C47-CCF8-BCE7-9CC10FC2E7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Demographic Information of Mrs. Z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D8504-E026-29ED-B9CC-9B1445B4E41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Mrs. Z is a 75-year-old retired cleaner who lives by herself in a flat in South London.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She has a history of asthma, which may be activated by dust and cold air.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She depends on her inhalers to handle her symptoms.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Mrs. Z is a non-smoker and has restricted mobility because to osteoarthritis.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She has a caring family with consistent visits from her daughter and grandchildren, who assist with her shopping and domestic tasks.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E0C3A-1F89-C37B-263F-1DC9F5C23F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Factors of Asthma for Mrs. Z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3206FD0-BBC7-2CEE-E842-F170A3B1683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Asthma risk factors comprise hereditary predisposition, respiratory contagions, and allergen contact (Holgate, 2012).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Ecological factors such as air pollution and tobacco smoke as well play an important role.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Furthermore, respiratory situations for example rhinitis and sinusitis may rise the risk of asthma.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contact to allergens and changes in lifestyle might contribute to the development of asthma (Holgate, 2012).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41654B4-AFC9-1D1D-B211-F840F486C2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62668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759"/>
    </mc:Choice>
    <mc:Fallback>
      <p:transition spd="slow" advTm="1167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5C599-B34B-7485-854C-242C2F6E8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 for the patient (Cont..)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FE746-4C69-8656-412B-CABC11CC6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986116"/>
            <a:ext cx="9985248" cy="4149508"/>
          </a:xfrm>
        </p:spPr>
        <p:txBody>
          <a:bodyPr/>
          <a:lstStyle/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Asthma management may be affected by many risk factors, mainly in older adults such as Mrs. Z.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Mrs. Z, many risk factors might worsen her asthma.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 restricted mobility because of osteoarthritis might lead to decreased lung function and augmented vulnerability to respiratory contagions (Kumar et al., 2018).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Furthermore, living in a flat in London might expose Mrs. Z to urban air pollution, which may cause asthma symptoms (Kelly and Fussell, 2011).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Additionally, dependence on her inhalers deprived of systematic monitoring might lead to over-reliance and deprived asthma control.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9F7B17B-B468-E114-0419-0A41F295D0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46372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127"/>
    </mc:Choice>
    <mc:Fallback>
      <p:transition spd="slow" advTm="73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C7C0A-A483-4CB0-E8BE-1D896ADDE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 Evidence-based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BA3D2-BD05-FBA5-9E02-961D4EF91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907458"/>
            <a:ext cx="9985248" cy="4228166"/>
          </a:xfrm>
        </p:spPr>
        <p:txBody>
          <a:bodyPr/>
          <a:lstStyle/>
          <a:p>
            <a:pPr marL="0" indent="0" algn="just">
              <a:buNone/>
            </a:pPr>
            <a:r>
              <a:rPr lang="en-GB" sz="20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Care Routine</a:t>
            </a:r>
            <a:endParaRPr lang="en-GB" sz="20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Mrs. Z needs a personalised care routine to handle her asthma and osteoarthritis.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important to have consistent cleaning to diminish dust, utilising a damp cloth and vacuum cleaner with a HEPA filter (NICE, 2019).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recommended to keeping a warm setting, with a temperature range of 18-22°C to decrease causes of asthma (British Thoracic Society, 2019).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Always moderate exercises to keep mobility, for example chair-based workouts, as suggested by the healthcare provider.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EBB686D-EE68-6289-8CB1-1D22E98A20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33709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021"/>
    </mc:Choice>
    <mc:Fallback>
      <p:transition spd="slow" advTm="69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08FC1-08B0-20EF-D51D-8C690DAD6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Care Plan Recommendations (Cont..)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AA684-4E93-554F-0F2C-49609175D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907458"/>
            <a:ext cx="9985248" cy="4228166"/>
          </a:xfrm>
        </p:spPr>
        <p:txBody>
          <a:bodyPr/>
          <a:lstStyle/>
          <a:p>
            <a:pPr marL="0" indent="0" algn="just">
              <a:buNone/>
            </a:pPr>
            <a:r>
              <a:rPr lang="en-GB" sz="20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Monitoring</a:t>
            </a:r>
            <a:endParaRPr lang="en-GB" sz="20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Systematic screening of asthma signs and lung function utilising peak flow measurements (NICE, 2019)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Revising inhaler method and obedience to medicine schedule.</a:t>
            </a:r>
          </a:p>
          <a:p>
            <a:pPr marL="0" indent="0" algn="just">
              <a:buNone/>
            </a:pPr>
            <a:r>
              <a:rPr lang="en-GB" sz="20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Care Planning</a:t>
            </a:r>
            <a:endParaRPr lang="en-GB" sz="20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Joint care planning with Mrs. Z, her family, and healthcare professionals to certify her needs are met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Systematic examination of her care plan to accommodate any shifts in her situation.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91D2020-CDFA-8EA8-F852-F976A9E662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55386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123"/>
    </mc:Choice>
    <mc:Fallback>
      <p:transition spd="slow" advTm="44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C095A-016F-AE02-2EFA-087708398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Care Plan Recommendations (Cont..)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E0093-718D-3C6D-943F-590BA320CD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19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lang="en-GB" sz="19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Always keep clear communication with Mrs. Z and her family about her care plan.</a:t>
            </a:r>
          </a:p>
          <a:p>
            <a:pPr lvl="0"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Give information regarding asthma management approaches and the significance of medicine obedience to encourage shared decision-making.</a:t>
            </a:r>
          </a:p>
          <a:p>
            <a:pPr lvl="0"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 family of Mrs. Z, including herself must be fully involved in the care decisions where suitable.</a:t>
            </a:r>
          </a:p>
          <a:p>
            <a:pPr marL="0" indent="0" algn="just">
              <a:buNone/>
            </a:pPr>
            <a:r>
              <a:rPr lang="en-GB" sz="19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  <a:endParaRPr lang="en-GB" sz="1900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 autonomy of Mrs. Z and her preferences must be respected, certifying informed consent is always gotten for any interventions.</a:t>
            </a:r>
          </a:p>
          <a:p>
            <a:pPr lvl="0"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Always consider possible effects on her quality of life when the decisions are made (General Medical Council, 2020).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E1D40EB-B02C-9B0F-ADE2-B63C77A9F9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6350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717"/>
    </mc:Choice>
    <mc:Fallback>
      <p:transition spd="slow" advTm="62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62ECA-7A0A-B859-E55F-E1DA892D4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5F3FE-6FDE-29D2-4E15-C7E99B52B5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074606"/>
            <a:ext cx="9985248" cy="4061018"/>
          </a:xfrm>
        </p:spPr>
        <p:txBody>
          <a:bodyPr/>
          <a:lstStyle/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summary, the care plan of Mrs. Z must prioritise the management of asthma and mobility support.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Systematic cleaning and dusting with negligeable disturbance, together with the usage of air cleansers, may assist decrease causes of asthma.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Tailored exercise agendas and physical assistances may enhance mobility.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Leveraging the support of her family while valuing her autonomy will also improve her general wellbeing. </a:t>
            </a:r>
          </a:p>
          <a:p>
            <a:pPr lvl="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Systematic reviews will certify her care plan stays personalised to her developing needs.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EA3C45D-C16B-42C3-E774-A43C3570C7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67715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011"/>
    </mc:Choice>
    <mc:Fallback>
      <p:transition spd="slow" advTm="620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6987D-1814-88EE-2AD6-CC55E38A5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764B2-4F6F-4A0C-4E64-1E04142AB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British Thoracic Society. (2019). British Guideline on the Management of Asthma. Retrieved from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https://www.brit-thoracic.org.uk/quality-improvement/guidelines/asthma/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Council. (2020). Decision making and consent. Retrieved from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https://www.gmc-uk.org/ethical-guidance/ethical-guidance-for-doctors/decision-making-and-consent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Global Initiative for Chronic Obstructive Lung Disease. (2023). Global strategy for the prevention, diagnosis, and management of COPD. Retrieved from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https://goldcopd.org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Holgate, S. T.,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Polosa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R. (2008). Treatment strategies for allergy and asthma. Nature Reviews Immunology, 8(3), 218-230.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10.1038/nri2262.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Holgate, S. T. (2012). Asthma: A Brief History. American Journal of Respiratory and Critical Care Medicine, 185(7), 693-698.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52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D0CA-D469-2FC0-B5CC-197B4AA2B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 (Cont..)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A2EF0-213D-FD1E-B035-D46D31B8F1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Kelly, F. J., &amp; Fussell, J. C. (2011). Air pollution and airway disease. Clinical &amp; Experimental Allergy, 41(8), 1059-1071.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Kumar, P., et al. (2018). Impact of mobility on respiratory health. Journal of Clinical and Diagnostic Research, 12(9), OE01-OE04.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Heart, Lung, and Blood Institute. (2020). Asthma. Retrieved from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https://www.nhlbi.nih.gov/health-topics/asthma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NICE. (2019). Asthma: diagnosis, monitoring, and chronic asthma management. Retrieved from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https://www.nice.org.uk/guidance/ng80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Smith, J. (2020). Human Physiology: An Integrated Approach. New York: Academic Press.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(2021). Chronic respiratory diseases. Retrieved from https://www.who.int/news-room/fact-sheets/detail/chronic-respiratory-diseases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81663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" id="{FF74CFCA-15A8-4A19-8791-A4B07AC19AED}" vid="{4F1DA30D-FBF7-47F9-8AB5-ACED5332D3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1365</Words>
  <Application>Microsoft Office PowerPoint</Application>
  <PresentationFormat>Widescreen</PresentationFormat>
  <Paragraphs>81</Paragraphs>
  <Slides>14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Avenir Next LT Pro</vt:lpstr>
      <vt:lpstr>Avenir Next LT Pro Light</vt:lpstr>
      <vt:lpstr>Neue Haas Grotesk Text Pro</vt:lpstr>
      <vt:lpstr>GradientRise</vt:lpstr>
      <vt:lpstr>Introduction to Physiology (BMHP5023)   Component 2: Asthma</vt:lpstr>
      <vt:lpstr>Introduction</vt:lpstr>
      <vt:lpstr>Body Functioning</vt:lpstr>
      <vt:lpstr> Relevant Anatomy and physiology</vt:lpstr>
      <vt:lpstr>How Respiratory System is affected by Asthma</vt:lpstr>
      <vt:lpstr>Care Plan for the patient “Mrs Z” with Asthma</vt:lpstr>
      <vt:lpstr>Care Plan for the patient (Cont..)</vt:lpstr>
      <vt:lpstr>Care Plan for the patient (Cont..)</vt:lpstr>
      <vt:lpstr>Care Plan Evidence-based Recommendations</vt:lpstr>
      <vt:lpstr>Care Plan Recommendations (Cont..)</vt:lpstr>
      <vt:lpstr>Care Plan Recommendations (Cont..)</vt:lpstr>
      <vt:lpstr>Conclusion</vt:lpstr>
      <vt:lpstr>References</vt:lpstr>
      <vt:lpstr>References (Cont..)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London UK</dc:creator>
  <cp:lastModifiedBy>Sophia Pitter</cp:lastModifiedBy>
  <cp:revision>3</cp:revision>
  <dcterms:created xsi:type="dcterms:W3CDTF">2025-10-12T07:48:37Z</dcterms:created>
  <dcterms:modified xsi:type="dcterms:W3CDTF">2025-11-16T12:48:34Z</dcterms:modified>
</cp:coreProperties>
</file>