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59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090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516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530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375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859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237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718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577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835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385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11/26/2021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314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1" r:id="rId6"/>
    <p:sldLayoutId id="2147483787" r:id="rId7"/>
    <p:sldLayoutId id="2147483788" r:id="rId8"/>
    <p:sldLayoutId id="2147483789" r:id="rId9"/>
    <p:sldLayoutId id="2147483790" r:id="rId10"/>
    <p:sldLayoutId id="214748379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objects/signs/no-swimming-sign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snowaddiction.org/2013/09/the-worlds-best-mountain-swimming-pools.html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7121B47-384D-4AA6-BFEE-9EB117D2A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8AA8937-D869-4CEB-9DB3-A2AAE5433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4EE3D2-B06F-47DE-AAC1-4DB46BF88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396" y="1397220"/>
            <a:ext cx="6739942" cy="4210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A28C6A8-BAF3-41B8-A755-864824166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64749" y="9793"/>
            <a:ext cx="1141326" cy="6816606"/>
            <a:chOff x="5889776" y="13394"/>
            <a:chExt cx="1141326" cy="6816606"/>
          </a:xfrm>
        </p:grpSpPr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CF899E3F-0F39-4DDD-B18F-AD5AD109C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8443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3CB5EF7-B572-43E7-B752-310303140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15468" y="15224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4736CE38-2164-4527-9BDA-BA7B211BC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19398" y="66643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CD27C588-54B7-423B-A8C6-FDDB810E2D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22812" y="40969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D5883D29-E395-4A08-BA23-BDFA68B9C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12730" y="209657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F085399B-825D-4F23-B650-AAA79DEC4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97493" y="229412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462B2EAE-3C30-4319-A2F6-ADED6FE1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66832" y="112397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6F1152A1-6374-4370-B347-6D3E9D999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80519" y="91140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6">
              <a:extLst>
                <a:ext uri="{FF2B5EF4-FFF2-40B4-BE49-F238E27FC236}">
                  <a16:creationId xmlns:a16="http://schemas.microsoft.com/office/drawing/2014/main" id="{5F56342F-EEE8-4296-B77B-98509C360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67743" y="1395113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7">
              <a:extLst>
                <a:ext uri="{FF2B5EF4-FFF2-40B4-BE49-F238E27FC236}">
                  <a16:creationId xmlns:a16="http://schemas.microsoft.com/office/drawing/2014/main" id="{D078287A-6272-4E3D-BAC6-6BE75C383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58219" y="1832215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8">
              <a:extLst>
                <a:ext uri="{FF2B5EF4-FFF2-40B4-BE49-F238E27FC236}">
                  <a16:creationId xmlns:a16="http://schemas.microsoft.com/office/drawing/2014/main" id="{3725AF0C-FFB0-4662-AE96-816504186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45303" y="160962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30">
              <a:extLst>
                <a:ext uri="{FF2B5EF4-FFF2-40B4-BE49-F238E27FC236}">
                  <a16:creationId xmlns:a16="http://schemas.microsoft.com/office/drawing/2014/main" id="{2A586250-25E1-4D41-A4D0-F882415B08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20553" y="115272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43">
              <a:extLst>
                <a:ext uri="{FF2B5EF4-FFF2-40B4-BE49-F238E27FC236}">
                  <a16:creationId xmlns:a16="http://schemas.microsoft.com/office/drawing/2014/main" id="{33A87255-AC3D-4DC9-9CAB-DBA34BB30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634545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51">
              <a:extLst>
                <a:ext uri="{FF2B5EF4-FFF2-40B4-BE49-F238E27FC236}">
                  <a16:creationId xmlns:a16="http://schemas.microsoft.com/office/drawing/2014/main" id="{CAFDAE65-0D87-4C0F-A079-BA752957DD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607514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52">
              <a:extLst>
                <a:ext uri="{FF2B5EF4-FFF2-40B4-BE49-F238E27FC236}">
                  <a16:creationId xmlns:a16="http://schemas.microsoft.com/office/drawing/2014/main" id="{E5A028D1-6952-4E23-8D8D-38929BC27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604519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53">
              <a:extLst>
                <a:ext uri="{FF2B5EF4-FFF2-40B4-BE49-F238E27FC236}">
                  <a16:creationId xmlns:a16="http://schemas.microsoft.com/office/drawing/2014/main" id="{D5EAC663-744A-4486-B5EC-B65FA8F3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95600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54">
              <a:extLst>
                <a:ext uri="{FF2B5EF4-FFF2-40B4-BE49-F238E27FC236}">
                  <a16:creationId xmlns:a16="http://schemas.microsoft.com/office/drawing/2014/main" id="{2D80F92E-71D2-4E3C-9C9B-0CD0E5CE6C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81447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55">
              <a:extLst>
                <a:ext uri="{FF2B5EF4-FFF2-40B4-BE49-F238E27FC236}">
                  <a16:creationId xmlns:a16="http://schemas.microsoft.com/office/drawing/2014/main" id="{041B74F9-71CA-474B-82B7-EE8DA47C3E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95460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56">
              <a:extLst>
                <a:ext uri="{FF2B5EF4-FFF2-40B4-BE49-F238E27FC236}">
                  <a16:creationId xmlns:a16="http://schemas.microsoft.com/office/drawing/2014/main" id="{53708B98-2B4F-4AD6-856E-8584B268A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95156" y="2293440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57">
              <a:extLst>
                <a:ext uri="{FF2B5EF4-FFF2-40B4-BE49-F238E27FC236}">
                  <a16:creationId xmlns:a16="http://schemas.microsoft.com/office/drawing/2014/main" id="{E3098762-D2BE-4CF3-AE5F-2B534414E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81609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59">
              <a:extLst>
                <a:ext uri="{FF2B5EF4-FFF2-40B4-BE49-F238E27FC236}">
                  <a16:creationId xmlns:a16="http://schemas.microsoft.com/office/drawing/2014/main" id="{04E2B7AF-FA74-4E58-A903-A5E0F3BB9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61059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60">
              <a:extLst>
                <a:ext uri="{FF2B5EF4-FFF2-40B4-BE49-F238E27FC236}">
                  <a16:creationId xmlns:a16="http://schemas.microsoft.com/office/drawing/2014/main" id="{A1FD75F7-ADDE-44B3-8DC2-7B6319FFA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6290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61">
              <a:extLst>
                <a:ext uri="{FF2B5EF4-FFF2-40B4-BE49-F238E27FC236}">
                  <a16:creationId xmlns:a16="http://schemas.microsoft.com/office/drawing/2014/main" id="{739B44F1-A479-4588-BE6D-D695F027E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22587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78">
              <a:extLst>
                <a:ext uri="{FF2B5EF4-FFF2-40B4-BE49-F238E27FC236}">
                  <a16:creationId xmlns:a16="http://schemas.microsoft.com/office/drawing/2014/main" id="{2A7834FE-4F71-43B5-826C-B750F92CD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41825" y="7210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79">
              <a:extLst>
                <a:ext uri="{FF2B5EF4-FFF2-40B4-BE49-F238E27FC236}">
                  <a16:creationId xmlns:a16="http://schemas.microsoft.com/office/drawing/2014/main" id="{980E674A-B840-45F7-BEFA-18E4E55BD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4197" y="952087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80">
              <a:extLst>
                <a:ext uri="{FF2B5EF4-FFF2-40B4-BE49-F238E27FC236}">
                  <a16:creationId xmlns:a16="http://schemas.microsoft.com/office/drawing/2014/main" id="{A43DE1C3-C185-427E-B53D-02E9CE185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48856" y="1189882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81">
              <a:extLst>
                <a:ext uri="{FF2B5EF4-FFF2-40B4-BE49-F238E27FC236}">
                  <a16:creationId xmlns:a16="http://schemas.microsoft.com/office/drawing/2014/main" id="{BA7CE0B8-3588-4F05-AFAE-0AD14B69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1906" y="2202936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82">
              <a:extLst>
                <a:ext uri="{FF2B5EF4-FFF2-40B4-BE49-F238E27FC236}">
                  <a16:creationId xmlns:a16="http://schemas.microsoft.com/office/drawing/2014/main" id="{5302691E-392B-4CD6-A746-A946CA8E6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9742" y="1980483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83">
              <a:extLst>
                <a:ext uri="{FF2B5EF4-FFF2-40B4-BE49-F238E27FC236}">
                  <a16:creationId xmlns:a16="http://schemas.microsoft.com/office/drawing/2014/main" id="{6D4C1EE2-A6BB-4F95-96F7-49D32FEA09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2299" y="166569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84">
              <a:extLst>
                <a:ext uri="{FF2B5EF4-FFF2-40B4-BE49-F238E27FC236}">
                  <a16:creationId xmlns:a16="http://schemas.microsoft.com/office/drawing/2014/main" id="{CF4A74AC-E55B-49B2-9320-694ADBFEFF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3315" y="516456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86">
              <a:extLst>
                <a:ext uri="{FF2B5EF4-FFF2-40B4-BE49-F238E27FC236}">
                  <a16:creationId xmlns:a16="http://schemas.microsoft.com/office/drawing/2014/main" id="{654E2CAC-C24C-4AA4-9C07-96AA9FA05B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3284" y="17044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89">
              <a:extLst>
                <a:ext uri="{FF2B5EF4-FFF2-40B4-BE49-F238E27FC236}">
                  <a16:creationId xmlns:a16="http://schemas.microsoft.com/office/drawing/2014/main" id="{C46E63CB-A36B-4D4A-A9AC-968BCA0EE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8087" y="145334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90">
              <a:extLst>
                <a:ext uri="{FF2B5EF4-FFF2-40B4-BE49-F238E27FC236}">
                  <a16:creationId xmlns:a16="http://schemas.microsoft.com/office/drawing/2014/main" id="{1A9C4402-2E4B-4CD4-9D4B-5D52E356A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65939" y="207625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05">
              <a:extLst>
                <a:ext uri="{FF2B5EF4-FFF2-40B4-BE49-F238E27FC236}">
                  <a16:creationId xmlns:a16="http://schemas.microsoft.com/office/drawing/2014/main" id="{1E23CEBD-6136-460D-AD6F-BF8ED2824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9346" y="1981944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06">
              <a:extLst>
                <a:ext uri="{FF2B5EF4-FFF2-40B4-BE49-F238E27FC236}">
                  <a16:creationId xmlns:a16="http://schemas.microsoft.com/office/drawing/2014/main" id="{921B10DF-7DBB-400F-AAD5-23024C66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8983" y="58906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07">
              <a:extLst>
                <a:ext uri="{FF2B5EF4-FFF2-40B4-BE49-F238E27FC236}">
                  <a16:creationId xmlns:a16="http://schemas.microsoft.com/office/drawing/2014/main" id="{CEC03EB9-0E20-4DDD-8935-23AA8BCEA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4748" y="2269014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08">
              <a:extLst>
                <a:ext uri="{FF2B5EF4-FFF2-40B4-BE49-F238E27FC236}">
                  <a16:creationId xmlns:a16="http://schemas.microsoft.com/office/drawing/2014/main" id="{2F9F83B1-B5E6-4304-9303-B48CD1DEB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6654" y="119891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09">
              <a:extLst>
                <a:ext uri="{FF2B5EF4-FFF2-40B4-BE49-F238E27FC236}">
                  <a16:creationId xmlns:a16="http://schemas.microsoft.com/office/drawing/2014/main" id="{29336462-CA1B-45CD-B2E2-89473760F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851" y="170023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10">
              <a:extLst>
                <a:ext uri="{FF2B5EF4-FFF2-40B4-BE49-F238E27FC236}">
                  <a16:creationId xmlns:a16="http://schemas.microsoft.com/office/drawing/2014/main" id="{CA498C4D-9C0D-48B5-A046-EDF0F0DC8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6707" y="34123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11">
              <a:extLst>
                <a:ext uri="{FF2B5EF4-FFF2-40B4-BE49-F238E27FC236}">
                  <a16:creationId xmlns:a16="http://schemas.microsoft.com/office/drawing/2014/main" id="{B62164B6-B000-472E-B485-7EA03B056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7906" y="142873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12">
              <a:extLst>
                <a:ext uri="{FF2B5EF4-FFF2-40B4-BE49-F238E27FC236}">
                  <a16:creationId xmlns:a16="http://schemas.microsoft.com/office/drawing/2014/main" id="{AD0CCD92-16E8-464D-8853-034C5A9D6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7409" y="91007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5">
              <a:extLst>
                <a:ext uri="{FF2B5EF4-FFF2-40B4-BE49-F238E27FC236}">
                  <a16:creationId xmlns:a16="http://schemas.microsoft.com/office/drawing/2014/main" id="{78F1B3FC-5BD3-4941-AA35-A227BC8E1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83378" y="27651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">
              <a:extLst>
                <a:ext uri="{FF2B5EF4-FFF2-40B4-BE49-F238E27FC236}">
                  <a16:creationId xmlns:a16="http://schemas.microsoft.com/office/drawing/2014/main" id="{8152B1E2-813A-4C7F-BB51-307D862AF5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84905" y="510935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041ED8E7-9760-43C4-9850-D289EE53C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53335" y="2478886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52D6B24B-1BB7-48F5-A151-2E7446A91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41783" y="481031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9">
              <a:extLst>
                <a:ext uri="{FF2B5EF4-FFF2-40B4-BE49-F238E27FC236}">
                  <a16:creationId xmlns:a16="http://schemas.microsoft.com/office/drawing/2014/main" id="{24FB0643-43F1-4D32-9633-050BB640A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49921" y="4529838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1">
              <a:extLst>
                <a:ext uri="{FF2B5EF4-FFF2-40B4-BE49-F238E27FC236}">
                  <a16:creationId xmlns:a16="http://schemas.microsoft.com/office/drawing/2014/main" id="{1963CE3F-95F5-4D43-83D6-8777B0B965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10282" y="4268606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2">
              <a:extLst>
                <a:ext uri="{FF2B5EF4-FFF2-40B4-BE49-F238E27FC236}">
                  <a16:creationId xmlns:a16="http://schemas.microsoft.com/office/drawing/2014/main" id="{08327689-B3CC-4CBD-8BEF-3A50D1189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22058" y="3766125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3">
              <a:extLst>
                <a:ext uri="{FF2B5EF4-FFF2-40B4-BE49-F238E27FC236}">
                  <a16:creationId xmlns:a16="http://schemas.microsoft.com/office/drawing/2014/main" id="{FEB24BE9-964A-4897-B0CA-2685EC9A8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26523" y="3170095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4">
              <a:extLst>
                <a:ext uri="{FF2B5EF4-FFF2-40B4-BE49-F238E27FC236}">
                  <a16:creationId xmlns:a16="http://schemas.microsoft.com/office/drawing/2014/main" id="{55412F71-3B62-4477-ABDA-DF30C9247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17163" y="3410025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6">
              <a:extLst>
                <a:ext uri="{FF2B5EF4-FFF2-40B4-BE49-F238E27FC236}">
                  <a16:creationId xmlns:a16="http://schemas.microsoft.com/office/drawing/2014/main" id="{9115395A-C0EB-49B8-A381-B8490A22C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00898" y="40091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7">
              <a:extLst>
                <a:ext uri="{FF2B5EF4-FFF2-40B4-BE49-F238E27FC236}">
                  <a16:creationId xmlns:a16="http://schemas.microsoft.com/office/drawing/2014/main" id="{472CFABC-577B-4FCA-AB0C-09815D2319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35877" y="542184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21">
              <a:extLst>
                <a:ext uri="{FF2B5EF4-FFF2-40B4-BE49-F238E27FC236}">
                  <a16:creationId xmlns:a16="http://schemas.microsoft.com/office/drawing/2014/main" id="{D4549682-FEAB-4B49-B86F-35E2482D12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83868" y="5732999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25">
              <a:extLst>
                <a:ext uri="{FF2B5EF4-FFF2-40B4-BE49-F238E27FC236}">
                  <a16:creationId xmlns:a16="http://schemas.microsoft.com/office/drawing/2014/main" id="{83473AF8-6AB3-40C9-8578-8B7FC2878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64529" y="6498261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29">
              <a:extLst>
                <a:ext uri="{FF2B5EF4-FFF2-40B4-BE49-F238E27FC236}">
                  <a16:creationId xmlns:a16="http://schemas.microsoft.com/office/drawing/2014/main" id="{6995FD46-CD76-4B33-B2A7-2AE3A782E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64751" y="5971706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31">
              <a:extLst>
                <a:ext uri="{FF2B5EF4-FFF2-40B4-BE49-F238E27FC236}">
                  <a16:creationId xmlns:a16="http://schemas.microsoft.com/office/drawing/2014/main" id="{3FB937FD-3222-4970-9112-D82EE7C09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43452" y="6281124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32">
              <a:extLst>
                <a:ext uri="{FF2B5EF4-FFF2-40B4-BE49-F238E27FC236}">
                  <a16:creationId xmlns:a16="http://schemas.microsoft.com/office/drawing/2014/main" id="{FA7B971D-6739-4ADD-82F2-5EA9D229B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4632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33">
              <a:extLst>
                <a:ext uri="{FF2B5EF4-FFF2-40B4-BE49-F238E27FC236}">
                  <a16:creationId xmlns:a16="http://schemas.microsoft.com/office/drawing/2014/main" id="{405EDEAD-9FE7-4E24-A4BC-BFF68765D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74545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34">
              <a:extLst>
                <a:ext uri="{FF2B5EF4-FFF2-40B4-BE49-F238E27FC236}">
                  <a16:creationId xmlns:a16="http://schemas.microsoft.com/office/drawing/2014/main" id="{C7AEF094-7042-457C-8968-E3263E07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78475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35">
              <a:extLst>
                <a:ext uri="{FF2B5EF4-FFF2-40B4-BE49-F238E27FC236}">
                  <a16:creationId xmlns:a16="http://schemas.microsoft.com/office/drawing/2014/main" id="{496CF2DE-FF8E-4F24-935F-52E5300DB4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74127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36">
              <a:extLst>
                <a:ext uri="{FF2B5EF4-FFF2-40B4-BE49-F238E27FC236}">
                  <a16:creationId xmlns:a16="http://schemas.microsoft.com/office/drawing/2014/main" id="{D3AD0644-32C0-41CD-9BCF-FC57BBE74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6264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37">
              <a:extLst>
                <a:ext uri="{FF2B5EF4-FFF2-40B4-BE49-F238E27FC236}">
                  <a16:creationId xmlns:a16="http://schemas.microsoft.com/office/drawing/2014/main" id="{0A987D91-7B52-4180-96BD-9FA4C0BD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8030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38">
              <a:extLst>
                <a:ext uri="{FF2B5EF4-FFF2-40B4-BE49-F238E27FC236}">
                  <a16:creationId xmlns:a16="http://schemas.microsoft.com/office/drawing/2014/main" id="{8858F89B-6C9F-4C56-9098-86E363A572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65699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39">
              <a:extLst>
                <a:ext uri="{FF2B5EF4-FFF2-40B4-BE49-F238E27FC236}">
                  <a16:creationId xmlns:a16="http://schemas.microsoft.com/office/drawing/2014/main" id="{EFFA4C3F-E2E7-4166-909C-17D182C550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7807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40">
              <a:extLst>
                <a:ext uri="{FF2B5EF4-FFF2-40B4-BE49-F238E27FC236}">
                  <a16:creationId xmlns:a16="http://schemas.microsoft.com/office/drawing/2014/main" id="{D55033AC-2395-4172-8995-EC9FD9837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2771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41">
              <a:extLst>
                <a:ext uri="{FF2B5EF4-FFF2-40B4-BE49-F238E27FC236}">
                  <a16:creationId xmlns:a16="http://schemas.microsoft.com/office/drawing/2014/main" id="{CBBE8320-EFC0-4EDD-8261-155F36E2B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6264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42">
              <a:extLst>
                <a:ext uri="{FF2B5EF4-FFF2-40B4-BE49-F238E27FC236}">
                  <a16:creationId xmlns:a16="http://schemas.microsoft.com/office/drawing/2014/main" id="{45192D34-00D8-48C1-975D-6B54636C7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34432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44">
              <a:extLst>
                <a:ext uri="{FF2B5EF4-FFF2-40B4-BE49-F238E27FC236}">
                  <a16:creationId xmlns:a16="http://schemas.microsoft.com/office/drawing/2014/main" id="{9FC6A9E0-005A-4A31-9BD1-C22484823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38222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45">
              <a:extLst>
                <a:ext uri="{FF2B5EF4-FFF2-40B4-BE49-F238E27FC236}">
                  <a16:creationId xmlns:a16="http://schemas.microsoft.com/office/drawing/2014/main" id="{BB488960-0771-4337-9C5B-EDC23D27B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16071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46">
              <a:extLst>
                <a:ext uri="{FF2B5EF4-FFF2-40B4-BE49-F238E27FC236}">
                  <a16:creationId xmlns:a16="http://schemas.microsoft.com/office/drawing/2014/main" id="{59A07F93-CCD4-4F15-9B9B-312EDCB5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65130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47">
              <a:extLst>
                <a:ext uri="{FF2B5EF4-FFF2-40B4-BE49-F238E27FC236}">
                  <a16:creationId xmlns:a16="http://schemas.microsoft.com/office/drawing/2014/main" id="{FAE7D80C-58D7-41AB-8159-310972A33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23275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48">
              <a:extLst>
                <a:ext uri="{FF2B5EF4-FFF2-40B4-BE49-F238E27FC236}">
                  <a16:creationId xmlns:a16="http://schemas.microsoft.com/office/drawing/2014/main" id="{273DEEF8-E870-46C8-B781-894E2C9E69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18532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49">
              <a:extLst>
                <a:ext uri="{FF2B5EF4-FFF2-40B4-BE49-F238E27FC236}">
                  <a16:creationId xmlns:a16="http://schemas.microsoft.com/office/drawing/2014/main" id="{B258A364-5E27-425C-B76A-C25E1C575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17146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62">
              <a:extLst>
                <a:ext uri="{FF2B5EF4-FFF2-40B4-BE49-F238E27FC236}">
                  <a16:creationId xmlns:a16="http://schemas.microsoft.com/office/drawing/2014/main" id="{020B9B49-D2D6-481D-8817-6D3C022F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8964" y="2950571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63">
              <a:extLst>
                <a:ext uri="{FF2B5EF4-FFF2-40B4-BE49-F238E27FC236}">
                  <a16:creationId xmlns:a16="http://schemas.microsoft.com/office/drawing/2014/main" id="{A998D017-6FB2-4DC5-A330-2991B0981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0322" y="4089184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64">
              <a:extLst>
                <a:ext uri="{FF2B5EF4-FFF2-40B4-BE49-F238E27FC236}">
                  <a16:creationId xmlns:a16="http://schemas.microsoft.com/office/drawing/2014/main" id="{0AF6EB79-5101-4605-B185-9F13275EAC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8273" y="26822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5">
              <a:extLst>
                <a:ext uri="{FF2B5EF4-FFF2-40B4-BE49-F238E27FC236}">
                  <a16:creationId xmlns:a16="http://schemas.microsoft.com/office/drawing/2014/main" id="{188E2430-B814-4FDB-90BC-C9A8B1EB40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8904" y="382627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66">
              <a:extLst>
                <a:ext uri="{FF2B5EF4-FFF2-40B4-BE49-F238E27FC236}">
                  <a16:creationId xmlns:a16="http://schemas.microsoft.com/office/drawing/2014/main" id="{2F2F3319-B962-48DA-9D60-6A6E5B110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6686" y="537271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67">
              <a:extLst>
                <a:ext uri="{FF2B5EF4-FFF2-40B4-BE49-F238E27FC236}">
                  <a16:creationId xmlns:a16="http://schemas.microsoft.com/office/drawing/2014/main" id="{B90BB3CC-7065-46AE-B518-B9B3D9E3F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56866" y="4588736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68">
              <a:extLst>
                <a:ext uri="{FF2B5EF4-FFF2-40B4-BE49-F238E27FC236}">
                  <a16:creationId xmlns:a16="http://schemas.microsoft.com/office/drawing/2014/main" id="{C122E3A7-3470-4471-BF93-086323C9B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4254" y="324599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69">
              <a:extLst>
                <a:ext uri="{FF2B5EF4-FFF2-40B4-BE49-F238E27FC236}">
                  <a16:creationId xmlns:a16="http://schemas.microsoft.com/office/drawing/2014/main" id="{52E68165-B3FF-4512-8EE2-8466D2D32C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63511" y="5654959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70">
              <a:extLst>
                <a:ext uri="{FF2B5EF4-FFF2-40B4-BE49-F238E27FC236}">
                  <a16:creationId xmlns:a16="http://schemas.microsoft.com/office/drawing/2014/main" id="{C52609C3-4C0C-46F1-A5B8-0AADBCBCA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27724" y="6246703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71">
              <a:extLst>
                <a:ext uri="{FF2B5EF4-FFF2-40B4-BE49-F238E27FC236}">
                  <a16:creationId xmlns:a16="http://schemas.microsoft.com/office/drawing/2014/main" id="{290F44F5-E287-4918-A37A-813C7A52E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5054" y="513430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72">
              <a:extLst>
                <a:ext uri="{FF2B5EF4-FFF2-40B4-BE49-F238E27FC236}">
                  <a16:creationId xmlns:a16="http://schemas.microsoft.com/office/drawing/2014/main" id="{0DDCDDE6-25BF-48B7-9B89-465D56BF4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1791" y="4907450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73">
              <a:extLst>
                <a:ext uri="{FF2B5EF4-FFF2-40B4-BE49-F238E27FC236}">
                  <a16:creationId xmlns:a16="http://schemas.microsoft.com/office/drawing/2014/main" id="{9B990E1E-D49A-4015-B41C-572781B77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6664" y="4407815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74">
              <a:extLst>
                <a:ext uri="{FF2B5EF4-FFF2-40B4-BE49-F238E27FC236}">
                  <a16:creationId xmlns:a16="http://schemas.microsoft.com/office/drawing/2014/main" id="{02735837-2B24-4A40-AE64-8E141161E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44616" y="598809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75">
              <a:extLst>
                <a:ext uri="{FF2B5EF4-FFF2-40B4-BE49-F238E27FC236}">
                  <a16:creationId xmlns:a16="http://schemas.microsoft.com/office/drawing/2014/main" id="{FE60BBB5-F4AF-4172-B73C-AADA3B3AB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9625" y="2442495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77">
              <a:extLst>
                <a:ext uri="{FF2B5EF4-FFF2-40B4-BE49-F238E27FC236}">
                  <a16:creationId xmlns:a16="http://schemas.microsoft.com/office/drawing/2014/main" id="{43AD395E-58FD-45B9-89FD-2FA27F5EF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44871" y="360677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85">
              <a:extLst>
                <a:ext uri="{FF2B5EF4-FFF2-40B4-BE49-F238E27FC236}">
                  <a16:creationId xmlns:a16="http://schemas.microsoft.com/office/drawing/2014/main" id="{EE32EE59-64BC-4A86-88CA-792EEF341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1130" y="6434597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87">
              <a:extLst>
                <a:ext uri="{FF2B5EF4-FFF2-40B4-BE49-F238E27FC236}">
                  <a16:creationId xmlns:a16="http://schemas.microsoft.com/office/drawing/2014/main" id="{3CF430AC-3D4F-48FC-88B6-3D9D42874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18609" y="665763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88">
              <a:extLst>
                <a:ext uri="{FF2B5EF4-FFF2-40B4-BE49-F238E27FC236}">
                  <a16:creationId xmlns:a16="http://schemas.microsoft.com/office/drawing/2014/main" id="{3DDB8D8D-BF91-4F27-A8C9-18A3B5DDB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9170" y="5704047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91">
              <a:extLst>
                <a:ext uri="{FF2B5EF4-FFF2-40B4-BE49-F238E27FC236}">
                  <a16:creationId xmlns:a16="http://schemas.microsoft.com/office/drawing/2014/main" id="{D1163852-5DE9-4D3B-9330-B8BBC76B91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8166" y="276408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92">
              <a:extLst>
                <a:ext uri="{FF2B5EF4-FFF2-40B4-BE49-F238E27FC236}">
                  <a16:creationId xmlns:a16="http://schemas.microsoft.com/office/drawing/2014/main" id="{077169E8-E302-4B37-B103-B67237964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7206" y="2420506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93">
              <a:extLst>
                <a:ext uri="{FF2B5EF4-FFF2-40B4-BE49-F238E27FC236}">
                  <a16:creationId xmlns:a16="http://schemas.microsoft.com/office/drawing/2014/main" id="{EC7EC428-3005-4B18-A21F-BE5B62447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6708" y="3285274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94">
              <a:extLst>
                <a:ext uri="{FF2B5EF4-FFF2-40B4-BE49-F238E27FC236}">
                  <a16:creationId xmlns:a16="http://schemas.microsoft.com/office/drawing/2014/main" id="{D239D59F-6C16-4803-8B2A-B1C99DDC2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1814" y="536745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95">
              <a:extLst>
                <a:ext uri="{FF2B5EF4-FFF2-40B4-BE49-F238E27FC236}">
                  <a16:creationId xmlns:a16="http://schemas.microsoft.com/office/drawing/2014/main" id="{0CFE520E-90F8-4127-BADE-86AFF62C8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0165" y="305586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96">
              <a:extLst>
                <a:ext uri="{FF2B5EF4-FFF2-40B4-BE49-F238E27FC236}">
                  <a16:creationId xmlns:a16="http://schemas.microsoft.com/office/drawing/2014/main" id="{866B23E7-F640-4C83-8307-AA6D07E80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5551" y="3575426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97">
              <a:extLst>
                <a:ext uri="{FF2B5EF4-FFF2-40B4-BE49-F238E27FC236}">
                  <a16:creationId xmlns:a16="http://schemas.microsoft.com/office/drawing/2014/main" id="{8FB21945-F4E7-40C4-84A2-6398306C74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54863" y="4784277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98">
              <a:extLst>
                <a:ext uri="{FF2B5EF4-FFF2-40B4-BE49-F238E27FC236}">
                  <a16:creationId xmlns:a16="http://schemas.microsoft.com/office/drawing/2014/main" id="{3F76A74E-B74A-44E1-9BD6-3C911CD26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7348" y="426581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99">
              <a:extLst>
                <a:ext uri="{FF2B5EF4-FFF2-40B4-BE49-F238E27FC236}">
                  <a16:creationId xmlns:a16="http://schemas.microsoft.com/office/drawing/2014/main" id="{EF7CBD61-ED7E-44CC-8F4E-150AF7331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40243" y="4473676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00">
              <a:extLst>
                <a:ext uri="{FF2B5EF4-FFF2-40B4-BE49-F238E27FC236}">
                  <a16:creationId xmlns:a16="http://schemas.microsoft.com/office/drawing/2014/main" id="{A7A0A3D0-8F91-43E1-8A8F-40FD46039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9752" y="389425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101">
              <a:extLst>
                <a:ext uri="{FF2B5EF4-FFF2-40B4-BE49-F238E27FC236}">
                  <a16:creationId xmlns:a16="http://schemas.microsoft.com/office/drawing/2014/main" id="{B300EB2B-7443-4AF3-9B8B-B4AC70942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4469" y="510246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02">
              <a:extLst>
                <a:ext uri="{FF2B5EF4-FFF2-40B4-BE49-F238E27FC236}">
                  <a16:creationId xmlns:a16="http://schemas.microsoft.com/office/drawing/2014/main" id="{C2E684CF-AA14-48C0-8C54-1BB4DE92B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0648" y="5662850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03">
              <a:extLst>
                <a:ext uri="{FF2B5EF4-FFF2-40B4-BE49-F238E27FC236}">
                  <a16:creationId xmlns:a16="http://schemas.microsoft.com/office/drawing/2014/main" id="{2485870E-75CA-4507-9D19-C1BD3D39C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73556" y="5933272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104">
              <a:extLst>
                <a:ext uri="{FF2B5EF4-FFF2-40B4-BE49-F238E27FC236}">
                  <a16:creationId xmlns:a16="http://schemas.microsoft.com/office/drawing/2014/main" id="{23379A7C-F604-4B8D-A05E-1DCFE1059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89016" y="2464185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13">
              <a:extLst>
                <a:ext uri="{FF2B5EF4-FFF2-40B4-BE49-F238E27FC236}">
                  <a16:creationId xmlns:a16="http://schemas.microsoft.com/office/drawing/2014/main" id="{32D0D3DC-15BB-4CB3-B0CF-45FEDD833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0357" y="4852103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14">
              <a:extLst>
                <a:ext uri="{FF2B5EF4-FFF2-40B4-BE49-F238E27FC236}">
                  <a16:creationId xmlns:a16="http://schemas.microsoft.com/office/drawing/2014/main" id="{0430102D-685B-41EE-B8F6-4FF641A07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3761" y="3618418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15">
              <a:extLst>
                <a:ext uri="{FF2B5EF4-FFF2-40B4-BE49-F238E27FC236}">
                  <a16:creationId xmlns:a16="http://schemas.microsoft.com/office/drawing/2014/main" id="{BA3C3195-6DC3-41E2-9C22-1CB7E97B0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8048" y="4281272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17">
              <a:extLst>
                <a:ext uri="{FF2B5EF4-FFF2-40B4-BE49-F238E27FC236}">
                  <a16:creationId xmlns:a16="http://schemas.microsoft.com/office/drawing/2014/main" id="{546EEEF1-2858-4654-8A62-7B06A08D3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5365" y="597695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18">
              <a:extLst>
                <a:ext uri="{FF2B5EF4-FFF2-40B4-BE49-F238E27FC236}">
                  <a16:creationId xmlns:a16="http://schemas.microsoft.com/office/drawing/2014/main" id="{C93C1297-812D-449E-8D30-2F9124E8D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14781" y="6554638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19">
              <a:extLst>
                <a:ext uri="{FF2B5EF4-FFF2-40B4-BE49-F238E27FC236}">
                  <a16:creationId xmlns:a16="http://schemas.microsoft.com/office/drawing/2014/main" id="{ACD2A60C-3D88-4518-A7B5-952385E0F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01455" y="6286263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8">
              <a:extLst>
                <a:ext uri="{FF2B5EF4-FFF2-40B4-BE49-F238E27FC236}">
                  <a16:creationId xmlns:a16="http://schemas.microsoft.com/office/drawing/2014/main" id="{DC8431AB-4376-4EFA-8EDE-5FDE494DF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82287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8">
              <a:extLst>
                <a:ext uri="{FF2B5EF4-FFF2-40B4-BE49-F238E27FC236}">
                  <a16:creationId xmlns:a16="http://schemas.microsoft.com/office/drawing/2014/main" id="{56BA3CB1-5958-4836-A7A0-6ACB1CE03F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82464" y="9710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06">
              <a:extLst>
                <a:ext uri="{FF2B5EF4-FFF2-40B4-BE49-F238E27FC236}">
                  <a16:creationId xmlns:a16="http://schemas.microsoft.com/office/drawing/2014/main" id="{A89D2101-6C59-4980-BE42-223BF0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41618" y="671409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80C953C-DEAC-4F25-98FA-01BB778F21C6}"/>
              </a:ext>
            </a:extLst>
          </p:cNvPr>
          <p:cNvSpPr txBox="1"/>
          <p:nvPr/>
        </p:nvSpPr>
        <p:spPr>
          <a:xfrm>
            <a:off x="6643200" y="1685058"/>
            <a:ext cx="44785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</a:rPr>
              <a:t>AVISO</a:t>
            </a:r>
            <a:endParaRPr lang="en-GB" b="1" dirty="0">
              <a:highlight>
                <a:srgbClr val="0000FF"/>
              </a:highlight>
            </a:endParaRPr>
          </a:p>
          <a:p>
            <a:pPr algn="ctr"/>
            <a:r>
              <a:rPr lang="en-GB" sz="1200" b="1" dirty="0"/>
              <a:t>EL BALNEARIO ES SOLAMENTE</a:t>
            </a:r>
          </a:p>
          <a:p>
            <a:pPr algn="ctr"/>
            <a:r>
              <a:rPr lang="en-GB" sz="1200" b="1" dirty="0"/>
              <a:t>PARA LOS HUESPEDES DEL HOTEL</a:t>
            </a:r>
          </a:p>
          <a:p>
            <a:pPr algn="ctr"/>
            <a:r>
              <a:rPr lang="en-GB" sz="1200" b="1" dirty="0"/>
              <a:t>LOS NINOS DEBEN SER SUPERVISADOS</a:t>
            </a:r>
          </a:p>
          <a:p>
            <a:pPr algn="ctr"/>
            <a:r>
              <a:rPr lang="en-GB" sz="1200" b="1" dirty="0"/>
              <a:t>POR UN ADULTO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6286BC-4B17-4008-8E6C-C8D10B13D454}"/>
              </a:ext>
            </a:extLst>
          </p:cNvPr>
          <p:cNvSpPr txBox="1"/>
          <p:nvPr/>
        </p:nvSpPr>
        <p:spPr>
          <a:xfrm>
            <a:off x="6858001" y="2989780"/>
            <a:ext cx="41811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</a:rPr>
              <a:t>NOTICE </a:t>
            </a:r>
          </a:p>
          <a:p>
            <a:pPr algn="ctr"/>
            <a:r>
              <a:rPr lang="en-GB" sz="1200" b="1" dirty="0"/>
              <a:t>SPA FOR HOTEL GUEST ONLY CHILDREN MUST BE SUPERVISED BY AN ADULT </a:t>
            </a:r>
          </a:p>
        </p:txBody>
      </p:sp>
      <p:pic>
        <p:nvPicPr>
          <p:cNvPr id="12" name="Picture 11" descr="Icon&#10;&#10;Description automatically generated">
            <a:extLst>
              <a:ext uri="{FF2B5EF4-FFF2-40B4-BE49-F238E27FC236}">
                <a16:creationId xmlns:a16="http://schemas.microsoft.com/office/drawing/2014/main" id="{1622260F-9FED-42F9-AC08-F58B22E0DE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53699" y="4217835"/>
            <a:ext cx="2840087" cy="1561424"/>
          </a:xfrm>
          <a:prstGeom prst="rect">
            <a:avLst/>
          </a:prstGeom>
        </p:spPr>
      </p:pic>
      <p:pic>
        <p:nvPicPr>
          <p:cNvPr id="21" name="Picture 20" descr="A picture containing night, several&#10;&#10;Description automatically generated">
            <a:extLst>
              <a:ext uri="{FF2B5EF4-FFF2-40B4-BE49-F238E27FC236}">
                <a16:creationId xmlns:a16="http://schemas.microsoft.com/office/drawing/2014/main" id="{5457DE9C-D3AF-4678-8BD9-3FAF253B8A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2293" y="2065176"/>
            <a:ext cx="5211669" cy="4001732"/>
          </a:xfrm>
          <a:prstGeom prst="rect">
            <a:avLst/>
          </a:prstGeom>
        </p:spPr>
      </p:pic>
      <p:sp>
        <p:nvSpPr>
          <p:cNvPr id="138" name="TextBox 137">
            <a:extLst>
              <a:ext uri="{FF2B5EF4-FFF2-40B4-BE49-F238E27FC236}">
                <a16:creationId xmlns:a16="http://schemas.microsoft.com/office/drawing/2014/main" id="{D8344209-40A6-428F-B386-41D10E708494}"/>
              </a:ext>
            </a:extLst>
          </p:cNvPr>
          <p:cNvSpPr txBox="1"/>
          <p:nvPr/>
        </p:nvSpPr>
        <p:spPr>
          <a:xfrm>
            <a:off x="1795549" y="1428907"/>
            <a:ext cx="2044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FF00FF"/>
                </a:highlight>
                <a:latin typeface="Algerian" panose="04020705040A02060702" pitchFamily="82" charset="0"/>
              </a:rPr>
              <a:t>HOTEL PRINCESA</a:t>
            </a:r>
          </a:p>
        </p:txBody>
      </p:sp>
    </p:spTree>
    <p:extLst>
      <p:ext uri="{BB962C8B-B14F-4D97-AF65-F5344CB8AC3E}">
        <p14:creationId xmlns:p14="http://schemas.microsoft.com/office/powerpoint/2010/main" val="3320206939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33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Avenir Next LT Pro</vt:lpstr>
      <vt:lpstr>Modern Love</vt:lpstr>
      <vt:lpstr>BohemianVTI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suelene fernandes</dc:creator>
  <cp:lastModifiedBy>suelene fernandes</cp:lastModifiedBy>
  <cp:revision>1</cp:revision>
  <dcterms:created xsi:type="dcterms:W3CDTF">2021-11-26T22:54:14Z</dcterms:created>
  <dcterms:modified xsi:type="dcterms:W3CDTF">2021-11-26T23:30:37Z</dcterms:modified>
</cp:coreProperties>
</file>