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31/10/2011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XAML Transformations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Transformations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graphics a transform provides a mechanism to map from one co-ordinate space to another</a:t>
            </a:r>
          </a:p>
          <a:p>
            <a:endParaRPr lang="en-GB" dirty="0" smtClean="0"/>
          </a:p>
          <a:p>
            <a:r>
              <a:rPr lang="en-GB" dirty="0" smtClean="0"/>
              <a:t>Common transforms include:</a:t>
            </a:r>
          </a:p>
          <a:p>
            <a:pPr lvl="1"/>
            <a:r>
              <a:rPr lang="en-GB" dirty="0" smtClean="0"/>
              <a:t>Scaling</a:t>
            </a:r>
          </a:p>
          <a:p>
            <a:pPr lvl="1"/>
            <a:r>
              <a:rPr lang="en-GB" dirty="0" smtClean="0"/>
              <a:t>Translation</a:t>
            </a:r>
          </a:p>
          <a:p>
            <a:pPr lvl="1"/>
            <a:r>
              <a:rPr lang="en-GB" dirty="0" smtClean="0"/>
              <a:t>Rotating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In order to achieve this functionality many applications use matrix math to perform these operations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Matrix Math Scaling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154016"/>
          </a:xfrm>
        </p:spPr>
        <p:txBody>
          <a:bodyPr/>
          <a:lstStyle/>
          <a:p>
            <a:r>
              <a:rPr lang="en-GB" dirty="0" smtClean="0"/>
              <a:t>Scaling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r>
              <a:rPr lang="en-GB" dirty="0" smtClean="0"/>
              <a:t>Rows </a:t>
            </a:r>
            <a:r>
              <a:rPr lang="en-GB" dirty="0" smtClean="0"/>
              <a:t>are multiplied by columns </a:t>
            </a:r>
            <a:r>
              <a:rPr lang="en-GB" dirty="0" smtClean="0"/>
              <a:t>e.g.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1844824"/>
            <a:ext cx="1666875" cy="561975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1844824"/>
            <a:ext cx="1657350" cy="561975"/>
          </a:xfrm>
          <a:prstGeom prst="rect">
            <a:avLst/>
          </a:prstGeom>
          <a:noFill/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429000"/>
            <a:ext cx="1847850" cy="276225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789040"/>
            <a:ext cx="1847850" cy="276225"/>
          </a:xfrm>
          <a:prstGeom prst="rect">
            <a:avLst/>
          </a:prstGeom>
          <a:noFill/>
        </p:spPr>
      </p:pic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26793" y="3429000"/>
            <a:ext cx="1847850" cy="276225"/>
          </a:xfrm>
          <a:prstGeom prst="rect">
            <a:avLst/>
          </a:prstGeom>
          <a:noFill/>
        </p:spPr>
      </p:pic>
      <p:sp>
        <p:nvSpPr>
          <p:cNvPr id="1040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26793" y="3789040"/>
            <a:ext cx="1857375" cy="276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Matrix Math – Rotating and Translation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Translation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Rotation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2105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34575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XAML Transformations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XAML abstracts out transformations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16832"/>
            <a:ext cx="6419850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234</TotalTime>
  <Words>69</Words>
  <Application>Microsoft Office PowerPoint</Application>
  <PresentationFormat>On-screen Show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Origin</vt:lpstr>
      <vt:lpstr>Rich Internet Application Development</vt:lpstr>
      <vt:lpstr>Transformations</vt:lpstr>
      <vt:lpstr>Matrix Math Scaling</vt:lpstr>
      <vt:lpstr>Matrix Math – Rotating and Translation</vt:lpstr>
      <vt:lpstr>XAML Transformations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56</cp:revision>
  <dcterms:created xsi:type="dcterms:W3CDTF">2010-09-15T13:03:21Z</dcterms:created>
  <dcterms:modified xsi:type="dcterms:W3CDTF">2011-10-31T11:01:14Z</dcterms:modified>
</cp:coreProperties>
</file>