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635" r:id="rId2"/>
    <p:sldId id="636" r:id="rId3"/>
    <p:sldId id="637" r:id="rId4"/>
    <p:sldId id="639" r:id="rId5"/>
    <p:sldId id="638" r:id="rId6"/>
    <p:sldId id="640" r:id="rId7"/>
    <p:sldId id="641" r:id="rId8"/>
    <p:sldId id="642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00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76" y="6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4T17:09:37.957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4T17:09:40.930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3134 41,'-1348'0,"943"-27,317 19,-233 2,182 8,-672-2,789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14T17:09:44.026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2978 120 0,'-2978'-119'0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14T17:09:48.589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2765 0 0,'-2764'0'0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14T17:10:01.090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0,'0'244'0,"3095"-244"0,-3095-244 0,-3095 244 0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4T17:10:11.266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3127 197,'0'-4,"-1"1,1 0,-1-1,0 1,0 0,0 0,0 0,-1 0,1 0,-4-5,-23-29,18 25,-6-6,0 0,-36-30,47 45,1 0,-1 0,0 1,0 0,0 0,0 0,0 0,0 1,-1 0,-7 0,-59 0,45 1,-533 4,525-3,-66 13,0 0,19-7,-131 5,-422-12,603 2,0 1,-1 2,-34 9,34-6,1-2,-63 5,37-11,7-1,-80 10,83-3,26-4,-44 10,32-5,-2-1,1-1,-1-2,1-2,-53-4,83 2,-1 1,1-1,0 0,1 0,-1 0,0-1,0 0,0 0,1 0,-1 0,1-1,0 0,0 0,0 0,0 0,0-1,1 1,-1-1,1 0,0 0,0 0,0-1,1 1,0-1,-3-5,5 10,0-1,0 1,0 0,0-1,0 1,0-1,0 1,0 0,0-1,0 1,0 0,0-1,0 1,0-1,0 1,0 0,0-1,0 1,0 0,1-1,-1 1,0 0,0-1,1 1,-1 0,0 0,0-1,1 1,-1 0,0 0,0-1,1 1,-1 0,0 0,1 0,-1 0,1-1,-1 1,0 0,1 0,-1 0,0 0,1 0,-1 0,1 0,-1 0,0 0,1 0,-1 0,0 0,1 0,-1 0,0 1,1-1,-1 0,0 0,1 1,30 8,-25-7,22 7,1-3,0 0,0-2,32 1,121-5,-78-2,211 3,317-3,-424-14,-18 1,-159 14,-5 1,1-2,27-5,36-4,-32 6,-14 1,47 3,6 0,-76-3,-14 1,-14 0,-43-2,-95 3,85 2,-845 1,742 7,-8 0,-452-8,586-2,-72-13,72 9,-65-4,76 10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5-02-14T17:10:15.033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0 0,'2861'0'0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5-02-14T17:10:19.451"/>
    </inkml:context>
    <inkml:brush xml:id="br0">
      <inkml:brushProperty name="width" value="0.3" units="cm"/>
      <inkml:brushProperty name="height" value="0.6" units="cm"/>
      <inkml:brushProperty name="color" value="#FFACD5"/>
      <inkml:brushProperty name="tip" value="rectangle"/>
      <inkml:brushProperty name="rasterOp" value="maskPen"/>
      <inkml:brushProperty name="ignorePressure" value="1"/>
    </inkml:brush>
  </inkml:definitions>
  <inkml:trace contextRef="#ctx0" brushRef="#br0">0 0,'0'3,"0"0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EFAAD-2629-2D9D-169A-5B4A2DC29CD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CD06846-C5FC-3FDE-3361-1712A07393F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C94E79-EA59-9846-0598-D67E593B8C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F45159-4843-7B3E-BDF1-99B1DE6366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7F7CB0-033A-F861-1FFC-AC866182C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6440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3FFCD-B3F8-AB2D-D34C-6A6879B5D3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3C5535-F698-3ECA-445C-21D1B59A03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ADBA3-D629-7457-7448-46DB4FA720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DF43F4-A4C4-C0E3-7A77-7D92F69051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38F36-0549-A4F7-C691-A32F88A0E0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96522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2193E-3C14-F3B5-C1E5-440F6A20CC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845130-DA13-9458-18DC-3DAFC35767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7C5039-F44D-DB16-CDC2-E959D4B5FA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398215-C201-C3C2-8E63-03ACEE72A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174042-844D-F5D1-1FF7-E957477B96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5648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4CFE3-D5CB-842B-B3F9-4F6C01AB51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44B315-71D6-DCA3-FA31-1950F72BF9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83D729-5FCE-41CF-02C0-5F294862F6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8A69CF0-8713-441F-32A5-F2095DC8ED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3EBD3-3C96-191F-1F78-67A02437DB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7DF7230-8027-FB5F-523B-BD17B2A4EC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4397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2D1A09-5D34-31AA-E7D4-88913F4802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0CF8D-3402-8D0D-5262-A07362F642B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EF9A663-48C3-ABF0-E126-4D6D88B0FC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174C2CA-45D9-993E-FE9C-BFF698D2B6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DAC1C83-01E7-7FE5-6EAA-1705D85F6F8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83CC1DA-553D-47DF-9E64-AAFF824536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53694D-4AC4-6998-3F83-5D5A54D25B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2475096-66C7-F7D9-36E0-1BC40B0316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594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E747A0-B50B-B550-C9E6-89CC6E9C30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0CBC34-FB82-5612-3309-3FE46D55AA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A7468C-0ED0-008B-EF1C-3DEB2F57C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2775AD-D9DE-3261-F0FE-7DAFA6A43E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52026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DCBFAD-F6BF-8ADF-2A80-B86EC184AC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DD4816-1017-CA2B-FD6A-74CE5BEB65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CE6DAE-642E-842D-060D-51BB5D7934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0233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002575-F5B4-2F58-85CA-0749A7FE77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88C9D0-AD7B-51CC-5E54-A13F5C17D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600781-A4A3-E5DF-F987-71556808A0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43C4C-E876-6615-2E5F-6E367573CF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AA1BB04-C9D4-91DF-D1C0-05A966A362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DD501-2438-ECF3-19F0-0289166E29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5900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23B37-0AF4-7AAC-889E-1AFF0897D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D50DA8-9170-620B-C244-5FB390913DA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DC64D7-ACBC-2F00-A7D6-24DCF83C27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2171C3-D714-6287-EB37-0EB57D8010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F30DAD3-A55E-5533-D574-0B020ABCE6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2471CB4-E9F5-D25D-E9B2-34C4B725BF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0982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D7E1D-C617-29A5-3CC6-92C47D0264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451830E-D213-3D89-3361-31F8E6D098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31FFF8-5A6D-FEA8-A1F9-FB3E230605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39559E-9C89-998B-04EA-3B566F8CD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D9182-2F70-F78F-5E34-CB10FA288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672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2C180AC-46D2-0521-7620-C41A8C18652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469A785-7C53-4650-70D0-867C63E79EC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0A26AF-2471-9AA0-A5A9-9B4A5ABD4B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AA44B1-2D4A-E0A1-C1B3-CFEB5F19F2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27B05D-557D-3410-91D1-38D67BBD65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0729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A1D506-0634-FCB4-0631-FFB3BD3C4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809D65-A99D-E552-283B-6C9A1F3D2F4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B6CC1A-876A-CCBB-4FCC-52CBF44FB83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022250-24BF-4819-9EFF-551E8C63D0F8}" type="datetimeFigureOut">
              <a:rPr lang="en-GB" smtClean="0"/>
              <a:t>14/02/2025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DD305D-3D76-7D8D-7401-A38C055A86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EB51CC-4594-0220-1DE9-0CF9550FDC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8784016-DD49-405C-9B37-2FB8F81DE3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487294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13" Type="http://schemas.openxmlformats.org/officeDocument/2006/relationships/customXml" Target="../ink/ink6.xml"/><Relationship Id="rId18" Type="http://schemas.openxmlformats.org/officeDocument/2006/relationships/image" Target="../media/image10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7.png"/><Relationship Id="rId17" Type="http://schemas.openxmlformats.org/officeDocument/2006/relationships/customXml" Target="../ink/ink8.xml"/><Relationship Id="rId2" Type="http://schemas.openxmlformats.org/officeDocument/2006/relationships/image" Target="../media/image2.png"/><Relationship Id="rId16" Type="http://schemas.openxmlformats.org/officeDocument/2006/relationships/image" Target="../media/image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6.png"/><Relationship Id="rId4" Type="http://schemas.openxmlformats.org/officeDocument/2006/relationships/image" Target="../media/image3.png"/><Relationship Id="rId9" Type="http://schemas.openxmlformats.org/officeDocument/2006/relationships/customXml" Target="../ink/ink4.xml"/><Relationship Id="rId1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cal.gov.uk/sites/default/files/documents/Practice_Tool_8_Providing%20information%20about%20the%20Human%20Rights%20Act%20WEB.pdf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A6E403-ECAD-543D-25B9-2FB0FA176FD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 b="561"/>
          <a:stretch/>
        </p:blipFill>
        <p:spPr>
          <a:xfrm>
            <a:off x="457200" y="457200"/>
            <a:ext cx="112776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74983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56EEE2F-783F-5E10-A140-8EE8EE266BA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4369" y="557213"/>
            <a:ext cx="10658475" cy="5936456"/>
          </a:xfr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7902D26-E22F-E5AC-5F13-1EB99FC7E658}"/>
                  </a:ext>
                </a:extLst>
              </p14:cNvPr>
              <p14:cNvContentPartPr/>
              <p14:nvPr/>
            </p14:nvContentPartPr>
            <p14:xfrm>
              <a:off x="2478589" y="-407554"/>
              <a:ext cx="360" cy="3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7902D26-E22F-E5AC-5F13-1EB99FC7E658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424589" y="-515554"/>
                <a:ext cx="108000" cy="21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E851F10B-D613-F213-3686-047C830FA5B7}"/>
                  </a:ext>
                </a:extLst>
              </p14:cNvPr>
              <p14:cNvContentPartPr/>
              <p14:nvPr/>
            </p14:nvContentPartPr>
            <p14:xfrm>
              <a:off x="1157749" y="1085006"/>
              <a:ext cx="1128240" cy="1512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E851F10B-D613-F213-3686-047C830FA5B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103749" y="977006"/>
                <a:ext cx="1235880" cy="23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A77E23FF-CDBD-3866-0879-9F73AECF79F4}"/>
                  </a:ext>
                </a:extLst>
              </p14:cNvPr>
              <p14:cNvContentPartPr/>
              <p14:nvPr/>
            </p14:nvContentPartPr>
            <p14:xfrm>
              <a:off x="1213909" y="1470926"/>
              <a:ext cx="1072080" cy="43200"/>
            </p14:xfrm>
          </p:contentPart>
        </mc:Choice>
        <mc:Fallback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A77E23FF-CDBD-3866-0879-9F73AECF79F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159909" y="1363286"/>
                <a:ext cx="1179720" cy="258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6B41595-A557-9966-3EA6-B19F1B7FE921}"/>
                  </a:ext>
                </a:extLst>
              </p14:cNvPr>
              <p14:cNvContentPartPr/>
              <p14:nvPr/>
            </p14:nvContentPartPr>
            <p14:xfrm>
              <a:off x="1235692" y="2605014"/>
              <a:ext cx="995400" cy="7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6B41595-A557-9966-3EA6-B19F1B7FE92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182052" y="2389014"/>
                <a:ext cx="110304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E6F51419-AE68-8109-86BD-F9B892EF49C0}"/>
                  </a:ext>
                </a:extLst>
              </p14:cNvPr>
              <p14:cNvContentPartPr/>
              <p14:nvPr/>
            </p14:nvContentPartPr>
            <p14:xfrm>
              <a:off x="1171690" y="1402737"/>
              <a:ext cx="1114764" cy="88314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E6F51419-AE68-8109-86BD-F9B892EF49C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117680" y="1294597"/>
                <a:ext cx="1222424" cy="30423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9E306922-F504-A165-D91E-2023A6482D6E}"/>
                  </a:ext>
                </a:extLst>
              </p14:cNvPr>
              <p14:cNvContentPartPr/>
              <p14:nvPr/>
            </p14:nvContentPartPr>
            <p14:xfrm>
              <a:off x="1168732" y="1039014"/>
              <a:ext cx="1126080" cy="7092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9E306922-F504-A165-D91E-2023A6482D6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114732" y="931374"/>
                <a:ext cx="1233720" cy="28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3DAC4580-03BD-6C33-F8F7-66103CA493A0}"/>
                  </a:ext>
                </a:extLst>
              </p14:cNvPr>
              <p14:cNvContentPartPr/>
              <p14:nvPr/>
            </p14:nvContentPartPr>
            <p14:xfrm>
              <a:off x="1219132" y="2553174"/>
              <a:ext cx="1030320" cy="72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3DAC4580-03BD-6C33-F8F7-66103CA493A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165132" y="2337174"/>
                <a:ext cx="1137960" cy="43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A8A1C81E-431F-A608-37B2-827EC650BFE0}"/>
                  </a:ext>
                </a:extLst>
              </p14:cNvPr>
              <p14:cNvContentPartPr/>
              <p14:nvPr/>
            </p14:nvContentPartPr>
            <p14:xfrm>
              <a:off x="264412" y="-557946"/>
              <a:ext cx="360" cy="252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A8A1C81E-431F-A608-37B2-827EC650BFE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10412" y="-665946"/>
                <a:ext cx="108000" cy="218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84392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E300E-1D8F-0C9F-1AB1-2BB0AEA331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216383"/>
          </a:xfrm>
        </p:spPr>
        <p:txBody>
          <a:bodyPr>
            <a:normAutofit fontScale="90000"/>
          </a:bodyPr>
          <a:lstStyle/>
          <a:p>
            <a:r>
              <a:rPr lang="en-GB" dirty="0"/>
              <a:t>                                         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Can never be restricted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A4B49E-A4D3-CCE1-B1E2-9A0043CA43C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&gt; Article 3: Freedom from torture and inhuman or degrading treatment</a:t>
            </a:r>
          </a:p>
          <a:p>
            <a:endParaRPr lang="en-GB" dirty="0"/>
          </a:p>
          <a:p>
            <a:r>
              <a:rPr lang="en-GB" dirty="0"/>
              <a:t>&gt; Article 4: Freedom from slavery and forced labour</a:t>
            </a:r>
          </a:p>
          <a:p>
            <a:endParaRPr lang="en-GB" dirty="0"/>
          </a:p>
          <a:p>
            <a:r>
              <a:rPr lang="en-GB" dirty="0"/>
              <a:t>&gt; Article 7: No punishment without law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FACC83D-F843-F9AB-B2CE-04BCC0D5BD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4503" y="287696"/>
            <a:ext cx="7452388" cy="13800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49378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D7E87-19DA-9933-5709-92CD67A0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remainder are…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15546B2-195B-4AAB-3F04-411A04D950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2731698"/>
            <a:ext cx="5338313" cy="13744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6078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B54179B2-17E1-CFFA-8EFE-044C4FDD5A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748951"/>
            <a:ext cx="10515600" cy="3428012"/>
          </a:xfrm>
        </p:spPr>
        <p:txBody>
          <a:bodyPr/>
          <a:lstStyle/>
          <a:p>
            <a:endParaRPr lang="en-GB" dirty="0"/>
          </a:p>
          <a:p>
            <a:r>
              <a:rPr lang="en-GB" sz="3200" dirty="0"/>
              <a:t>Restricted rights are those which may have to be restricted, usually to protect the rights of others.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EC8D8EB-5ACD-2700-3905-C81BF46B04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932" y="244596"/>
            <a:ext cx="5338313" cy="77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104433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1FC4E-F6FD-49F2-4A1E-9C79010240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Your rights can only be restricted if this is lawful AND for a legitimate aim AND proportionate. 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678C004-4E72-0D9F-69A8-81DC1D0DFE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932" y="244596"/>
            <a:ext cx="5338313" cy="77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64765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50B6765-BFDE-D72A-038E-898C9AB8195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45721" y="1357223"/>
            <a:ext cx="10581736" cy="4738777"/>
          </a:xfr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ABE888F-55BA-8862-ACCB-3C2E365E55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3932" y="244596"/>
            <a:ext cx="5338313" cy="7790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92957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B51218C4-5B3B-1624-9C2A-C65F474C986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8830" y="254075"/>
            <a:ext cx="10565605" cy="5079206"/>
          </a:xfr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B353C0-3634-218C-34E7-F9DEF029ABFB}"/>
              </a:ext>
            </a:extLst>
          </p:cNvPr>
          <p:cNvSpPr txBox="1"/>
          <p:nvPr/>
        </p:nvSpPr>
        <p:spPr>
          <a:xfrm>
            <a:off x="5175850" y="5791179"/>
            <a:ext cx="6583166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hlinkClick r:id="rId3"/>
              </a:rPr>
              <a:t>Making Safeguarding Personal practice tool: providing information about the Human Rights Act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9961820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106</Words>
  <Application>Microsoft Office PowerPoint</Application>
  <PresentationFormat>Widescreen</PresentationFormat>
  <Paragraphs>11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                                                           Can never be restricted</vt:lpstr>
      <vt:lpstr>The remainder are…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Melanie Thomas</dc:creator>
  <cp:lastModifiedBy>Melanie Thomas</cp:lastModifiedBy>
  <cp:revision>3</cp:revision>
  <dcterms:created xsi:type="dcterms:W3CDTF">2025-02-14T16:45:38Z</dcterms:created>
  <dcterms:modified xsi:type="dcterms:W3CDTF">2025-02-14T17:23:33Z</dcterms:modified>
</cp:coreProperties>
</file>