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45"/>
  </p:notesMasterIdLst>
  <p:handoutMasterIdLst>
    <p:handoutMasterId r:id="rId46"/>
  </p:handoutMasterIdLst>
  <p:sldIdLst>
    <p:sldId id="351" r:id="rId2"/>
    <p:sldId id="350" r:id="rId3"/>
    <p:sldId id="349" r:id="rId4"/>
    <p:sldId id="348" r:id="rId5"/>
    <p:sldId id="347" r:id="rId6"/>
    <p:sldId id="346" r:id="rId7"/>
    <p:sldId id="345" r:id="rId8"/>
    <p:sldId id="344" r:id="rId9"/>
    <p:sldId id="343" r:id="rId10"/>
    <p:sldId id="342" r:id="rId11"/>
    <p:sldId id="341" r:id="rId12"/>
    <p:sldId id="340" r:id="rId13"/>
    <p:sldId id="339" r:id="rId14"/>
    <p:sldId id="338" r:id="rId15"/>
    <p:sldId id="257" r:id="rId16"/>
    <p:sldId id="328" r:id="rId17"/>
    <p:sldId id="320" r:id="rId18"/>
    <p:sldId id="335" r:id="rId19"/>
    <p:sldId id="352" r:id="rId20"/>
    <p:sldId id="337" r:id="rId21"/>
    <p:sldId id="334" r:id="rId22"/>
    <p:sldId id="332" r:id="rId23"/>
    <p:sldId id="330" r:id="rId24"/>
    <p:sldId id="282" r:id="rId25"/>
    <p:sldId id="283" r:id="rId26"/>
    <p:sldId id="284" r:id="rId27"/>
    <p:sldId id="285" r:id="rId28"/>
    <p:sldId id="315" r:id="rId29"/>
    <p:sldId id="331" r:id="rId30"/>
    <p:sldId id="309" r:id="rId31"/>
    <p:sldId id="310" r:id="rId32"/>
    <p:sldId id="318" r:id="rId33"/>
    <p:sldId id="321" r:id="rId34"/>
    <p:sldId id="322" r:id="rId35"/>
    <p:sldId id="327" r:id="rId36"/>
    <p:sldId id="317" r:id="rId37"/>
    <p:sldId id="323" r:id="rId38"/>
    <p:sldId id="324" r:id="rId39"/>
    <p:sldId id="326" r:id="rId40"/>
    <p:sldId id="302" r:id="rId41"/>
    <p:sldId id="298" r:id="rId42"/>
    <p:sldId id="329" r:id="rId43"/>
    <p:sldId id="299" r:id="rId44"/>
  </p:sldIdLst>
  <p:sldSz cx="9144000" cy="6858000" type="screen4x3"/>
  <p:notesSz cx="6889750" cy="100218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E23642-A461-B3F5-EF86-BA6B4D3B3EE7}" v="8" dt="2019-12-30T14:12:12.683"/>
    <p1510:client id="{CB7712F1-6285-5D45-0EEF-D6383810D789}" v="2" dt="2020-03-16T12:12:32.204"/>
    <p1510:client id="{DC9DD584-F66E-7639-A5F8-860DB4D9E7C1}" v="30" dt="2020-03-15T15:06:32.4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37" autoAdjust="0"/>
    <p:restoredTop sz="92702" autoAdjust="0"/>
  </p:normalViewPr>
  <p:slideViewPr>
    <p:cSldViewPr>
      <p:cViewPr varScale="1">
        <p:scale>
          <a:sx n="67" d="100"/>
          <a:sy n="67" d="100"/>
        </p:scale>
        <p:origin x="894"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66E23642-A461-B3F5-EF86-BA6B4D3B3EE7}"/>
    <pc:docChg chg="modSld addMainMaster delMainMaster">
      <pc:chgData name="Peter Doyle" userId="S::p.doyle@uwtsd.ac.uk::9eb13c6d-8f51-46c9-bcaf-0558aa31b953" providerId="AD" clId="Web-{66E23642-A461-B3F5-EF86-BA6B4D3B3EE7}" dt="2019-12-30T14:12:12.683" v="7"/>
      <pc:docMkLst>
        <pc:docMk/>
      </pc:docMkLst>
      <pc:sldChg chg="addSp modSp mod setBg modClrScheme chgLayout">
        <pc:chgData name="Peter Doyle" userId="S::p.doyle@uwtsd.ac.uk::9eb13c6d-8f51-46c9-bcaf-0558aa31b953" providerId="AD" clId="Web-{66E23642-A461-B3F5-EF86-BA6B4D3B3EE7}" dt="2019-12-30T14:11:16.402" v="1"/>
        <pc:sldMkLst>
          <pc:docMk/>
          <pc:sldMk cId="4052715032" sldId="257"/>
        </pc:sldMkLst>
        <pc:spChg chg="mod ord">
          <ac:chgData name="Peter Doyle" userId="S::p.doyle@uwtsd.ac.uk::9eb13c6d-8f51-46c9-bcaf-0558aa31b953" providerId="AD" clId="Web-{66E23642-A461-B3F5-EF86-BA6B4D3B3EE7}" dt="2019-12-30T14:11:16.402" v="1"/>
          <ac:spMkLst>
            <pc:docMk/>
            <pc:sldMk cId="4052715032" sldId="257"/>
            <ac:spMk id="2" creationId="{00000000-0000-0000-0000-000000000000}"/>
          </ac:spMkLst>
        </pc:spChg>
        <pc:spChg chg="add">
          <ac:chgData name="Peter Doyle" userId="S::p.doyle@uwtsd.ac.uk::9eb13c6d-8f51-46c9-bcaf-0558aa31b953" providerId="AD" clId="Web-{66E23642-A461-B3F5-EF86-BA6B4D3B3EE7}" dt="2019-12-30T14:11:16.402" v="1"/>
          <ac:spMkLst>
            <pc:docMk/>
            <pc:sldMk cId="4052715032" sldId="257"/>
            <ac:spMk id="74" creationId="{CDA1A2E9-63FE-408D-A803-8E306ECAB4B3}"/>
          </ac:spMkLst>
        </pc:spChg>
        <pc:spChg chg="add">
          <ac:chgData name="Peter Doyle" userId="S::p.doyle@uwtsd.ac.uk::9eb13c6d-8f51-46c9-bcaf-0558aa31b953" providerId="AD" clId="Web-{66E23642-A461-B3F5-EF86-BA6B4D3B3EE7}" dt="2019-12-30T14:11:16.402" v="1"/>
          <ac:spMkLst>
            <pc:docMk/>
            <pc:sldMk cId="4052715032" sldId="257"/>
            <ac:spMk id="76" creationId="{927CAFC9-A675-4314-84EF-236FFA58A3F2}"/>
          </ac:spMkLst>
        </pc:spChg>
        <pc:spChg chg="add">
          <ac:chgData name="Peter Doyle" userId="S::p.doyle@uwtsd.ac.uk::9eb13c6d-8f51-46c9-bcaf-0558aa31b953" providerId="AD" clId="Web-{66E23642-A461-B3F5-EF86-BA6B4D3B3EE7}" dt="2019-12-30T14:11:16.402" v="1"/>
          <ac:spMkLst>
            <pc:docMk/>
            <pc:sldMk cId="4052715032" sldId="257"/>
            <ac:spMk id="78" creationId="{FBE9F90C-C163-435B-9A68-D15C92D1CF2B}"/>
          </ac:spMkLst>
        </pc:spChg>
        <pc:spChg chg="add">
          <ac:chgData name="Peter Doyle" userId="S::p.doyle@uwtsd.ac.uk::9eb13c6d-8f51-46c9-bcaf-0558aa31b953" providerId="AD" clId="Web-{66E23642-A461-B3F5-EF86-BA6B4D3B3EE7}" dt="2019-12-30T14:11:16.402" v="1"/>
          <ac:spMkLst>
            <pc:docMk/>
            <pc:sldMk cId="4052715032" sldId="257"/>
            <ac:spMk id="80" creationId="{1A882A9F-F4E9-4E23-8F0B-20B5DF42EAA9}"/>
          </ac:spMkLst>
        </pc:spChg>
        <pc:spChg chg="mod ord">
          <ac:chgData name="Peter Doyle" userId="S::p.doyle@uwtsd.ac.uk::9eb13c6d-8f51-46c9-bcaf-0558aa31b953" providerId="AD" clId="Web-{66E23642-A461-B3F5-EF86-BA6B4D3B3EE7}" dt="2019-12-30T14:11:16.402" v="1"/>
          <ac:spMkLst>
            <pc:docMk/>
            <pc:sldMk cId="4052715032" sldId="257"/>
            <ac:spMk id="9219" creationId="{00000000-0000-0000-0000-000000000000}"/>
          </ac:spMkLst>
        </pc:spChg>
        <pc:picChg chg="add">
          <ac:chgData name="Peter Doyle" userId="S::p.doyle@uwtsd.ac.uk::9eb13c6d-8f51-46c9-bcaf-0558aa31b953" providerId="AD" clId="Web-{66E23642-A461-B3F5-EF86-BA6B4D3B3EE7}" dt="2019-12-30T14:11:16.402" v="1"/>
          <ac:picMkLst>
            <pc:docMk/>
            <pc:sldMk cId="4052715032" sldId="257"/>
            <ac:picMk id="71" creationId="{4E20A04B-C504-4E9C-BBCC-A2962D314463}"/>
          </ac:picMkLst>
        </pc:picChg>
      </pc:sldChg>
      <pc:sldChg chg="modSp mod modClrScheme chgLayout">
        <pc:chgData name="Peter Doyle" userId="S::p.doyle@uwtsd.ac.uk::9eb13c6d-8f51-46c9-bcaf-0558aa31b953" providerId="AD" clId="Web-{66E23642-A461-B3F5-EF86-BA6B4D3B3EE7}" dt="2019-12-30T14:11:08.761" v="0"/>
        <pc:sldMkLst>
          <pc:docMk/>
          <pc:sldMk cId="1845297728" sldId="282"/>
        </pc:sldMkLst>
        <pc:spChg chg="mod ord">
          <ac:chgData name="Peter Doyle" userId="S::p.doyle@uwtsd.ac.uk::9eb13c6d-8f51-46c9-bcaf-0558aa31b953" providerId="AD" clId="Web-{66E23642-A461-B3F5-EF86-BA6B4D3B3EE7}" dt="2019-12-30T14:11:08.761" v="0"/>
          <ac:spMkLst>
            <pc:docMk/>
            <pc:sldMk cId="1845297728" sldId="282"/>
            <ac:spMk id="3" creationId="{00000000-0000-0000-0000-000000000000}"/>
          </ac:spMkLst>
        </pc:spChg>
        <pc:spChg chg="mod ord">
          <ac:chgData name="Peter Doyle" userId="S::p.doyle@uwtsd.ac.uk::9eb13c6d-8f51-46c9-bcaf-0558aa31b953" providerId="AD" clId="Web-{66E23642-A461-B3F5-EF86-BA6B4D3B3EE7}" dt="2019-12-30T14:11:08.761" v="0"/>
          <ac:spMkLst>
            <pc:docMk/>
            <pc:sldMk cId="1845297728" sldId="282"/>
            <ac:spMk id="37890" creationId="{00000000-0000-0000-0000-000000000000}"/>
          </ac:spMkLst>
        </pc:spChg>
      </pc:sldChg>
      <pc:sldChg chg="modSp mod modClrScheme chgLayout">
        <pc:chgData name="Peter Doyle" userId="S::p.doyle@uwtsd.ac.uk::9eb13c6d-8f51-46c9-bcaf-0558aa31b953" providerId="AD" clId="Web-{66E23642-A461-B3F5-EF86-BA6B4D3B3EE7}" dt="2019-12-30T14:11:08.761" v="0"/>
        <pc:sldMkLst>
          <pc:docMk/>
          <pc:sldMk cId="14875304" sldId="283"/>
        </pc:sldMkLst>
        <pc:spChg chg="mod ord">
          <ac:chgData name="Peter Doyle" userId="S::p.doyle@uwtsd.ac.uk::9eb13c6d-8f51-46c9-bcaf-0558aa31b953" providerId="AD" clId="Web-{66E23642-A461-B3F5-EF86-BA6B4D3B3EE7}" dt="2019-12-30T14:11:08.761" v="0"/>
          <ac:spMkLst>
            <pc:docMk/>
            <pc:sldMk cId="14875304" sldId="283"/>
            <ac:spMk id="3" creationId="{00000000-0000-0000-0000-000000000000}"/>
          </ac:spMkLst>
        </pc:spChg>
        <pc:spChg chg="mod ord">
          <ac:chgData name="Peter Doyle" userId="S::p.doyle@uwtsd.ac.uk::9eb13c6d-8f51-46c9-bcaf-0558aa31b953" providerId="AD" clId="Web-{66E23642-A461-B3F5-EF86-BA6B4D3B3EE7}" dt="2019-12-30T14:11:08.761" v="0"/>
          <ac:spMkLst>
            <pc:docMk/>
            <pc:sldMk cId="14875304" sldId="283"/>
            <ac:spMk id="38914" creationId="{00000000-0000-0000-0000-000000000000}"/>
          </ac:spMkLst>
        </pc:spChg>
      </pc:sldChg>
      <pc:sldChg chg="modSp mod modClrScheme chgLayout">
        <pc:chgData name="Peter Doyle" userId="S::p.doyle@uwtsd.ac.uk::9eb13c6d-8f51-46c9-bcaf-0558aa31b953" providerId="AD" clId="Web-{66E23642-A461-B3F5-EF86-BA6B4D3B3EE7}" dt="2019-12-30T14:11:08.761" v="0"/>
        <pc:sldMkLst>
          <pc:docMk/>
          <pc:sldMk cId="899839276" sldId="284"/>
        </pc:sldMkLst>
        <pc:spChg chg="mod ord">
          <ac:chgData name="Peter Doyle" userId="S::p.doyle@uwtsd.ac.uk::9eb13c6d-8f51-46c9-bcaf-0558aa31b953" providerId="AD" clId="Web-{66E23642-A461-B3F5-EF86-BA6B4D3B3EE7}" dt="2019-12-30T14:11:08.761" v="0"/>
          <ac:spMkLst>
            <pc:docMk/>
            <pc:sldMk cId="899839276" sldId="284"/>
            <ac:spMk id="3" creationId="{00000000-0000-0000-0000-000000000000}"/>
          </ac:spMkLst>
        </pc:spChg>
        <pc:spChg chg="mod ord">
          <ac:chgData name="Peter Doyle" userId="S::p.doyle@uwtsd.ac.uk::9eb13c6d-8f51-46c9-bcaf-0558aa31b953" providerId="AD" clId="Web-{66E23642-A461-B3F5-EF86-BA6B4D3B3EE7}" dt="2019-12-30T14:11:08.761" v="0"/>
          <ac:spMkLst>
            <pc:docMk/>
            <pc:sldMk cId="899839276" sldId="284"/>
            <ac:spMk id="39938" creationId="{00000000-0000-0000-0000-000000000000}"/>
          </ac:spMkLst>
        </pc:spChg>
      </pc:sldChg>
      <pc:sldChg chg="modSp mod modClrScheme chgLayout">
        <pc:chgData name="Peter Doyle" userId="S::p.doyle@uwtsd.ac.uk::9eb13c6d-8f51-46c9-bcaf-0558aa31b953" providerId="AD" clId="Web-{66E23642-A461-B3F5-EF86-BA6B4D3B3EE7}" dt="2019-12-30T14:11:08.761" v="0"/>
        <pc:sldMkLst>
          <pc:docMk/>
          <pc:sldMk cId="1940114932" sldId="285"/>
        </pc:sldMkLst>
        <pc:spChg chg="mod ord">
          <ac:chgData name="Peter Doyle" userId="S::p.doyle@uwtsd.ac.uk::9eb13c6d-8f51-46c9-bcaf-0558aa31b953" providerId="AD" clId="Web-{66E23642-A461-B3F5-EF86-BA6B4D3B3EE7}" dt="2019-12-30T14:11:08.761" v="0"/>
          <ac:spMkLst>
            <pc:docMk/>
            <pc:sldMk cId="1940114932" sldId="285"/>
            <ac:spMk id="3" creationId="{00000000-0000-0000-0000-000000000000}"/>
          </ac:spMkLst>
        </pc:spChg>
        <pc:spChg chg="mod ord">
          <ac:chgData name="Peter Doyle" userId="S::p.doyle@uwtsd.ac.uk::9eb13c6d-8f51-46c9-bcaf-0558aa31b953" providerId="AD" clId="Web-{66E23642-A461-B3F5-EF86-BA6B4D3B3EE7}" dt="2019-12-30T14:11:08.761" v="0"/>
          <ac:spMkLst>
            <pc:docMk/>
            <pc:sldMk cId="1940114932" sldId="285"/>
            <ac:spMk id="37890" creationId="{00000000-0000-0000-0000-000000000000}"/>
          </ac:spMkLst>
        </pc:spChg>
      </pc:sldChg>
      <pc:sldChg chg="modSp mod modClrScheme chgLayout">
        <pc:chgData name="Peter Doyle" userId="S::p.doyle@uwtsd.ac.uk::9eb13c6d-8f51-46c9-bcaf-0558aa31b953" providerId="AD" clId="Web-{66E23642-A461-B3F5-EF86-BA6B4D3B3EE7}" dt="2019-12-30T14:11:08.761" v="0"/>
        <pc:sldMkLst>
          <pc:docMk/>
          <pc:sldMk cId="1418709870" sldId="298"/>
        </pc:sldMkLst>
        <pc:spChg chg="mod ord">
          <ac:chgData name="Peter Doyle" userId="S::p.doyle@uwtsd.ac.uk::9eb13c6d-8f51-46c9-bcaf-0558aa31b953" providerId="AD" clId="Web-{66E23642-A461-B3F5-EF86-BA6B4D3B3EE7}" dt="2019-12-30T14:11:08.761" v="0"/>
          <ac:spMkLst>
            <pc:docMk/>
            <pc:sldMk cId="1418709870" sldId="298"/>
            <ac:spMk id="3" creationId="{00000000-0000-0000-0000-000000000000}"/>
          </ac:spMkLst>
        </pc:spChg>
        <pc:spChg chg="mod ord">
          <ac:chgData name="Peter Doyle" userId="S::p.doyle@uwtsd.ac.uk::9eb13c6d-8f51-46c9-bcaf-0558aa31b953" providerId="AD" clId="Web-{66E23642-A461-B3F5-EF86-BA6B4D3B3EE7}" dt="2019-12-30T14:11:08.761" v="0"/>
          <ac:spMkLst>
            <pc:docMk/>
            <pc:sldMk cId="1418709870" sldId="298"/>
            <ac:spMk id="55298" creationId="{00000000-0000-0000-0000-000000000000}"/>
          </ac:spMkLst>
        </pc:spChg>
      </pc:sldChg>
      <pc:sldChg chg="modSp mod modClrScheme chgLayout">
        <pc:chgData name="Peter Doyle" userId="S::p.doyle@uwtsd.ac.uk::9eb13c6d-8f51-46c9-bcaf-0558aa31b953" providerId="AD" clId="Web-{66E23642-A461-B3F5-EF86-BA6B4D3B3EE7}" dt="2019-12-30T14:11:08.761" v="0"/>
        <pc:sldMkLst>
          <pc:docMk/>
          <pc:sldMk cId="3290979235" sldId="299"/>
        </pc:sldMkLst>
        <pc:spChg chg="mod ord">
          <ac:chgData name="Peter Doyle" userId="S::p.doyle@uwtsd.ac.uk::9eb13c6d-8f51-46c9-bcaf-0558aa31b953" providerId="AD" clId="Web-{66E23642-A461-B3F5-EF86-BA6B4D3B3EE7}" dt="2019-12-30T14:11:08.761" v="0"/>
          <ac:spMkLst>
            <pc:docMk/>
            <pc:sldMk cId="3290979235" sldId="299"/>
            <ac:spMk id="3" creationId="{00000000-0000-0000-0000-000000000000}"/>
          </ac:spMkLst>
        </pc:spChg>
        <pc:spChg chg="mod ord">
          <ac:chgData name="Peter Doyle" userId="S::p.doyle@uwtsd.ac.uk::9eb13c6d-8f51-46c9-bcaf-0558aa31b953" providerId="AD" clId="Web-{66E23642-A461-B3F5-EF86-BA6B4D3B3EE7}" dt="2019-12-30T14:11:08.761" v="0"/>
          <ac:spMkLst>
            <pc:docMk/>
            <pc:sldMk cId="3290979235" sldId="299"/>
            <ac:spMk id="56322" creationId="{00000000-0000-0000-0000-000000000000}"/>
          </ac:spMkLst>
        </pc:spChg>
      </pc:sldChg>
      <pc:sldChg chg="modSp mod modClrScheme chgLayout">
        <pc:chgData name="Peter Doyle" userId="S::p.doyle@uwtsd.ac.uk::9eb13c6d-8f51-46c9-bcaf-0558aa31b953" providerId="AD" clId="Web-{66E23642-A461-B3F5-EF86-BA6B4D3B3EE7}" dt="2019-12-30T14:11:08.761" v="0"/>
        <pc:sldMkLst>
          <pc:docMk/>
          <pc:sldMk cId="639874045" sldId="302"/>
        </pc:sldMkLst>
        <pc:spChg chg="mod ord">
          <ac:chgData name="Peter Doyle" userId="S::p.doyle@uwtsd.ac.uk::9eb13c6d-8f51-46c9-bcaf-0558aa31b953" providerId="AD" clId="Web-{66E23642-A461-B3F5-EF86-BA6B4D3B3EE7}" dt="2019-12-30T14:11:08.761" v="0"/>
          <ac:spMkLst>
            <pc:docMk/>
            <pc:sldMk cId="639874045" sldId="302"/>
            <ac:spMk id="3" creationId="{00000000-0000-0000-0000-000000000000}"/>
          </ac:spMkLst>
        </pc:spChg>
        <pc:spChg chg="mod ord">
          <ac:chgData name="Peter Doyle" userId="S::p.doyle@uwtsd.ac.uk::9eb13c6d-8f51-46c9-bcaf-0558aa31b953" providerId="AD" clId="Web-{66E23642-A461-B3F5-EF86-BA6B4D3B3EE7}" dt="2019-12-30T14:11:08.761" v="0"/>
          <ac:spMkLst>
            <pc:docMk/>
            <pc:sldMk cId="639874045" sldId="302"/>
            <ac:spMk id="37890" creationId="{00000000-0000-0000-0000-000000000000}"/>
          </ac:spMkLst>
        </pc:spChg>
      </pc:sldChg>
      <pc:sldChg chg="modSp mod modClrScheme chgLayout">
        <pc:chgData name="Peter Doyle" userId="S::p.doyle@uwtsd.ac.uk::9eb13c6d-8f51-46c9-bcaf-0558aa31b953" providerId="AD" clId="Web-{66E23642-A461-B3F5-EF86-BA6B4D3B3EE7}" dt="2019-12-30T14:11:08.761" v="0"/>
        <pc:sldMkLst>
          <pc:docMk/>
          <pc:sldMk cId="455336396" sldId="309"/>
        </pc:sldMkLst>
        <pc:spChg chg="mod ord">
          <ac:chgData name="Peter Doyle" userId="S::p.doyle@uwtsd.ac.uk::9eb13c6d-8f51-46c9-bcaf-0558aa31b953" providerId="AD" clId="Web-{66E23642-A461-B3F5-EF86-BA6B4D3B3EE7}" dt="2019-12-30T14:11:08.761" v="0"/>
          <ac:spMkLst>
            <pc:docMk/>
            <pc:sldMk cId="455336396" sldId="309"/>
            <ac:spMk id="2" creationId="{00000000-0000-0000-0000-000000000000}"/>
          </ac:spMkLst>
        </pc:spChg>
        <pc:spChg chg="mod ord">
          <ac:chgData name="Peter Doyle" userId="S::p.doyle@uwtsd.ac.uk::9eb13c6d-8f51-46c9-bcaf-0558aa31b953" providerId="AD" clId="Web-{66E23642-A461-B3F5-EF86-BA6B4D3B3EE7}" dt="2019-12-30T14:11:08.761" v="0"/>
          <ac:spMkLst>
            <pc:docMk/>
            <pc:sldMk cId="455336396" sldId="309"/>
            <ac:spMk id="3" creationId="{00000000-0000-0000-0000-000000000000}"/>
          </ac:spMkLst>
        </pc:spChg>
      </pc:sldChg>
      <pc:sldChg chg="modSp mod modClrScheme chgLayout">
        <pc:chgData name="Peter Doyle" userId="S::p.doyle@uwtsd.ac.uk::9eb13c6d-8f51-46c9-bcaf-0558aa31b953" providerId="AD" clId="Web-{66E23642-A461-B3F5-EF86-BA6B4D3B3EE7}" dt="2019-12-30T14:11:08.761" v="0"/>
        <pc:sldMkLst>
          <pc:docMk/>
          <pc:sldMk cId="1717327493" sldId="310"/>
        </pc:sldMkLst>
        <pc:spChg chg="mod ord">
          <ac:chgData name="Peter Doyle" userId="S::p.doyle@uwtsd.ac.uk::9eb13c6d-8f51-46c9-bcaf-0558aa31b953" providerId="AD" clId="Web-{66E23642-A461-B3F5-EF86-BA6B4D3B3EE7}" dt="2019-12-30T14:11:08.761" v="0"/>
          <ac:spMkLst>
            <pc:docMk/>
            <pc:sldMk cId="1717327493" sldId="310"/>
            <ac:spMk id="2" creationId="{00000000-0000-0000-0000-000000000000}"/>
          </ac:spMkLst>
        </pc:spChg>
        <pc:spChg chg="mod ord">
          <ac:chgData name="Peter Doyle" userId="S::p.doyle@uwtsd.ac.uk::9eb13c6d-8f51-46c9-bcaf-0558aa31b953" providerId="AD" clId="Web-{66E23642-A461-B3F5-EF86-BA6B4D3B3EE7}" dt="2019-12-30T14:11:08.761" v="0"/>
          <ac:spMkLst>
            <pc:docMk/>
            <pc:sldMk cId="1717327493" sldId="310"/>
            <ac:spMk id="3" creationId="{00000000-0000-0000-0000-000000000000}"/>
          </ac:spMkLst>
        </pc:spChg>
      </pc:sldChg>
      <pc:sldChg chg="modSp mod modClrScheme chgLayout">
        <pc:chgData name="Peter Doyle" userId="S::p.doyle@uwtsd.ac.uk::9eb13c6d-8f51-46c9-bcaf-0558aa31b953" providerId="AD" clId="Web-{66E23642-A461-B3F5-EF86-BA6B4D3B3EE7}" dt="2019-12-30T14:11:08.761" v="0"/>
        <pc:sldMkLst>
          <pc:docMk/>
          <pc:sldMk cId="2038052270" sldId="313"/>
        </pc:sldMkLst>
        <pc:spChg chg="mod ord">
          <ac:chgData name="Peter Doyle" userId="S::p.doyle@uwtsd.ac.uk::9eb13c6d-8f51-46c9-bcaf-0558aa31b953" providerId="AD" clId="Web-{66E23642-A461-B3F5-EF86-BA6B4D3B3EE7}" dt="2019-12-30T14:11:08.761" v="0"/>
          <ac:spMkLst>
            <pc:docMk/>
            <pc:sldMk cId="2038052270" sldId="313"/>
            <ac:spMk id="2" creationId="{00000000-0000-0000-0000-000000000000}"/>
          </ac:spMkLst>
        </pc:spChg>
        <pc:spChg chg="mod ord">
          <ac:chgData name="Peter Doyle" userId="S::p.doyle@uwtsd.ac.uk::9eb13c6d-8f51-46c9-bcaf-0558aa31b953" providerId="AD" clId="Web-{66E23642-A461-B3F5-EF86-BA6B4D3B3EE7}" dt="2019-12-30T14:11:08.761" v="0"/>
          <ac:spMkLst>
            <pc:docMk/>
            <pc:sldMk cId="2038052270" sldId="313"/>
            <ac:spMk id="3" creationId="{00000000-0000-0000-0000-000000000000}"/>
          </ac:spMkLst>
        </pc:spChg>
      </pc:sldChg>
      <pc:sldChg chg="modSp mod modClrScheme chgLayout">
        <pc:chgData name="Peter Doyle" userId="S::p.doyle@uwtsd.ac.uk::9eb13c6d-8f51-46c9-bcaf-0558aa31b953" providerId="AD" clId="Web-{66E23642-A461-B3F5-EF86-BA6B4D3B3EE7}" dt="2019-12-30T14:11:08.761" v="0"/>
        <pc:sldMkLst>
          <pc:docMk/>
          <pc:sldMk cId="4063968883" sldId="314"/>
        </pc:sldMkLst>
        <pc:spChg chg="mod ord">
          <ac:chgData name="Peter Doyle" userId="S::p.doyle@uwtsd.ac.uk::9eb13c6d-8f51-46c9-bcaf-0558aa31b953" providerId="AD" clId="Web-{66E23642-A461-B3F5-EF86-BA6B4D3B3EE7}" dt="2019-12-30T14:11:08.761" v="0"/>
          <ac:spMkLst>
            <pc:docMk/>
            <pc:sldMk cId="4063968883" sldId="314"/>
            <ac:spMk id="2" creationId="{00000000-0000-0000-0000-000000000000}"/>
          </ac:spMkLst>
        </pc:spChg>
        <pc:picChg chg="mod ord">
          <ac:chgData name="Peter Doyle" userId="S::p.doyle@uwtsd.ac.uk::9eb13c6d-8f51-46c9-bcaf-0558aa31b953" providerId="AD" clId="Web-{66E23642-A461-B3F5-EF86-BA6B4D3B3EE7}" dt="2019-12-30T14:11:08.761" v="0"/>
          <ac:picMkLst>
            <pc:docMk/>
            <pc:sldMk cId="4063968883" sldId="314"/>
            <ac:picMk id="4" creationId="{00000000-0000-0000-0000-000000000000}"/>
          </ac:picMkLst>
        </pc:picChg>
      </pc:sldChg>
      <pc:sldChg chg="modSp mod modClrScheme chgLayout">
        <pc:chgData name="Peter Doyle" userId="S::p.doyle@uwtsd.ac.uk::9eb13c6d-8f51-46c9-bcaf-0558aa31b953" providerId="AD" clId="Web-{66E23642-A461-B3F5-EF86-BA6B4D3B3EE7}" dt="2019-12-30T14:11:08.761" v="0"/>
        <pc:sldMkLst>
          <pc:docMk/>
          <pc:sldMk cId="2726687060" sldId="315"/>
        </pc:sldMkLst>
        <pc:spChg chg="mod ord">
          <ac:chgData name="Peter Doyle" userId="S::p.doyle@uwtsd.ac.uk::9eb13c6d-8f51-46c9-bcaf-0558aa31b953" providerId="AD" clId="Web-{66E23642-A461-B3F5-EF86-BA6B4D3B3EE7}" dt="2019-12-30T14:11:08.761" v="0"/>
          <ac:spMkLst>
            <pc:docMk/>
            <pc:sldMk cId="2726687060" sldId="315"/>
            <ac:spMk id="2" creationId="{00000000-0000-0000-0000-000000000000}"/>
          </ac:spMkLst>
        </pc:spChg>
        <pc:spChg chg="mod ord">
          <ac:chgData name="Peter Doyle" userId="S::p.doyle@uwtsd.ac.uk::9eb13c6d-8f51-46c9-bcaf-0558aa31b953" providerId="AD" clId="Web-{66E23642-A461-B3F5-EF86-BA6B4D3B3EE7}" dt="2019-12-30T14:11:08.761" v="0"/>
          <ac:spMkLst>
            <pc:docMk/>
            <pc:sldMk cId="2726687060" sldId="315"/>
            <ac:spMk id="3" creationId="{00000000-0000-0000-0000-000000000000}"/>
          </ac:spMkLst>
        </pc:spChg>
      </pc:sldChg>
      <pc:sldChg chg="modSp mod modClrScheme chgLayout">
        <pc:chgData name="Peter Doyle" userId="S::p.doyle@uwtsd.ac.uk::9eb13c6d-8f51-46c9-bcaf-0558aa31b953" providerId="AD" clId="Web-{66E23642-A461-B3F5-EF86-BA6B4D3B3EE7}" dt="2019-12-30T14:11:08.761" v="0"/>
        <pc:sldMkLst>
          <pc:docMk/>
          <pc:sldMk cId="1181107781" sldId="317"/>
        </pc:sldMkLst>
        <pc:spChg chg="mod ord">
          <ac:chgData name="Peter Doyle" userId="S::p.doyle@uwtsd.ac.uk::9eb13c6d-8f51-46c9-bcaf-0558aa31b953" providerId="AD" clId="Web-{66E23642-A461-B3F5-EF86-BA6B4D3B3EE7}" dt="2019-12-30T14:11:08.761" v="0"/>
          <ac:spMkLst>
            <pc:docMk/>
            <pc:sldMk cId="1181107781" sldId="317"/>
            <ac:spMk id="2" creationId="{00000000-0000-0000-0000-000000000000}"/>
          </ac:spMkLst>
        </pc:spChg>
        <pc:spChg chg="mod ord">
          <ac:chgData name="Peter Doyle" userId="S::p.doyle@uwtsd.ac.uk::9eb13c6d-8f51-46c9-bcaf-0558aa31b953" providerId="AD" clId="Web-{66E23642-A461-B3F5-EF86-BA6B4D3B3EE7}" dt="2019-12-30T14:11:08.761" v="0"/>
          <ac:spMkLst>
            <pc:docMk/>
            <pc:sldMk cId="1181107781" sldId="317"/>
            <ac:spMk id="3" creationId="{00000000-0000-0000-0000-000000000000}"/>
          </ac:spMkLst>
        </pc:spChg>
      </pc:sldChg>
      <pc:sldChg chg="modSp mod modClrScheme chgLayout">
        <pc:chgData name="Peter Doyle" userId="S::p.doyle@uwtsd.ac.uk::9eb13c6d-8f51-46c9-bcaf-0558aa31b953" providerId="AD" clId="Web-{66E23642-A461-B3F5-EF86-BA6B4D3B3EE7}" dt="2019-12-30T14:11:08.761" v="0"/>
        <pc:sldMkLst>
          <pc:docMk/>
          <pc:sldMk cId="2429022971" sldId="318"/>
        </pc:sldMkLst>
        <pc:spChg chg="mod ord">
          <ac:chgData name="Peter Doyle" userId="S::p.doyle@uwtsd.ac.uk::9eb13c6d-8f51-46c9-bcaf-0558aa31b953" providerId="AD" clId="Web-{66E23642-A461-B3F5-EF86-BA6B4D3B3EE7}" dt="2019-12-30T14:11:08.761" v="0"/>
          <ac:spMkLst>
            <pc:docMk/>
            <pc:sldMk cId="2429022971" sldId="318"/>
            <ac:spMk id="2" creationId="{00000000-0000-0000-0000-000000000000}"/>
          </ac:spMkLst>
        </pc:spChg>
        <pc:spChg chg="mod ord">
          <ac:chgData name="Peter Doyle" userId="S::p.doyle@uwtsd.ac.uk::9eb13c6d-8f51-46c9-bcaf-0558aa31b953" providerId="AD" clId="Web-{66E23642-A461-B3F5-EF86-BA6B4D3B3EE7}" dt="2019-12-30T14:11:08.761" v="0"/>
          <ac:spMkLst>
            <pc:docMk/>
            <pc:sldMk cId="2429022971" sldId="318"/>
            <ac:spMk id="3" creationId="{00000000-0000-0000-0000-000000000000}"/>
          </ac:spMkLst>
        </pc:spChg>
        <pc:spChg chg="mod ord">
          <ac:chgData name="Peter Doyle" userId="S::p.doyle@uwtsd.ac.uk::9eb13c6d-8f51-46c9-bcaf-0558aa31b953" providerId="AD" clId="Web-{66E23642-A461-B3F5-EF86-BA6B4D3B3EE7}" dt="2019-12-30T14:11:08.761" v="0"/>
          <ac:spMkLst>
            <pc:docMk/>
            <pc:sldMk cId="2429022971" sldId="318"/>
            <ac:spMk id="4" creationId="{00000000-0000-0000-0000-000000000000}"/>
          </ac:spMkLst>
        </pc:spChg>
      </pc:sldChg>
      <pc:sldChg chg="modSp mod modClrScheme chgLayout">
        <pc:chgData name="Peter Doyle" userId="S::p.doyle@uwtsd.ac.uk::9eb13c6d-8f51-46c9-bcaf-0558aa31b953" providerId="AD" clId="Web-{66E23642-A461-B3F5-EF86-BA6B4D3B3EE7}" dt="2019-12-30T14:11:08.761" v="0"/>
        <pc:sldMkLst>
          <pc:docMk/>
          <pc:sldMk cId="877357054" sldId="320"/>
        </pc:sldMkLst>
        <pc:spChg chg="mod ord">
          <ac:chgData name="Peter Doyle" userId="S::p.doyle@uwtsd.ac.uk::9eb13c6d-8f51-46c9-bcaf-0558aa31b953" providerId="AD" clId="Web-{66E23642-A461-B3F5-EF86-BA6B4D3B3EE7}" dt="2019-12-30T14:11:08.761" v="0"/>
          <ac:spMkLst>
            <pc:docMk/>
            <pc:sldMk cId="877357054" sldId="320"/>
            <ac:spMk id="4" creationId="{00000000-0000-0000-0000-000000000000}"/>
          </ac:spMkLst>
        </pc:spChg>
        <pc:spChg chg="mod ord">
          <ac:chgData name="Peter Doyle" userId="S::p.doyle@uwtsd.ac.uk::9eb13c6d-8f51-46c9-bcaf-0558aa31b953" providerId="AD" clId="Web-{66E23642-A461-B3F5-EF86-BA6B4D3B3EE7}" dt="2019-12-30T14:11:08.761" v="0"/>
          <ac:spMkLst>
            <pc:docMk/>
            <pc:sldMk cId="877357054" sldId="320"/>
            <ac:spMk id="6" creationId="{00000000-0000-0000-0000-000000000000}"/>
          </ac:spMkLst>
        </pc:spChg>
        <pc:spChg chg="mod ord">
          <ac:chgData name="Peter Doyle" userId="S::p.doyle@uwtsd.ac.uk::9eb13c6d-8f51-46c9-bcaf-0558aa31b953" providerId="AD" clId="Web-{66E23642-A461-B3F5-EF86-BA6B4D3B3EE7}" dt="2019-12-30T14:11:08.761" v="0"/>
          <ac:spMkLst>
            <pc:docMk/>
            <pc:sldMk cId="877357054" sldId="320"/>
            <ac:spMk id="8" creationId="{00000000-0000-0000-0000-000000000000}"/>
          </ac:spMkLst>
        </pc:spChg>
      </pc:sldChg>
      <pc:sldChg chg="modSp mod modClrScheme chgLayout">
        <pc:chgData name="Peter Doyle" userId="S::p.doyle@uwtsd.ac.uk::9eb13c6d-8f51-46c9-bcaf-0558aa31b953" providerId="AD" clId="Web-{66E23642-A461-B3F5-EF86-BA6B4D3B3EE7}" dt="2019-12-30T14:11:08.761" v="0"/>
        <pc:sldMkLst>
          <pc:docMk/>
          <pc:sldMk cId="722870276" sldId="321"/>
        </pc:sldMkLst>
        <pc:spChg chg="mod ord">
          <ac:chgData name="Peter Doyle" userId="S::p.doyle@uwtsd.ac.uk::9eb13c6d-8f51-46c9-bcaf-0558aa31b953" providerId="AD" clId="Web-{66E23642-A461-B3F5-EF86-BA6B4D3B3EE7}" dt="2019-12-30T14:11:08.761" v="0"/>
          <ac:spMkLst>
            <pc:docMk/>
            <pc:sldMk cId="722870276" sldId="321"/>
            <ac:spMk id="2" creationId="{00000000-0000-0000-0000-000000000000}"/>
          </ac:spMkLst>
        </pc:spChg>
        <pc:spChg chg="mod ord">
          <ac:chgData name="Peter Doyle" userId="S::p.doyle@uwtsd.ac.uk::9eb13c6d-8f51-46c9-bcaf-0558aa31b953" providerId="AD" clId="Web-{66E23642-A461-B3F5-EF86-BA6B4D3B3EE7}" dt="2019-12-30T14:11:08.761" v="0"/>
          <ac:spMkLst>
            <pc:docMk/>
            <pc:sldMk cId="722870276" sldId="321"/>
            <ac:spMk id="3" creationId="{00000000-0000-0000-0000-000000000000}"/>
          </ac:spMkLst>
        </pc:spChg>
      </pc:sldChg>
      <pc:sldChg chg="modSp mod modClrScheme chgLayout">
        <pc:chgData name="Peter Doyle" userId="S::p.doyle@uwtsd.ac.uk::9eb13c6d-8f51-46c9-bcaf-0558aa31b953" providerId="AD" clId="Web-{66E23642-A461-B3F5-EF86-BA6B4D3B3EE7}" dt="2019-12-30T14:11:08.761" v="0"/>
        <pc:sldMkLst>
          <pc:docMk/>
          <pc:sldMk cId="2379870563" sldId="322"/>
        </pc:sldMkLst>
        <pc:spChg chg="mod ord">
          <ac:chgData name="Peter Doyle" userId="S::p.doyle@uwtsd.ac.uk::9eb13c6d-8f51-46c9-bcaf-0558aa31b953" providerId="AD" clId="Web-{66E23642-A461-B3F5-EF86-BA6B4D3B3EE7}" dt="2019-12-30T14:11:08.761" v="0"/>
          <ac:spMkLst>
            <pc:docMk/>
            <pc:sldMk cId="2379870563" sldId="322"/>
            <ac:spMk id="2" creationId="{00000000-0000-0000-0000-000000000000}"/>
          </ac:spMkLst>
        </pc:spChg>
        <pc:spChg chg="mod ord">
          <ac:chgData name="Peter Doyle" userId="S::p.doyle@uwtsd.ac.uk::9eb13c6d-8f51-46c9-bcaf-0558aa31b953" providerId="AD" clId="Web-{66E23642-A461-B3F5-EF86-BA6B4D3B3EE7}" dt="2019-12-30T14:11:08.761" v="0"/>
          <ac:spMkLst>
            <pc:docMk/>
            <pc:sldMk cId="2379870563" sldId="322"/>
            <ac:spMk id="3" creationId="{00000000-0000-0000-0000-000000000000}"/>
          </ac:spMkLst>
        </pc:spChg>
      </pc:sldChg>
      <pc:sldChg chg="modSp mod modClrScheme chgLayout">
        <pc:chgData name="Peter Doyle" userId="S::p.doyle@uwtsd.ac.uk::9eb13c6d-8f51-46c9-bcaf-0558aa31b953" providerId="AD" clId="Web-{66E23642-A461-B3F5-EF86-BA6B4D3B3EE7}" dt="2019-12-30T14:11:08.761" v="0"/>
        <pc:sldMkLst>
          <pc:docMk/>
          <pc:sldMk cId="3434056376" sldId="323"/>
        </pc:sldMkLst>
        <pc:spChg chg="mod ord">
          <ac:chgData name="Peter Doyle" userId="S::p.doyle@uwtsd.ac.uk::9eb13c6d-8f51-46c9-bcaf-0558aa31b953" providerId="AD" clId="Web-{66E23642-A461-B3F5-EF86-BA6B4D3B3EE7}" dt="2019-12-30T14:11:08.761" v="0"/>
          <ac:spMkLst>
            <pc:docMk/>
            <pc:sldMk cId="3434056376" sldId="323"/>
            <ac:spMk id="2" creationId="{00000000-0000-0000-0000-000000000000}"/>
          </ac:spMkLst>
        </pc:spChg>
        <pc:picChg chg="mod ord">
          <ac:chgData name="Peter Doyle" userId="S::p.doyle@uwtsd.ac.uk::9eb13c6d-8f51-46c9-bcaf-0558aa31b953" providerId="AD" clId="Web-{66E23642-A461-B3F5-EF86-BA6B4D3B3EE7}" dt="2019-12-30T14:11:08.761" v="0"/>
          <ac:picMkLst>
            <pc:docMk/>
            <pc:sldMk cId="3434056376" sldId="323"/>
            <ac:picMk id="1026" creationId="{00000000-0000-0000-0000-000000000000}"/>
          </ac:picMkLst>
        </pc:picChg>
      </pc:sldChg>
      <pc:sldChg chg="modSp mod modClrScheme chgLayout">
        <pc:chgData name="Peter Doyle" userId="S::p.doyle@uwtsd.ac.uk::9eb13c6d-8f51-46c9-bcaf-0558aa31b953" providerId="AD" clId="Web-{66E23642-A461-B3F5-EF86-BA6B4D3B3EE7}" dt="2019-12-30T14:11:08.761" v="0"/>
        <pc:sldMkLst>
          <pc:docMk/>
          <pc:sldMk cId="3059542804" sldId="324"/>
        </pc:sldMkLst>
        <pc:spChg chg="mod ord">
          <ac:chgData name="Peter Doyle" userId="S::p.doyle@uwtsd.ac.uk::9eb13c6d-8f51-46c9-bcaf-0558aa31b953" providerId="AD" clId="Web-{66E23642-A461-B3F5-EF86-BA6B4D3B3EE7}" dt="2019-12-30T14:11:08.761" v="0"/>
          <ac:spMkLst>
            <pc:docMk/>
            <pc:sldMk cId="3059542804" sldId="324"/>
            <ac:spMk id="2" creationId="{00000000-0000-0000-0000-000000000000}"/>
          </ac:spMkLst>
        </pc:spChg>
        <pc:spChg chg="mod ord">
          <ac:chgData name="Peter Doyle" userId="S::p.doyle@uwtsd.ac.uk::9eb13c6d-8f51-46c9-bcaf-0558aa31b953" providerId="AD" clId="Web-{66E23642-A461-B3F5-EF86-BA6B4D3B3EE7}" dt="2019-12-30T14:11:08.761" v="0"/>
          <ac:spMkLst>
            <pc:docMk/>
            <pc:sldMk cId="3059542804" sldId="324"/>
            <ac:spMk id="3" creationId="{00000000-0000-0000-0000-000000000000}"/>
          </ac:spMkLst>
        </pc:spChg>
      </pc:sldChg>
      <pc:sldChg chg="modSp mod modClrScheme chgLayout">
        <pc:chgData name="Peter Doyle" userId="S::p.doyle@uwtsd.ac.uk::9eb13c6d-8f51-46c9-bcaf-0558aa31b953" providerId="AD" clId="Web-{66E23642-A461-B3F5-EF86-BA6B4D3B3EE7}" dt="2019-12-30T14:11:08.761" v="0"/>
        <pc:sldMkLst>
          <pc:docMk/>
          <pc:sldMk cId="3569780834" sldId="326"/>
        </pc:sldMkLst>
        <pc:spChg chg="mod ord">
          <ac:chgData name="Peter Doyle" userId="S::p.doyle@uwtsd.ac.uk::9eb13c6d-8f51-46c9-bcaf-0558aa31b953" providerId="AD" clId="Web-{66E23642-A461-B3F5-EF86-BA6B4D3B3EE7}" dt="2019-12-30T14:11:08.761" v="0"/>
          <ac:spMkLst>
            <pc:docMk/>
            <pc:sldMk cId="3569780834" sldId="326"/>
            <ac:spMk id="2" creationId="{00000000-0000-0000-0000-000000000000}"/>
          </ac:spMkLst>
        </pc:spChg>
        <pc:spChg chg="mod ord">
          <ac:chgData name="Peter Doyle" userId="S::p.doyle@uwtsd.ac.uk::9eb13c6d-8f51-46c9-bcaf-0558aa31b953" providerId="AD" clId="Web-{66E23642-A461-B3F5-EF86-BA6B4D3B3EE7}" dt="2019-12-30T14:11:08.761" v="0"/>
          <ac:spMkLst>
            <pc:docMk/>
            <pc:sldMk cId="3569780834" sldId="326"/>
            <ac:spMk id="3" creationId="{00000000-0000-0000-0000-000000000000}"/>
          </ac:spMkLst>
        </pc:spChg>
      </pc:sldChg>
      <pc:sldChg chg="modSp mod modClrScheme chgLayout">
        <pc:chgData name="Peter Doyle" userId="S::p.doyle@uwtsd.ac.uk::9eb13c6d-8f51-46c9-bcaf-0558aa31b953" providerId="AD" clId="Web-{66E23642-A461-B3F5-EF86-BA6B4D3B3EE7}" dt="2019-12-30T14:11:08.761" v="0"/>
        <pc:sldMkLst>
          <pc:docMk/>
          <pc:sldMk cId="2547604526" sldId="327"/>
        </pc:sldMkLst>
        <pc:spChg chg="mod ord">
          <ac:chgData name="Peter Doyle" userId="S::p.doyle@uwtsd.ac.uk::9eb13c6d-8f51-46c9-bcaf-0558aa31b953" providerId="AD" clId="Web-{66E23642-A461-B3F5-EF86-BA6B4D3B3EE7}" dt="2019-12-30T14:11:08.761" v="0"/>
          <ac:spMkLst>
            <pc:docMk/>
            <pc:sldMk cId="2547604526" sldId="327"/>
            <ac:spMk id="2" creationId="{00000000-0000-0000-0000-000000000000}"/>
          </ac:spMkLst>
        </pc:spChg>
        <pc:spChg chg="mod ord">
          <ac:chgData name="Peter Doyle" userId="S::p.doyle@uwtsd.ac.uk::9eb13c6d-8f51-46c9-bcaf-0558aa31b953" providerId="AD" clId="Web-{66E23642-A461-B3F5-EF86-BA6B4D3B3EE7}" dt="2019-12-30T14:11:08.761" v="0"/>
          <ac:spMkLst>
            <pc:docMk/>
            <pc:sldMk cId="2547604526" sldId="327"/>
            <ac:spMk id="3" creationId="{00000000-0000-0000-0000-000000000000}"/>
          </ac:spMkLst>
        </pc:spChg>
      </pc:sldChg>
      <pc:sldChg chg="modSp mod modClrScheme chgLayout">
        <pc:chgData name="Peter Doyle" userId="S::p.doyle@uwtsd.ac.uk::9eb13c6d-8f51-46c9-bcaf-0558aa31b953" providerId="AD" clId="Web-{66E23642-A461-B3F5-EF86-BA6B4D3B3EE7}" dt="2019-12-30T14:11:08.761" v="0"/>
        <pc:sldMkLst>
          <pc:docMk/>
          <pc:sldMk cId="4241045828" sldId="328"/>
        </pc:sldMkLst>
        <pc:spChg chg="mod ord">
          <ac:chgData name="Peter Doyle" userId="S::p.doyle@uwtsd.ac.uk::9eb13c6d-8f51-46c9-bcaf-0558aa31b953" providerId="AD" clId="Web-{66E23642-A461-B3F5-EF86-BA6B4D3B3EE7}" dt="2019-12-30T14:11:08.761" v="0"/>
          <ac:spMkLst>
            <pc:docMk/>
            <pc:sldMk cId="4241045828" sldId="328"/>
            <ac:spMk id="17" creationId="{00000000-0000-0000-0000-000000000000}"/>
          </ac:spMkLst>
        </pc:spChg>
        <pc:graphicFrameChg chg="mod ord">
          <ac:chgData name="Peter Doyle" userId="S::p.doyle@uwtsd.ac.uk::9eb13c6d-8f51-46c9-bcaf-0558aa31b953" providerId="AD" clId="Web-{66E23642-A461-B3F5-EF86-BA6B4D3B3EE7}" dt="2019-12-30T14:11:08.761" v="0"/>
          <ac:graphicFrameMkLst>
            <pc:docMk/>
            <pc:sldMk cId="4241045828" sldId="328"/>
            <ac:graphicFrameMk id="8" creationId="{00000000-0000-0000-0000-000000000000}"/>
          </ac:graphicFrameMkLst>
        </pc:graphicFrameChg>
      </pc:sldChg>
      <pc:sldChg chg="modSp mod modClrScheme chgLayout">
        <pc:chgData name="Peter Doyle" userId="S::p.doyle@uwtsd.ac.uk::9eb13c6d-8f51-46c9-bcaf-0558aa31b953" providerId="AD" clId="Web-{66E23642-A461-B3F5-EF86-BA6B4D3B3EE7}" dt="2019-12-30T14:11:08.761" v="0"/>
        <pc:sldMkLst>
          <pc:docMk/>
          <pc:sldMk cId="2207380333" sldId="329"/>
        </pc:sldMkLst>
        <pc:spChg chg="mod ord">
          <ac:chgData name="Peter Doyle" userId="S::p.doyle@uwtsd.ac.uk::9eb13c6d-8f51-46c9-bcaf-0558aa31b953" providerId="AD" clId="Web-{66E23642-A461-B3F5-EF86-BA6B4D3B3EE7}" dt="2019-12-30T14:11:08.761" v="0"/>
          <ac:spMkLst>
            <pc:docMk/>
            <pc:sldMk cId="2207380333" sldId="329"/>
            <ac:spMk id="2" creationId="{00000000-0000-0000-0000-000000000000}"/>
          </ac:spMkLst>
        </pc:spChg>
        <pc:spChg chg="mod ord">
          <ac:chgData name="Peter Doyle" userId="S::p.doyle@uwtsd.ac.uk::9eb13c6d-8f51-46c9-bcaf-0558aa31b953" providerId="AD" clId="Web-{66E23642-A461-B3F5-EF86-BA6B4D3B3EE7}" dt="2019-12-30T14:11:08.761" v="0"/>
          <ac:spMkLst>
            <pc:docMk/>
            <pc:sldMk cId="2207380333" sldId="329"/>
            <ac:spMk id="3" creationId="{00000000-0000-0000-0000-000000000000}"/>
          </ac:spMkLst>
        </pc:spChg>
      </pc:sldChg>
      <pc:sldChg chg="modSp mod modClrScheme chgLayout">
        <pc:chgData name="Peter Doyle" userId="S::p.doyle@uwtsd.ac.uk::9eb13c6d-8f51-46c9-bcaf-0558aa31b953" providerId="AD" clId="Web-{66E23642-A461-B3F5-EF86-BA6B4D3B3EE7}" dt="2019-12-30T14:11:08.761" v="0"/>
        <pc:sldMkLst>
          <pc:docMk/>
          <pc:sldMk cId="534337756" sldId="330"/>
        </pc:sldMkLst>
        <pc:spChg chg="mod ord">
          <ac:chgData name="Peter Doyle" userId="S::p.doyle@uwtsd.ac.uk::9eb13c6d-8f51-46c9-bcaf-0558aa31b953" providerId="AD" clId="Web-{66E23642-A461-B3F5-EF86-BA6B4D3B3EE7}" dt="2019-12-30T14:11:08.761" v="0"/>
          <ac:spMkLst>
            <pc:docMk/>
            <pc:sldMk cId="534337756" sldId="330"/>
            <ac:spMk id="2" creationId="{1145501C-51CD-4EC9-99AF-A3F80AACEE3C}"/>
          </ac:spMkLst>
        </pc:spChg>
        <pc:spChg chg="mod ord">
          <ac:chgData name="Peter Doyle" userId="S::p.doyle@uwtsd.ac.uk::9eb13c6d-8f51-46c9-bcaf-0558aa31b953" providerId="AD" clId="Web-{66E23642-A461-B3F5-EF86-BA6B4D3B3EE7}" dt="2019-12-30T14:11:08.761" v="0"/>
          <ac:spMkLst>
            <pc:docMk/>
            <pc:sldMk cId="534337756" sldId="330"/>
            <ac:spMk id="3" creationId="{3F29418F-D04F-46E0-87BD-56A0BEE6021B}"/>
          </ac:spMkLst>
        </pc:spChg>
        <pc:spChg chg="mod ord">
          <ac:chgData name="Peter Doyle" userId="S::p.doyle@uwtsd.ac.uk::9eb13c6d-8f51-46c9-bcaf-0558aa31b953" providerId="AD" clId="Web-{66E23642-A461-B3F5-EF86-BA6B4D3B3EE7}" dt="2019-12-30T14:11:08.761" v="0"/>
          <ac:spMkLst>
            <pc:docMk/>
            <pc:sldMk cId="534337756" sldId="330"/>
            <ac:spMk id="5" creationId="{10D2DE0C-67EC-4366-97FD-E39F59B48F25}"/>
          </ac:spMkLst>
        </pc:spChg>
        <pc:picChg chg="mod ord">
          <ac:chgData name="Peter Doyle" userId="S::p.doyle@uwtsd.ac.uk::9eb13c6d-8f51-46c9-bcaf-0558aa31b953" providerId="AD" clId="Web-{66E23642-A461-B3F5-EF86-BA6B4D3B3EE7}" dt="2019-12-30T14:11:08.761" v="0"/>
          <ac:picMkLst>
            <pc:docMk/>
            <pc:sldMk cId="534337756" sldId="330"/>
            <ac:picMk id="7" creationId="{72D06230-0892-4920-80FE-0FE2209D380B}"/>
          </ac:picMkLst>
        </pc:picChg>
      </pc:sldChg>
      <pc:sldChg chg="modSp mod modClrScheme chgLayout">
        <pc:chgData name="Peter Doyle" userId="S::p.doyle@uwtsd.ac.uk::9eb13c6d-8f51-46c9-bcaf-0558aa31b953" providerId="AD" clId="Web-{66E23642-A461-B3F5-EF86-BA6B4D3B3EE7}" dt="2019-12-30T14:11:08.761" v="0"/>
        <pc:sldMkLst>
          <pc:docMk/>
          <pc:sldMk cId="1784398477" sldId="331"/>
        </pc:sldMkLst>
        <pc:spChg chg="mod ord">
          <ac:chgData name="Peter Doyle" userId="S::p.doyle@uwtsd.ac.uk::9eb13c6d-8f51-46c9-bcaf-0558aa31b953" providerId="AD" clId="Web-{66E23642-A461-B3F5-EF86-BA6B4D3B3EE7}" dt="2019-12-30T14:11:08.761" v="0"/>
          <ac:spMkLst>
            <pc:docMk/>
            <pc:sldMk cId="1784398477" sldId="331"/>
            <ac:spMk id="2" creationId="{BCD42923-AC4F-4ACF-82E5-D42A1870A7BC}"/>
          </ac:spMkLst>
        </pc:spChg>
        <pc:picChg chg="mod ord">
          <ac:chgData name="Peter Doyle" userId="S::p.doyle@uwtsd.ac.uk::9eb13c6d-8f51-46c9-bcaf-0558aa31b953" providerId="AD" clId="Web-{66E23642-A461-B3F5-EF86-BA6B4D3B3EE7}" dt="2019-12-30T14:11:08.761" v="0"/>
          <ac:picMkLst>
            <pc:docMk/>
            <pc:sldMk cId="1784398477" sldId="331"/>
            <ac:picMk id="4" creationId="{E6F3E57C-A8E1-48C7-A1B5-999EE2752607}"/>
          </ac:picMkLst>
        </pc:picChg>
      </pc:sldChg>
      <pc:sldChg chg="mod modClrScheme chgLayout">
        <pc:chgData name="Peter Doyle" userId="S::p.doyle@uwtsd.ac.uk::9eb13c6d-8f51-46c9-bcaf-0558aa31b953" providerId="AD" clId="Web-{66E23642-A461-B3F5-EF86-BA6B4D3B3EE7}" dt="2019-12-30T14:11:08.761" v="0"/>
        <pc:sldMkLst>
          <pc:docMk/>
          <pc:sldMk cId="2539802327" sldId="332"/>
        </pc:sldMkLst>
      </pc:sldChg>
      <pc:sldChg chg="modSp mod modClrScheme chgLayout">
        <pc:chgData name="Peter Doyle" userId="S::p.doyle@uwtsd.ac.uk::9eb13c6d-8f51-46c9-bcaf-0558aa31b953" providerId="AD" clId="Web-{66E23642-A461-B3F5-EF86-BA6B4D3B3EE7}" dt="2019-12-30T14:12:05.293" v="6" actId="1076"/>
        <pc:sldMkLst>
          <pc:docMk/>
          <pc:sldMk cId="1818655832" sldId="334"/>
        </pc:sldMkLst>
        <pc:spChg chg="mod ord">
          <ac:chgData name="Peter Doyle" userId="S::p.doyle@uwtsd.ac.uk::9eb13c6d-8f51-46c9-bcaf-0558aa31b953" providerId="AD" clId="Web-{66E23642-A461-B3F5-EF86-BA6B4D3B3EE7}" dt="2019-12-30T14:11:58.168" v="5" actId="14100"/>
          <ac:spMkLst>
            <pc:docMk/>
            <pc:sldMk cId="1818655832" sldId="334"/>
            <ac:spMk id="7" creationId="{563349D0-CAAD-46E1-87BD-FA175B72D14E}"/>
          </ac:spMkLst>
        </pc:spChg>
        <pc:spChg chg="mod">
          <ac:chgData name="Peter Doyle" userId="S::p.doyle@uwtsd.ac.uk::9eb13c6d-8f51-46c9-bcaf-0558aa31b953" providerId="AD" clId="Web-{66E23642-A461-B3F5-EF86-BA6B4D3B3EE7}" dt="2019-12-30T14:12:05.293" v="6" actId="1076"/>
          <ac:spMkLst>
            <pc:docMk/>
            <pc:sldMk cId="1818655832" sldId="334"/>
            <ac:spMk id="11" creationId="{AFDCC342-6431-4266-A3FE-F51A2473C662}"/>
          </ac:spMkLst>
        </pc:spChg>
      </pc:sldChg>
      <pc:sldChg chg="modSp mod modClrScheme chgLayout">
        <pc:chgData name="Peter Doyle" userId="S::p.doyle@uwtsd.ac.uk::9eb13c6d-8f51-46c9-bcaf-0558aa31b953" providerId="AD" clId="Web-{66E23642-A461-B3F5-EF86-BA6B4D3B3EE7}" dt="2019-12-30T14:11:08.761" v="0"/>
        <pc:sldMkLst>
          <pc:docMk/>
          <pc:sldMk cId="2784435231" sldId="335"/>
        </pc:sldMkLst>
        <pc:spChg chg="mod ord">
          <ac:chgData name="Peter Doyle" userId="S::p.doyle@uwtsd.ac.uk::9eb13c6d-8f51-46c9-bcaf-0558aa31b953" providerId="AD" clId="Web-{66E23642-A461-B3F5-EF86-BA6B4D3B3EE7}" dt="2019-12-30T14:11:08.761" v="0"/>
          <ac:spMkLst>
            <pc:docMk/>
            <pc:sldMk cId="2784435231" sldId="335"/>
            <ac:spMk id="2" creationId="{77E7D98F-6884-4BF6-8F5F-9B6A8AD318BF}"/>
          </ac:spMkLst>
        </pc:spChg>
        <pc:spChg chg="mod ord">
          <ac:chgData name="Peter Doyle" userId="S::p.doyle@uwtsd.ac.uk::9eb13c6d-8f51-46c9-bcaf-0558aa31b953" providerId="AD" clId="Web-{66E23642-A461-B3F5-EF86-BA6B4D3B3EE7}" dt="2019-12-30T14:11:08.761" v="0"/>
          <ac:spMkLst>
            <pc:docMk/>
            <pc:sldMk cId="2784435231" sldId="335"/>
            <ac:spMk id="3" creationId="{EBF9A4F7-4339-43C1-87D0-1849EE40A2B5}"/>
          </ac:spMkLst>
        </pc:spChg>
      </pc:sldChg>
      <pc:sldChg chg="modSp mod modClrScheme chgLayout">
        <pc:chgData name="Peter Doyle" userId="S::p.doyle@uwtsd.ac.uk::9eb13c6d-8f51-46c9-bcaf-0558aa31b953" providerId="AD" clId="Web-{66E23642-A461-B3F5-EF86-BA6B4D3B3EE7}" dt="2019-12-30T14:11:08.761" v="0"/>
        <pc:sldMkLst>
          <pc:docMk/>
          <pc:sldMk cId="278455850" sldId="336"/>
        </pc:sldMkLst>
        <pc:spChg chg="mod ord">
          <ac:chgData name="Peter Doyle" userId="S::p.doyle@uwtsd.ac.uk::9eb13c6d-8f51-46c9-bcaf-0558aa31b953" providerId="AD" clId="Web-{66E23642-A461-B3F5-EF86-BA6B4D3B3EE7}" dt="2019-12-30T14:11:08.761" v="0"/>
          <ac:spMkLst>
            <pc:docMk/>
            <pc:sldMk cId="278455850" sldId="336"/>
            <ac:spMk id="2" creationId="{D62152CF-85F0-4077-8826-D5C4850811E2}"/>
          </ac:spMkLst>
        </pc:spChg>
        <pc:picChg chg="mod ord">
          <ac:chgData name="Peter Doyle" userId="S::p.doyle@uwtsd.ac.uk::9eb13c6d-8f51-46c9-bcaf-0558aa31b953" providerId="AD" clId="Web-{66E23642-A461-B3F5-EF86-BA6B4D3B3EE7}" dt="2019-12-30T14:11:08.761" v="0"/>
          <ac:picMkLst>
            <pc:docMk/>
            <pc:sldMk cId="278455850" sldId="336"/>
            <ac:picMk id="4" creationId="{22A94517-C304-4282-B3A5-37275EDE7BAB}"/>
          </ac:picMkLst>
        </pc:picChg>
      </pc:sldChg>
      <pc:sldChg chg="modSp mod modClrScheme chgLayout">
        <pc:chgData name="Peter Doyle" userId="S::p.doyle@uwtsd.ac.uk::9eb13c6d-8f51-46c9-bcaf-0558aa31b953" providerId="AD" clId="Web-{66E23642-A461-B3F5-EF86-BA6B4D3B3EE7}" dt="2019-12-30T14:11:08.761" v="0"/>
        <pc:sldMkLst>
          <pc:docMk/>
          <pc:sldMk cId="874790649" sldId="337"/>
        </pc:sldMkLst>
        <pc:spChg chg="mod ord">
          <ac:chgData name="Peter Doyle" userId="S::p.doyle@uwtsd.ac.uk::9eb13c6d-8f51-46c9-bcaf-0558aa31b953" providerId="AD" clId="Web-{66E23642-A461-B3F5-EF86-BA6B4D3B3EE7}" dt="2019-12-30T14:11:08.761" v="0"/>
          <ac:spMkLst>
            <pc:docMk/>
            <pc:sldMk cId="874790649" sldId="337"/>
            <ac:spMk id="2" creationId="{FDC1CD54-3CA0-493F-BB98-388F5BF72319}"/>
          </ac:spMkLst>
        </pc:spChg>
        <pc:spChg chg="mod ord">
          <ac:chgData name="Peter Doyle" userId="S::p.doyle@uwtsd.ac.uk::9eb13c6d-8f51-46c9-bcaf-0558aa31b953" providerId="AD" clId="Web-{66E23642-A461-B3F5-EF86-BA6B4D3B3EE7}" dt="2019-12-30T14:11:08.761" v="0"/>
          <ac:spMkLst>
            <pc:docMk/>
            <pc:sldMk cId="874790649" sldId="337"/>
            <ac:spMk id="3" creationId="{8471DE77-7D51-4E23-83CC-37A58CC3B54C}"/>
          </ac:spMkLst>
        </pc:spChg>
      </pc:sldChg>
      <pc:sldMasterChg chg="del delSldLayout">
        <pc:chgData name="Peter Doyle" userId="S::p.doyle@uwtsd.ac.uk::9eb13c6d-8f51-46c9-bcaf-0558aa31b953" providerId="AD" clId="Web-{66E23642-A461-B3F5-EF86-BA6B4D3B3EE7}" dt="2019-12-30T14:11:08.761" v="0"/>
        <pc:sldMasterMkLst>
          <pc:docMk/>
          <pc:sldMasterMk cId="1190990883" sldId="2147483672"/>
        </pc:sldMasterMkLst>
        <pc:sldLayoutChg chg="del">
          <pc:chgData name="Peter Doyle" userId="S::p.doyle@uwtsd.ac.uk::9eb13c6d-8f51-46c9-bcaf-0558aa31b953" providerId="AD" clId="Web-{66E23642-A461-B3F5-EF86-BA6B4D3B3EE7}" dt="2019-12-30T14:11:08.761" v="0"/>
          <pc:sldLayoutMkLst>
            <pc:docMk/>
            <pc:sldMasterMk cId="1190990883" sldId="2147483672"/>
            <pc:sldLayoutMk cId="2702225306" sldId="2147483673"/>
          </pc:sldLayoutMkLst>
        </pc:sldLayoutChg>
        <pc:sldLayoutChg chg="del">
          <pc:chgData name="Peter Doyle" userId="S::p.doyle@uwtsd.ac.uk::9eb13c6d-8f51-46c9-bcaf-0558aa31b953" providerId="AD" clId="Web-{66E23642-A461-B3F5-EF86-BA6B4D3B3EE7}" dt="2019-12-30T14:11:08.761" v="0"/>
          <pc:sldLayoutMkLst>
            <pc:docMk/>
            <pc:sldMasterMk cId="1190990883" sldId="2147483672"/>
            <pc:sldLayoutMk cId="2708078212" sldId="2147483674"/>
          </pc:sldLayoutMkLst>
        </pc:sldLayoutChg>
        <pc:sldLayoutChg chg="del">
          <pc:chgData name="Peter Doyle" userId="S::p.doyle@uwtsd.ac.uk::9eb13c6d-8f51-46c9-bcaf-0558aa31b953" providerId="AD" clId="Web-{66E23642-A461-B3F5-EF86-BA6B4D3B3EE7}" dt="2019-12-30T14:11:08.761" v="0"/>
          <pc:sldLayoutMkLst>
            <pc:docMk/>
            <pc:sldMasterMk cId="1190990883" sldId="2147483672"/>
            <pc:sldLayoutMk cId="1323934802" sldId="2147483675"/>
          </pc:sldLayoutMkLst>
        </pc:sldLayoutChg>
        <pc:sldLayoutChg chg="del">
          <pc:chgData name="Peter Doyle" userId="S::p.doyle@uwtsd.ac.uk::9eb13c6d-8f51-46c9-bcaf-0558aa31b953" providerId="AD" clId="Web-{66E23642-A461-B3F5-EF86-BA6B4D3B3EE7}" dt="2019-12-30T14:11:08.761" v="0"/>
          <pc:sldLayoutMkLst>
            <pc:docMk/>
            <pc:sldMasterMk cId="1190990883" sldId="2147483672"/>
            <pc:sldLayoutMk cId="3482609101" sldId="2147483676"/>
          </pc:sldLayoutMkLst>
        </pc:sldLayoutChg>
        <pc:sldLayoutChg chg="del">
          <pc:chgData name="Peter Doyle" userId="S::p.doyle@uwtsd.ac.uk::9eb13c6d-8f51-46c9-bcaf-0558aa31b953" providerId="AD" clId="Web-{66E23642-A461-B3F5-EF86-BA6B4D3B3EE7}" dt="2019-12-30T14:11:08.761" v="0"/>
          <pc:sldLayoutMkLst>
            <pc:docMk/>
            <pc:sldMasterMk cId="1190990883" sldId="2147483672"/>
            <pc:sldLayoutMk cId="3055163103" sldId="2147483677"/>
          </pc:sldLayoutMkLst>
        </pc:sldLayoutChg>
        <pc:sldLayoutChg chg="del">
          <pc:chgData name="Peter Doyle" userId="S::p.doyle@uwtsd.ac.uk::9eb13c6d-8f51-46c9-bcaf-0558aa31b953" providerId="AD" clId="Web-{66E23642-A461-B3F5-EF86-BA6B4D3B3EE7}" dt="2019-12-30T14:11:08.761" v="0"/>
          <pc:sldLayoutMkLst>
            <pc:docMk/>
            <pc:sldMasterMk cId="1190990883" sldId="2147483672"/>
            <pc:sldLayoutMk cId="2829217533" sldId="2147483678"/>
          </pc:sldLayoutMkLst>
        </pc:sldLayoutChg>
        <pc:sldLayoutChg chg="del">
          <pc:chgData name="Peter Doyle" userId="S::p.doyle@uwtsd.ac.uk::9eb13c6d-8f51-46c9-bcaf-0558aa31b953" providerId="AD" clId="Web-{66E23642-A461-B3F5-EF86-BA6B4D3B3EE7}" dt="2019-12-30T14:11:08.761" v="0"/>
          <pc:sldLayoutMkLst>
            <pc:docMk/>
            <pc:sldMasterMk cId="1190990883" sldId="2147483672"/>
            <pc:sldLayoutMk cId="2374122108" sldId="2147483679"/>
          </pc:sldLayoutMkLst>
        </pc:sldLayoutChg>
        <pc:sldLayoutChg chg="del">
          <pc:chgData name="Peter Doyle" userId="S::p.doyle@uwtsd.ac.uk::9eb13c6d-8f51-46c9-bcaf-0558aa31b953" providerId="AD" clId="Web-{66E23642-A461-B3F5-EF86-BA6B4D3B3EE7}" dt="2019-12-30T14:11:08.761" v="0"/>
          <pc:sldLayoutMkLst>
            <pc:docMk/>
            <pc:sldMasterMk cId="1190990883" sldId="2147483672"/>
            <pc:sldLayoutMk cId="4139699712" sldId="2147483680"/>
          </pc:sldLayoutMkLst>
        </pc:sldLayoutChg>
        <pc:sldLayoutChg chg="del">
          <pc:chgData name="Peter Doyle" userId="S::p.doyle@uwtsd.ac.uk::9eb13c6d-8f51-46c9-bcaf-0558aa31b953" providerId="AD" clId="Web-{66E23642-A461-B3F5-EF86-BA6B4D3B3EE7}" dt="2019-12-30T14:11:08.761" v="0"/>
          <pc:sldLayoutMkLst>
            <pc:docMk/>
            <pc:sldMasterMk cId="1190990883" sldId="2147483672"/>
            <pc:sldLayoutMk cId="746790245" sldId="2147483681"/>
          </pc:sldLayoutMkLst>
        </pc:sldLayoutChg>
        <pc:sldLayoutChg chg="del">
          <pc:chgData name="Peter Doyle" userId="S::p.doyle@uwtsd.ac.uk::9eb13c6d-8f51-46c9-bcaf-0558aa31b953" providerId="AD" clId="Web-{66E23642-A461-B3F5-EF86-BA6B4D3B3EE7}" dt="2019-12-30T14:11:08.761" v="0"/>
          <pc:sldLayoutMkLst>
            <pc:docMk/>
            <pc:sldMasterMk cId="1190990883" sldId="2147483672"/>
            <pc:sldLayoutMk cId="3931433855" sldId="2147483682"/>
          </pc:sldLayoutMkLst>
        </pc:sldLayoutChg>
        <pc:sldLayoutChg chg="del">
          <pc:chgData name="Peter Doyle" userId="S::p.doyle@uwtsd.ac.uk::9eb13c6d-8f51-46c9-bcaf-0558aa31b953" providerId="AD" clId="Web-{66E23642-A461-B3F5-EF86-BA6B4D3B3EE7}" dt="2019-12-30T14:11:08.761" v="0"/>
          <pc:sldLayoutMkLst>
            <pc:docMk/>
            <pc:sldMasterMk cId="1190990883" sldId="2147483672"/>
            <pc:sldLayoutMk cId="3922414526" sldId="2147483683"/>
          </pc:sldLayoutMkLst>
        </pc:sldLayoutChg>
        <pc:sldLayoutChg chg="del">
          <pc:chgData name="Peter Doyle" userId="S::p.doyle@uwtsd.ac.uk::9eb13c6d-8f51-46c9-bcaf-0558aa31b953" providerId="AD" clId="Web-{66E23642-A461-B3F5-EF86-BA6B4D3B3EE7}" dt="2019-12-30T14:11:08.761" v="0"/>
          <pc:sldLayoutMkLst>
            <pc:docMk/>
            <pc:sldMasterMk cId="1190990883" sldId="2147483672"/>
            <pc:sldLayoutMk cId="3344616193" sldId="2147483684"/>
          </pc:sldLayoutMkLst>
        </pc:sldLayoutChg>
        <pc:sldLayoutChg chg="del">
          <pc:chgData name="Peter Doyle" userId="S::p.doyle@uwtsd.ac.uk::9eb13c6d-8f51-46c9-bcaf-0558aa31b953" providerId="AD" clId="Web-{66E23642-A461-B3F5-EF86-BA6B4D3B3EE7}" dt="2019-12-30T14:11:08.761" v="0"/>
          <pc:sldLayoutMkLst>
            <pc:docMk/>
            <pc:sldMasterMk cId="1190990883" sldId="2147483672"/>
            <pc:sldLayoutMk cId="4197899255" sldId="2147483685"/>
          </pc:sldLayoutMkLst>
        </pc:sldLayoutChg>
        <pc:sldLayoutChg chg="del">
          <pc:chgData name="Peter Doyle" userId="S::p.doyle@uwtsd.ac.uk::9eb13c6d-8f51-46c9-bcaf-0558aa31b953" providerId="AD" clId="Web-{66E23642-A461-B3F5-EF86-BA6B4D3B3EE7}" dt="2019-12-30T14:11:08.761" v="0"/>
          <pc:sldLayoutMkLst>
            <pc:docMk/>
            <pc:sldMasterMk cId="1190990883" sldId="2147483672"/>
            <pc:sldLayoutMk cId="1069098503" sldId="2147483686"/>
          </pc:sldLayoutMkLst>
        </pc:sldLayoutChg>
        <pc:sldLayoutChg chg="del">
          <pc:chgData name="Peter Doyle" userId="S::p.doyle@uwtsd.ac.uk::9eb13c6d-8f51-46c9-bcaf-0558aa31b953" providerId="AD" clId="Web-{66E23642-A461-B3F5-EF86-BA6B4D3B3EE7}" dt="2019-12-30T14:11:08.761" v="0"/>
          <pc:sldLayoutMkLst>
            <pc:docMk/>
            <pc:sldMasterMk cId="1190990883" sldId="2147483672"/>
            <pc:sldLayoutMk cId="1638334001" sldId="2147483687"/>
          </pc:sldLayoutMkLst>
        </pc:sldLayoutChg>
        <pc:sldLayoutChg chg="del">
          <pc:chgData name="Peter Doyle" userId="S::p.doyle@uwtsd.ac.uk::9eb13c6d-8f51-46c9-bcaf-0558aa31b953" providerId="AD" clId="Web-{66E23642-A461-B3F5-EF86-BA6B4D3B3EE7}" dt="2019-12-30T14:11:08.761" v="0"/>
          <pc:sldLayoutMkLst>
            <pc:docMk/>
            <pc:sldMasterMk cId="1190990883" sldId="2147483672"/>
            <pc:sldLayoutMk cId="285251897" sldId="2147483688"/>
          </pc:sldLayoutMkLst>
        </pc:sldLayoutChg>
      </pc:sldMasterChg>
      <pc:sldMasterChg chg="add addSldLayout modSldLayout">
        <pc:chgData name="Peter Doyle" userId="S::p.doyle@uwtsd.ac.uk::9eb13c6d-8f51-46c9-bcaf-0558aa31b953" providerId="AD" clId="Web-{66E23642-A461-B3F5-EF86-BA6B4D3B3EE7}" dt="2019-12-30T14:11:08.761" v="0"/>
        <pc:sldMasterMkLst>
          <pc:docMk/>
          <pc:sldMasterMk cId="1160540462" sldId="2147483689"/>
        </pc:sldMasterMkLst>
        <pc:sldLayoutChg chg="add mod replId">
          <pc:chgData name="Peter Doyle" userId="S::p.doyle@uwtsd.ac.uk::9eb13c6d-8f51-46c9-bcaf-0558aa31b953" providerId="AD" clId="Web-{66E23642-A461-B3F5-EF86-BA6B4D3B3EE7}" dt="2019-12-30T14:11:08.761" v="0"/>
          <pc:sldLayoutMkLst>
            <pc:docMk/>
            <pc:sldMasterMk cId="1160540462" sldId="2147483689"/>
            <pc:sldLayoutMk cId="2509283778" sldId="2147483690"/>
          </pc:sldLayoutMkLst>
        </pc:sldLayoutChg>
        <pc:sldLayoutChg chg="add mod replId">
          <pc:chgData name="Peter Doyle" userId="S::p.doyle@uwtsd.ac.uk::9eb13c6d-8f51-46c9-bcaf-0558aa31b953" providerId="AD" clId="Web-{66E23642-A461-B3F5-EF86-BA6B4D3B3EE7}" dt="2019-12-30T14:11:08.761" v="0"/>
          <pc:sldLayoutMkLst>
            <pc:docMk/>
            <pc:sldMasterMk cId="1160540462" sldId="2147483689"/>
            <pc:sldLayoutMk cId="3274012566" sldId="2147483691"/>
          </pc:sldLayoutMkLst>
        </pc:sldLayoutChg>
        <pc:sldLayoutChg chg="add mod replId">
          <pc:chgData name="Peter Doyle" userId="S::p.doyle@uwtsd.ac.uk::9eb13c6d-8f51-46c9-bcaf-0558aa31b953" providerId="AD" clId="Web-{66E23642-A461-B3F5-EF86-BA6B4D3B3EE7}" dt="2019-12-30T14:11:08.761" v="0"/>
          <pc:sldLayoutMkLst>
            <pc:docMk/>
            <pc:sldMasterMk cId="1160540462" sldId="2147483689"/>
            <pc:sldLayoutMk cId="2082824131" sldId="2147483692"/>
          </pc:sldLayoutMkLst>
        </pc:sldLayoutChg>
        <pc:sldLayoutChg chg="add mod replId">
          <pc:chgData name="Peter Doyle" userId="S::p.doyle@uwtsd.ac.uk::9eb13c6d-8f51-46c9-bcaf-0558aa31b953" providerId="AD" clId="Web-{66E23642-A461-B3F5-EF86-BA6B4D3B3EE7}" dt="2019-12-30T14:11:08.761" v="0"/>
          <pc:sldLayoutMkLst>
            <pc:docMk/>
            <pc:sldMasterMk cId="1160540462" sldId="2147483689"/>
            <pc:sldLayoutMk cId="3512897574" sldId="2147483693"/>
          </pc:sldLayoutMkLst>
        </pc:sldLayoutChg>
        <pc:sldLayoutChg chg="add mod replId">
          <pc:chgData name="Peter Doyle" userId="S::p.doyle@uwtsd.ac.uk::9eb13c6d-8f51-46c9-bcaf-0558aa31b953" providerId="AD" clId="Web-{66E23642-A461-B3F5-EF86-BA6B4D3B3EE7}" dt="2019-12-30T14:11:08.761" v="0"/>
          <pc:sldLayoutMkLst>
            <pc:docMk/>
            <pc:sldMasterMk cId="1160540462" sldId="2147483689"/>
            <pc:sldLayoutMk cId="2336978397" sldId="2147483694"/>
          </pc:sldLayoutMkLst>
        </pc:sldLayoutChg>
        <pc:sldLayoutChg chg="add mod replId">
          <pc:chgData name="Peter Doyle" userId="S::p.doyle@uwtsd.ac.uk::9eb13c6d-8f51-46c9-bcaf-0558aa31b953" providerId="AD" clId="Web-{66E23642-A461-B3F5-EF86-BA6B4D3B3EE7}" dt="2019-12-30T14:11:08.761" v="0"/>
          <pc:sldLayoutMkLst>
            <pc:docMk/>
            <pc:sldMasterMk cId="1160540462" sldId="2147483689"/>
            <pc:sldLayoutMk cId="3291106175" sldId="2147483695"/>
          </pc:sldLayoutMkLst>
        </pc:sldLayoutChg>
        <pc:sldLayoutChg chg="add mod replId">
          <pc:chgData name="Peter Doyle" userId="S::p.doyle@uwtsd.ac.uk::9eb13c6d-8f51-46c9-bcaf-0558aa31b953" providerId="AD" clId="Web-{66E23642-A461-B3F5-EF86-BA6B4D3B3EE7}" dt="2019-12-30T14:11:08.761" v="0"/>
          <pc:sldLayoutMkLst>
            <pc:docMk/>
            <pc:sldMasterMk cId="1160540462" sldId="2147483689"/>
            <pc:sldLayoutMk cId="535713271" sldId="2147483696"/>
          </pc:sldLayoutMkLst>
        </pc:sldLayoutChg>
        <pc:sldLayoutChg chg="add mod replId">
          <pc:chgData name="Peter Doyle" userId="S::p.doyle@uwtsd.ac.uk::9eb13c6d-8f51-46c9-bcaf-0558aa31b953" providerId="AD" clId="Web-{66E23642-A461-B3F5-EF86-BA6B4D3B3EE7}" dt="2019-12-30T14:11:08.761" v="0"/>
          <pc:sldLayoutMkLst>
            <pc:docMk/>
            <pc:sldMasterMk cId="1160540462" sldId="2147483689"/>
            <pc:sldLayoutMk cId="509918939" sldId="2147483697"/>
          </pc:sldLayoutMkLst>
        </pc:sldLayoutChg>
        <pc:sldLayoutChg chg="add mod replId">
          <pc:chgData name="Peter Doyle" userId="S::p.doyle@uwtsd.ac.uk::9eb13c6d-8f51-46c9-bcaf-0558aa31b953" providerId="AD" clId="Web-{66E23642-A461-B3F5-EF86-BA6B4D3B3EE7}" dt="2019-12-30T14:11:08.761" v="0"/>
          <pc:sldLayoutMkLst>
            <pc:docMk/>
            <pc:sldMasterMk cId="1160540462" sldId="2147483689"/>
            <pc:sldLayoutMk cId="3413358047" sldId="2147483698"/>
          </pc:sldLayoutMkLst>
        </pc:sldLayoutChg>
        <pc:sldLayoutChg chg="add mod replId">
          <pc:chgData name="Peter Doyle" userId="S::p.doyle@uwtsd.ac.uk::9eb13c6d-8f51-46c9-bcaf-0558aa31b953" providerId="AD" clId="Web-{66E23642-A461-B3F5-EF86-BA6B4D3B3EE7}" dt="2019-12-30T14:11:08.761" v="0"/>
          <pc:sldLayoutMkLst>
            <pc:docMk/>
            <pc:sldMasterMk cId="1160540462" sldId="2147483689"/>
            <pc:sldLayoutMk cId="1440788238" sldId="2147483699"/>
          </pc:sldLayoutMkLst>
        </pc:sldLayoutChg>
        <pc:sldLayoutChg chg="add mod replId">
          <pc:chgData name="Peter Doyle" userId="S::p.doyle@uwtsd.ac.uk::9eb13c6d-8f51-46c9-bcaf-0558aa31b953" providerId="AD" clId="Web-{66E23642-A461-B3F5-EF86-BA6B4D3B3EE7}" dt="2019-12-30T14:11:08.761" v="0"/>
          <pc:sldLayoutMkLst>
            <pc:docMk/>
            <pc:sldMasterMk cId="1160540462" sldId="2147483689"/>
            <pc:sldLayoutMk cId="4210713768" sldId="2147483700"/>
          </pc:sldLayoutMkLst>
        </pc:sldLayoutChg>
      </pc:sldMasterChg>
    </pc:docChg>
  </pc:docChgLst>
  <pc:docChgLst>
    <pc:chgData name="Peter Doyle" userId="S::p.doyle@uwtsd.ac.uk::9eb13c6d-8f51-46c9-bcaf-0558aa31b953" providerId="AD" clId="Web-{DC9DD584-F66E-7639-A5F8-860DB4D9E7C1}"/>
    <pc:docChg chg="addSld delSld modSld sldOrd">
      <pc:chgData name="Peter Doyle" userId="S::p.doyle@uwtsd.ac.uk::9eb13c6d-8f51-46c9-bcaf-0558aa31b953" providerId="AD" clId="Web-{DC9DD584-F66E-7639-A5F8-860DB4D9E7C1}" dt="2020-03-15T15:06:32.403" v="29" actId="20577"/>
      <pc:docMkLst>
        <pc:docMk/>
      </pc:docMkLst>
      <pc:sldChg chg="ord">
        <pc:chgData name="Peter Doyle" userId="S::p.doyle@uwtsd.ac.uk::9eb13c6d-8f51-46c9-bcaf-0558aa31b953" providerId="AD" clId="Web-{DC9DD584-F66E-7639-A5F8-860DB4D9E7C1}" dt="2020-03-15T15:00:10.311" v="14"/>
        <pc:sldMkLst>
          <pc:docMk/>
          <pc:sldMk cId="4052715032" sldId="257"/>
        </pc:sldMkLst>
      </pc:sldChg>
      <pc:sldChg chg="modSp">
        <pc:chgData name="Peter Doyle" userId="S::p.doyle@uwtsd.ac.uk::9eb13c6d-8f51-46c9-bcaf-0558aa31b953" providerId="AD" clId="Web-{DC9DD584-F66E-7639-A5F8-860DB4D9E7C1}" dt="2020-03-15T15:06:32.403" v="29" actId="20577"/>
        <pc:sldMkLst>
          <pc:docMk/>
          <pc:sldMk cId="639874045" sldId="302"/>
        </pc:sldMkLst>
        <pc:spChg chg="mod">
          <ac:chgData name="Peter Doyle" userId="S::p.doyle@uwtsd.ac.uk::9eb13c6d-8f51-46c9-bcaf-0558aa31b953" providerId="AD" clId="Web-{DC9DD584-F66E-7639-A5F8-860DB4D9E7C1}" dt="2020-03-15T15:06:32.403" v="29" actId="20577"/>
          <ac:spMkLst>
            <pc:docMk/>
            <pc:sldMk cId="639874045" sldId="302"/>
            <ac:spMk id="37890" creationId="{00000000-0000-0000-0000-000000000000}"/>
          </ac:spMkLst>
        </pc:spChg>
      </pc:sldChg>
      <pc:sldChg chg="del">
        <pc:chgData name="Peter Doyle" userId="S::p.doyle@uwtsd.ac.uk::9eb13c6d-8f51-46c9-bcaf-0558aa31b953" providerId="AD" clId="Web-{DC9DD584-F66E-7639-A5F8-860DB4D9E7C1}" dt="2020-03-15T15:06:09.309" v="26"/>
        <pc:sldMkLst>
          <pc:docMk/>
          <pc:sldMk cId="2038052270" sldId="313"/>
        </pc:sldMkLst>
      </pc:sldChg>
      <pc:sldChg chg="del">
        <pc:chgData name="Peter Doyle" userId="S::p.doyle@uwtsd.ac.uk::9eb13c6d-8f51-46c9-bcaf-0558aa31b953" providerId="AD" clId="Web-{DC9DD584-F66E-7639-A5F8-860DB4D9E7C1}" dt="2020-03-15T15:06:11.919" v="27"/>
        <pc:sldMkLst>
          <pc:docMk/>
          <pc:sldMk cId="4063968883" sldId="314"/>
        </pc:sldMkLst>
      </pc:sldChg>
      <pc:sldChg chg="del">
        <pc:chgData name="Peter Doyle" userId="S::p.doyle@uwtsd.ac.uk::9eb13c6d-8f51-46c9-bcaf-0558aa31b953" providerId="AD" clId="Web-{DC9DD584-F66E-7639-A5F8-860DB4D9E7C1}" dt="2020-03-15T15:04:04.435" v="20"/>
        <pc:sldMkLst>
          <pc:docMk/>
          <pc:sldMk cId="278455850" sldId="336"/>
        </pc:sldMkLst>
      </pc:sldChg>
      <pc:sldChg chg="modSp add">
        <pc:chgData name="Peter Doyle" userId="S::p.doyle@uwtsd.ac.uk::9eb13c6d-8f51-46c9-bcaf-0558aa31b953" providerId="AD" clId="Web-{DC9DD584-F66E-7639-A5F8-860DB4D9E7C1}" dt="2020-03-15T15:00:19.077" v="16" actId="14100"/>
        <pc:sldMkLst>
          <pc:docMk/>
          <pc:sldMk cId="4222605384" sldId="338"/>
        </pc:sldMkLst>
        <pc:picChg chg="mod">
          <ac:chgData name="Peter Doyle" userId="S::p.doyle@uwtsd.ac.uk::9eb13c6d-8f51-46c9-bcaf-0558aa31b953" providerId="AD" clId="Web-{DC9DD584-F66E-7639-A5F8-860DB4D9E7C1}" dt="2020-03-15T15:00:19.077" v="16" actId="14100"/>
          <ac:picMkLst>
            <pc:docMk/>
            <pc:sldMk cId="4222605384" sldId="338"/>
            <ac:picMk id="4" creationId="{DFBB080B-47A6-4382-9DE8-0A05A35D52AB}"/>
          </ac:picMkLst>
        </pc:picChg>
      </pc:sldChg>
      <pc:sldChg chg="add">
        <pc:chgData name="Peter Doyle" userId="S::p.doyle@uwtsd.ac.uk::9eb13c6d-8f51-46c9-bcaf-0558aa31b953" providerId="AD" clId="Web-{DC9DD584-F66E-7639-A5F8-860DB4D9E7C1}" dt="2020-03-15T14:59:55.155" v="1"/>
        <pc:sldMkLst>
          <pc:docMk/>
          <pc:sldMk cId="3606124215" sldId="339"/>
        </pc:sldMkLst>
      </pc:sldChg>
      <pc:sldChg chg="modSp add">
        <pc:chgData name="Peter Doyle" userId="S::p.doyle@uwtsd.ac.uk::9eb13c6d-8f51-46c9-bcaf-0558aa31b953" providerId="AD" clId="Web-{DC9DD584-F66E-7639-A5F8-860DB4D9E7C1}" dt="2020-03-15T15:00:28.171" v="18" actId="14100"/>
        <pc:sldMkLst>
          <pc:docMk/>
          <pc:sldMk cId="367656740" sldId="340"/>
        </pc:sldMkLst>
        <pc:picChg chg="mod">
          <ac:chgData name="Peter Doyle" userId="S::p.doyle@uwtsd.ac.uk::9eb13c6d-8f51-46c9-bcaf-0558aa31b953" providerId="AD" clId="Web-{DC9DD584-F66E-7639-A5F8-860DB4D9E7C1}" dt="2020-03-15T15:00:28.171" v="18" actId="14100"/>
          <ac:picMkLst>
            <pc:docMk/>
            <pc:sldMk cId="367656740" sldId="340"/>
            <ac:picMk id="4" creationId="{AA5D2383-5ED3-49CC-91EE-4B04ED57A717}"/>
          </ac:picMkLst>
        </pc:picChg>
      </pc:sldChg>
      <pc:sldChg chg="add">
        <pc:chgData name="Peter Doyle" userId="S::p.doyle@uwtsd.ac.uk::9eb13c6d-8f51-46c9-bcaf-0558aa31b953" providerId="AD" clId="Web-{DC9DD584-F66E-7639-A5F8-860DB4D9E7C1}" dt="2020-03-15T14:59:55.249" v="3"/>
        <pc:sldMkLst>
          <pc:docMk/>
          <pc:sldMk cId="1338277095" sldId="341"/>
        </pc:sldMkLst>
      </pc:sldChg>
      <pc:sldChg chg="add">
        <pc:chgData name="Peter Doyle" userId="S::p.doyle@uwtsd.ac.uk::9eb13c6d-8f51-46c9-bcaf-0558aa31b953" providerId="AD" clId="Web-{DC9DD584-F66E-7639-A5F8-860DB4D9E7C1}" dt="2020-03-15T14:59:55.280" v="4"/>
        <pc:sldMkLst>
          <pc:docMk/>
          <pc:sldMk cId="3551267213" sldId="342"/>
        </pc:sldMkLst>
      </pc:sldChg>
      <pc:sldChg chg="add">
        <pc:chgData name="Peter Doyle" userId="S::p.doyle@uwtsd.ac.uk::9eb13c6d-8f51-46c9-bcaf-0558aa31b953" providerId="AD" clId="Web-{DC9DD584-F66E-7639-A5F8-860DB4D9E7C1}" dt="2020-03-15T14:59:55.343" v="5"/>
        <pc:sldMkLst>
          <pc:docMk/>
          <pc:sldMk cId="865223987" sldId="343"/>
        </pc:sldMkLst>
      </pc:sldChg>
      <pc:sldChg chg="add">
        <pc:chgData name="Peter Doyle" userId="S::p.doyle@uwtsd.ac.uk::9eb13c6d-8f51-46c9-bcaf-0558aa31b953" providerId="AD" clId="Web-{DC9DD584-F66E-7639-A5F8-860DB4D9E7C1}" dt="2020-03-15T14:59:55.374" v="6"/>
        <pc:sldMkLst>
          <pc:docMk/>
          <pc:sldMk cId="837997006" sldId="344"/>
        </pc:sldMkLst>
      </pc:sldChg>
      <pc:sldChg chg="add">
        <pc:chgData name="Peter Doyle" userId="S::p.doyle@uwtsd.ac.uk::9eb13c6d-8f51-46c9-bcaf-0558aa31b953" providerId="AD" clId="Web-{DC9DD584-F66E-7639-A5F8-860DB4D9E7C1}" dt="2020-03-15T14:59:55.405" v="7"/>
        <pc:sldMkLst>
          <pc:docMk/>
          <pc:sldMk cId="1407435263" sldId="345"/>
        </pc:sldMkLst>
      </pc:sldChg>
      <pc:sldChg chg="add">
        <pc:chgData name="Peter Doyle" userId="S::p.doyle@uwtsd.ac.uk::9eb13c6d-8f51-46c9-bcaf-0558aa31b953" providerId="AD" clId="Web-{DC9DD584-F66E-7639-A5F8-860DB4D9E7C1}" dt="2020-03-15T14:59:55.452" v="8"/>
        <pc:sldMkLst>
          <pc:docMk/>
          <pc:sldMk cId="1471178049" sldId="346"/>
        </pc:sldMkLst>
      </pc:sldChg>
      <pc:sldChg chg="add">
        <pc:chgData name="Peter Doyle" userId="S::p.doyle@uwtsd.ac.uk::9eb13c6d-8f51-46c9-bcaf-0558aa31b953" providerId="AD" clId="Web-{DC9DD584-F66E-7639-A5F8-860DB4D9E7C1}" dt="2020-03-15T14:59:55.483" v="9"/>
        <pc:sldMkLst>
          <pc:docMk/>
          <pc:sldMk cId="244265873" sldId="347"/>
        </pc:sldMkLst>
      </pc:sldChg>
      <pc:sldChg chg="add">
        <pc:chgData name="Peter Doyle" userId="S::p.doyle@uwtsd.ac.uk::9eb13c6d-8f51-46c9-bcaf-0558aa31b953" providerId="AD" clId="Web-{DC9DD584-F66E-7639-A5F8-860DB4D9E7C1}" dt="2020-03-15T14:59:55.530" v="10"/>
        <pc:sldMkLst>
          <pc:docMk/>
          <pc:sldMk cId="117985113" sldId="348"/>
        </pc:sldMkLst>
      </pc:sldChg>
      <pc:sldChg chg="add">
        <pc:chgData name="Peter Doyle" userId="S::p.doyle@uwtsd.ac.uk::9eb13c6d-8f51-46c9-bcaf-0558aa31b953" providerId="AD" clId="Web-{DC9DD584-F66E-7639-A5F8-860DB4D9E7C1}" dt="2020-03-15T14:59:55.561" v="11"/>
        <pc:sldMkLst>
          <pc:docMk/>
          <pc:sldMk cId="2301413009" sldId="349"/>
        </pc:sldMkLst>
      </pc:sldChg>
      <pc:sldChg chg="add">
        <pc:chgData name="Peter Doyle" userId="S::p.doyle@uwtsd.ac.uk::9eb13c6d-8f51-46c9-bcaf-0558aa31b953" providerId="AD" clId="Web-{DC9DD584-F66E-7639-A5F8-860DB4D9E7C1}" dt="2020-03-15T14:59:55.593" v="12"/>
        <pc:sldMkLst>
          <pc:docMk/>
          <pc:sldMk cId="2243937734" sldId="350"/>
        </pc:sldMkLst>
      </pc:sldChg>
      <pc:sldChg chg="add">
        <pc:chgData name="Peter Doyle" userId="S::p.doyle@uwtsd.ac.uk::9eb13c6d-8f51-46c9-bcaf-0558aa31b953" providerId="AD" clId="Web-{DC9DD584-F66E-7639-A5F8-860DB4D9E7C1}" dt="2020-03-15T14:59:55.608" v="13"/>
        <pc:sldMkLst>
          <pc:docMk/>
          <pc:sldMk cId="392847794" sldId="351"/>
        </pc:sldMkLst>
      </pc:sldChg>
      <pc:sldChg chg="addSp delSp modSp new">
        <pc:chgData name="Peter Doyle" userId="S::p.doyle@uwtsd.ac.uk::9eb13c6d-8f51-46c9-bcaf-0558aa31b953" providerId="AD" clId="Web-{DC9DD584-F66E-7639-A5F8-860DB4D9E7C1}" dt="2020-03-15T15:04:30.607" v="25" actId="14100"/>
        <pc:sldMkLst>
          <pc:docMk/>
          <pc:sldMk cId="3252834591" sldId="352"/>
        </pc:sldMkLst>
        <pc:spChg chg="del">
          <ac:chgData name="Peter Doyle" userId="S::p.doyle@uwtsd.ac.uk::9eb13c6d-8f51-46c9-bcaf-0558aa31b953" providerId="AD" clId="Web-{DC9DD584-F66E-7639-A5F8-860DB4D9E7C1}" dt="2020-03-15T15:04:12.451" v="21"/>
          <ac:spMkLst>
            <pc:docMk/>
            <pc:sldMk cId="3252834591" sldId="352"/>
            <ac:spMk id="3" creationId="{F03943FF-3A64-4A7B-B4BE-C20DA5521C4E}"/>
          </ac:spMkLst>
        </pc:spChg>
        <pc:picChg chg="add mod ord">
          <ac:chgData name="Peter Doyle" userId="S::p.doyle@uwtsd.ac.uk::9eb13c6d-8f51-46c9-bcaf-0558aa31b953" providerId="AD" clId="Web-{DC9DD584-F66E-7639-A5F8-860DB4D9E7C1}" dt="2020-03-15T15:04:30.607" v="25" actId="14100"/>
          <ac:picMkLst>
            <pc:docMk/>
            <pc:sldMk cId="3252834591" sldId="352"/>
            <ac:picMk id="4" creationId="{E2DFAF0C-ECAF-4754-9B82-33FCF278FC6A}"/>
          </ac:picMkLst>
        </pc:picChg>
      </pc:sldChg>
    </pc:docChg>
  </pc:docChgLst>
  <pc:docChgLst>
    <pc:chgData name="Peter Doyle" userId="S::p.doyle@uwtsd.ac.uk::9eb13c6d-8f51-46c9-bcaf-0558aa31b953" providerId="AD" clId="Web-{CB7712F1-6285-5D45-0EEF-D6383810D789}"/>
    <pc:docChg chg="modSld">
      <pc:chgData name="Peter Doyle" userId="S::p.doyle@uwtsd.ac.uk::9eb13c6d-8f51-46c9-bcaf-0558aa31b953" providerId="AD" clId="Web-{CB7712F1-6285-5D45-0EEF-D6383810D789}" dt="2020-03-16T12:12:32.204" v="1"/>
      <pc:docMkLst>
        <pc:docMk/>
      </pc:docMkLst>
      <pc:sldChg chg="addSp delSp modSp">
        <pc:chgData name="Peter Doyle" userId="S::p.doyle@uwtsd.ac.uk::9eb13c6d-8f51-46c9-bcaf-0558aa31b953" providerId="AD" clId="Web-{CB7712F1-6285-5D45-0EEF-D6383810D789}" dt="2020-03-16T12:12:32.204" v="1"/>
        <pc:sldMkLst>
          <pc:docMk/>
          <pc:sldMk cId="392847794" sldId="351"/>
        </pc:sldMkLst>
        <pc:spChg chg="del">
          <ac:chgData name="Peter Doyle" userId="S::p.doyle@uwtsd.ac.uk::9eb13c6d-8f51-46c9-bcaf-0558aa31b953" providerId="AD" clId="Web-{CB7712F1-6285-5D45-0EEF-D6383810D789}" dt="2020-03-16T12:12:26.673" v="0"/>
          <ac:spMkLst>
            <pc:docMk/>
            <pc:sldMk cId="392847794" sldId="351"/>
            <ac:spMk id="3" creationId="{9D9481B8-F19F-4BBA-9D34-5B55A1577722}"/>
          </ac:spMkLst>
        </pc:spChg>
        <pc:spChg chg="add mod">
          <ac:chgData name="Peter Doyle" userId="S::p.doyle@uwtsd.ac.uk::9eb13c6d-8f51-46c9-bcaf-0558aa31b953" providerId="AD" clId="Web-{CB7712F1-6285-5D45-0EEF-D6383810D789}" dt="2020-03-16T12:12:32.204" v="1"/>
          <ac:spMkLst>
            <pc:docMk/>
            <pc:sldMk cId="392847794" sldId="351"/>
            <ac:spMk id="13" creationId="{D560E940-7F3C-4551-BD6D-163D10EE0214}"/>
          </ac:spMkLst>
        </pc:spChg>
        <pc:graphicFrameChg chg="add del mod ord modGraphic">
          <ac:chgData name="Peter Doyle" userId="S::p.doyle@uwtsd.ac.uk::9eb13c6d-8f51-46c9-bcaf-0558aa31b953" providerId="AD" clId="Web-{CB7712F1-6285-5D45-0EEF-D6383810D789}" dt="2020-03-16T12:12:32.204" v="1"/>
          <ac:graphicFrameMkLst>
            <pc:docMk/>
            <pc:sldMk cId="392847794" sldId="351"/>
            <ac:graphicFrameMk id="4" creationId="{0D32BD14-1B74-4F7A-9A9D-6BF2B06BD505}"/>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8F7D82-16CD-42FB-8D93-E5D637961D76}" type="doc">
      <dgm:prSet loTypeId="urn:microsoft.com/office/officeart/2005/8/layout/bProcess4" loCatId="process" qsTypeId="urn:microsoft.com/office/officeart/2005/8/quickstyle/simple1" qsCatId="simple" csTypeId="urn:microsoft.com/office/officeart/2005/8/colors/colorful1" csCatId="colorful" phldr="1"/>
      <dgm:spPr/>
      <dgm:t>
        <a:bodyPr/>
        <a:lstStyle/>
        <a:p>
          <a:endParaRPr lang="en-US"/>
        </a:p>
      </dgm:t>
    </dgm:pt>
    <dgm:pt modelId="{3AB1C374-0CFE-4676-8663-A31C3BAC4948}">
      <dgm:prSet phldrT="[Text]" custT="1"/>
      <dgm:spPr/>
      <dgm:t>
        <a:bodyPr/>
        <a:lstStyle/>
        <a:p>
          <a:pPr algn="ctr"/>
          <a:r>
            <a:rPr lang="en-US" sz="1200" b="1" dirty="0">
              <a:ln/>
              <a:effectLst>
                <a:outerShdw blurRad="50800" dist="38100" dir="5400000" algn="t" rotWithShape="0">
                  <a:prstClr val="black">
                    <a:alpha val="40000"/>
                  </a:prstClr>
                </a:outerShdw>
              </a:effectLst>
            </a:rPr>
            <a:t>What does policing face - 21</a:t>
          </a:r>
          <a:r>
            <a:rPr lang="en-US" sz="1200" b="1" baseline="30000" dirty="0">
              <a:ln/>
              <a:effectLst>
                <a:outerShdw blurRad="50800" dist="38100" dir="5400000" algn="t" rotWithShape="0">
                  <a:prstClr val="black">
                    <a:alpha val="40000"/>
                  </a:prstClr>
                </a:outerShdw>
              </a:effectLst>
            </a:rPr>
            <a:t>st</a:t>
          </a:r>
          <a:r>
            <a:rPr lang="en-US" sz="1200" b="1" dirty="0">
              <a:ln/>
              <a:effectLst>
                <a:outerShdw blurRad="50800" dist="38100" dir="5400000" algn="t" rotWithShape="0">
                  <a:prstClr val="black">
                    <a:alpha val="40000"/>
                  </a:prstClr>
                </a:outerShdw>
              </a:effectLst>
            </a:rPr>
            <a:t> century challenges </a:t>
          </a:r>
        </a:p>
      </dgm:t>
    </dgm:pt>
    <dgm:pt modelId="{879928FC-6052-4471-8C7E-49D47A9ACE99}" type="parTrans" cxnId="{869EDC99-03A2-4FA0-A9C8-DA20745DDB53}">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CF0B3D32-45FC-4ADB-8B37-AF56A9B57967}" type="sibTrans" cxnId="{869EDC99-03A2-4FA0-A9C8-DA20745DDB53}">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5F973148-610B-4BA2-9499-BE9499C7004A}">
      <dgm:prSet phldrT="[Text]" custT="1"/>
      <dgm:spPr/>
      <dgm:t>
        <a:bodyPr/>
        <a:lstStyle/>
        <a:p>
          <a:pPr algn="ctr"/>
          <a:r>
            <a:rPr lang="en-US" sz="1200" b="1">
              <a:ln/>
              <a:effectLst>
                <a:outerShdw blurRad="50800" dist="38100" dir="5400000" algn="t" rotWithShape="0">
                  <a:prstClr val="black">
                    <a:alpha val="40000"/>
                  </a:prstClr>
                </a:outerShdw>
              </a:effectLst>
            </a:rPr>
            <a:t>What do the police think?</a:t>
          </a:r>
          <a:endParaRPr lang="en-US" sz="1200" b="1" dirty="0">
            <a:ln/>
            <a:effectLst>
              <a:outerShdw blurRad="50800" dist="38100" dir="5400000" algn="t" rotWithShape="0">
                <a:prstClr val="black">
                  <a:alpha val="40000"/>
                </a:prstClr>
              </a:outerShdw>
            </a:effectLst>
          </a:endParaRPr>
        </a:p>
      </dgm:t>
    </dgm:pt>
    <dgm:pt modelId="{4652B0E4-B135-4577-9669-A6C7B5C90843}" type="parTrans" cxnId="{60405C4C-B62C-46C8-99E1-81B4AEBEF5C8}">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04CCD965-9AAE-4A39-9112-A7673A07E589}" type="sibTrans" cxnId="{60405C4C-B62C-46C8-99E1-81B4AEBEF5C8}">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766AB0DD-F7BA-4DB8-8CE7-236CB5AAF5F1}">
      <dgm:prSet phldrT="[Text]" custT="1"/>
      <dgm:spPr/>
      <dgm:t>
        <a:bodyPr/>
        <a:lstStyle/>
        <a:p>
          <a:pPr algn="ctr"/>
          <a:r>
            <a:rPr lang="en-US" sz="1200" b="1">
              <a:ln/>
              <a:effectLst>
                <a:outerShdw blurRad="50800" dist="38100" dir="5400000" algn="t" rotWithShape="0">
                  <a:prstClr val="black">
                    <a:alpha val="40000"/>
                  </a:prstClr>
                </a:outerShdw>
              </a:effectLst>
            </a:rPr>
            <a:t>No more plans or targets</a:t>
          </a:r>
          <a:endParaRPr lang="en-US" sz="1200" b="1" dirty="0">
            <a:ln/>
            <a:effectLst>
              <a:outerShdw blurRad="50800" dist="38100" dir="5400000" algn="t" rotWithShape="0">
                <a:prstClr val="black">
                  <a:alpha val="40000"/>
                </a:prstClr>
              </a:outerShdw>
            </a:effectLst>
          </a:endParaRPr>
        </a:p>
      </dgm:t>
    </dgm:pt>
    <dgm:pt modelId="{41F8AF82-F686-4488-AA78-9FCA1E82F682}" type="parTrans" cxnId="{99AFC7B3-0CF9-456C-8096-08732A137487}">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AA873601-61DA-4E96-B8BF-38A12AC566D1}" type="sibTrans" cxnId="{99AFC7B3-0CF9-456C-8096-08732A137487}">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746426BA-A3C8-4896-A549-BE38B481F57D}">
      <dgm:prSet phldrT="[Text]" custT="1"/>
      <dgm:spPr/>
      <dgm:t>
        <a:bodyPr/>
        <a:lstStyle/>
        <a:p>
          <a:pPr algn="ctr"/>
          <a:r>
            <a:rPr lang="en-US" sz="1200" b="1">
              <a:ln/>
              <a:effectLst>
                <a:outerShdw blurRad="50800" dist="38100" dir="5400000" algn="t" rotWithShape="0">
                  <a:prstClr val="black">
                    <a:alpha val="40000"/>
                  </a:prstClr>
                </a:outerShdw>
              </a:effectLst>
            </a:rPr>
            <a:t>The Winsor Review</a:t>
          </a:r>
          <a:endParaRPr lang="en-US" sz="1200" b="1" dirty="0">
            <a:ln/>
            <a:effectLst>
              <a:outerShdw blurRad="50800" dist="38100" dir="5400000" algn="t" rotWithShape="0">
                <a:prstClr val="black">
                  <a:alpha val="40000"/>
                </a:prstClr>
              </a:outerShdw>
            </a:effectLst>
          </a:endParaRPr>
        </a:p>
      </dgm:t>
    </dgm:pt>
    <dgm:pt modelId="{ED05794C-6D2E-4CA2-84E7-8F8BD3A2FE50}" type="parTrans" cxnId="{0E05B820-B424-4D55-A4F9-64E9D91F74A5}">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51633123-1DF5-49C0-812E-09BD8A0DFD9D}" type="sibTrans" cxnId="{0E05B820-B424-4D55-A4F9-64E9D91F74A5}">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F1345816-FA4B-4C2F-A524-B7F12EC63A17}">
      <dgm:prSet phldrT="[Text]" custT="1"/>
      <dgm:spPr/>
      <dgm:t>
        <a:bodyPr/>
        <a:lstStyle/>
        <a:p>
          <a:pPr algn="ctr"/>
          <a:r>
            <a:rPr lang="en-US" sz="1200" b="1">
              <a:ln/>
              <a:effectLst>
                <a:outerShdw blurRad="50800" dist="38100" dir="5400000" algn="t" rotWithShape="0">
                  <a:prstClr val="black">
                    <a:alpha val="40000"/>
                  </a:prstClr>
                </a:outerShdw>
              </a:effectLst>
            </a:rPr>
            <a:t>HMCIC view</a:t>
          </a:r>
          <a:endParaRPr lang="en-US" sz="1200" b="1" dirty="0">
            <a:ln/>
            <a:effectLst>
              <a:outerShdw blurRad="50800" dist="38100" dir="5400000" algn="t" rotWithShape="0">
                <a:prstClr val="black">
                  <a:alpha val="40000"/>
                </a:prstClr>
              </a:outerShdw>
            </a:effectLst>
          </a:endParaRPr>
        </a:p>
      </dgm:t>
    </dgm:pt>
    <dgm:pt modelId="{74BDDFB1-962D-495D-A426-8F77DCA8A7D0}" type="parTrans" cxnId="{3205CCB0-7256-4350-A0C3-C2576B6F142E}">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DA35F372-50D9-4D56-9870-A68EB78400DE}" type="sibTrans" cxnId="{3205CCB0-7256-4350-A0C3-C2576B6F142E}">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9920AACA-8D1D-47D6-9E90-E9F47150B7FA}">
      <dgm:prSet custT="1"/>
      <dgm:spPr/>
      <dgm:t>
        <a:bodyPr/>
        <a:lstStyle/>
        <a:p>
          <a:pPr algn="ctr"/>
          <a:r>
            <a:rPr lang="en-US" sz="1200" b="1">
              <a:ln/>
              <a:effectLst>
                <a:outerShdw blurRad="50800" dist="38100" dir="5400000" algn="t" rotWithShape="0">
                  <a:prstClr val="black">
                    <a:alpha val="40000"/>
                  </a:prstClr>
                </a:outerShdw>
              </a:effectLst>
            </a:rPr>
            <a:t>The Neyroud Review</a:t>
          </a:r>
          <a:endParaRPr lang="en-US" sz="1200" b="1" dirty="0">
            <a:ln/>
            <a:effectLst>
              <a:outerShdw blurRad="50800" dist="38100" dir="5400000" algn="t" rotWithShape="0">
                <a:prstClr val="black">
                  <a:alpha val="40000"/>
                </a:prstClr>
              </a:outerShdw>
            </a:effectLst>
          </a:endParaRPr>
        </a:p>
      </dgm:t>
    </dgm:pt>
    <dgm:pt modelId="{975BE0B2-186B-4035-AE55-DC28C39251F1}" type="parTrans" cxnId="{189DA4A3-24DF-4E5B-B1F8-DA1560CD6C72}">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E3AA7250-4D6B-403B-A470-0C7B6C217922}" type="sibTrans" cxnId="{189DA4A3-24DF-4E5B-B1F8-DA1560CD6C72}">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36D2C49A-857D-4ACA-A70A-8DE77A2FF7F0}">
      <dgm:prSet custT="1"/>
      <dgm:spPr/>
      <dgm:t>
        <a:bodyPr/>
        <a:lstStyle/>
        <a:p>
          <a:pPr algn="ctr"/>
          <a:r>
            <a:rPr lang="en-US" sz="1200" b="1" dirty="0">
              <a:ln/>
              <a:effectLst>
                <a:outerShdw blurRad="50800" dist="38100" dir="5400000" algn="t" rotWithShape="0">
                  <a:prstClr val="black">
                    <a:alpha val="40000"/>
                  </a:prstClr>
                </a:outerShdw>
              </a:effectLst>
            </a:rPr>
            <a:t>Transactional and transformational </a:t>
          </a:r>
        </a:p>
      </dgm:t>
    </dgm:pt>
    <dgm:pt modelId="{DD2C03C3-23CC-479C-99DA-C1F4406C96D4}" type="parTrans" cxnId="{C91FEDB3-4152-47B0-BABC-39BFED131B3F}">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5219D9CB-FDF3-4FE7-89F5-5B1A660BCDB6}" type="sibTrans" cxnId="{C91FEDB3-4152-47B0-BABC-39BFED131B3F}">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AB7D5F6F-033E-4921-A0DF-AE6412427708}">
      <dgm:prSet custT="1"/>
      <dgm:spPr/>
      <dgm:t>
        <a:bodyPr/>
        <a:lstStyle/>
        <a:p>
          <a:pPr algn="ctr"/>
          <a:r>
            <a:rPr lang="en-US" sz="1200" b="1" dirty="0">
              <a:ln/>
              <a:effectLst>
                <a:outerShdw blurRad="50800" dist="38100" dir="5400000" algn="t" rotWithShape="0">
                  <a:prstClr val="black">
                    <a:alpha val="40000"/>
                  </a:prstClr>
                </a:outerShdw>
              </a:effectLst>
            </a:rPr>
            <a:t>Marketing the police</a:t>
          </a:r>
        </a:p>
      </dgm:t>
    </dgm:pt>
    <dgm:pt modelId="{F275DE6C-0BAF-4A2B-B265-A33E64E1AF3C}" type="parTrans" cxnId="{651F26AF-5BD0-4ADF-B34B-A471F12FE0D2}">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E1F3FBD2-C411-4D01-AA05-1DFF8D1C0647}" type="sibTrans" cxnId="{651F26AF-5BD0-4ADF-B34B-A471F12FE0D2}">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1B635C9A-4880-4BB7-B5C3-EE905E835327}">
      <dgm:prSet custT="1"/>
      <dgm:spPr/>
      <dgm:t>
        <a:bodyPr/>
        <a:lstStyle/>
        <a:p>
          <a:pPr algn="ctr"/>
          <a:r>
            <a:rPr lang="en-US" sz="1200" b="1">
              <a:ln/>
              <a:effectLst>
                <a:outerShdw blurRad="50800" dist="38100" dir="5400000" algn="t" rotWithShape="0">
                  <a:prstClr val="black">
                    <a:alpha val="40000"/>
                  </a:prstClr>
                </a:outerShdw>
              </a:effectLst>
            </a:rPr>
            <a:t>The holistic approach</a:t>
          </a:r>
          <a:endParaRPr lang="en-US" sz="1200" b="1" dirty="0">
            <a:ln/>
            <a:effectLst>
              <a:outerShdw blurRad="50800" dist="38100" dir="5400000" algn="t" rotWithShape="0">
                <a:prstClr val="black">
                  <a:alpha val="40000"/>
                </a:prstClr>
              </a:outerShdw>
            </a:effectLst>
          </a:endParaRPr>
        </a:p>
      </dgm:t>
    </dgm:pt>
    <dgm:pt modelId="{50C243D2-2C6F-4CF2-88F3-86FFADFC1AB3}" type="parTrans" cxnId="{75AA20F8-A171-49EC-855B-C42422B0F75B}">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7A521C3F-B333-4B4E-B011-BB051C6FD6F0}" type="sibTrans" cxnId="{75AA20F8-A171-49EC-855B-C42422B0F75B}">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45872D36-FB77-4C8C-BB1F-711843CB06A8}">
      <dgm:prSet custT="1"/>
      <dgm:spPr/>
      <dgm:t>
        <a:bodyPr/>
        <a:lstStyle/>
        <a:p>
          <a:pPr algn="ctr"/>
          <a:r>
            <a:rPr lang="en-US" sz="1200" b="1">
              <a:ln/>
              <a:effectLst>
                <a:outerShdw blurRad="50800" dist="38100" dir="5400000" algn="t" rotWithShape="0">
                  <a:prstClr val="black">
                    <a:alpha val="40000"/>
                  </a:prstClr>
                </a:outerShdw>
              </a:effectLst>
            </a:rPr>
            <a:t>The  future</a:t>
          </a:r>
          <a:endParaRPr lang="en-US" sz="1200" b="1" dirty="0">
            <a:ln/>
            <a:effectLst>
              <a:outerShdw blurRad="50800" dist="38100" dir="5400000" algn="t" rotWithShape="0">
                <a:prstClr val="black">
                  <a:alpha val="40000"/>
                </a:prstClr>
              </a:outerShdw>
            </a:effectLst>
          </a:endParaRPr>
        </a:p>
      </dgm:t>
    </dgm:pt>
    <dgm:pt modelId="{042C998D-620C-4957-A958-2B8FEC71620F}" type="parTrans" cxnId="{A498821E-C22F-4CE8-93E9-A1B45BD0C52A}">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84528809-4752-49F3-BDD8-CE44DF9FE800}" type="sibTrans" cxnId="{A498821E-C22F-4CE8-93E9-A1B45BD0C52A}">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401ACEF9-51B7-4F38-A45F-C7ECA76BB241}">
      <dgm:prSet custT="1"/>
      <dgm:spPr/>
      <dgm:t>
        <a:bodyPr/>
        <a:lstStyle/>
        <a:p>
          <a:r>
            <a:rPr lang="en-US" sz="1200" b="1" dirty="0">
              <a:ln/>
              <a:effectLst>
                <a:outerShdw blurRad="50800" dist="38100" dir="5400000" algn="t" rotWithShape="0">
                  <a:prstClr val="black">
                    <a:alpha val="40000"/>
                  </a:prstClr>
                </a:outerShdw>
              </a:effectLst>
            </a:rPr>
            <a:t>Question &amp; answer session</a:t>
          </a:r>
        </a:p>
      </dgm:t>
    </dgm:pt>
    <dgm:pt modelId="{912F6E51-9E64-4D0F-A87F-8BF0D0791D01}" type="parTrans" cxnId="{A3E4CA48-D7FA-4D97-AD1E-37F5F5795799}">
      <dgm:prSet/>
      <dgm:spPr/>
      <dgm:t>
        <a:bodyPr/>
        <a:lstStyle/>
        <a:p>
          <a:endParaRPr lang="en-US">
            <a:ln>
              <a:noFill/>
            </a:ln>
            <a:solidFill>
              <a:schemeClr val="tx1"/>
            </a:solidFill>
            <a:effectLst>
              <a:outerShdw blurRad="50800" dist="38100" dir="5400000" algn="t" rotWithShape="0">
                <a:prstClr val="black">
                  <a:alpha val="40000"/>
                </a:prstClr>
              </a:outerShdw>
            </a:effectLst>
          </a:endParaRPr>
        </a:p>
      </dgm:t>
    </dgm:pt>
    <dgm:pt modelId="{D02B475B-C5D4-4535-91B7-9FB62E4EC66D}" type="sibTrans" cxnId="{A3E4CA48-D7FA-4D97-AD1E-37F5F5795799}">
      <dgm:prSet/>
      <dgm:spPr/>
      <dgm:t>
        <a:bodyPr/>
        <a:lstStyle/>
        <a:p>
          <a:endParaRPr lang="en-US">
            <a:ln>
              <a:noFill/>
            </a:ln>
            <a:solidFill>
              <a:schemeClr val="tx1"/>
            </a:solidFill>
            <a:effectLst>
              <a:outerShdw blurRad="50800" dist="38100" dir="5400000" algn="t" rotWithShape="0">
                <a:prstClr val="black">
                  <a:alpha val="40000"/>
                </a:prstClr>
              </a:outerShdw>
            </a:effectLst>
          </a:endParaRPr>
        </a:p>
      </dgm:t>
    </dgm:pt>
    <dgm:pt modelId="{C04D9292-DBEC-40EB-BBA6-46C1F892C85D}" type="pres">
      <dgm:prSet presAssocID="{C68F7D82-16CD-42FB-8D93-E5D637961D76}" presName="Name0" presStyleCnt="0">
        <dgm:presLayoutVars>
          <dgm:dir/>
          <dgm:resizeHandles/>
        </dgm:presLayoutVars>
      </dgm:prSet>
      <dgm:spPr/>
    </dgm:pt>
    <dgm:pt modelId="{0DF782B0-5657-4219-AF62-97C3E22FA59D}" type="pres">
      <dgm:prSet presAssocID="{3AB1C374-0CFE-4676-8663-A31C3BAC4948}" presName="compNode" presStyleCnt="0"/>
      <dgm:spPr/>
    </dgm:pt>
    <dgm:pt modelId="{17086C64-5565-4378-B8A8-49E71D70B115}" type="pres">
      <dgm:prSet presAssocID="{3AB1C374-0CFE-4676-8663-A31C3BAC4948}" presName="dummyConnPt" presStyleCnt="0"/>
      <dgm:spPr/>
    </dgm:pt>
    <dgm:pt modelId="{72F1D11E-7A0B-4118-98A3-246D1CD4E5C6}" type="pres">
      <dgm:prSet presAssocID="{3AB1C374-0CFE-4676-8663-A31C3BAC4948}" presName="node" presStyleLbl="node1" presStyleIdx="0" presStyleCnt="11" custLinFactNeighborX="1585" custLinFactNeighborY="-222">
        <dgm:presLayoutVars>
          <dgm:bulletEnabled val="1"/>
        </dgm:presLayoutVars>
      </dgm:prSet>
      <dgm:spPr/>
    </dgm:pt>
    <dgm:pt modelId="{E465AB16-C5A7-42AC-BAE0-0D42BBB6768E}" type="pres">
      <dgm:prSet presAssocID="{CF0B3D32-45FC-4ADB-8B37-AF56A9B57967}" presName="sibTrans" presStyleLbl="bgSibTrans2D1" presStyleIdx="0" presStyleCnt="10"/>
      <dgm:spPr/>
    </dgm:pt>
    <dgm:pt modelId="{4B548E8A-63CC-46F6-9A08-2779D3D19D29}" type="pres">
      <dgm:prSet presAssocID="{5F973148-610B-4BA2-9499-BE9499C7004A}" presName="compNode" presStyleCnt="0"/>
      <dgm:spPr/>
    </dgm:pt>
    <dgm:pt modelId="{641F7134-A8C2-44C3-AE44-AAA7D0265D23}" type="pres">
      <dgm:prSet presAssocID="{5F973148-610B-4BA2-9499-BE9499C7004A}" presName="dummyConnPt" presStyleCnt="0"/>
      <dgm:spPr/>
    </dgm:pt>
    <dgm:pt modelId="{890DB42C-FF8F-4030-804E-60FF6825B1B3}" type="pres">
      <dgm:prSet presAssocID="{5F973148-610B-4BA2-9499-BE9499C7004A}" presName="node" presStyleLbl="node1" presStyleIdx="1" presStyleCnt="11">
        <dgm:presLayoutVars>
          <dgm:bulletEnabled val="1"/>
        </dgm:presLayoutVars>
      </dgm:prSet>
      <dgm:spPr/>
    </dgm:pt>
    <dgm:pt modelId="{87B846FE-DCBE-44BF-8C36-722A154FE388}" type="pres">
      <dgm:prSet presAssocID="{04CCD965-9AAE-4A39-9112-A7673A07E589}" presName="sibTrans" presStyleLbl="bgSibTrans2D1" presStyleIdx="1" presStyleCnt="10"/>
      <dgm:spPr/>
    </dgm:pt>
    <dgm:pt modelId="{FF49CF9D-CF08-413A-947A-A23C4DE09B01}" type="pres">
      <dgm:prSet presAssocID="{766AB0DD-F7BA-4DB8-8CE7-236CB5AAF5F1}" presName="compNode" presStyleCnt="0"/>
      <dgm:spPr/>
    </dgm:pt>
    <dgm:pt modelId="{1A48D680-AC3F-4DE6-974B-CC00DAB684A3}" type="pres">
      <dgm:prSet presAssocID="{766AB0DD-F7BA-4DB8-8CE7-236CB5AAF5F1}" presName="dummyConnPt" presStyleCnt="0"/>
      <dgm:spPr/>
    </dgm:pt>
    <dgm:pt modelId="{980F2554-1B1C-4A00-B0A4-B3E3FB6B71E0}" type="pres">
      <dgm:prSet presAssocID="{766AB0DD-F7BA-4DB8-8CE7-236CB5AAF5F1}" presName="node" presStyleLbl="node1" presStyleIdx="2" presStyleCnt="11">
        <dgm:presLayoutVars>
          <dgm:bulletEnabled val="1"/>
        </dgm:presLayoutVars>
      </dgm:prSet>
      <dgm:spPr/>
    </dgm:pt>
    <dgm:pt modelId="{C7B23C3B-8E88-4933-89DD-C3925711B86A}" type="pres">
      <dgm:prSet presAssocID="{AA873601-61DA-4E96-B8BF-38A12AC566D1}" presName="sibTrans" presStyleLbl="bgSibTrans2D1" presStyleIdx="2" presStyleCnt="10"/>
      <dgm:spPr/>
    </dgm:pt>
    <dgm:pt modelId="{4D5C6DFF-3EA5-43BA-93BB-8393412441B8}" type="pres">
      <dgm:prSet presAssocID="{746426BA-A3C8-4896-A549-BE38B481F57D}" presName="compNode" presStyleCnt="0"/>
      <dgm:spPr/>
    </dgm:pt>
    <dgm:pt modelId="{4BB740E4-5BC8-4CDE-9503-E0F14E61C73B}" type="pres">
      <dgm:prSet presAssocID="{746426BA-A3C8-4896-A549-BE38B481F57D}" presName="dummyConnPt" presStyleCnt="0"/>
      <dgm:spPr/>
    </dgm:pt>
    <dgm:pt modelId="{904BCD39-5115-4F2C-A744-C83EAA7B02CA}" type="pres">
      <dgm:prSet presAssocID="{746426BA-A3C8-4896-A549-BE38B481F57D}" presName="node" presStyleLbl="node1" presStyleIdx="3" presStyleCnt="11">
        <dgm:presLayoutVars>
          <dgm:bulletEnabled val="1"/>
        </dgm:presLayoutVars>
      </dgm:prSet>
      <dgm:spPr/>
    </dgm:pt>
    <dgm:pt modelId="{045734DA-36E7-487A-AC65-667022F77815}" type="pres">
      <dgm:prSet presAssocID="{51633123-1DF5-49C0-812E-09BD8A0DFD9D}" presName="sibTrans" presStyleLbl="bgSibTrans2D1" presStyleIdx="3" presStyleCnt="10"/>
      <dgm:spPr/>
    </dgm:pt>
    <dgm:pt modelId="{3B6F0F7D-9445-418D-A0E5-800BEE4AC369}" type="pres">
      <dgm:prSet presAssocID="{F1345816-FA4B-4C2F-A524-B7F12EC63A17}" presName="compNode" presStyleCnt="0"/>
      <dgm:spPr/>
    </dgm:pt>
    <dgm:pt modelId="{6A30BE7E-D20E-4313-B1C3-291733F1EEB5}" type="pres">
      <dgm:prSet presAssocID="{F1345816-FA4B-4C2F-A524-B7F12EC63A17}" presName="dummyConnPt" presStyleCnt="0"/>
      <dgm:spPr/>
    </dgm:pt>
    <dgm:pt modelId="{F3C038AD-4F5F-4D4D-BEA7-CA091E5C7A8A}" type="pres">
      <dgm:prSet presAssocID="{F1345816-FA4B-4C2F-A524-B7F12EC63A17}" presName="node" presStyleLbl="node1" presStyleIdx="4" presStyleCnt="11">
        <dgm:presLayoutVars>
          <dgm:bulletEnabled val="1"/>
        </dgm:presLayoutVars>
      </dgm:prSet>
      <dgm:spPr/>
    </dgm:pt>
    <dgm:pt modelId="{700EA443-C910-4D32-A1AA-1B324772213A}" type="pres">
      <dgm:prSet presAssocID="{DA35F372-50D9-4D56-9870-A68EB78400DE}" presName="sibTrans" presStyleLbl="bgSibTrans2D1" presStyleIdx="4" presStyleCnt="10"/>
      <dgm:spPr/>
    </dgm:pt>
    <dgm:pt modelId="{A2A726E1-B6B6-44C7-824D-94ACF5E22EF0}" type="pres">
      <dgm:prSet presAssocID="{9920AACA-8D1D-47D6-9E90-E9F47150B7FA}" presName="compNode" presStyleCnt="0"/>
      <dgm:spPr/>
    </dgm:pt>
    <dgm:pt modelId="{CA146F0A-B426-4250-9F4A-DC42736876AA}" type="pres">
      <dgm:prSet presAssocID="{9920AACA-8D1D-47D6-9E90-E9F47150B7FA}" presName="dummyConnPt" presStyleCnt="0"/>
      <dgm:spPr/>
    </dgm:pt>
    <dgm:pt modelId="{FB542AE7-BD9F-4673-B4EB-4CA9F730C35A}" type="pres">
      <dgm:prSet presAssocID="{9920AACA-8D1D-47D6-9E90-E9F47150B7FA}" presName="node" presStyleLbl="node1" presStyleIdx="5" presStyleCnt="11">
        <dgm:presLayoutVars>
          <dgm:bulletEnabled val="1"/>
        </dgm:presLayoutVars>
      </dgm:prSet>
      <dgm:spPr/>
    </dgm:pt>
    <dgm:pt modelId="{EAFFBFE3-1C2C-45F1-8953-95DED03642F7}" type="pres">
      <dgm:prSet presAssocID="{E3AA7250-4D6B-403B-A470-0C7B6C217922}" presName="sibTrans" presStyleLbl="bgSibTrans2D1" presStyleIdx="5" presStyleCnt="10"/>
      <dgm:spPr/>
    </dgm:pt>
    <dgm:pt modelId="{ECCF3B42-3F9B-49F4-A91E-5D90FEA97757}" type="pres">
      <dgm:prSet presAssocID="{36D2C49A-857D-4ACA-A70A-8DE77A2FF7F0}" presName="compNode" presStyleCnt="0"/>
      <dgm:spPr/>
    </dgm:pt>
    <dgm:pt modelId="{4897B6D7-0640-4E14-85C7-44AD47E78026}" type="pres">
      <dgm:prSet presAssocID="{36D2C49A-857D-4ACA-A70A-8DE77A2FF7F0}" presName="dummyConnPt" presStyleCnt="0"/>
      <dgm:spPr/>
    </dgm:pt>
    <dgm:pt modelId="{2370F61E-FB83-4D88-8BC5-66278F277B51}" type="pres">
      <dgm:prSet presAssocID="{36D2C49A-857D-4ACA-A70A-8DE77A2FF7F0}" presName="node" presStyleLbl="node1" presStyleIdx="6" presStyleCnt="11">
        <dgm:presLayoutVars>
          <dgm:bulletEnabled val="1"/>
        </dgm:presLayoutVars>
      </dgm:prSet>
      <dgm:spPr/>
    </dgm:pt>
    <dgm:pt modelId="{D98C25B0-EB1B-4FE6-905F-5233A13AFEC3}" type="pres">
      <dgm:prSet presAssocID="{5219D9CB-FDF3-4FE7-89F5-5B1A660BCDB6}" presName="sibTrans" presStyleLbl="bgSibTrans2D1" presStyleIdx="6" presStyleCnt="10"/>
      <dgm:spPr/>
    </dgm:pt>
    <dgm:pt modelId="{99D08E1C-AB70-4554-B723-FE27178938C8}" type="pres">
      <dgm:prSet presAssocID="{AB7D5F6F-033E-4921-A0DF-AE6412427708}" presName="compNode" presStyleCnt="0"/>
      <dgm:spPr/>
    </dgm:pt>
    <dgm:pt modelId="{46BAA707-F182-4891-8098-FE0795EF7287}" type="pres">
      <dgm:prSet presAssocID="{AB7D5F6F-033E-4921-A0DF-AE6412427708}" presName="dummyConnPt" presStyleCnt="0"/>
      <dgm:spPr/>
    </dgm:pt>
    <dgm:pt modelId="{D8ECB36D-C12A-458F-8CD0-B3BC95EBC7AD}" type="pres">
      <dgm:prSet presAssocID="{AB7D5F6F-033E-4921-A0DF-AE6412427708}" presName="node" presStyleLbl="node1" presStyleIdx="7" presStyleCnt="11">
        <dgm:presLayoutVars>
          <dgm:bulletEnabled val="1"/>
        </dgm:presLayoutVars>
      </dgm:prSet>
      <dgm:spPr/>
    </dgm:pt>
    <dgm:pt modelId="{12B73666-6597-46F2-9D60-B4A870BFEAFE}" type="pres">
      <dgm:prSet presAssocID="{E1F3FBD2-C411-4D01-AA05-1DFF8D1C0647}" presName="sibTrans" presStyleLbl="bgSibTrans2D1" presStyleIdx="7" presStyleCnt="10"/>
      <dgm:spPr/>
    </dgm:pt>
    <dgm:pt modelId="{442B9884-DCE7-4C5F-8401-235BBC801975}" type="pres">
      <dgm:prSet presAssocID="{1B635C9A-4880-4BB7-B5C3-EE905E835327}" presName="compNode" presStyleCnt="0"/>
      <dgm:spPr/>
    </dgm:pt>
    <dgm:pt modelId="{9736A046-4E60-4BAA-B9EF-22EF90318BEA}" type="pres">
      <dgm:prSet presAssocID="{1B635C9A-4880-4BB7-B5C3-EE905E835327}" presName="dummyConnPt" presStyleCnt="0"/>
      <dgm:spPr/>
    </dgm:pt>
    <dgm:pt modelId="{42A1F6F3-98AB-48A3-B778-3C08E6D6BFD5}" type="pres">
      <dgm:prSet presAssocID="{1B635C9A-4880-4BB7-B5C3-EE905E835327}" presName="node" presStyleLbl="node1" presStyleIdx="8" presStyleCnt="11">
        <dgm:presLayoutVars>
          <dgm:bulletEnabled val="1"/>
        </dgm:presLayoutVars>
      </dgm:prSet>
      <dgm:spPr/>
    </dgm:pt>
    <dgm:pt modelId="{E011A4A3-07F3-423C-BF23-E247718218D7}" type="pres">
      <dgm:prSet presAssocID="{7A521C3F-B333-4B4E-B011-BB051C6FD6F0}" presName="sibTrans" presStyleLbl="bgSibTrans2D1" presStyleIdx="8" presStyleCnt="10"/>
      <dgm:spPr/>
    </dgm:pt>
    <dgm:pt modelId="{C7D51205-3B90-453C-A15E-92AFAB55DD0D}" type="pres">
      <dgm:prSet presAssocID="{45872D36-FB77-4C8C-BB1F-711843CB06A8}" presName="compNode" presStyleCnt="0"/>
      <dgm:spPr/>
    </dgm:pt>
    <dgm:pt modelId="{FBBB84A5-1CFF-4BEC-9A5F-78E74C0EB850}" type="pres">
      <dgm:prSet presAssocID="{45872D36-FB77-4C8C-BB1F-711843CB06A8}" presName="dummyConnPt" presStyleCnt="0"/>
      <dgm:spPr/>
    </dgm:pt>
    <dgm:pt modelId="{90300F96-71E5-468E-96A8-A77D60DC2E56}" type="pres">
      <dgm:prSet presAssocID="{45872D36-FB77-4C8C-BB1F-711843CB06A8}" presName="node" presStyleLbl="node1" presStyleIdx="9" presStyleCnt="11">
        <dgm:presLayoutVars>
          <dgm:bulletEnabled val="1"/>
        </dgm:presLayoutVars>
      </dgm:prSet>
      <dgm:spPr/>
    </dgm:pt>
    <dgm:pt modelId="{1BBC28E6-26B2-4A07-8EE5-39985A194147}" type="pres">
      <dgm:prSet presAssocID="{84528809-4752-49F3-BDD8-CE44DF9FE800}" presName="sibTrans" presStyleLbl="bgSibTrans2D1" presStyleIdx="9" presStyleCnt="10"/>
      <dgm:spPr/>
    </dgm:pt>
    <dgm:pt modelId="{E6B26CC2-6193-4632-B3E2-977B4F6C93E5}" type="pres">
      <dgm:prSet presAssocID="{401ACEF9-51B7-4F38-A45F-C7ECA76BB241}" presName="compNode" presStyleCnt="0"/>
      <dgm:spPr/>
    </dgm:pt>
    <dgm:pt modelId="{DB8DA4A8-8B25-40D4-ABBD-75DCB33FF997}" type="pres">
      <dgm:prSet presAssocID="{401ACEF9-51B7-4F38-A45F-C7ECA76BB241}" presName="dummyConnPt" presStyleCnt="0"/>
      <dgm:spPr/>
    </dgm:pt>
    <dgm:pt modelId="{FC9E4250-FB3F-4A3E-B3DE-FC21EA9F2E04}" type="pres">
      <dgm:prSet presAssocID="{401ACEF9-51B7-4F38-A45F-C7ECA76BB241}" presName="node" presStyleLbl="node1" presStyleIdx="10" presStyleCnt="11">
        <dgm:presLayoutVars>
          <dgm:bulletEnabled val="1"/>
        </dgm:presLayoutVars>
      </dgm:prSet>
      <dgm:spPr/>
    </dgm:pt>
  </dgm:ptLst>
  <dgm:cxnLst>
    <dgm:cxn modelId="{843ECC03-8FCD-4292-88C7-2334C01DAE89}" type="presOf" srcId="{401ACEF9-51B7-4F38-A45F-C7ECA76BB241}" destId="{FC9E4250-FB3F-4A3E-B3DE-FC21EA9F2E04}" srcOrd="0" destOrd="0" presId="urn:microsoft.com/office/officeart/2005/8/layout/bProcess4"/>
    <dgm:cxn modelId="{73BC1107-07AC-4502-B4BE-B475DA34CBDD}" type="presOf" srcId="{5219D9CB-FDF3-4FE7-89F5-5B1A660BCDB6}" destId="{D98C25B0-EB1B-4FE6-905F-5233A13AFEC3}" srcOrd="0" destOrd="0" presId="urn:microsoft.com/office/officeart/2005/8/layout/bProcess4"/>
    <dgm:cxn modelId="{B7C03C0C-6182-46DA-B0A7-E9DE1DBE71F0}" type="presOf" srcId="{7A521C3F-B333-4B4E-B011-BB051C6FD6F0}" destId="{E011A4A3-07F3-423C-BF23-E247718218D7}" srcOrd="0" destOrd="0" presId="urn:microsoft.com/office/officeart/2005/8/layout/bProcess4"/>
    <dgm:cxn modelId="{662DC80C-8A30-405D-8873-5593A3F7AB51}" type="presOf" srcId="{DA35F372-50D9-4D56-9870-A68EB78400DE}" destId="{700EA443-C910-4D32-A1AA-1B324772213A}" srcOrd="0" destOrd="0" presId="urn:microsoft.com/office/officeart/2005/8/layout/bProcess4"/>
    <dgm:cxn modelId="{8363CF10-9B13-4440-BBE0-E2CE6F0985F8}" type="presOf" srcId="{9920AACA-8D1D-47D6-9E90-E9F47150B7FA}" destId="{FB542AE7-BD9F-4673-B4EB-4CA9F730C35A}" srcOrd="0" destOrd="0" presId="urn:microsoft.com/office/officeart/2005/8/layout/bProcess4"/>
    <dgm:cxn modelId="{A498821E-C22F-4CE8-93E9-A1B45BD0C52A}" srcId="{C68F7D82-16CD-42FB-8D93-E5D637961D76}" destId="{45872D36-FB77-4C8C-BB1F-711843CB06A8}" srcOrd="9" destOrd="0" parTransId="{042C998D-620C-4957-A958-2B8FEC71620F}" sibTransId="{84528809-4752-49F3-BDD8-CE44DF9FE800}"/>
    <dgm:cxn modelId="{0E05B820-B424-4D55-A4F9-64E9D91F74A5}" srcId="{C68F7D82-16CD-42FB-8D93-E5D637961D76}" destId="{746426BA-A3C8-4896-A549-BE38B481F57D}" srcOrd="3" destOrd="0" parTransId="{ED05794C-6D2E-4CA2-84E7-8F8BD3A2FE50}" sibTransId="{51633123-1DF5-49C0-812E-09BD8A0DFD9D}"/>
    <dgm:cxn modelId="{757F5330-59D9-4D6E-B6D8-400692EDB359}" type="presOf" srcId="{746426BA-A3C8-4896-A549-BE38B481F57D}" destId="{904BCD39-5115-4F2C-A744-C83EAA7B02CA}" srcOrd="0" destOrd="0" presId="urn:microsoft.com/office/officeart/2005/8/layout/bProcess4"/>
    <dgm:cxn modelId="{85BA2E34-AF07-4AA5-B060-C5E010D5D8DC}" type="presOf" srcId="{3AB1C374-0CFE-4676-8663-A31C3BAC4948}" destId="{72F1D11E-7A0B-4118-98A3-246D1CD4E5C6}" srcOrd="0" destOrd="0" presId="urn:microsoft.com/office/officeart/2005/8/layout/bProcess4"/>
    <dgm:cxn modelId="{A3E4CA48-D7FA-4D97-AD1E-37F5F5795799}" srcId="{C68F7D82-16CD-42FB-8D93-E5D637961D76}" destId="{401ACEF9-51B7-4F38-A45F-C7ECA76BB241}" srcOrd="10" destOrd="0" parTransId="{912F6E51-9E64-4D0F-A87F-8BF0D0791D01}" sibTransId="{D02B475B-C5D4-4535-91B7-9FB62E4EC66D}"/>
    <dgm:cxn modelId="{AC03326C-2814-46C4-9945-816A84A4478D}" type="presOf" srcId="{766AB0DD-F7BA-4DB8-8CE7-236CB5AAF5F1}" destId="{980F2554-1B1C-4A00-B0A4-B3E3FB6B71E0}" srcOrd="0" destOrd="0" presId="urn:microsoft.com/office/officeart/2005/8/layout/bProcess4"/>
    <dgm:cxn modelId="{60405C4C-B62C-46C8-99E1-81B4AEBEF5C8}" srcId="{C68F7D82-16CD-42FB-8D93-E5D637961D76}" destId="{5F973148-610B-4BA2-9499-BE9499C7004A}" srcOrd="1" destOrd="0" parTransId="{4652B0E4-B135-4577-9669-A6C7B5C90843}" sibTransId="{04CCD965-9AAE-4A39-9112-A7673A07E589}"/>
    <dgm:cxn modelId="{3D79DC53-E15B-4B2C-99BE-2804E0E54CC7}" type="presOf" srcId="{E1F3FBD2-C411-4D01-AA05-1DFF8D1C0647}" destId="{12B73666-6597-46F2-9D60-B4A870BFEAFE}" srcOrd="0" destOrd="0" presId="urn:microsoft.com/office/officeart/2005/8/layout/bProcess4"/>
    <dgm:cxn modelId="{0D40B782-C9D6-449F-932D-7887AEA6FCC2}" type="presOf" srcId="{36D2C49A-857D-4ACA-A70A-8DE77A2FF7F0}" destId="{2370F61E-FB83-4D88-8BC5-66278F277B51}" srcOrd="0" destOrd="0" presId="urn:microsoft.com/office/officeart/2005/8/layout/bProcess4"/>
    <dgm:cxn modelId="{E206BA96-A72A-4125-B5F8-39D9087AE571}" type="presOf" srcId="{45872D36-FB77-4C8C-BB1F-711843CB06A8}" destId="{90300F96-71E5-468E-96A8-A77D60DC2E56}" srcOrd="0" destOrd="0" presId="urn:microsoft.com/office/officeart/2005/8/layout/bProcess4"/>
    <dgm:cxn modelId="{869EDC99-03A2-4FA0-A9C8-DA20745DDB53}" srcId="{C68F7D82-16CD-42FB-8D93-E5D637961D76}" destId="{3AB1C374-0CFE-4676-8663-A31C3BAC4948}" srcOrd="0" destOrd="0" parTransId="{879928FC-6052-4471-8C7E-49D47A9ACE99}" sibTransId="{CF0B3D32-45FC-4ADB-8B37-AF56A9B57967}"/>
    <dgm:cxn modelId="{189DA4A3-24DF-4E5B-B1F8-DA1560CD6C72}" srcId="{C68F7D82-16CD-42FB-8D93-E5D637961D76}" destId="{9920AACA-8D1D-47D6-9E90-E9F47150B7FA}" srcOrd="5" destOrd="0" parTransId="{975BE0B2-186B-4035-AE55-DC28C39251F1}" sibTransId="{E3AA7250-4D6B-403B-A470-0C7B6C217922}"/>
    <dgm:cxn modelId="{09DE40AD-68E6-4E35-8ECA-1780957BFA8C}" type="presOf" srcId="{04CCD965-9AAE-4A39-9112-A7673A07E589}" destId="{87B846FE-DCBE-44BF-8C36-722A154FE388}" srcOrd="0" destOrd="0" presId="urn:microsoft.com/office/officeart/2005/8/layout/bProcess4"/>
    <dgm:cxn modelId="{651F26AF-5BD0-4ADF-B34B-A471F12FE0D2}" srcId="{C68F7D82-16CD-42FB-8D93-E5D637961D76}" destId="{AB7D5F6F-033E-4921-A0DF-AE6412427708}" srcOrd="7" destOrd="0" parTransId="{F275DE6C-0BAF-4A2B-B265-A33E64E1AF3C}" sibTransId="{E1F3FBD2-C411-4D01-AA05-1DFF8D1C0647}"/>
    <dgm:cxn modelId="{3205CCB0-7256-4350-A0C3-C2576B6F142E}" srcId="{C68F7D82-16CD-42FB-8D93-E5D637961D76}" destId="{F1345816-FA4B-4C2F-A524-B7F12EC63A17}" srcOrd="4" destOrd="0" parTransId="{74BDDFB1-962D-495D-A426-8F77DCA8A7D0}" sibTransId="{DA35F372-50D9-4D56-9870-A68EB78400DE}"/>
    <dgm:cxn modelId="{99AFC7B3-0CF9-456C-8096-08732A137487}" srcId="{C68F7D82-16CD-42FB-8D93-E5D637961D76}" destId="{766AB0DD-F7BA-4DB8-8CE7-236CB5AAF5F1}" srcOrd="2" destOrd="0" parTransId="{41F8AF82-F686-4488-AA78-9FCA1E82F682}" sibTransId="{AA873601-61DA-4E96-B8BF-38A12AC566D1}"/>
    <dgm:cxn modelId="{C91FEDB3-4152-47B0-BABC-39BFED131B3F}" srcId="{C68F7D82-16CD-42FB-8D93-E5D637961D76}" destId="{36D2C49A-857D-4ACA-A70A-8DE77A2FF7F0}" srcOrd="6" destOrd="0" parTransId="{DD2C03C3-23CC-479C-99DA-C1F4406C96D4}" sibTransId="{5219D9CB-FDF3-4FE7-89F5-5B1A660BCDB6}"/>
    <dgm:cxn modelId="{5232DDBC-53F4-4BEF-97E2-8B32C53339A6}" type="presOf" srcId="{AB7D5F6F-033E-4921-A0DF-AE6412427708}" destId="{D8ECB36D-C12A-458F-8CD0-B3BC95EBC7AD}" srcOrd="0" destOrd="0" presId="urn:microsoft.com/office/officeart/2005/8/layout/bProcess4"/>
    <dgm:cxn modelId="{BE6B09BE-8916-4289-925C-0B5028412350}" type="presOf" srcId="{C68F7D82-16CD-42FB-8D93-E5D637961D76}" destId="{C04D9292-DBEC-40EB-BBA6-46C1F892C85D}" srcOrd="0" destOrd="0" presId="urn:microsoft.com/office/officeart/2005/8/layout/bProcess4"/>
    <dgm:cxn modelId="{18FDA1BF-3797-4DC6-AE50-E78A13F2C543}" type="presOf" srcId="{51633123-1DF5-49C0-812E-09BD8A0DFD9D}" destId="{045734DA-36E7-487A-AC65-667022F77815}" srcOrd="0" destOrd="0" presId="urn:microsoft.com/office/officeart/2005/8/layout/bProcess4"/>
    <dgm:cxn modelId="{DB9744C2-60B0-4308-A9BF-EA1DA5DCB5BF}" type="presOf" srcId="{F1345816-FA4B-4C2F-A524-B7F12EC63A17}" destId="{F3C038AD-4F5F-4D4D-BEA7-CA091E5C7A8A}" srcOrd="0" destOrd="0" presId="urn:microsoft.com/office/officeart/2005/8/layout/bProcess4"/>
    <dgm:cxn modelId="{D8F544C3-00D8-48DB-86ED-689442386D17}" type="presOf" srcId="{CF0B3D32-45FC-4ADB-8B37-AF56A9B57967}" destId="{E465AB16-C5A7-42AC-BAE0-0D42BBB6768E}" srcOrd="0" destOrd="0" presId="urn:microsoft.com/office/officeart/2005/8/layout/bProcess4"/>
    <dgm:cxn modelId="{0D062FD6-E620-4889-9271-0FF4FAE7E2B3}" type="presOf" srcId="{1B635C9A-4880-4BB7-B5C3-EE905E835327}" destId="{42A1F6F3-98AB-48A3-B778-3C08E6D6BFD5}" srcOrd="0" destOrd="0" presId="urn:microsoft.com/office/officeart/2005/8/layout/bProcess4"/>
    <dgm:cxn modelId="{2C4ACDD8-58A6-47C3-AECB-DD0EC01B170E}" type="presOf" srcId="{AA873601-61DA-4E96-B8BF-38A12AC566D1}" destId="{C7B23C3B-8E88-4933-89DD-C3925711B86A}" srcOrd="0" destOrd="0" presId="urn:microsoft.com/office/officeart/2005/8/layout/bProcess4"/>
    <dgm:cxn modelId="{76015FD9-E0F0-408E-9E95-0A2A64038A10}" type="presOf" srcId="{84528809-4752-49F3-BDD8-CE44DF9FE800}" destId="{1BBC28E6-26B2-4A07-8EE5-39985A194147}" srcOrd="0" destOrd="0" presId="urn:microsoft.com/office/officeart/2005/8/layout/bProcess4"/>
    <dgm:cxn modelId="{259FDCDB-EAE7-496C-A33C-5F00D497415F}" type="presOf" srcId="{E3AA7250-4D6B-403B-A470-0C7B6C217922}" destId="{EAFFBFE3-1C2C-45F1-8953-95DED03642F7}" srcOrd="0" destOrd="0" presId="urn:microsoft.com/office/officeart/2005/8/layout/bProcess4"/>
    <dgm:cxn modelId="{C5D068E8-6033-48EB-A981-8754E65386E1}" type="presOf" srcId="{5F973148-610B-4BA2-9499-BE9499C7004A}" destId="{890DB42C-FF8F-4030-804E-60FF6825B1B3}" srcOrd="0" destOrd="0" presId="urn:microsoft.com/office/officeart/2005/8/layout/bProcess4"/>
    <dgm:cxn modelId="{75AA20F8-A171-49EC-855B-C42422B0F75B}" srcId="{C68F7D82-16CD-42FB-8D93-E5D637961D76}" destId="{1B635C9A-4880-4BB7-B5C3-EE905E835327}" srcOrd="8" destOrd="0" parTransId="{50C243D2-2C6F-4CF2-88F3-86FFADFC1AB3}" sibTransId="{7A521C3F-B333-4B4E-B011-BB051C6FD6F0}"/>
    <dgm:cxn modelId="{7A8AEE70-CD51-4FB3-AFD8-84617BF35EEA}" type="presParOf" srcId="{C04D9292-DBEC-40EB-BBA6-46C1F892C85D}" destId="{0DF782B0-5657-4219-AF62-97C3E22FA59D}" srcOrd="0" destOrd="0" presId="urn:microsoft.com/office/officeart/2005/8/layout/bProcess4"/>
    <dgm:cxn modelId="{5113ECDD-F046-435B-B6B7-EA744A3249FE}" type="presParOf" srcId="{0DF782B0-5657-4219-AF62-97C3E22FA59D}" destId="{17086C64-5565-4378-B8A8-49E71D70B115}" srcOrd="0" destOrd="0" presId="urn:microsoft.com/office/officeart/2005/8/layout/bProcess4"/>
    <dgm:cxn modelId="{79802949-E640-45F3-9E1C-79F64A0DD8CA}" type="presParOf" srcId="{0DF782B0-5657-4219-AF62-97C3E22FA59D}" destId="{72F1D11E-7A0B-4118-98A3-246D1CD4E5C6}" srcOrd="1" destOrd="0" presId="urn:microsoft.com/office/officeart/2005/8/layout/bProcess4"/>
    <dgm:cxn modelId="{836AE254-062D-46BC-A35C-421AFAC22334}" type="presParOf" srcId="{C04D9292-DBEC-40EB-BBA6-46C1F892C85D}" destId="{E465AB16-C5A7-42AC-BAE0-0D42BBB6768E}" srcOrd="1" destOrd="0" presId="urn:microsoft.com/office/officeart/2005/8/layout/bProcess4"/>
    <dgm:cxn modelId="{8E525FF3-6CB3-42A3-B17A-C13C1C68FE09}" type="presParOf" srcId="{C04D9292-DBEC-40EB-BBA6-46C1F892C85D}" destId="{4B548E8A-63CC-46F6-9A08-2779D3D19D29}" srcOrd="2" destOrd="0" presId="urn:microsoft.com/office/officeart/2005/8/layout/bProcess4"/>
    <dgm:cxn modelId="{62335B4F-3888-4732-8239-217223DA6FD4}" type="presParOf" srcId="{4B548E8A-63CC-46F6-9A08-2779D3D19D29}" destId="{641F7134-A8C2-44C3-AE44-AAA7D0265D23}" srcOrd="0" destOrd="0" presId="urn:microsoft.com/office/officeart/2005/8/layout/bProcess4"/>
    <dgm:cxn modelId="{DC9CC23C-F9AB-4639-9175-2B65E26FAD75}" type="presParOf" srcId="{4B548E8A-63CC-46F6-9A08-2779D3D19D29}" destId="{890DB42C-FF8F-4030-804E-60FF6825B1B3}" srcOrd="1" destOrd="0" presId="urn:microsoft.com/office/officeart/2005/8/layout/bProcess4"/>
    <dgm:cxn modelId="{BB3F2F1B-E0A9-4D39-A478-5A2D705FFC5A}" type="presParOf" srcId="{C04D9292-DBEC-40EB-BBA6-46C1F892C85D}" destId="{87B846FE-DCBE-44BF-8C36-722A154FE388}" srcOrd="3" destOrd="0" presId="urn:microsoft.com/office/officeart/2005/8/layout/bProcess4"/>
    <dgm:cxn modelId="{743212A9-213B-4A44-9FEC-4657C017713B}" type="presParOf" srcId="{C04D9292-DBEC-40EB-BBA6-46C1F892C85D}" destId="{FF49CF9D-CF08-413A-947A-A23C4DE09B01}" srcOrd="4" destOrd="0" presId="urn:microsoft.com/office/officeart/2005/8/layout/bProcess4"/>
    <dgm:cxn modelId="{919A329F-48B9-41CD-896C-921DB465ED49}" type="presParOf" srcId="{FF49CF9D-CF08-413A-947A-A23C4DE09B01}" destId="{1A48D680-AC3F-4DE6-974B-CC00DAB684A3}" srcOrd="0" destOrd="0" presId="urn:microsoft.com/office/officeart/2005/8/layout/bProcess4"/>
    <dgm:cxn modelId="{4C17C454-6F63-43BD-8417-2C620686CF93}" type="presParOf" srcId="{FF49CF9D-CF08-413A-947A-A23C4DE09B01}" destId="{980F2554-1B1C-4A00-B0A4-B3E3FB6B71E0}" srcOrd="1" destOrd="0" presId="urn:microsoft.com/office/officeart/2005/8/layout/bProcess4"/>
    <dgm:cxn modelId="{E0C7EB4C-726F-4FF7-B2DF-5336DADD16AD}" type="presParOf" srcId="{C04D9292-DBEC-40EB-BBA6-46C1F892C85D}" destId="{C7B23C3B-8E88-4933-89DD-C3925711B86A}" srcOrd="5" destOrd="0" presId="urn:microsoft.com/office/officeart/2005/8/layout/bProcess4"/>
    <dgm:cxn modelId="{272E4632-DAE4-4B91-9887-D59C13B0CE17}" type="presParOf" srcId="{C04D9292-DBEC-40EB-BBA6-46C1F892C85D}" destId="{4D5C6DFF-3EA5-43BA-93BB-8393412441B8}" srcOrd="6" destOrd="0" presId="urn:microsoft.com/office/officeart/2005/8/layout/bProcess4"/>
    <dgm:cxn modelId="{5938F2E9-2CF6-4A1A-8033-0CE7132121F2}" type="presParOf" srcId="{4D5C6DFF-3EA5-43BA-93BB-8393412441B8}" destId="{4BB740E4-5BC8-4CDE-9503-E0F14E61C73B}" srcOrd="0" destOrd="0" presId="urn:microsoft.com/office/officeart/2005/8/layout/bProcess4"/>
    <dgm:cxn modelId="{F9D974CC-700D-4CD8-A364-270B8A71A5E6}" type="presParOf" srcId="{4D5C6DFF-3EA5-43BA-93BB-8393412441B8}" destId="{904BCD39-5115-4F2C-A744-C83EAA7B02CA}" srcOrd="1" destOrd="0" presId="urn:microsoft.com/office/officeart/2005/8/layout/bProcess4"/>
    <dgm:cxn modelId="{527C42B9-9175-4C32-9454-64120DCB3C43}" type="presParOf" srcId="{C04D9292-DBEC-40EB-BBA6-46C1F892C85D}" destId="{045734DA-36E7-487A-AC65-667022F77815}" srcOrd="7" destOrd="0" presId="urn:microsoft.com/office/officeart/2005/8/layout/bProcess4"/>
    <dgm:cxn modelId="{CF3DC9EC-B5DF-4D2C-8A14-8CE49087680A}" type="presParOf" srcId="{C04D9292-DBEC-40EB-BBA6-46C1F892C85D}" destId="{3B6F0F7D-9445-418D-A0E5-800BEE4AC369}" srcOrd="8" destOrd="0" presId="urn:microsoft.com/office/officeart/2005/8/layout/bProcess4"/>
    <dgm:cxn modelId="{9B9A765D-0B67-46C0-9168-CF93972BEAAA}" type="presParOf" srcId="{3B6F0F7D-9445-418D-A0E5-800BEE4AC369}" destId="{6A30BE7E-D20E-4313-B1C3-291733F1EEB5}" srcOrd="0" destOrd="0" presId="urn:microsoft.com/office/officeart/2005/8/layout/bProcess4"/>
    <dgm:cxn modelId="{535FE2E9-8283-49D4-8119-60CD5FDF58AE}" type="presParOf" srcId="{3B6F0F7D-9445-418D-A0E5-800BEE4AC369}" destId="{F3C038AD-4F5F-4D4D-BEA7-CA091E5C7A8A}" srcOrd="1" destOrd="0" presId="urn:microsoft.com/office/officeart/2005/8/layout/bProcess4"/>
    <dgm:cxn modelId="{0755ACB0-2EBD-4E44-9441-2580D930E15B}" type="presParOf" srcId="{C04D9292-DBEC-40EB-BBA6-46C1F892C85D}" destId="{700EA443-C910-4D32-A1AA-1B324772213A}" srcOrd="9" destOrd="0" presId="urn:microsoft.com/office/officeart/2005/8/layout/bProcess4"/>
    <dgm:cxn modelId="{731F8BB6-C73D-4E87-B3F9-9994598CF01C}" type="presParOf" srcId="{C04D9292-DBEC-40EB-BBA6-46C1F892C85D}" destId="{A2A726E1-B6B6-44C7-824D-94ACF5E22EF0}" srcOrd="10" destOrd="0" presId="urn:microsoft.com/office/officeart/2005/8/layout/bProcess4"/>
    <dgm:cxn modelId="{5AD195BE-3036-47D9-9756-FBAA2C9BFE23}" type="presParOf" srcId="{A2A726E1-B6B6-44C7-824D-94ACF5E22EF0}" destId="{CA146F0A-B426-4250-9F4A-DC42736876AA}" srcOrd="0" destOrd="0" presId="urn:microsoft.com/office/officeart/2005/8/layout/bProcess4"/>
    <dgm:cxn modelId="{95FC0C7D-5D23-40CD-8E15-5D32F1342760}" type="presParOf" srcId="{A2A726E1-B6B6-44C7-824D-94ACF5E22EF0}" destId="{FB542AE7-BD9F-4673-B4EB-4CA9F730C35A}" srcOrd="1" destOrd="0" presId="urn:microsoft.com/office/officeart/2005/8/layout/bProcess4"/>
    <dgm:cxn modelId="{497A756F-22E3-440D-A490-032636FFDCFC}" type="presParOf" srcId="{C04D9292-DBEC-40EB-BBA6-46C1F892C85D}" destId="{EAFFBFE3-1C2C-45F1-8953-95DED03642F7}" srcOrd="11" destOrd="0" presId="urn:microsoft.com/office/officeart/2005/8/layout/bProcess4"/>
    <dgm:cxn modelId="{BCB78C62-3DF2-4087-B132-2DE7FA972549}" type="presParOf" srcId="{C04D9292-DBEC-40EB-BBA6-46C1F892C85D}" destId="{ECCF3B42-3F9B-49F4-A91E-5D90FEA97757}" srcOrd="12" destOrd="0" presId="urn:microsoft.com/office/officeart/2005/8/layout/bProcess4"/>
    <dgm:cxn modelId="{67F0221E-446E-4A05-A027-924B0C62CA87}" type="presParOf" srcId="{ECCF3B42-3F9B-49F4-A91E-5D90FEA97757}" destId="{4897B6D7-0640-4E14-85C7-44AD47E78026}" srcOrd="0" destOrd="0" presId="urn:microsoft.com/office/officeart/2005/8/layout/bProcess4"/>
    <dgm:cxn modelId="{8CA5A3AF-659C-4616-A5D0-86A5A3297EA8}" type="presParOf" srcId="{ECCF3B42-3F9B-49F4-A91E-5D90FEA97757}" destId="{2370F61E-FB83-4D88-8BC5-66278F277B51}" srcOrd="1" destOrd="0" presId="urn:microsoft.com/office/officeart/2005/8/layout/bProcess4"/>
    <dgm:cxn modelId="{7108F717-7FA8-40C2-9272-E0E60F35276C}" type="presParOf" srcId="{C04D9292-DBEC-40EB-BBA6-46C1F892C85D}" destId="{D98C25B0-EB1B-4FE6-905F-5233A13AFEC3}" srcOrd="13" destOrd="0" presId="urn:microsoft.com/office/officeart/2005/8/layout/bProcess4"/>
    <dgm:cxn modelId="{CAA15DA6-E233-4585-BED0-7EE857A5EAF9}" type="presParOf" srcId="{C04D9292-DBEC-40EB-BBA6-46C1F892C85D}" destId="{99D08E1C-AB70-4554-B723-FE27178938C8}" srcOrd="14" destOrd="0" presId="urn:microsoft.com/office/officeart/2005/8/layout/bProcess4"/>
    <dgm:cxn modelId="{692CA721-C78F-4B5A-ACAF-1F299F3CA24E}" type="presParOf" srcId="{99D08E1C-AB70-4554-B723-FE27178938C8}" destId="{46BAA707-F182-4891-8098-FE0795EF7287}" srcOrd="0" destOrd="0" presId="urn:microsoft.com/office/officeart/2005/8/layout/bProcess4"/>
    <dgm:cxn modelId="{9FCC8707-AF61-470B-B7E1-5FF1D4EAFA6D}" type="presParOf" srcId="{99D08E1C-AB70-4554-B723-FE27178938C8}" destId="{D8ECB36D-C12A-458F-8CD0-B3BC95EBC7AD}" srcOrd="1" destOrd="0" presId="urn:microsoft.com/office/officeart/2005/8/layout/bProcess4"/>
    <dgm:cxn modelId="{3BBA20A3-50F2-4E21-9622-B3072E2B8501}" type="presParOf" srcId="{C04D9292-DBEC-40EB-BBA6-46C1F892C85D}" destId="{12B73666-6597-46F2-9D60-B4A870BFEAFE}" srcOrd="15" destOrd="0" presId="urn:microsoft.com/office/officeart/2005/8/layout/bProcess4"/>
    <dgm:cxn modelId="{48F643BC-FC75-4EDE-B944-BE05ED6646D3}" type="presParOf" srcId="{C04D9292-DBEC-40EB-BBA6-46C1F892C85D}" destId="{442B9884-DCE7-4C5F-8401-235BBC801975}" srcOrd="16" destOrd="0" presId="urn:microsoft.com/office/officeart/2005/8/layout/bProcess4"/>
    <dgm:cxn modelId="{65D7F851-16C8-45E0-A924-4E679A9899DC}" type="presParOf" srcId="{442B9884-DCE7-4C5F-8401-235BBC801975}" destId="{9736A046-4E60-4BAA-B9EF-22EF90318BEA}" srcOrd="0" destOrd="0" presId="urn:microsoft.com/office/officeart/2005/8/layout/bProcess4"/>
    <dgm:cxn modelId="{F7853251-9217-44D8-9D14-28D703DE8E46}" type="presParOf" srcId="{442B9884-DCE7-4C5F-8401-235BBC801975}" destId="{42A1F6F3-98AB-48A3-B778-3C08E6D6BFD5}" srcOrd="1" destOrd="0" presId="urn:microsoft.com/office/officeart/2005/8/layout/bProcess4"/>
    <dgm:cxn modelId="{458F5D2B-4F76-4329-9D6A-8B49A0052F1A}" type="presParOf" srcId="{C04D9292-DBEC-40EB-BBA6-46C1F892C85D}" destId="{E011A4A3-07F3-423C-BF23-E247718218D7}" srcOrd="17" destOrd="0" presId="urn:microsoft.com/office/officeart/2005/8/layout/bProcess4"/>
    <dgm:cxn modelId="{5807E12B-D882-4FCD-B0E0-66A1EB50C2F2}" type="presParOf" srcId="{C04D9292-DBEC-40EB-BBA6-46C1F892C85D}" destId="{C7D51205-3B90-453C-A15E-92AFAB55DD0D}" srcOrd="18" destOrd="0" presId="urn:microsoft.com/office/officeart/2005/8/layout/bProcess4"/>
    <dgm:cxn modelId="{0605C1E4-BCC3-4AE6-9516-EE6925B2E5E8}" type="presParOf" srcId="{C7D51205-3B90-453C-A15E-92AFAB55DD0D}" destId="{FBBB84A5-1CFF-4BEC-9A5F-78E74C0EB850}" srcOrd="0" destOrd="0" presId="urn:microsoft.com/office/officeart/2005/8/layout/bProcess4"/>
    <dgm:cxn modelId="{CD34B032-4414-4D5B-8002-CD396BFEA170}" type="presParOf" srcId="{C7D51205-3B90-453C-A15E-92AFAB55DD0D}" destId="{90300F96-71E5-468E-96A8-A77D60DC2E56}" srcOrd="1" destOrd="0" presId="urn:microsoft.com/office/officeart/2005/8/layout/bProcess4"/>
    <dgm:cxn modelId="{81CCDEF5-E5F6-4195-A3DF-DCF5AC0AD6D5}" type="presParOf" srcId="{C04D9292-DBEC-40EB-BBA6-46C1F892C85D}" destId="{1BBC28E6-26B2-4A07-8EE5-39985A194147}" srcOrd="19" destOrd="0" presId="urn:microsoft.com/office/officeart/2005/8/layout/bProcess4"/>
    <dgm:cxn modelId="{B42A3F03-64AC-4BDE-A27B-78E1709A73A4}" type="presParOf" srcId="{C04D9292-DBEC-40EB-BBA6-46C1F892C85D}" destId="{E6B26CC2-6193-4632-B3E2-977B4F6C93E5}" srcOrd="20" destOrd="0" presId="urn:microsoft.com/office/officeart/2005/8/layout/bProcess4"/>
    <dgm:cxn modelId="{5893EB78-ECB4-4262-B137-32B5A9CB5061}" type="presParOf" srcId="{E6B26CC2-6193-4632-B3E2-977B4F6C93E5}" destId="{DB8DA4A8-8B25-40D4-ABBD-75DCB33FF997}" srcOrd="0" destOrd="0" presId="urn:microsoft.com/office/officeart/2005/8/layout/bProcess4"/>
    <dgm:cxn modelId="{1C5B382D-1358-4417-85E3-A85979F72B71}" type="presParOf" srcId="{E6B26CC2-6193-4632-B3E2-977B4F6C93E5}" destId="{FC9E4250-FB3F-4A3E-B3DE-FC21EA9F2E04}" srcOrd="1" destOrd="0" presId="urn:microsoft.com/office/officeart/2005/8/layout/bProcess4"/>
  </dgm:cxnLst>
  <dgm:bg/>
  <dgm:whole>
    <a:ln w="9525" cap="flat" cmpd="sng" algn="ctr">
      <a:noFill/>
      <a:prstDash val="solid"/>
      <a:round/>
      <a:headEnd type="none" w="med" len="med"/>
      <a:tailEnd type="none" w="med" len="med"/>
    </a:ln>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65AB16-C5A7-42AC-BAE0-0D42BBB6768E}">
      <dsp:nvSpPr>
        <dsp:cNvPr id="0" name=""/>
        <dsp:cNvSpPr/>
      </dsp:nvSpPr>
      <dsp:spPr>
        <a:xfrm rot="5472964">
          <a:off x="361933" y="1007934"/>
          <a:ext cx="1577221" cy="190068"/>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2F1D11E-7A0B-4118-98A3-246D1CD4E5C6}">
      <dsp:nvSpPr>
        <dsp:cNvPr id="0" name=""/>
        <dsp:cNvSpPr/>
      </dsp:nvSpPr>
      <dsp:spPr>
        <a:xfrm>
          <a:off x="740749" y="0"/>
          <a:ext cx="2111871" cy="126712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ln/>
              <a:effectLst>
                <a:outerShdw blurRad="50800" dist="38100" dir="5400000" algn="t" rotWithShape="0">
                  <a:prstClr val="black">
                    <a:alpha val="40000"/>
                  </a:prstClr>
                </a:outerShdw>
              </a:effectLst>
            </a:rPr>
            <a:t>What does policing face - 21</a:t>
          </a:r>
          <a:r>
            <a:rPr lang="en-US" sz="1200" b="1" kern="1200" baseline="30000" dirty="0">
              <a:ln/>
              <a:effectLst>
                <a:outerShdw blurRad="50800" dist="38100" dir="5400000" algn="t" rotWithShape="0">
                  <a:prstClr val="black">
                    <a:alpha val="40000"/>
                  </a:prstClr>
                </a:outerShdw>
              </a:effectLst>
            </a:rPr>
            <a:t>st</a:t>
          </a:r>
          <a:r>
            <a:rPr lang="en-US" sz="1200" b="1" kern="1200" dirty="0">
              <a:ln/>
              <a:effectLst>
                <a:outerShdw blurRad="50800" dist="38100" dir="5400000" algn="t" rotWithShape="0">
                  <a:prstClr val="black">
                    <a:alpha val="40000"/>
                  </a:prstClr>
                </a:outerShdw>
              </a:effectLst>
            </a:rPr>
            <a:t> century challenges </a:t>
          </a:r>
        </a:p>
      </dsp:txBody>
      <dsp:txXfrm>
        <a:off x="777862" y="37113"/>
        <a:ext cx="2037645" cy="1192896"/>
      </dsp:txXfrm>
    </dsp:sp>
    <dsp:sp modelId="{87B846FE-DCBE-44BF-8C36-722A154FE388}">
      <dsp:nvSpPr>
        <dsp:cNvPr id="0" name=""/>
        <dsp:cNvSpPr/>
      </dsp:nvSpPr>
      <dsp:spPr>
        <a:xfrm rot="5400000">
          <a:off x="346012" y="2592476"/>
          <a:ext cx="1575588" cy="190068"/>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90DB42C-FF8F-4030-804E-60FF6825B1B3}">
      <dsp:nvSpPr>
        <dsp:cNvPr id="0" name=""/>
        <dsp:cNvSpPr/>
      </dsp:nvSpPr>
      <dsp:spPr>
        <a:xfrm>
          <a:off x="707275" y="1585180"/>
          <a:ext cx="2111871" cy="126712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ln/>
              <a:effectLst>
                <a:outerShdw blurRad="50800" dist="38100" dir="5400000" algn="t" rotWithShape="0">
                  <a:prstClr val="black">
                    <a:alpha val="40000"/>
                  </a:prstClr>
                </a:outerShdw>
              </a:effectLst>
            </a:rPr>
            <a:t>What do the police think?</a:t>
          </a:r>
          <a:endParaRPr lang="en-US" sz="1200" b="1" kern="1200" dirty="0">
            <a:ln/>
            <a:effectLst>
              <a:outerShdw blurRad="50800" dist="38100" dir="5400000" algn="t" rotWithShape="0">
                <a:prstClr val="black">
                  <a:alpha val="40000"/>
                </a:prstClr>
              </a:outerShdw>
            </a:effectLst>
          </a:endParaRPr>
        </a:p>
      </dsp:txBody>
      <dsp:txXfrm>
        <a:off x="744388" y="1622293"/>
        <a:ext cx="2037645" cy="1192896"/>
      </dsp:txXfrm>
    </dsp:sp>
    <dsp:sp modelId="{C7B23C3B-8E88-4933-89DD-C3925711B86A}">
      <dsp:nvSpPr>
        <dsp:cNvPr id="0" name=""/>
        <dsp:cNvSpPr/>
      </dsp:nvSpPr>
      <dsp:spPr>
        <a:xfrm rot="5400000">
          <a:off x="346012" y="4176379"/>
          <a:ext cx="1575588" cy="190068"/>
        </a:xfrm>
        <a:prstGeom prst="rect">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80F2554-1B1C-4A00-B0A4-B3E3FB6B71E0}">
      <dsp:nvSpPr>
        <dsp:cNvPr id="0" name=""/>
        <dsp:cNvSpPr/>
      </dsp:nvSpPr>
      <dsp:spPr>
        <a:xfrm>
          <a:off x="707275" y="3169083"/>
          <a:ext cx="2111871" cy="126712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ln/>
              <a:effectLst>
                <a:outerShdw blurRad="50800" dist="38100" dir="5400000" algn="t" rotWithShape="0">
                  <a:prstClr val="black">
                    <a:alpha val="40000"/>
                  </a:prstClr>
                </a:outerShdw>
              </a:effectLst>
            </a:rPr>
            <a:t>No more plans or targets</a:t>
          </a:r>
          <a:endParaRPr lang="en-US" sz="1200" b="1" kern="1200" dirty="0">
            <a:ln/>
            <a:effectLst>
              <a:outerShdw blurRad="50800" dist="38100" dir="5400000" algn="t" rotWithShape="0">
                <a:prstClr val="black">
                  <a:alpha val="40000"/>
                </a:prstClr>
              </a:outerShdw>
            </a:effectLst>
          </a:endParaRPr>
        </a:p>
      </dsp:txBody>
      <dsp:txXfrm>
        <a:off x="744388" y="3206196"/>
        <a:ext cx="2037645" cy="1192896"/>
      </dsp:txXfrm>
    </dsp:sp>
    <dsp:sp modelId="{045734DA-36E7-487A-AC65-667022F77815}">
      <dsp:nvSpPr>
        <dsp:cNvPr id="0" name=""/>
        <dsp:cNvSpPr/>
      </dsp:nvSpPr>
      <dsp:spPr>
        <a:xfrm>
          <a:off x="1137964" y="4968331"/>
          <a:ext cx="2800474" cy="190068"/>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04BCD39-5115-4F2C-A744-C83EAA7B02CA}">
      <dsp:nvSpPr>
        <dsp:cNvPr id="0" name=""/>
        <dsp:cNvSpPr/>
      </dsp:nvSpPr>
      <dsp:spPr>
        <a:xfrm>
          <a:off x="707275" y="4752987"/>
          <a:ext cx="2111871" cy="126712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ln/>
              <a:effectLst>
                <a:outerShdw blurRad="50800" dist="38100" dir="5400000" algn="t" rotWithShape="0">
                  <a:prstClr val="black">
                    <a:alpha val="40000"/>
                  </a:prstClr>
                </a:outerShdw>
              </a:effectLst>
            </a:rPr>
            <a:t>The Winsor Review</a:t>
          </a:r>
          <a:endParaRPr lang="en-US" sz="1200" b="1" kern="1200" dirty="0">
            <a:ln/>
            <a:effectLst>
              <a:outerShdw blurRad="50800" dist="38100" dir="5400000" algn="t" rotWithShape="0">
                <a:prstClr val="black">
                  <a:alpha val="40000"/>
                </a:prstClr>
              </a:outerShdw>
            </a:effectLst>
          </a:endParaRPr>
        </a:p>
      </dsp:txBody>
      <dsp:txXfrm>
        <a:off x="744388" y="4790100"/>
        <a:ext cx="2037645" cy="1192896"/>
      </dsp:txXfrm>
    </dsp:sp>
    <dsp:sp modelId="{700EA443-C910-4D32-A1AA-1B324772213A}">
      <dsp:nvSpPr>
        <dsp:cNvPr id="0" name=""/>
        <dsp:cNvSpPr/>
      </dsp:nvSpPr>
      <dsp:spPr>
        <a:xfrm rot="16200000">
          <a:off x="3154801" y="4176379"/>
          <a:ext cx="1575588" cy="190068"/>
        </a:xfrm>
        <a:prstGeom prst="rect">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3C038AD-4F5F-4D4D-BEA7-CA091E5C7A8A}">
      <dsp:nvSpPr>
        <dsp:cNvPr id="0" name=""/>
        <dsp:cNvSpPr/>
      </dsp:nvSpPr>
      <dsp:spPr>
        <a:xfrm>
          <a:off x="3516064" y="4752987"/>
          <a:ext cx="2111871" cy="126712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ln/>
              <a:effectLst>
                <a:outerShdw blurRad="50800" dist="38100" dir="5400000" algn="t" rotWithShape="0">
                  <a:prstClr val="black">
                    <a:alpha val="40000"/>
                  </a:prstClr>
                </a:outerShdw>
              </a:effectLst>
            </a:rPr>
            <a:t>HMCIC view</a:t>
          </a:r>
          <a:endParaRPr lang="en-US" sz="1200" b="1" kern="1200" dirty="0">
            <a:ln/>
            <a:effectLst>
              <a:outerShdw blurRad="50800" dist="38100" dir="5400000" algn="t" rotWithShape="0">
                <a:prstClr val="black">
                  <a:alpha val="40000"/>
                </a:prstClr>
              </a:outerShdw>
            </a:effectLst>
          </a:endParaRPr>
        </a:p>
      </dsp:txBody>
      <dsp:txXfrm>
        <a:off x="3553177" y="4790100"/>
        <a:ext cx="2037645" cy="1192896"/>
      </dsp:txXfrm>
    </dsp:sp>
    <dsp:sp modelId="{EAFFBFE3-1C2C-45F1-8953-95DED03642F7}">
      <dsp:nvSpPr>
        <dsp:cNvPr id="0" name=""/>
        <dsp:cNvSpPr/>
      </dsp:nvSpPr>
      <dsp:spPr>
        <a:xfrm rot="16200000">
          <a:off x="3154801" y="2592476"/>
          <a:ext cx="1575588" cy="190068"/>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B542AE7-BD9F-4673-B4EB-4CA9F730C35A}">
      <dsp:nvSpPr>
        <dsp:cNvPr id="0" name=""/>
        <dsp:cNvSpPr/>
      </dsp:nvSpPr>
      <dsp:spPr>
        <a:xfrm>
          <a:off x="3516064" y="3169083"/>
          <a:ext cx="2111871" cy="126712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ln/>
              <a:effectLst>
                <a:outerShdw blurRad="50800" dist="38100" dir="5400000" algn="t" rotWithShape="0">
                  <a:prstClr val="black">
                    <a:alpha val="40000"/>
                  </a:prstClr>
                </a:outerShdw>
              </a:effectLst>
            </a:rPr>
            <a:t>The Neyroud Review</a:t>
          </a:r>
          <a:endParaRPr lang="en-US" sz="1200" b="1" kern="1200" dirty="0">
            <a:ln/>
            <a:effectLst>
              <a:outerShdw blurRad="50800" dist="38100" dir="5400000" algn="t" rotWithShape="0">
                <a:prstClr val="black">
                  <a:alpha val="40000"/>
                </a:prstClr>
              </a:outerShdw>
            </a:effectLst>
          </a:endParaRPr>
        </a:p>
      </dsp:txBody>
      <dsp:txXfrm>
        <a:off x="3553177" y="3206196"/>
        <a:ext cx="2037645" cy="1192896"/>
      </dsp:txXfrm>
    </dsp:sp>
    <dsp:sp modelId="{D98C25B0-EB1B-4FE6-905F-5233A13AFEC3}">
      <dsp:nvSpPr>
        <dsp:cNvPr id="0" name=""/>
        <dsp:cNvSpPr/>
      </dsp:nvSpPr>
      <dsp:spPr>
        <a:xfrm rot="16200000">
          <a:off x="3154801" y="1008573"/>
          <a:ext cx="1575588" cy="190068"/>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370F61E-FB83-4D88-8BC5-66278F277B51}">
      <dsp:nvSpPr>
        <dsp:cNvPr id="0" name=""/>
        <dsp:cNvSpPr/>
      </dsp:nvSpPr>
      <dsp:spPr>
        <a:xfrm>
          <a:off x="3516064" y="1585180"/>
          <a:ext cx="2111871" cy="126712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ln/>
              <a:effectLst>
                <a:outerShdw blurRad="50800" dist="38100" dir="5400000" algn="t" rotWithShape="0">
                  <a:prstClr val="black">
                    <a:alpha val="40000"/>
                  </a:prstClr>
                </a:outerShdw>
              </a:effectLst>
            </a:rPr>
            <a:t>Transactional and transformational </a:t>
          </a:r>
        </a:p>
      </dsp:txBody>
      <dsp:txXfrm>
        <a:off x="3553177" y="1622293"/>
        <a:ext cx="2037645" cy="1192896"/>
      </dsp:txXfrm>
    </dsp:sp>
    <dsp:sp modelId="{12B73666-6597-46F2-9D60-B4A870BFEAFE}">
      <dsp:nvSpPr>
        <dsp:cNvPr id="0" name=""/>
        <dsp:cNvSpPr/>
      </dsp:nvSpPr>
      <dsp:spPr>
        <a:xfrm>
          <a:off x="3946753" y="216621"/>
          <a:ext cx="2800474" cy="190068"/>
        </a:xfrm>
        <a:prstGeom prst="rect">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8ECB36D-C12A-458F-8CD0-B3BC95EBC7AD}">
      <dsp:nvSpPr>
        <dsp:cNvPr id="0" name=""/>
        <dsp:cNvSpPr/>
      </dsp:nvSpPr>
      <dsp:spPr>
        <a:xfrm>
          <a:off x="3516064" y="1277"/>
          <a:ext cx="2111871" cy="126712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ln/>
              <a:effectLst>
                <a:outerShdw blurRad="50800" dist="38100" dir="5400000" algn="t" rotWithShape="0">
                  <a:prstClr val="black">
                    <a:alpha val="40000"/>
                  </a:prstClr>
                </a:outerShdw>
              </a:effectLst>
            </a:rPr>
            <a:t>Marketing the police</a:t>
          </a:r>
        </a:p>
      </dsp:txBody>
      <dsp:txXfrm>
        <a:off x="3553177" y="38390"/>
        <a:ext cx="2037645" cy="1192896"/>
      </dsp:txXfrm>
    </dsp:sp>
    <dsp:sp modelId="{E011A4A3-07F3-423C-BF23-E247718218D7}">
      <dsp:nvSpPr>
        <dsp:cNvPr id="0" name=""/>
        <dsp:cNvSpPr/>
      </dsp:nvSpPr>
      <dsp:spPr>
        <a:xfrm rot="5400000">
          <a:off x="5963590" y="1008573"/>
          <a:ext cx="1575588" cy="190068"/>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2A1F6F3-98AB-48A3-B778-3C08E6D6BFD5}">
      <dsp:nvSpPr>
        <dsp:cNvPr id="0" name=""/>
        <dsp:cNvSpPr/>
      </dsp:nvSpPr>
      <dsp:spPr>
        <a:xfrm>
          <a:off x="6324853" y="1277"/>
          <a:ext cx="2111871" cy="126712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ln/>
              <a:effectLst>
                <a:outerShdw blurRad="50800" dist="38100" dir="5400000" algn="t" rotWithShape="0">
                  <a:prstClr val="black">
                    <a:alpha val="40000"/>
                  </a:prstClr>
                </a:outerShdw>
              </a:effectLst>
            </a:rPr>
            <a:t>The holistic approach</a:t>
          </a:r>
          <a:endParaRPr lang="en-US" sz="1200" b="1" kern="1200" dirty="0">
            <a:ln/>
            <a:effectLst>
              <a:outerShdw blurRad="50800" dist="38100" dir="5400000" algn="t" rotWithShape="0">
                <a:prstClr val="black">
                  <a:alpha val="40000"/>
                </a:prstClr>
              </a:outerShdw>
            </a:effectLst>
          </a:endParaRPr>
        </a:p>
      </dsp:txBody>
      <dsp:txXfrm>
        <a:off x="6361966" y="38390"/>
        <a:ext cx="2037645" cy="1192896"/>
      </dsp:txXfrm>
    </dsp:sp>
    <dsp:sp modelId="{1BBC28E6-26B2-4A07-8EE5-39985A194147}">
      <dsp:nvSpPr>
        <dsp:cNvPr id="0" name=""/>
        <dsp:cNvSpPr/>
      </dsp:nvSpPr>
      <dsp:spPr>
        <a:xfrm rot="5400000">
          <a:off x="5963590" y="2592476"/>
          <a:ext cx="1575588" cy="190068"/>
        </a:xfrm>
        <a:prstGeom prst="rect">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0300F96-71E5-468E-96A8-A77D60DC2E56}">
      <dsp:nvSpPr>
        <dsp:cNvPr id="0" name=""/>
        <dsp:cNvSpPr/>
      </dsp:nvSpPr>
      <dsp:spPr>
        <a:xfrm>
          <a:off x="6324853" y="1585180"/>
          <a:ext cx="2111871" cy="126712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ln/>
              <a:effectLst>
                <a:outerShdw blurRad="50800" dist="38100" dir="5400000" algn="t" rotWithShape="0">
                  <a:prstClr val="black">
                    <a:alpha val="40000"/>
                  </a:prstClr>
                </a:outerShdw>
              </a:effectLst>
            </a:rPr>
            <a:t>The  future</a:t>
          </a:r>
          <a:endParaRPr lang="en-US" sz="1200" b="1" kern="1200" dirty="0">
            <a:ln/>
            <a:effectLst>
              <a:outerShdw blurRad="50800" dist="38100" dir="5400000" algn="t" rotWithShape="0">
                <a:prstClr val="black">
                  <a:alpha val="40000"/>
                </a:prstClr>
              </a:outerShdw>
            </a:effectLst>
          </a:endParaRPr>
        </a:p>
      </dsp:txBody>
      <dsp:txXfrm>
        <a:off x="6361966" y="1622293"/>
        <a:ext cx="2037645" cy="1192896"/>
      </dsp:txXfrm>
    </dsp:sp>
    <dsp:sp modelId="{FC9E4250-FB3F-4A3E-B3DE-FC21EA9F2E04}">
      <dsp:nvSpPr>
        <dsp:cNvPr id="0" name=""/>
        <dsp:cNvSpPr/>
      </dsp:nvSpPr>
      <dsp:spPr>
        <a:xfrm>
          <a:off x="6324853" y="3169083"/>
          <a:ext cx="2111871" cy="126712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ln/>
              <a:effectLst>
                <a:outerShdw blurRad="50800" dist="38100" dir="5400000" algn="t" rotWithShape="0">
                  <a:prstClr val="black">
                    <a:alpha val="40000"/>
                  </a:prstClr>
                </a:outerShdw>
              </a:effectLst>
            </a:rPr>
            <a:t>Question &amp; answer session</a:t>
          </a:r>
        </a:p>
      </dsp:txBody>
      <dsp:txXfrm>
        <a:off x="6361966" y="3206196"/>
        <a:ext cx="2037645" cy="1192896"/>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en-GB"/>
          </a:p>
        </p:txBody>
      </p:sp>
      <p:sp>
        <p:nvSpPr>
          <p:cNvPr id="3" name="Date Placeholder 2"/>
          <p:cNvSpPr>
            <a:spLocks noGrp="1"/>
          </p:cNvSpPr>
          <p:nvPr>
            <p:ph type="dt" sz="quarter" idx="1"/>
          </p:nvPr>
        </p:nvSpPr>
        <p:spPr>
          <a:xfrm>
            <a:off x="3902597" y="0"/>
            <a:ext cx="2985558" cy="502835"/>
          </a:xfrm>
          <a:prstGeom prst="rect">
            <a:avLst/>
          </a:prstGeom>
        </p:spPr>
        <p:txBody>
          <a:bodyPr vert="horz" lIns="96634" tIns="48317" rIns="96634" bIns="48317" rtlCol="0"/>
          <a:lstStyle>
            <a:lvl1pPr algn="r">
              <a:defRPr sz="1300"/>
            </a:lvl1pPr>
          </a:lstStyle>
          <a:p>
            <a:fld id="{612543F9-9FE0-43AE-AE3C-BE274C2FDAAC}" type="datetimeFigureOut">
              <a:rPr lang="en-GB" smtClean="0"/>
              <a:t>16/03/2020</a:t>
            </a:fld>
            <a:endParaRPr lang="en-GB"/>
          </a:p>
        </p:txBody>
      </p:sp>
      <p:sp>
        <p:nvSpPr>
          <p:cNvPr id="4" name="Footer Placeholder 3"/>
          <p:cNvSpPr>
            <a:spLocks noGrp="1"/>
          </p:cNvSpPr>
          <p:nvPr>
            <p:ph type="ftr" sz="quarter" idx="2"/>
          </p:nvPr>
        </p:nvSpPr>
        <p:spPr>
          <a:xfrm>
            <a:off x="0" y="9519055"/>
            <a:ext cx="2985558" cy="502834"/>
          </a:xfrm>
          <a:prstGeom prst="rect">
            <a:avLst/>
          </a:prstGeom>
        </p:spPr>
        <p:txBody>
          <a:bodyPr vert="horz" lIns="96634" tIns="48317" rIns="96634" bIns="48317" rtlCol="0" anchor="b"/>
          <a:lstStyle>
            <a:lvl1pPr algn="l">
              <a:defRPr sz="1300"/>
            </a:lvl1pPr>
          </a:lstStyle>
          <a:p>
            <a:endParaRPr lang="en-GB"/>
          </a:p>
        </p:txBody>
      </p:sp>
      <p:sp>
        <p:nvSpPr>
          <p:cNvPr id="5" name="Slide Number Placeholder 4"/>
          <p:cNvSpPr>
            <a:spLocks noGrp="1"/>
          </p:cNvSpPr>
          <p:nvPr>
            <p:ph type="sldNum" sz="quarter" idx="3"/>
          </p:nvPr>
        </p:nvSpPr>
        <p:spPr>
          <a:xfrm>
            <a:off x="3902597" y="9519055"/>
            <a:ext cx="2985558" cy="502834"/>
          </a:xfrm>
          <a:prstGeom prst="rect">
            <a:avLst/>
          </a:prstGeom>
        </p:spPr>
        <p:txBody>
          <a:bodyPr vert="horz" lIns="96634" tIns="48317" rIns="96634" bIns="48317" rtlCol="0" anchor="b"/>
          <a:lstStyle>
            <a:lvl1pPr algn="r">
              <a:defRPr sz="1300"/>
            </a:lvl1pPr>
          </a:lstStyle>
          <a:p>
            <a:fld id="{2A6F4E83-D8BD-4296-BEFE-EEA02F3B0EA2}" type="slidenum">
              <a:rPr lang="en-GB" smtClean="0"/>
              <a:t>‹#›</a:t>
            </a:fld>
            <a:endParaRPr lang="en-GB"/>
          </a:p>
        </p:txBody>
      </p:sp>
    </p:spTree>
    <p:extLst>
      <p:ext uri="{BB962C8B-B14F-4D97-AF65-F5344CB8AC3E}">
        <p14:creationId xmlns:p14="http://schemas.microsoft.com/office/powerpoint/2010/main" val="168965576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04-25T13:33:36.688"/>
    </inkml:context>
    <inkml:brush xml:id="br0">
      <inkml:brushProperty name="width" value="0.2" units="cm"/>
      <inkml:brushProperty name="height" value="0.4" units="cm"/>
      <inkml:brushProperty name="color" value="#FFFF00"/>
      <inkml:brushProperty name="tip" value="rectangle"/>
      <inkml:brushProperty name="rasterOp" value="maskPen"/>
      <inkml:brushProperty name="ignorePressure" value="1"/>
    </inkml:brush>
  </inkml:definitions>
  <inkml:trace contextRef="#ctx0" brushRef="#br0">1 0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1094"/>
          </a:xfrm>
          <a:prstGeom prst="rect">
            <a:avLst/>
          </a:prstGeom>
        </p:spPr>
        <p:txBody>
          <a:bodyPr vert="horz" lIns="96634" tIns="48317" rIns="96634" bIns="48317" rtlCol="0"/>
          <a:lstStyle>
            <a:lvl1pPr algn="l">
              <a:defRPr sz="1300"/>
            </a:lvl1pPr>
          </a:lstStyle>
          <a:p>
            <a:endParaRPr lang="en-GB"/>
          </a:p>
        </p:txBody>
      </p:sp>
      <p:sp>
        <p:nvSpPr>
          <p:cNvPr id="3" name="Date Placeholder 2"/>
          <p:cNvSpPr>
            <a:spLocks noGrp="1"/>
          </p:cNvSpPr>
          <p:nvPr>
            <p:ph type="dt" idx="1"/>
          </p:nvPr>
        </p:nvSpPr>
        <p:spPr>
          <a:xfrm>
            <a:off x="3902597" y="0"/>
            <a:ext cx="2985558" cy="501094"/>
          </a:xfrm>
          <a:prstGeom prst="rect">
            <a:avLst/>
          </a:prstGeom>
        </p:spPr>
        <p:txBody>
          <a:bodyPr vert="horz" lIns="96634" tIns="48317" rIns="96634" bIns="48317" rtlCol="0"/>
          <a:lstStyle>
            <a:lvl1pPr algn="r">
              <a:defRPr sz="1300"/>
            </a:lvl1pPr>
          </a:lstStyle>
          <a:p>
            <a:fld id="{3854066F-FC89-4662-BF57-F84AF42E4E0A}" type="datetimeFigureOut">
              <a:rPr lang="en-GB" smtClean="0"/>
              <a:t>16/03/2020</a:t>
            </a:fld>
            <a:endParaRPr lang="en-GB"/>
          </a:p>
        </p:txBody>
      </p:sp>
      <p:sp>
        <p:nvSpPr>
          <p:cNvPr id="4" name="Slide Image Placeholder 3"/>
          <p:cNvSpPr>
            <a:spLocks noGrp="1" noRot="1" noChangeAspect="1"/>
          </p:cNvSpPr>
          <p:nvPr>
            <p:ph type="sldImg" idx="2"/>
          </p:nvPr>
        </p:nvSpPr>
        <p:spPr>
          <a:xfrm>
            <a:off x="939800" y="750888"/>
            <a:ext cx="5010150" cy="3759200"/>
          </a:xfrm>
          <a:prstGeom prst="rect">
            <a:avLst/>
          </a:prstGeom>
          <a:noFill/>
          <a:ln w="12700">
            <a:solidFill>
              <a:prstClr val="black"/>
            </a:solidFill>
          </a:ln>
        </p:spPr>
        <p:txBody>
          <a:bodyPr vert="horz" lIns="96634" tIns="48317" rIns="96634" bIns="48317" rtlCol="0" anchor="ctr"/>
          <a:lstStyle/>
          <a:p>
            <a:endParaRPr lang="en-GB"/>
          </a:p>
        </p:txBody>
      </p:sp>
      <p:sp>
        <p:nvSpPr>
          <p:cNvPr id="5" name="Notes Placeholder 4"/>
          <p:cNvSpPr>
            <a:spLocks noGrp="1"/>
          </p:cNvSpPr>
          <p:nvPr>
            <p:ph type="body" sz="quarter" idx="3"/>
          </p:nvPr>
        </p:nvSpPr>
        <p:spPr>
          <a:xfrm>
            <a:off x="688975" y="4760397"/>
            <a:ext cx="5511800" cy="4509850"/>
          </a:xfrm>
          <a:prstGeom prst="rect">
            <a:avLst/>
          </a:prstGeom>
        </p:spPr>
        <p:txBody>
          <a:bodyPr vert="horz" lIns="96634" tIns="48317" rIns="96634" bIns="4831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9054"/>
            <a:ext cx="2985558" cy="501094"/>
          </a:xfrm>
          <a:prstGeom prst="rect">
            <a:avLst/>
          </a:prstGeom>
        </p:spPr>
        <p:txBody>
          <a:bodyPr vert="horz" lIns="96634" tIns="48317" rIns="96634" bIns="48317"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9054"/>
            <a:ext cx="2985558" cy="501094"/>
          </a:xfrm>
          <a:prstGeom prst="rect">
            <a:avLst/>
          </a:prstGeom>
        </p:spPr>
        <p:txBody>
          <a:bodyPr vert="horz" lIns="96634" tIns="48317" rIns="96634" bIns="48317" rtlCol="0" anchor="b"/>
          <a:lstStyle>
            <a:lvl1pPr algn="r">
              <a:defRPr sz="1300"/>
            </a:lvl1pPr>
          </a:lstStyle>
          <a:p>
            <a:fld id="{594F480F-6A92-4400-847E-F7C04F94BCFF}" type="slidenum">
              <a:rPr lang="en-GB" smtClean="0"/>
              <a:t>‹#›</a:t>
            </a:fld>
            <a:endParaRPr lang="en-GB"/>
          </a:p>
        </p:txBody>
      </p:sp>
    </p:spTree>
    <p:extLst>
      <p:ext uri="{BB962C8B-B14F-4D97-AF65-F5344CB8AC3E}">
        <p14:creationId xmlns:p14="http://schemas.microsoft.com/office/powerpoint/2010/main" val="1327545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From Colin Rogers book </a:t>
            </a:r>
          </a:p>
        </p:txBody>
      </p:sp>
      <p:sp>
        <p:nvSpPr>
          <p:cNvPr id="563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300">
                <a:solidFill>
                  <a:schemeClr val="tx1"/>
                </a:solidFill>
                <a:latin typeface="Calibri" pitchFamily="34" charset="0"/>
              </a:defRPr>
            </a:lvl1pPr>
            <a:lvl2pPr marL="785150" indent="-301981" eaLnBrk="0" hangingPunct="0">
              <a:spcBef>
                <a:spcPct val="30000"/>
              </a:spcBef>
              <a:defRPr sz="1300">
                <a:solidFill>
                  <a:schemeClr val="tx1"/>
                </a:solidFill>
                <a:latin typeface="Calibri" pitchFamily="34" charset="0"/>
              </a:defRPr>
            </a:lvl2pPr>
            <a:lvl3pPr marL="1207922" indent="-241584" eaLnBrk="0" hangingPunct="0">
              <a:spcBef>
                <a:spcPct val="30000"/>
              </a:spcBef>
              <a:defRPr sz="1300">
                <a:solidFill>
                  <a:schemeClr val="tx1"/>
                </a:solidFill>
                <a:latin typeface="Calibri" pitchFamily="34" charset="0"/>
              </a:defRPr>
            </a:lvl3pPr>
            <a:lvl4pPr marL="1691091" indent="-241584" eaLnBrk="0" hangingPunct="0">
              <a:spcBef>
                <a:spcPct val="30000"/>
              </a:spcBef>
              <a:defRPr sz="1300">
                <a:solidFill>
                  <a:schemeClr val="tx1"/>
                </a:solidFill>
                <a:latin typeface="Calibri" pitchFamily="34" charset="0"/>
              </a:defRPr>
            </a:lvl4pPr>
            <a:lvl5pPr marL="2174260" indent="-241584" eaLnBrk="0" hangingPunct="0">
              <a:spcBef>
                <a:spcPct val="30000"/>
              </a:spcBef>
              <a:defRPr sz="1300">
                <a:solidFill>
                  <a:schemeClr val="tx1"/>
                </a:solidFill>
                <a:latin typeface="Calibri" pitchFamily="34" charset="0"/>
              </a:defRPr>
            </a:lvl5pPr>
            <a:lvl6pPr marL="2657429" indent="-241584" eaLnBrk="0" fontAlgn="base" hangingPunct="0">
              <a:spcBef>
                <a:spcPct val="30000"/>
              </a:spcBef>
              <a:spcAft>
                <a:spcPct val="0"/>
              </a:spcAft>
              <a:defRPr sz="1300">
                <a:solidFill>
                  <a:schemeClr val="tx1"/>
                </a:solidFill>
                <a:latin typeface="Calibri" pitchFamily="34" charset="0"/>
              </a:defRPr>
            </a:lvl6pPr>
            <a:lvl7pPr marL="3140598" indent="-241584" eaLnBrk="0" fontAlgn="base" hangingPunct="0">
              <a:spcBef>
                <a:spcPct val="30000"/>
              </a:spcBef>
              <a:spcAft>
                <a:spcPct val="0"/>
              </a:spcAft>
              <a:defRPr sz="1300">
                <a:solidFill>
                  <a:schemeClr val="tx1"/>
                </a:solidFill>
                <a:latin typeface="Calibri" pitchFamily="34" charset="0"/>
              </a:defRPr>
            </a:lvl7pPr>
            <a:lvl8pPr marL="3623767" indent="-241584" eaLnBrk="0" fontAlgn="base" hangingPunct="0">
              <a:spcBef>
                <a:spcPct val="30000"/>
              </a:spcBef>
              <a:spcAft>
                <a:spcPct val="0"/>
              </a:spcAft>
              <a:defRPr sz="1300">
                <a:solidFill>
                  <a:schemeClr val="tx1"/>
                </a:solidFill>
                <a:latin typeface="Calibri" pitchFamily="34" charset="0"/>
              </a:defRPr>
            </a:lvl8pPr>
            <a:lvl9pPr marL="4106936" indent="-241584" eaLnBrk="0" fontAlgn="base" hangingPunct="0">
              <a:spcBef>
                <a:spcPct val="30000"/>
              </a:spcBef>
              <a:spcAft>
                <a:spcPct val="0"/>
              </a:spcAft>
              <a:defRPr sz="1300">
                <a:solidFill>
                  <a:schemeClr val="tx1"/>
                </a:solidFill>
                <a:latin typeface="Calibri" pitchFamily="34" charset="0"/>
              </a:defRPr>
            </a:lvl9pPr>
          </a:lstStyle>
          <a:p>
            <a:pPr eaLnBrk="1" hangingPunct="1">
              <a:spcBef>
                <a:spcPct val="0"/>
              </a:spcBef>
            </a:pPr>
            <a:fld id="{7E864D08-B3CA-489D-AFA2-A838A33C1EA7}" type="slidenum">
              <a:rPr lang="en-GB" altLang="en-US" smtClean="0">
                <a:latin typeface="Arial" charset="0"/>
              </a:rPr>
              <a:pPr eaLnBrk="1" hangingPunct="1">
                <a:spcBef>
                  <a:spcPct val="0"/>
                </a:spcBef>
              </a:pPr>
              <a:t>40</a:t>
            </a:fld>
            <a:endParaRPr lang="en-GB" altLang="en-US">
              <a:latin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09283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74012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828241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128975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36978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91106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357132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099189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13358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40788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107137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3/16/2020</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160540462"/>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video" Target="https://www.youtube.com/embed/qGulU83N6Gc?feature=oembed"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eYQC2uV6Bpk?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customXml" Target="../ink/ink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CashAq5RToM?feature=oembed"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7.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www.demos.co.uk/publications/aforceforchange"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40F2A-1653-4FBD-9C08-0A267AA26487}"/>
              </a:ext>
            </a:extLst>
          </p:cNvPr>
          <p:cNvSpPr>
            <a:spLocks noGrp="1"/>
          </p:cNvSpPr>
          <p:nvPr>
            <p:ph type="title"/>
          </p:nvPr>
        </p:nvSpPr>
        <p:spPr/>
        <p:txBody>
          <a:bodyPr/>
          <a:lstStyle/>
          <a:p>
            <a:r>
              <a:rPr lang="en-GB">
                <a:cs typeface="Calibri Light"/>
              </a:rPr>
              <a:t>Continued from last week.......</a:t>
            </a:r>
            <a:endParaRPr lang="en-GB"/>
          </a:p>
        </p:txBody>
      </p:sp>
      <p:sp>
        <p:nvSpPr>
          <p:cNvPr id="13" name="Content Placeholder 12">
            <a:extLst>
              <a:ext uri="{FF2B5EF4-FFF2-40B4-BE49-F238E27FC236}">
                <a16:creationId xmlns:a16="http://schemas.microsoft.com/office/drawing/2014/main" id="{D560E940-7F3C-4551-BD6D-163D10EE021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92847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Helen </a:t>
            </a:r>
            <a:r>
              <a:rPr lang="en-GB" b="1" dirty="0"/>
              <a:t>Donnelly, nurse</a:t>
            </a:r>
            <a:endParaRPr lang="en-GB" dirty="0"/>
          </a:p>
        </p:txBody>
      </p:sp>
      <p:sp>
        <p:nvSpPr>
          <p:cNvPr id="3" name="Content Placeholder 2"/>
          <p:cNvSpPr>
            <a:spLocks noGrp="1"/>
          </p:cNvSpPr>
          <p:nvPr>
            <p:ph idx="1"/>
          </p:nvPr>
        </p:nvSpPr>
        <p:spPr/>
        <p:txBody>
          <a:bodyPr>
            <a:normAutofit/>
          </a:bodyPr>
          <a:lstStyle/>
          <a:p>
            <a:pPr algn="just"/>
            <a:r>
              <a:rPr lang="en-GB" sz="1500" b="1" dirty="0"/>
              <a:t>Casualty nurse Helene Donnelly said she was spurred on to blow the whistle as she could not see patients suffer any more, </a:t>
            </a:r>
          </a:p>
          <a:p>
            <a:pPr algn="just"/>
            <a:endParaRPr lang="en-GB" sz="1500" b="1" dirty="0"/>
          </a:p>
          <a:p>
            <a:pPr algn="just"/>
            <a:r>
              <a:rPr lang="en-GB" sz="1500" b="1" dirty="0"/>
              <a:t>She told the inquiry that as a result of her actions she was "told to watch my back" and was afraid to leave the hospital unaccompanied.</a:t>
            </a:r>
          </a:p>
        </p:txBody>
      </p:sp>
    </p:spTree>
    <p:extLst>
      <p:ext uri="{BB962C8B-B14F-4D97-AF65-F5344CB8AC3E}">
        <p14:creationId xmlns:p14="http://schemas.microsoft.com/office/powerpoint/2010/main" val="2243937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final report says the NHS must 'fundamentally change'</a:t>
            </a:r>
            <a:endParaRPr lang="en-GB" dirty="0"/>
          </a:p>
        </p:txBody>
      </p:sp>
      <p:sp>
        <p:nvSpPr>
          <p:cNvPr id="3" name="Content Placeholder 2"/>
          <p:cNvSpPr>
            <a:spLocks noGrp="1"/>
          </p:cNvSpPr>
          <p:nvPr>
            <p:ph idx="1"/>
          </p:nvPr>
        </p:nvSpPr>
        <p:spPr/>
        <p:txBody>
          <a:bodyPr/>
          <a:lstStyle/>
          <a:p>
            <a:pPr algn="just"/>
            <a:endParaRPr lang="en-GB" dirty="0"/>
          </a:p>
          <a:p>
            <a:pPr algn="just"/>
            <a:r>
              <a:rPr lang="en-GB" sz="1500" b="1" dirty="0"/>
              <a:t>In his final report, Robert Francis QC made 290 recommendations for changing the NHS, </a:t>
            </a:r>
          </a:p>
          <a:p>
            <a:pPr algn="just"/>
            <a:endParaRPr lang="en-GB" sz="1500" b="1" dirty="0"/>
          </a:p>
          <a:p>
            <a:pPr algn="just"/>
            <a:r>
              <a:rPr lang="en-GB" sz="1500" b="1" dirty="0"/>
              <a:t>He stated that patients at the hospital "were failed by a system which ignored the warning signs and put corporate self-interest and cost control ahead of patients and their safety".</a:t>
            </a:r>
          </a:p>
        </p:txBody>
      </p:sp>
    </p:spTree>
    <p:extLst>
      <p:ext uri="{BB962C8B-B14F-4D97-AF65-F5344CB8AC3E}">
        <p14:creationId xmlns:p14="http://schemas.microsoft.com/office/powerpoint/2010/main" val="2301413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Health Secretary calls for change of culture in NHS</a:t>
            </a:r>
            <a:endParaRPr lang="en-GB" dirty="0"/>
          </a:p>
        </p:txBody>
      </p:sp>
      <p:sp>
        <p:nvSpPr>
          <p:cNvPr id="3" name="Content Placeholder 2"/>
          <p:cNvSpPr>
            <a:spLocks noGrp="1"/>
          </p:cNvSpPr>
          <p:nvPr>
            <p:ph idx="1"/>
          </p:nvPr>
        </p:nvSpPr>
        <p:spPr/>
        <p:txBody>
          <a:bodyPr/>
          <a:lstStyle/>
          <a:p>
            <a:pPr algn="just"/>
            <a:endParaRPr lang="en-GB" dirty="0"/>
          </a:p>
          <a:p>
            <a:pPr algn="just"/>
            <a:r>
              <a:rPr lang="en-GB" b="1" dirty="0"/>
              <a:t>Ahead of the inquiry's report, the Health Secretary Jeremy Hunt called for "proper accountability" and a change of culture to give greater priority to compassion, </a:t>
            </a:r>
          </a:p>
          <a:p>
            <a:pPr algn="just"/>
            <a:endParaRPr lang="en-GB" b="1" dirty="0"/>
          </a:p>
          <a:p>
            <a:pPr algn="just"/>
            <a:r>
              <a:rPr lang="en-GB" b="1" dirty="0"/>
              <a:t>Mr Hunt said the events at Stafford represented "the most shocking betrayal of NHS founding values in its history</a:t>
            </a:r>
            <a:r>
              <a:rPr lang="en-GB" dirty="0"/>
              <a:t>".</a:t>
            </a:r>
          </a:p>
        </p:txBody>
      </p:sp>
    </p:spTree>
    <p:extLst>
      <p:ext uri="{BB962C8B-B14F-4D97-AF65-F5344CB8AC3E}">
        <p14:creationId xmlns:p14="http://schemas.microsoft.com/office/powerpoint/2010/main" val="117985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Closing statements</a:t>
            </a:r>
            <a:endParaRPr lang="en-GB" dirty="0"/>
          </a:p>
        </p:txBody>
      </p:sp>
      <p:sp>
        <p:nvSpPr>
          <p:cNvPr id="3" name="Content Placeholder 2"/>
          <p:cNvSpPr>
            <a:spLocks noGrp="1"/>
          </p:cNvSpPr>
          <p:nvPr>
            <p:ph idx="1"/>
          </p:nvPr>
        </p:nvSpPr>
        <p:spPr>
          <a:xfrm>
            <a:off x="744028" y="2194946"/>
            <a:ext cx="5621747" cy="3081287"/>
          </a:xfrm>
        </p:spPr>
        <p:txBody>
          <a:bodyPr>
            <a:normAutofit fontScale="85000" lnSpcReduction="20000"/>
          </a:bodyPr>
          <a:lstStyle/>
          <a:p>
            <a:pPr algn="just"/>
            <a:endParaRPr lang="en-GB" dirty="0"/>
          </a:p>
          <a:p>
            <a:pPr algn="just"/>
            <a:r>
              <a:rPr lang="en-GB" sz="1600" b="1" dirty="0"/>
              <a:t>The public inquiry into failings at Stafford Hospital heard closing statements from patient groups. </a:t>
            </a:r>
          </a:p>
          <a:p>
            <a:pPr marL="0" indent="0" algn="just">
              <a:buNone/>
            </a:pPr>
            <a:endParaRPr lang="en-GB" sz="1700" b="1" dirty="0"/>
          </a:p>
          <a:p>
            <a:pPr algn="just"/>
            <a:r>
              <a:rPr lang="en-GB" sz="1600" b="1" dirty="0"/>
              <a:t>“Cure the NHS” members criticised the strategic health authority and described the Care Quality Commission health watchdog as a "wholly inefficient" organisation.</a:t>
            </a:r>
          </a:p>
          <a:p>
            <a:pPr algn="just"/>
            <a:endParaRPr lang="en-GB" sz="1600" b="1" dirty="0"/>
          </a:p>
          <a:p>
            <a:pPr algn="just"/>
            <a:r>
              <a:rPr lang="en-GB" sz="1600" b="1" dirty="0"/>
              <a:t>The inquiry into standards at Stafford Hospital ended after 139 days and at a cost of over £10m. </a:t>
            </a:r>
          </a:p>
          <a:p>
            <a:pPr algn="just"/>
            <a:endParaRPr lang="en-GB" sz="1600" b="1" dirty="0"/>
          </a:p>
          <a:p>
            <a:pPr algn="just"/>
            <a:r>
              <a:rPr lang="en-GB" sz="1600" b="1" dirty="0"/>
              <a:t>The chairman Robert Francis QC was left to consider a million pages of evidence which had been presented by the NHS, patients, employees and campaign groups</a:t>
            </a:r>
          </a:p>
          <a:p>
            <a:pPr algn="just"/>
            <a:endParaRPr lang="en-GB" dirty="0"/>
          </a:p>
        </p:txBody>
      </p:sp>
    </p:spTree>
    <p:extLst>
      <p:ext uri="{BB962C8B-B14F-4D97-AF65-F5344CB8AC3E}">
        <p14:creationId xmlns:p14="http://schemas.microsoft.com/office/powerpoint/2010/main" val="244265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1000"/>
                                        <p:tgtEl>
                                          <p:spTgt spid="3">
                                            <p:txEl>
                                              <p:pRg st="7" end="7"/>
                                            </p:txEl>
                                          </p:spTgt>
                                        </p:tgtEl>
                                      </p:cBhvr>
                                    </p:animEffect>
                                    <p:anim calcmode="lin" valueType="num">
                                      <p:cBhvr>
                                        <p:cTn id="2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Government vows to introduce "radical new measures"</a:t>
            </a:r>
            <a:br>
              <a:rPr lang="en-GB" dirty="0"/>
            </a:br>
            <a:endParaRPr lang="en-GB" dirty="0"/>
          </a:p>
        </p:txBody>
      </p:sp>
      <p:sp>
        <p:nvSpPr>
          <p:cNvPr id="3" name="Content Placeholder 2"/>
          <p:cNvSpPr>
            <a:spLocks noGrp="1"/>
          </p:cNvSpPr>
          <p:nvPr>
            <p:ph idx="1"/>
          </p:nvPr>
        </p:nvSpPr>
        <p:spPr/>
        <p:txBody>
          <a:bodyPr>
            <a:normAutofit/>
          </a:bodyPr>
          <a:lstStyle/>
          <a:p>
            <a:pPr algn="just"/>
            <a:r>
              <a:rPr lang="en-GB" b="1" dirty="0"/>
              <a:t>The Government promised to foster a "culture of zero harm and compassionate care" in the wake of Robert Francis QC's report,</a:t>
            </a:r>
          </a:p>
          <a:p>
            <a:pPr marL="0" indent="0" algn="just">
              <a:buNone/>
            </a:pPr>
            <a:endParaRPr lang="en-GB" b="1" dirty="0"/>
          </a:p>
          <a:p>
            <a:pPr algn="just"/>
            <a:r>
              <a:rPr lang="en-GB" b="1" dirty="0"/>
              <a:t>Speaking in the Commons, Health Secretary Jeremy Hunt said a number of changes would be introduced, including a rating system for hospitals and care homes, and changes to nurse training.</a:t>
            </a:r>
          </a:p>
        </p:txBody>
      </p:sp>
    </p:spTree>
    <p:extLst>
      <p:ext uri="{BB962C8B-B14F-4D97-AF65-F5344CB8AC3E}">
        <p14:creationId xmlns:p14="http://schemas.microsoft.com/office/powerpoint/2010/main" val="147117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Chief nurse faces disciplinary hearing</a:t>
            </a:r>
            <a:endParaRPr lang="en-GB" dirty="0"/>
          </a:p>
        </p:txBody>
      </p:sp>
      <p:sp>
        <p:nvSpPr>
          <p:cNvPr id="3" name="Content Placeholder 2"/>
          <p:cNvSpPr>
            <a:spLocks noGrp="1"/>
          </p:cNvSpPr>
          <p:nvPr>
            <p:ph idx="1"/>
          </p:nvPr>
        </p:nvSpPr>
        <p:spPr/>
        <p:txBody>
          <a:bodyPr/>
          <a:lstStyle/>
          <a:p>
            <a:pPr algn="just"/>
            <a:r>
              <a:rPr lang="en-GB" b="1" dirty="0"/>
              <a:t>A former chief nurse at Stafford Hospital has admitted she could be "intense" with staff. </a:t>
            </a:r>
          </a:p>
          <a:p>
            <a:pPr algn="just"/>
            <a:endParaRPr lang="en-GB" b="1" dirty="0"/>
          </a:p>
          <a:p>
            <a:pPr algn="just"/>
            <a:r>
              <a:rPr lang="en-GB" b="1" dirty="0"/>
              <a:t>At a Nursing and Midwifery Council (NMC) disciplinary hearing, Janice Harry denied bullying colleagues.</a:t>
            </a:r>
          </a:p>
          <a:p>
            <a:pPr algn="just"/>
            <a:endParaRPr lang="en-GB" b="1" dirty="0"/>
          </a:p>
          <a:p>
            <a:pPr algn="just"/>
            <a:endParaRPr lang="en-GB" b="1" dirty="0"/>
          </a:p>
          <a:p>
            <a:pPr marL="0" indent="0" algn="just">
              <a:buNone/>
            </a:pPr>
            <a:endParaRPr lang="en-GB" dirty="0"/>
          </a:p>
        </p:txBody>
      </p:sp>
    </p:spTree>
    <p:extLst>
      <p:ext uri="{BB962C8B-B14F-4D97-AF65-F5344CB8AC3E}">
        <p14:creationId xmlns:p14="http://schemas.microsoft.com/office/powerpoint/2010/main" val="1407435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Nurses struck off register</a:t>
            </a:r>
            <a:endParaRPr lang="en-GB" dirty="0"/>
          </a:p>
        </p:txBody>
      </p:sp>
      <p:sp>
        <p:nvSpPr>
          <p:cNvPr id="3" name="Content Placeholder 2"/>
          <p:cNvSpPr>
            <a:spLocks noGrp="1"/>
          </p:cNvSpPr>
          <p:nvPr>
            <p:ph idx="1"/>
          </p:nvPr>
        </p:nvSpPr>
        <p:spPr/>
        <p:txBody>
          <a:bodyPr/>
          <a:lstStyle/>
          <a:p>
            <a:pPr algn="just"/>
            <a:r>
              <a:rPr lang="en-GB" b="1" dirty="0"/>
              <a:t>Two Stafford Hospital nurses who falsified A&amp;E discharge times were struck off the nursing register,</a:t>
            </a:r>
          </a:p>
          <a:p>
            <a:pPr algn="just"/>
            <a:endParaRPr lang="en-GB" b="1" dirty="0"/>
          </a:p>
          <a:p>
            <a:pPr algn="just"/>
            <a:r>
              <a:rPr lang="en-GB" b="1" dirty="0"/>
              <a:t>The Nursing and Midwifery Council (NMC) panel found that Tracey-Ann White and Sharon Turner had brought their profession into serious disrepute.</a:t>
            </a:r>
          </a:p>
        </p:txBody>
      </p:sp>
    </p:spTree>
    <p:extLst>
      <p:ext uri="{BB962C8B-B14F-4D97-AF65-F5344CB8AC3E}">
        <p14:creationId xmlns:p14="http://schemas.microsoft.com/office/powerpoint/2010/main" val="837997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New Year honours</a:t>
            </a:r>
            <a:endParaRPr lang="en-GB" dirty="0"/>
          </a:p>
        </p:txBody>
      </p:sp>
      <p:sp>
        <p:nvSpPr>
          <p:cNvPr id="3" name="Content Placeholder 2"/>
          <p:cNvSpPr>
            <a:spLocks noGrp="1"/>
          </p:cNvSpPr>
          <p:nvPr>
            <p:ph idx="1"/>
          </p:nvPr>
        </p:nvSpPr>
        <p:spPr/>
        <p:txBody>
          <a:bodyPr>
            <a:normAutofit/>
          </a:bodyPr>
          <a:lstStyle/>
          <a:p>
            <a:pPr algn="just"/>
            <a:r>
              <a:rPr lang="en-GB" b="1" dirty="0"/>
              <a:t>Two women who led the fight against one of the most shocking failings in NHS history have been recognised in the New Year honours list.</a:t>
            </a:r>
          </a:p>
          <a:p>
            <a:pPr algn="just"/>
            <a:endParaRPr lang="en-GB" b="1" dirty="0"/>
          </a:p>
          <a:p>
            <a:pPr algn="just"/>
            <a:r>
              <a:rPr lang="en-GB" b="1" dirty="0"/>
              <a:t>Julie Bailey, who set up a campaign group after witnessing her mother's treatment, was made a CBE.</a:t>
            </a:r>
          </a:p>
          <a:p>
            <a:pPr algn="just"/>
            <a:endParaRPr lang="en-GB" b="1" dirty="0"/>
          </a:p>
          <a:p>
            <a:pPr algn="just"/>
            <a:r>
              <a:rPr lang="en-GB" b="1" dirty="0"/>
              <a:t>Helene Donnelly, a nurse who became a whistle blower, was made an OBE.</a:t>
            </a:r>
          </a:p>
          <a:p>
            <a:pPr algn="just"/>
            <a:endParaRPr lang="en-GB" dirty="0"/>
          </a:p>
        </p:txBody>
      </p:sp>
    </p:spTree>
    <p:extLst>
      <p:ext uri="{BB962C8B-B14F-4D97-AF65-F5344CB8AC3E}">
        <p14:creationId xmlns:p14="http://schemas.microsoft.com/office/powerpoint/2010/main" val="865223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9428" y="1052737"/>
            <a:ext cx="5830004" cy="1197133"/>
          </a:xfrm>
        </p:spPr>
        <p:txBody>
          <a:bodyPr/>
          <a:lstStyle/>
          <a:p>
            <a:r>
              <a:rPr lang="en-GB" dirty="0"/>
              <a:t>Post Francis Enquiry </a:t>
            </a:r>
          </a:p>
        </p:txBody>
      </p:sp>
      <p:sp>
        <p:nvSpPr>
          <p:cNvPr id="3" name="Content Placeholder 2"/>
          <p:cNvSpPr>
            <a:spLocks noGrp="1"/>
          </p:cNvSpPr>
          <p:nvPr>
            <p:ph idx="1"/>
          </p:nvPr>
        </p:nvSpPr>
        <p:spPr>
          <a:xfrm>
            <a:off x="359349" y="2140279"/>
            <a:ext cx="7399006" cy="3060372"/>
          </a:xfrm>
        </p:spPr>
        <p:txBody>
          <a:bodyPr vert="horz" lIns="68580" tIns="34290" rIns="68580" bIns="34290" rtlCol="0" anchor="t">
            <a:normAutofit fontScale="92500" lnSpcReduction="20000"/>
          </a:bodyPr>
          <a:lstStyle/>
          <a:p>
            <a:r>
              <a:rPr lang="en-GB" b="1" dirty="0"/>
              <a:t>Official Department of Health (DH) figures show there were 7700 more clinical staff in NHS than when coalition came to power.  </a:t>
            </a:r>
          </a:p>
          <a:p>
            <a:endParaRPr lang="en-GB" b="1" dirty="0"/>
          </a:p>
          <a:p>
            <a:r>
              <a:rPr lang="en-GB" b="1" dirty="0"/>
              <a:t>In 2013 a 9% increase in NHS training budget agreed</a:t>
            </a:r>
          </a:p>
          <a:p>
            <a:endParaRPr lang="en-GB" b="1" dirty="0"/>
          </a:p>
          <a:p>
            <a:r>
              <a:rPr lang="en-GB" b="1" dirty="0"/>
              <a:t>Was this a renewed focus after ‘Francis’?</a:t>
            </a:r>
          </a:p>
          <a:p>
            <a:endParaRPr lang="en-GB" b="1" dirty="0"/>
          </a:p>
          <a:p>
            <a:r>
              <a:rPr lang="en-GB" b="1" dirty="0"/>
              <a:t>Were NHS trusts forced to recruit more nursing staff?  </a:t>
            </a:r>
          </a:p>
          <a:p>
            <a:endParaRPr lang="en-GB" b="1" dirty="0"/>
          </a:p>
          <a:p>
            <a:pPr marL="0" indent="0" algn="ctr">
              <a:buNone/>
            </a:pPr>
            <a:r>
              <a:rPr lang="en-GB" sz="1800" b="1" dirty="0">
                <a:solidFill>
                  <a:srgbClr val="FF0000"/>
                </a:solidFill>
              </a:rPr>
              <a:t>A costly service but a service which is there for everyone!</a:t>
            </a:r>
            <a:endParaRPr lang="en-GB" sz="1800" b="1" dirty="0">
              <a:solidFill>
                <a:srgbClr val="FF0000"/>
              </a:solidFill>
              <a:cs typeface="Calibri"/>
            </a:endParaRPr>
          </a:p>
        </p:txBody>
      </p:sp>
    </p:spTree>
    <p:extLst>
      <p:ext uri="{BB962C8B-B14F-4D97-AF65-F5344CB8AC3E}">
        <p14:creationId xmlns:p14="http://schemas.microsoft.com/office/powerpoint/2010/main" val="3551267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6"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wipe(down)">
                                      <p:cBhvr>
                                        <p:cTn id="35" dur="580">
                                          <p:stCondLst>
                                            <p:cond delay="0"/>
                                          </p:stCondLst>
                                        </p:cTn>
                                        <p:tgtEl>
                                          <p:spTgt spid="3">
                                            <p:txEl>
                                              <p:pRg st="8" end="8"/>
                                            </p:txEl>
                                          </p:spTgt>
                                        </p:tgtEl>
                                      </p:cBhvr>
                                    </p:animEffect>
                                    <p:anim calcmode="lin" valueType="num">
                                      <p:cBhvr>
                                        <p:cTn id="36" dur="1822" tmFilter="0,0; 0.14,0.36; 0.43,0.73; 0.71,0.91; 1.0,1.0">
                                          <p:stCondLst>
                                            <p:cond delay="0"/>
                                          </p:stCondLst>
                                        </p:cTn>
                                        <p:tgtEl>
                                          <p:spTgt spid="3">
                                            <p:txEl>
                                              <p:pRg st="8" end="8"/>
                                            </p:txEl>
                                          </p:spTgt>
                                        </p:tgtEl>
                                        <p:attrNameLst>
                                          <p:attrName>ppt_x</p:attrName>
                                        </p:attrNameLst>
                                      </p:cBhvr>
                                      <p:tavLst>
                                        <p:tav tm="0">
                                          <p:val>
                                            <p:strVal val="#ppt_x-0.25"/>
                                          </p:val>
                                        </p:tav>
                                        <p:tav tm="100000">
                                          <p:val>
                                            <p:strVal val="#ppt_x"/>
                                          </p:val>
                                        </p:tav>
                                      </p:tavLst>
                                    </p:anim>
                                    <p:anim calcmode="lin" valueType="num">
                                      <p:cBhvr>
                                        <p:cTn id="37" dur="664" tmFilter="0.0,0.0; 0.25,0.07; 0.50,0.2; 0.75,0.467; 1.0,1.0">
                                          <p:stCondLst>
                                            <p:cond delay="0"/>
                                          </p:stCondLst>
                                        </p:cTn>
                                        <p:tgtEl>
                                          <p:spTgt spid="3">
                                            <p:txEl>
                                              <p:pRg st="8" end="8"/>
                                            </p:txEl>
                                          </p:spTgt>
                                        </p:tgtEl>
                                        <p:attrNameLst>
                                          <p:attrName>ppt_y</p:attrName>
                                        </p:attrNameLst>
                                      </p:cBhvr>
                                      <p:tavLst>
                                        <p:tav tm="0" fmla="#ppt_y-sin(pi*$)/3">
                                          <p:val>
                                            <p:fltVal val="0.5"/>
                                          </p:val>
                                        </p:tav>
                                        <p:tav tm="100000">
                                          <p:val>
                                            <p:fltVal val="1"/>
                                          </p:val>
                                        </p:tav>
                                      </p:tavLst>
                                    </p:anim>
                                    <p:anim calcmode="lin" valueType="num">
                                      <p:cBhvr>
                                        <p:cTn id="38" dur="664" tmFilter="0, 0; 0.125,0.2665; 0.25,0.4; 0.375,0.465; 0.5,0.5;  0.625,0.535; 0.75,0.6; 0.875,0.7335; 1,1">
                                          <p:stCondLst>
                                            <p:cond delay="664"/>
                                          </p:stCondLst>
                                        </p:cTn>
                                        <p:tgtEl>
                                          <p:spTgt spid="3">
                                            <p:txEl>
                                              <p:pRg st="8" end="8"/>
                                            </p:txEl>
                                          </p:spTgt>
                                        </p:tgtEl>
                                        <p:attrNameLst>
                                          <p:attrName>ppt_y</p:attrName>
                                        </p:attrNameLst>
                                      </p:cBhvr>
                                      <p:tavLst>
                                        <p:tav tm="0" fmla="#ppt_y-sin(pi*$)/9">
                                          <p:val>
                                            <p:fltVal val="0"/>
                                          </p:val>
                                        </p:tav>
                                        <p:tav tm="100000">
                                          <p:val>
                                            <p:fltVal val="1"/>
                                          </p:val>
                                        </p:tav>
                                      </p:tavLst>
                                    </p:anim>
                                    <p:anim calcmode="lin" valueType="num">
                                      <p:cBhvr>
                                        <p:cTn id="39" dur="332" tmFilter="0, 0; 0.125,0.2665; 0.25,0.4; 0.375,0.465; 0.5,0.5;  0.625,0.535; 0.75,0.6; 0.875,0.7335; 1,1">
                                          <p:stCondLst>
                                            <p:cond delay="1324"/>
                                          </p:stCondLst>
                                        </p:cTn>
                                        <p:tgtEl>
                                          <p:spTgt spid="3">
                                            <p:txEl>
                                              <p:pRg st="8" end="8"/>
                                            </p:txEl>
                                          </p:spTgt>
                                        </p:tgtEl>
                                        <p:attrNameLst>
                                          <p:attrName>ppt_y</p:attrName>
                                        </p:attrNameLst>
                                      </p:cBhvr>
                                      <p:tavLst>
                                        <p:tav tm="0" fmla="#ppt_y-sin(pi*$)/27">
                                          <p:val>
                                            <p:fltVal val="0"/>
                                          </p:val>
                                        </p:tav>
                                        <p:tav tm="100000">
                                          <p:val>
                                            <p:fltVal val="1"/>
                                          </p:val>
                                        </p:tav>
                                      </p:tavLst>
                                    </p:anim>
                                    <p:anim calcmode="lin" valueType="num">
                                      <p:cBhvr>
                                        <p:cTn id="40" dur="164" tmFilter="0, 0; 0.125,0.2665; 0.25,0.4; 0.375,0.465; 0.5,0.5;  0.625,0.535; 0.75,0.6; 0.875,0.7335; 1,1">
                                          <p:stCondLst>
                                            <p:cond delay="1656"/>
                                          </p:stCondLst>
                                        </p:cTn>
                                        <p:tgtEl>
                                          <p:spTgt spid="3">
                                            <p:txEl>
                                              <p:pRg st="8" end="8"/>
                                            </p:txEl>
                                          </p:spTgt>
                                        </p:tgtEl>
                                        <p:attrNameLst>
                                          <p:attrName>ppt_y</p:attrName>
                                        </p:attrNameLst>
                                      </p:cBhvr>
                                      <p:tavLst>
                                        <p:tav tm="0" fmla="#ppt_y-sin(pi*$)/81">
                                          <p:val>
                                            <p:fltVal val="0"/>
                                          </p:val>
                                        </p:tav>
                                        <p:tav tm="100000">
                                          <p:val>
                                            <p:fltVal val="1"/>
                                          </p:val>
                                        </p:tav>
                                      </p:tavLst>
                                    </p:anim>
                                    <p:animScale>
                                      <p:cBhvr>
                                        <p:cTn id="41" dur="26">
                                          <p:stCondLst>
                                            <p:cond delay="650"/>
                                          </p:stCondLst>
                                        </p:cTn>
                                        <p:tgtEl>
                                          <p:spTgt spid="3">
                                            <p:txEl>
                                              <p:pRg st="8" end="8"/>
                                            </p:txEl>
                                          </p:spTgt>
                                        </p:tgtEl>
                                      </p:cBhvr>
                                      <p:to x="100000" y="60000"/>
                                    </p:animScale>
                                    <p:animScale>
                                      <p:cBhvr>
                                        <p:cTn id="42" dur="166" decel="50000">
                                          <p:stCondLst>
                                            <p:cond delay="676"/>
                                          </p:stCondLst>
                                        </p:cTn>
                                        <p:tgtEl>
                                          <p:spTgt spid="3">
                                            <p:txEl>
                                              <p:pRg st="8" end="8"/>
                                            </p:txEl>
                                          </p:spTgt>
                                        </p:tgtEl>
                                      </p:cBhvr>
                                      <p:to x="100000" y="100000"/>
                                    </p:animScale>
                                    <p:animScale>
                                      <p:cBhvr>
                                        <p:cTn id="43" dur="26">
                                          <p:stCondLst>
                                            <p:cond delay="1312"/>
                                          </p:stCondLst>
                                        </p:cTn>
                                        <p:tgtEl>
                                          <p:spTgt spid="3">
                                            <p:txEl>
                                              <p:pRg st="8" end="8"/>
                                            </p:txEl>
                                          </p:spTgt>
                                        </p:tgtEl>
                                      </p:cBhvr>
                                      <p:to x="100000" y="80000"/>
                                    </p:animScale>
                                    <p:animScale>
                                      <p:cBhvr>
                                        <p:cTn id="44" dur="166" decel="50000">
                                          <p:stCondLst>
                                            <p:cond delay="1338"/>
                                          </p:stCondLst>
                                        </p:cTn>
                                        <p:tgtEl>
                                          <p:spTgt spid="3">
                                            <p:txEl>
                                              <p:pRg st="8" end="8"/>
                                            </p:txEl>
                                          </p:spTgt>
                                        </p:tgtEl>
                                      </p:cBhvr>
                                      <p:to x="100000" y="100000"/>
                                    </p:animScale>
                                    <p:animScale>
                                      <p:cBhvr>
                                        <p:cTn id="45" dur="26">
                                          <p:stCondLst>
                                            <p:cond delay="1642"/>
                                          </p:stCondLst>
                                        </p:cTn>
                                        <p:tgtEl>
                                          <p:spTgt spid="3">
                                            <p:txEl>
                                              <p:pRg st="8" end="8"/>
                                            </p:txEl>
                                          </p:spTgt>
                                        </p:tgtEl>
                                      </p:cBhvr>
                                      <p:to x="100000" y="90000"/>
                                    </p:animScale>
                                    <p:animScale>
                                      <p:cBhvr>
                                        <p:cTn id="46" dur="166" decel="50000">
                                          <p:stCondLst>
                                            <p:cond delay="1668"/>
                                          </p:stCondLst>
                                        </p:cTn>
                                        <p:tgtEl>
                                          <p:spTgt spid="3">
                                            <p:txEl>
                                              <p:pRg st="8" end="8"/>
                                            </p:txEl>
                                          </p:spTgt>
                                        </p:tgtEl>
                                      </p:cBhvr>
                                      <p:to x="100000" y="100000"/>
                                    </p:animScale>
                                    <p:animScale>
                                      <p:cBhvr>
                                        <p:cTn id="47" dur="26">
                                          <p:stCondLst>
                                            <p:cond delay="1808"/>
                                          </p:stCondLst>
                                        </p:cTn>
                                        <p:tgtEl>
                                          <p:spTgt spid="3">
                                            <p:txEl>
                                              <p:pRg st="8" end="8"/>
                                            </p:txEl>
                                          </p:spTgt>
                                        </p:tgtEl>
                                      </p:cBhvr>
                                      <p:to x="100000" y="95000"/>
                                    </p:animScale>
                                    <p:animScale>
                                      <p:cBhvr>
                                        <p:cTn id="48" dur="166" decel="50000">
                                          <p:stCondLst>
                                            <p:cond delay="1834"/>
                                          </p:stCondLst>
                                        </p:cTn>
                                        <p:tgtEl>
                                          <p:spTgt spid="3">
                                            <p:txEl>
                                              <p:pRg st="8" end="8"/>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1C962-5D66-4C2F-80FD-8F515CAE3DB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A1B35D2-7CEF-4B11-9C43-C5EC5B2C121F}"/>
              </a:ext>
            </a:extLst>
          </p:cNvPr>
          <p:cNvSpPr>
            <a:spLocks noGrp="1"/>
          </p:cNvSpPr>
          <p:nvPr>
            <p:ph idx="1"/>
          </p:nvPr>
        </p:nvSpPr>
        <p:spPr>
          <a:xfrm>
            <a:off x="933796" y="2203373"/>
            <a:ext cx="6347714" cy="2910580"/>
          </a:xfrm>
        </p:spPr>
        <p:txBody>
          <a:bodyPr vert="horz" lIns="68580" tIns="34290" rIns="68580" bIns="34290" rtlCol="0" anchor="t">
            <a:normAutofit/>
          </a:bodyPr>
          <a:lstStyle/>
          <a:p>
            <a:pPr marL="0" indent="0" algn="ctr">
              <a:buNone/>
            </a:pPr>
            <a:endParaRPr lang="en-GB" sz="3000" b="1" dirty="0">
              <a:solidFill>
                <a:srgbClr val="FF0000"/>
              </a:solidFill>
            </a:endParaRPr>
          </a:p>
          <a:p>
            <a:pPr marL="0" indent="0" algn="ctr">
              <a:buNone/>
            </a:pPr>
            <a:r>
              <a:rPr lang="en-GB" sz="3000" b="1" dirty="0">
                <a:solidFill>
                  <a:srgbClr val="FF0000"/>
                </a:solidFill>
              </a:rPr>
              <a:t>What About the current challenges for the NHS</a:t>
            </a:r>
            <a:endParaRPr lang="en-GB" sz="3000" b="1" dirty="0">
              <a:solidFill>
                <a:srgbClr val="FF0000"/>
              </a:solidFill>
              <a:cs typeface="Calibri"/>
            </a:endParaRPr>
          </a:p>
        </p:txBody>
      </p:sp>
    </p:spTree>
    <p:extLst>
      <p:ext uri="{BB962C8B-B14F-4D97-AF65-F5344CB8AC3E}">
        <p14:creationId xmlns:p14="http://schemas.microsoft.com/office/powerpoint/2010/main" val="13382770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51D4C-3BCD-4BDD-89AC-D4E080224F24}"/>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AA5D2383-5ED3-49CC-91EE-4B04ED57A717}"/>
              </a:ext>
            </a:extLst>
          </p:cNvPr>
          <p:cNvPicPr>
            <a:picLocks noGrp="1" noRot="1" noChangeAspect="1"/>
          </p:cNvPicPr>
          <p:nvPr>
            <p:ph idx="1"/>
            <a:videoFile r:link="rId1"/>
          </p:nvPr>
        </p:nvPicPr>
        <p:blipFill>
          <a:blip r:embed="rId3"/>
          <a:stretch>
            <a:fillRect/>
          </a:stretch>
        </p:blipFill>
        <p:spPr>
          <a:xfrm>
            <a:off x="-2317" y="4276"/>
            <a:ext cx="9146317" cy="6840829"/>
          </a:xfrm>
        </p:spPr>
      </p:pic>
    </p:spTree>
    <p:extLst>
      <p:ext uri="{BB962C8B-B14F-4D97-AF65-F5344CB8AC3E}">
        <p14:creationId xmlns:p14="http://schemas.microsoft.com/office/powerpoint/2010/main" val="3676567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137D5-F9A9-4BEC-90B0-876827927005}"/>
              </a:ext>
            </a:extLst>
          </p:cNvPr>
          <p:cNvSpPr>
            <a:spLocks noGrp="1"/>
          </p:cNvSpPr>
          <p:nvPr>
            <p:ph type="title"/>
          </p:nvPr>
        </p:nvSpPr>
        <p:spPr/>
        <p:txBody>
          <a:bodyPr/>
          <a:lstStyle/>
          <a:p>
            <a:r>
              <a:rPr lang="en-GB" dirty="0"/>
              <a:t>Exercise for next weeks tutorial </a:t>
            </a:r>
          </a:p>
        </p:txBody>
      </p:sp>
      <p:sp>
        <p:nvSpPr>
          <p:cNvPr id="3" name="Content Placeholder 2">
            <a:extLst>
              <a:ext uri="{FF2B5EF4-FFF2-40B4-BE49-F238E27FC236}">
                <a16:creationId xmlns:a16="http://schemas.microsoft.com/office/drawing/2014/main" id="{F92AB260-0357-4838-9DF8-F38FEA29FADC}"/>
              </a:ext>
            </a:extLst>
          </p:cNvPr>
          <p:cNvSpPr>
            <a:spLocks noGrp="1"/>
          </p:cNvSpPr>
          <p:nvPr>
            <p:ph idx="1"/>
          </p:nvPr>
        </p:nvSpPr>
        <p:spPr/>
        <p:txBody>
          <a:bodyPr vert="horz" lIns="68580" tIns="34290" rIns="68580" bIns="34290" rtlCol="0" anchor="t">
            <a:normAutofit lnSpcReduction="10000"/>
          </a:bodyPr>
          <a:lstStyle/>
          <a:p>
            <a:r>
              <a:rPr lang="en-GB" sz="1200" b="1" dirty="0"/>
              <a:t>What do you think of the following film?</a:t>
            </a:r>
          </a:p>
          <a:p>
            <a:endParaRPr lang="en-GB" sz="1200" b="1" dirty="0"/>
          </a:p>
          <a:p>
            <a:r>
              <a:rPr lang="en-GB" sz="1200" b="1" dirty="0"/>
              <a:t>Is deliberate negligence - rare or common?</a:t>
            </a:r>
            <a:endParaRPr lang="en-GB" sz="1200" b="1" dirty="0">
              <a:cs typeface="Calibri"/>
            </a:endParaRPr>
          </a:p>
          <a:p>
            <a:endParaRPr lang="en-GB" sz="1200" b="1" dirty="0"/>
          </a:p>
          <a:p>
            <a:r>
              <a:rPr lang="en-GB" sz="1200" b="1" dirty="0"/>
              <a:t>What do you think the reasons are?</a:t>
            </a:r>
          </a:p>
          <a:p>
            <a:endParaRPr lang="en-GB" sz="1200" b="1" dirty="0">
              <a:cs typeface="Calibri"/>
            </a:endParaRPr>
          </a:p>
          <a:p>
            <a:r>
              <a:rPr lang="en-GB" sz="1200" b="1" dirty="0">
                <a:cs typeface="Calibri"/>
              </a:rPr>
              <a:t>What are the wider factors?</a:t>
            </a:r>
          </a:p>
          <a:p>
            <a:endParaRPr lang="en-GB" sz="1200" b="1" dirty="0"/>
          </a:p>
          <a:p>
            <a:r>
              <a:rPr lang="en-GB" sz="1200" b="1" dirty="0"/>
              <a:t>Are there any excuses?</a:t>
            </a:r>
          </a:p>
          <a:p>
            <a:endParaRPr lang="en-GB" sz="1200" b="1" dirty="0">
              <a:cs typeface="Calibri"/>
            </a:endParaRPr>
          </a:p>
          <a:p>
            <a:r>
              <a:rPr lang="en-GB" sz="1200" b="1" dirty="0">
                <a:solidFill>
                  <a:srgbClr val="000000"/>
                </a:solidFill>
                <a:cs typeface="Calibri"/>
              </a:rPr>
              <a:t>Can the UK cope with the Coronavirus?</a:t>
            </a:r>
          </a:p>
          <a:p>
            <a:endParaRPr lang="en-GB" sz="1200" b="1" dirty="0">
              <a:solidFill>
                <a:srgbClr val="000000"/>
              </a:solidFill>
              <a:cs typeface="Calibri"/>
            </a:endParaRPr>
          </a:p>
          <a:p>
            <a:pPr marL="0" indent="0" algn="ctr">
              <a:buNone/>
            </a:pPr>
            <a:r>
              <a:rPr lang="en-GB" sz="1200" b="1" dirty="0">
                <a:solidFill>
                  <a:srgbClr val="FF0000"/>
                </a:solidFill>
                <a:cs typeface="Calibri"/>
              </a:rPr>
              <a:t>In your groups be ready to discuss</a:t>
            </a:r>
          </a:p>
        </p:txBody>
      </p:sp>
    </p:spTree>
    <p:extLst>
      <p:ext uri="{BB962C8B-B14F-4D97-AF65-F5344CB8AC3E}">
        <p14:creationId xmlns:p14="http://schemas.microsoft.com/office/powerpoint/2010/main" val="3606124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fade">
                                      <p:cBhvr>
                                        <p:cTn id="42" dur="1000"/>
                                        <p:tgtEl>
                                          <p:spTgt spid="3">
                                            <p:txEl>
                                              <p:pRg st="10" end="10"/>
                                            </p:txEl>
                                          </p:spTgt>
                                        </p:tgtEl>
                                      </p:cBhvr>
                                    </p:animEffect>
                                    <p:anim calcmode="lin" valueType="num">
                                      <p:cBhvr>
                                        <p:cTn id="43"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Effect transition="in" filter="fade">
                                      <p:cBhvr>
                                        <p:cTn id="49" dur="1000"/>
                                        <p:tgtEl>
                                          <p:spTgt spid="3">
                                            <p:txEl>
                                              <p:pRg st="12" end="12"/>
                                            </p:txEl>
                                          </p:spTgt>
                                        </p:tgtEl>
                                      </p:cBhvr>
                                    </p:animEffect>
                                    <p:anim calcmode="lin" valueType="num">
                                      <p:cBhvr>
                                        <p:cTn id="50"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B7361-0BB9-46AE-A8C3-6ED19E724BEF}"/>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DFBB080B-47A6-4382-9DE8-0A05A35D52AB}"/>
              </a:ext>
            </a:extLst>
          </p:cNvPr>
          <p:cNvPicPr>
            <a:picLocks noGrp="1" noRot="1" noChangeAspect="1"/>
          </p:cNvPicPr>
          <p:nvPr>
            <p:ph idx="1"/>
            <a:videoFile r:link="rId1"/>
          </p:nvPr>
        </p:nvPicPr>
        <p:blipFill>
          <a:blip r:embed="rId3"/>
          <a:stretch>
            <a:fillRect/>
          </a:stretch>
        </p:blipFill>
        <p:spPr>
          <a:xfrm>
            <a:off x="0" y="-5535"/>
            <a:ext cx="9141683" cy="6862324"/>
          </a:xfrm>
        </p:spPr>
      </p:pic>
    </p:spTree>
    <p:extLst>
      <p:ext uri="{BB962C8B-B14F-4D97-AF65-F5344CB8AC3E}">
        <p14:creationId xmlns:p14="http://schemas.microsoft.com/office/powerpoint/2010/main" val="42226053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543" y="450221"/>
            <a:ext cx="6748272"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04040"/>
              </a:solidFill>
              <a:effectLst/>
              <a:uLnTx/>
              <a:uFillTx/>
              <a:latin typeface="Calibri" panose="020F0502020204030204"/>
              <a:ea typeface="+mn-ea"/>
              <a:cs typeface="+mn-cs"/>
            </a:endParaRPr>
          </a:p>
        </p:txBody>
      </p:sp>
      <p:sp>
        <p:nvSpPr>
          <p:cNvPr id="2" name="Title 1"/>
          <p:cNvSpPr>
            <a:spLocks noGrp="1"/>
          </p:cNvSpPr>
          <p:nvPr>
            <p:ph type="ctrTitle"/>
          </p:nvPr>
        </p:nvSpPr>
        <p:spPr>
          <a:xfrm>
            <a:off x="825501" y="1111086"/>
            <a:ext cx="5767578" cy="2623885"/>
          </a:xfrm>
        </p:spPr>
        <p:txBody>
          <a:bodyPr anchor="ctr">
            <a:normAutofit/>
          </a:bodyPr>
          <a:lstStyle/>
          <a:p>
            <a:pPr algn="l">
              <a:defRPr/>
            </a:pPr>
            <a:br>
              <a:rPr lang="en-GB" sz="2300">
                <a:solidFill>
                  <a:srgbClr val="FFFFFF"/>
                </a:solidFill>
              </a:rPr>
            </a:br>
            <a:br>
              <a:rPr lang="en-GB" sz="2300">
                <a:solidFill>
                  <a:srgbClr val="FFFFFF"/>
                </a:solidFill>
              </a:rPr>
            </a:br>
            <a:br>
              <a:rPr lang="en-GB" sz="2300">
                <a:solidFill>
                  <a:srgbClr val="FFFFFF"/>
                </a:solidFill>
              </a:rPr>
            </a:br>
            <a:r>
              <a:rPr lang="en-GB" sz="2300" b="1">
                <a:solidFill>
                  <a:srgbClr val="FFFFFF"/>
                </a:solidFill>
              </a:rPr>
              <a:t>Challenges for the Accountable Public Service (police) </a:t>
            </a:r>
            <a:br>
              <a:rPr lang="en-GB" sz="2300" b="1">
                <a:solidFill>
                  <a:srgbClr val="FFFFFF"/>
                </a:solidFill>
              </a:rPr>
            </a:br>
            <a:br>
              <a:rPr lang="en-GB" sz="2300">
                <a:solidFill>
                  <a:srgbClr val="FFFFFF"/>
                </a:solidFill>
              </a:rPr>
            </a:br>
            <a:endParaRPr lang="en-GB" sz="2300" b="1">
              <a:solidFill>
                <a:srgbClr val="FFFFFF"/>
              </a:solidFill>
            </a:endParaRPr>
          </a:p>
        </p:txBody>
      </p:sp>
      <p:sp>
        <p:nvSpPr>
          <p:cNvPr id="76" name="Rectangle 75">
            <a:extLst>
              <a:ext uri="{FF2B5EF4-FFF2-40B4-BE49-F238E27FC236}">
                <a16:creationId xmlns:a16="http://schemas.microsoft.com/office/drawing/2014/main" id="{927CAFC9-A675-4314-84EF-236FFA58A3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4508" y="2490532"/>
            <a:ext cx="1582948" cy="1877811"/>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8" name="Rectangle 77">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4521269"/>
            <a:ext cx="8458200" cy="1877811"/>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9219" name="Subtitle 2"/>
          <p:cNvSpPr>
            <a:spLocks noGrp="1"/>
          </p:cNvSpPr>
          <p:nvPr>
            <p:ph type="subTitle" idx="1"/>
          </p:nvPr>
        </p:nvSpPr>
        <p:spPr>
          <a:xfrm>
            <a:off x="809624" y="4843002"/>
            <a:ext cx="7509510" cy="1234345"/>
          </a:xfrm>
        </p:spPr>
        <p:txBody>
          <a:bodyPr anchor="ctr">
            <a:normAutofit/>
          </a:bodyPr>
          <a:lstStyle/>
          <a:p>
            <a:pPr marR="0" algn="l" eaLnBrk="1" hangingPunct="1"/>
            <a:endParaRPr lang="en-GB" altLang="en-US" sz="2100">
              <a:solidFill>
                <a:srgbClr val="1B1B1B"/>
              </a:solidFill>
            </a:endParaRPr>
          </a:p>
          <a:p>
            <a:pPr marR="0" algn="l" eaLnBrk="1" hangingPunct="1"/>
            <a:endParaRPr lang="en-GB" altLang="en-US" sz="2100" b="1">
              <a:solidFill>
                <a:srgbClr val="1B1B1B"/>
              </a:solidFill>
            </a:endParaRPr>
          </a:p>
          <a:p>
            <a:pPr marR="0" algn="l" eaLnBrk="1" hangingPunct="1"/>
            <a:r>
              <a:rPr lang="en-GB" altLang="en-US" sz="2100" b="1">
                <a:solidFill>
                  <a:srgbClr val="1B1B1B"/>
                </a:solidFill>
              </a:rPr>
              <a:t>Peter Doyle, M.A.</a:t>
            </a:r>
          </a:p>
        </p:txBody>
      </p:sp>
      <p:sp>
        <p:nvSpPr>
          <p:cNvPr id="80" name="Rectangle 79">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4508" y="450221"/>
            <a:ext cx="1586592" cy="1890204"/>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1" name="Graphic 70" descr="Police">
            <a:extLst>
              <a:ext uri="{FF2B5EF4-FFF2-40B4-BE49-F238E27FC236}">
                <a16:creationId xmlns:a16="http://schemas.microsoft.com/office/drawing/2014/main" id="{4E20A04B-C504-4E9C-BBCC-A2962D31446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23249" y="2746712"/>
            <a:ext cx="1364575" cy="1364575"/>
          </a:xfrm>
          <a:prstGeom prst="rect">
            <a:avLst/>
          </a:prstGeom>
        </p:spPr>
      </p:pic>
    </p:spTree>
    <p:extLst>
      <p:ext uri="{BB962C8B-B14F-4D97-AF65-F5344CB8AC3E}">
        <p14:creationId xmlns:p14="http://schemas.microsoft.com/office/powerpoint/2010/main" val="40527150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Title 16"/>
          <p:cNvSpPr>
            <a:spLocks noGrp="1"/>
          </p:cNvSpPr>
          <p:nvPr>
            <p:ph type="title"/>
          </p:nvPr>
        </p:nvSpPr>
        <p:spPr>
          <a:xfrm>
            <a:off x="179512" y="116632"/>
            <a:ext cx="6777801" cy="720080"/>
          </a:xfrm>
          <a:ln>
            <a:noFill/>
          </a:ln>
        </p:spPr>
        <p:txBody>
          <a:bodyPr>
            <a:normAutofit/>
          </a:bodyPr>
          <a:lstStyle/>
          <a:p>
            <a:r>
              <a:rPr lang="en-GB" sz="2800" dirty="0">
                <a:solidFill>
                  <a:schemeClr val="tx1"/>
                </a:solidFill>
              </a:rPr>
              <a:t>Todays Lecture</a:t>
            </a:r>
          </a:p>
        </p:txBody>
      </p:sp>
      <p:graphicFrame>
        <p:nvGraphicFramePr>
          <p:cNvPr id="8" name="Content Placeholder 7"/>
          <p:cNvGraphicFramePr>
            <a:graphicFrameLocks noGrp="1"/>
          </p:cNvGraphicFramePr>
          <p:nvPr>
            <p:ph idx="4294967295"/>
            <p:extLst>
              <p:ext uri="{D42A27DB-BD31-4B8C-83A1-F6EECF244321}">
                <p14:modId xmlns:p14="http://schemas.microsoft.com/office/powerpoint/2010/main" val="4098731182"/>
              </p:ext>
            </p:extLst>
          </p:nvPr>
        </p:nvGraphicFramePr>
        <p:xfrm>
          <a:off x="0" y="836613"/>
          <a:ext cx="9144000" cy="60213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mc:AlternateContent xmlns:mc="http://schemas.openxmlformats.org/markup-compatibility/2006" xmlns:p14="http://schemas.microsoft.com/office/powerpoint/2010/main">
        <mc:Choice Requires="p14">
          <p:contentPart p14:bwMode="auto" r:id="rId7">
            <p14:nvContentPartPr>
              <p14:cNvPr id="9" name="Ink 8"/>
              <p14:cNvContentPartPr/>
              <p14:nvPr/>
            </p14:nvContentPartPr>
            <p14:xfrm>
              <a:off x="4480200" y="1462920"/>
              <a:ext cx="360" cy="360"/>
            </p14:xfrm>
          </p:contentPart>
        </mc:Choice>
        <mc:Fallback xmlns="">
          <p:pic>
            <p:nvPicPr>
              <p:cNvPr id="9" name="Ink 8"/>
              <p:cNvPicPr/>
              <p:nvPr/>
            </p:nvPicPr>
            <p:blipFill/>
            <p:spPr/>
          </p:pic>
        </mc:Fallback>
      </mc:AlternateContent>
    </p:spTree>
    <p:extLst>
      <p:ext uri="{BB962C8B-B14F-4D97-AF65-F5344CB8AC3E}">
        <p14:creationId xmlns:p14="http://schemas.microsoft.com/office/powerpoint/2010/main" val="4241045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3050"/>
            <a:ext cx="8229600" cy="995710"/>
          </a:xfrm>
        </p:spPr>
        <p:txBody>
          <a:bodyPr>
            <a:normAutofit/>
          </a:bodyPr>
          <a:lstStyle/>
          <a:p>
            <a:pPr>
              <a:defRPr/>
            </a:pPr>
            <a:r>
              <a:rPr lang="en-GB" sz="2800" b="1" dirty="0">
                <a:solidFill>
                  <a:schemeClr val="tx1"/>
                </a:solidFill>
              </a:rPr>
              <a:t>What does policing face - 21</a:t>
            </a:r>
            <a:r>
              <a:rPr lang="en-GB" sz="2800" b="1" baseline="30000" dirty="0">
                <a:solidFill>
                  <a:schemeClr val="tx1"/>
                </a:solidFill>
              </a:rPr>
              <a:t>st</a:t>
            </a:r>
            <a:r>
              <a:rPr lang="en-GB" sz="2800" b="1" dirty="0">
                <a:solidFill>
                  <a:schemeClr val="tx1"/>
                </a:solidFill>
              </a:rPr>
              <a:t> century challenges</a:t>
            </a:r>
          </a:p>
        </p:txBody>
      </p:sp>
      <p:sp>
        <p:nvSpPr>
          <p:cNvPr id="6" name="Content Placeholder 5"/>
          <p:cNvSpPr>
            <a:spLocks noGrp="1"/>
          </p:cNvSpPr>
          <p:nvPr>
            <p:ph sz="half" idx="2"/>
          </p:nvPr>
        </p:nvSpPr>
        <p:spPr>
          <a:xfrm>
            <a:off x="457200" y="1052736"/>
            <a:ext cx="8435280" cy="5805264"/>
          </a:xfrm>
        </p:spPr>
        <p:txBody>
          <a:bodyPr>
            <a:normAutofit/>
          </a:bodyPr>
          <a:lstStyle/>
          <a:p>
            <a:pPr>
              <a:buFont typeface="Arial" panose="020B0604020202020204" pitchFamily="34" charset="0"/>
              <a:buChar char="•"/>
              <a:defRPr/>
            </a:pPr>
            <a:r>
              <a:rPr lang="en-GB" sz="2000" b="1" dirty="0">
                <a:solidFill>
                  <a:schemeClr val="tx1"/>
                </a:solidFill>
              </a:rPr>
              <a:t>Globalisation</a:t>
            </a:r>
          </a:p>
          <a:p>
            <a:pPr>
              <a:buFont typeface="Arial" panose="020B0604020202020204" pitchFamily="34" charset="0"/>
              <a:buChar char="•"/>
              <a:defRPr/>
            </a:pPr>
            <a:r>
              <a:rPr lang="en-GB" sz="2000" b="1" dirty="0">
                <a:solidFill>
                  <a:schemeClr val="tx1"/>
                </a:solidFill>
              </a:rPr>
              <a:t>Cyber crime</a:t>
            </a:r>
          </a:p>
          <a:p>
            <a:pPr>
              <a:buFont typeface="Arial" panose="020B0604020202020204" pitchFamily="34" charset="0"/>
              <a:buChar char="•"/>
              <a:defRPr/>
            </a:pPr>
            <a:r>
              <a:rPr lang="en-GB" sz="2000" b="1" dirty="0">
                <a:solidFill>
                  <a:schemeClr val="tx1"/>
                </a:solidFill>
              </a:rPr>
              <a:t>Elder abuse</a:t>
            </a:r>
          </a:p>
          <a:p>
            <a:pPr>
              <a:buFont typeface="Arial" panose="020B0604020202020204" pitchFamily="34" charset="0"/>
              <a:buChar char="•"/>
              <a:defRPr/>
            </a:pPr>
            <a:r>
              <a:rPr lang="en-GB" sz="2000" b="1" dirty="0">
                <a:solidFill>
                  <a:schemeClr val="tx1"/>
                </a:solidFill>
              </a:rPr>
              <a:t>Human trafficking </a:t>
            </a:r>
          </a:p>
          <a:p>
            <a:pPr>
              <a:buFont typeface="Arial" panose="020B0604020202020204" pitchFamily="34" charset="0"/>
              <a:buChar char="•"/>
              <a:defRPr/>
            </a:pPr>
            <a:r>
              <a:rPr lang="en-GB" sz="2000" b="1" dirty="0">
                <a:solidFill>
                  <a:schemeClr val="tx1"/>
                </a:solidFill>
              </a:rPr>
              <a:t>Online child exploitation </a:t>
            </a:r>
          </a:p>
          <a:p>
            <a:pPr>
              <a:buFont typeface="Arial" panose="020B0604020202020204" pitchFamily="34" charset="0"/>
              <a:buChar char="•"/>
              <a:defRPr/>
            </a:pPr>
            <a:r>
              <a:rPr lang="en-GB" sz="2000" b="1" dirty="0">
                <a:solidFill>
                  <a:schemeClr val="tx1"/>
                </a:solidFill>
              </a:rPr>
              <a:t>HBV/Hate crime</a:t>
            </a:r>
          </a:p>
          <a:p>
            <a:pPr>
              <a:buFont typeface="Arial" panose="020B0604020202020204" pitchFamily="34" charset="0"/>
              <a:buChar char="•"/>
              <a:defRPr/>
            </a:pPr>
            <a:r>
              <a:rPr lang="en-GB" sz="2000" b="1" dirty="0">
                <a:solidFill>
                  <a:schemeClr val="tx1"/>
                </a:solidFill>
              </a:rPr>
              <a:t>Gun crime/gang culture </a:t>
            </a:r>
          </a:p>
          <a:p>
            <a:pPr>
              <a:buFont typeface="Arial" panose="020B0604020202020204" pitchFamily="34" charset="0"/>
              <a:buChar char="•"/>
              <a:defRPr/>
            </a:pPr>
            <a:r>
              <a:rPr lang="en-GB" sz="2000" b="1" dirty="0">
                <a:solidFill>
                  <a:schemeClr val="tx1"/>
                </a:solidFill>
              </a:rPr>
              <a:t>Drug Crime </a:t>
            </a:r>
          </a:p>
          <a:p>
            <a:pPr>
              <a:buFont typeface="Arial" panose="020B0604020202020204" pitchFamily="34" charset="0"/>
              <a:buChar char="•"/>
              <a:defRPr/>
            </a:pPr>
            <a:r>
              <a:rPr lang="en-GB" sz="2000" b="1" dirty="0">
                <a:solidFill>
                  <a:schemeClr val="tx1"/>
                </a:solidFill>
              </a:rPr>
              <a:t>Terrorism </a:t>
            </a:r>
          </a:p>
          <a:p>
            <a:pPr>
              <a:buFont typeface="Arial" panose="020B0604020202020204" pitchFamily="34" charset="0"/>
              <a:buChar char="•"/>
              <a:defRPr/>
            </a:pPr>
            <a:r>
              <a:rPr lang="en-GB" sz="2000" b="1" dirty="0">
                <a:solidFill>
                  <a:schemeClr val="tx1"/>
                </a:solidFill>
              </a:rPr>
              <a:t>White collar crime </a:t>
            </a:r>
          </a:p>
          <a:p>
            <a:pPr>
              <a:buFont typeface="Arial" panose="020B0604020202020204" pitchFamily="34" charset="0"/>
              <a:buChar char="•"/>
              <a:defRPr/>
            </a:pPr>
            <a:r>
              <a:rPr lang="en-GB" sz="2000" b="1" dirty="0">
                <a:solidFill>
                  <a:schemeClr val="tx1"/>
                </a:solidFill>
              </a:rPr>
              <a:t>Police culture</a:t>
            </a:r>
          </a:p>
          <a:p>
            <a:pPr marL="0" indent="0" algn="ctr">
              <a:buNone/>
              <a:defRPr/>
            </a:pPr>
            <a:r>
              <a:rPr lang="en-GB" sz="2400" b="1" dirty="0">
                <a:solidFill>
                  <a:srgbClr val="FF0000"/>
                </a:solidFill>
              </a:rPr>
              <a:t>Same challenges but different culture?</a:t>
            </a:r>
          </a:p>
          <a:p>
            <a:pPr marL="109537" indent="0">
              <a:buFont typeface="Wingdings 3" pitchFamily="18" charset="2"/>
              <a:buNone/>
              <a:defRPr/>
            </a:pPr>
            <a:endParaRPr lang="en-GB" dirty="0"/>
          </a:p>
        </p:txBody>
      </p:sp>
      <p:sp>
        <p:nvSpPr>
          <p:cNvPr id="8" name="Content Placeholder 7"/>
          <p:cNvSpPr>
            <a:spLocks noGrp="1"/>
          </p:cNvSpPr>
          <p:nvPr>
            <p:ph sz="quarter" idx="4"/>
          </p:nvPr>
        </p:nvSpPr>
        <p:spPr>
          <a:xfrm>
            <a:off x="3491880" y="1052736"/>
            <a:ext cx="4041775" cy="5256584"/>
          </a:xfrm>
        </p:spPr>
        <p:txBody>
          <a:bodyPr>
            <a:normAutofit/>
          </a:bodyPr>
          <a:lstStyle/>
          <a:p>
            <a:pPr>
              <a:buFont typeface="Arial" panose="020B0604020202020204" pitchFamily="34" charset="0"/>
              <a:buChar char="•"/>
              <a:defRPr/>
            </a:pPr>
            <a:r>
              <a:rPr lang="en-GB" sz="2000" b="1" dirty="0">
                <a:solidFill>
                  <a:schemeClr val="tx1"/>
                </a:solidFill>
              </a:rPr>
              <a:t>Miscarriages of Justice</a:t>
            </a:r>
          </a:p>
          <a:p>
            <a:pPr>
              <a:buFont typeface="Arial" panose="020B0604020202020204" pitchFamily="34" charset="0"/>
              <a:buChar char="•"/>
              <a:defRPr/>
            </a:pPr>
            <a:r>
              <a:rPr lang="en-GB" sz="2000" b="1" dirty="0">
                <a:solidFill>
                  <a:schemeClr val="tx1"/>
                </a:solidFill>
              </a:rPr>
              <a:t>Ethical Policing</a:t>
            </a:r>
          </a:p>
          <a:p>
            <a:pPr>
              <a:buFont typeface="Arial" panose="020B0604020202020204" pitchFamily="34" charset="0"/>
              <a:buChar char="•"/>
              <a:defRPr/>
            </a:pPr>
            <a:r>
              <a:rPr lang="en-GB" sz="2000" b="1" dirty="0">
                <a:solidFill>
                  <a:schemeClr val="tx1"/>
                </a:solidFill>
              </a:rPr>
              <a:t>Diversity  </a:t>
            </a:r>
          </a:p>
          <a:p>
            <a:pPr>
              <a:buFont typeface="Arial" panose="020B0604020202020204" pitchFamily="34" charset="0"/>
              <a:buChar char="•"/>
              <a:defRPr/>
            </a:pPr>
            <a:r>
              <a:rPr lang="en-GB" sz="2000" b="1" dirty="0">
                <a:solidFill>
                  <a:schemeClr val="tx1"/>
                </a:solidFill>
              </a:rPr>
              <a:t>Austerity </a:t>
            </a:r>
          </a:p>
          <a:p>
            <a:pPr>
              <a:buFont typeface="Arial" panose="020B0604020202020204" pitchFamily="34" charset="0"/>
              <a:buChar char="•"/>
              <a:defRPr/>
            </a:pPr>
            <a:r>
              <a:rPr lang="en-GB" altLang="en-US" sz="2000" b="1" dirty="0">
                <a:solidFill>
                  <a:schemeClr val="tx1"/>
                </a:solidFill>
              </a:rPr>
              <a:t>Police Powers vs Individual Freedom </a:t>
            </a:r>
          </a:p>
          <a:p>
            <a:pPr>
              <a:buFont typeface="Arial" panose="020B0604020202020204" pitchFamily="34" charset="0"/>
              <a:buChar char="•"/>
              <a:defRPr/>
            </a:pPr>
            <a:r>
              <a:rPr lang="en-GB" altLang="en-US" sz="2000" b="1" dirty="0">
                <a:solidFill>
                  <a:schemeClr val="tx1"/>
                </a:solidFill>
              </a:rPr>
              <a:t>Legitimacy and confidence in Policing</a:t>
            </a:r>
          </a:p>
          <a:p>
            <a:pPr>
              <a:buFont typeface="Arial" panose="020B0604020202020204" pitchFamily="34" charset="0"/>
              <a:buChar char="•"/>
              <a:defRPr/>
            </a:pPr>
            <a:r>
              <a:rPr lang="en-GB" altLang="en-US" sz="2000" b="1" dirty="0">
                <a:solidFill>
                  <a:schemeClr val="tx1"/>
                </a:solidFill>
              </a:rPr>
              <a:t>Free Market Economics </a:t>
            </a:r>
          </a:p>
          <a:p>
            <a:pPr>
              <a:buFont typeface="Arial" panose="020B0604020202020204" pitchFamily="34" charset="0"/>
              <a:buChar char="•"/>
              <a:defRPr/>
            </a:pPr>
            <a:r>
              <a:rPr lang="en-GB" altLang="en-US" sz="2000" b="1" dirty="0">
                <a:solidFill>
                  <a:schemeClr val="tx1"/>
                </a:solidFill>
              </a:rPr>
              <a:t>Models of Policing</a:t>
            </a:r>
          </a:p>
          <a:p>
            <a:pPr>
              <a:buFont typeface="Arial" panose="020B0604020202020204" pitchFamily="34" charset="0"/>
              <a:buChar char="•"/>
              <a:defRPr/>
            </a:pPr>
            <a:r>
              <a:rPr lang="en-GB" altLang="en-US" sz="2000" b="1" dirty="0">
                <a:solidFill>
                  <a:schemeClr val="tx1"/>
                </a:solidFill>
              </a:rPr>
              <a:t>Media </a:t>
            </a:r>
          </a:p>
          <a:p>
            <a:pPr marL="109537" indent="0">
              <a:buFont typeface="Wingdings 3" pitchFamily="18" charset="2"/>
              <a:buNone/>
              <a:defRPr/>
            </a:pPr>
            <a:endParaRPr lang="en-GB" dirty="0"/>
          </a:p>
        </p:txBody>
      </p:sp>
    </p:spTree>
    <p:extLst>
      <p:ext uri="{BB962C8B-B14F-4D97-AF65-F5344CB8AC3E}">
        <p14:creationId xmlns:p14="http://schemas.microsoft.com/office/powerpoint/2010/main" val="877357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1000"/>
                                        <p:tgtEl>
                                          <p:spTgt spid="6">
                                            <p:txEl>
                                              <p:pRg st="3" end="3"/>
                                            </p:txEl>
                                          </p:spTgt>
                                        </p:tgtEl>
                                      </p:cBhvr>
                                    </p:animEffect>
                                    <p:anim calcmode="lin" valueType="num">
                                      <p:cBhvr>
                                        <p:cTn id="2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1000"/>
                                        <p:tgtEl>
                                          <p:spTgt spid="6">
                                            <p:txEl>
                                              <p:pRg st="4" end="4"/>
                                            </p:txEl>
                                          </p:spTgt>
                                        </p:tgtEl>
                                      </p:cBhvr>
                                    </p:animEffect>
                                    <p:anim calcmode="lin" valueType="num">
                                      <p:cBhvr>
                                        <p:cTn id="28"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1000"/>
                                        <p:tgtEl>
                                          <p:spTgt spid="6">
                                            <p:txEl>
                                              <p:pRg st="5" end="5"/>
                                            </p:txEl>
                                          </p:spTgt>
                                        </p:tgtEl>
                                      </p:cBhvr>
                                    </p:animEffect>
                                    <p:anim calcmode="lin" valueType="num">
                                      <p:cBhvr>
                                        <p:cTn id="33"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1000"/>
                                        <p:tgtEl>
                                          <p:spTgt spid="6">
                                            <p:txEl>
                                              <p:pRg st="6" end="6"/>
                                            </p:txEl>
                                          </p:spTgt>
                                        </p:tgtEl>
                                      </p:cBhvr>
                                    </p:animEffect>
                                    <p:anim calcmode="lin" valueType="num">
                                      <p:cBhvr>
                                        <p:cTn id="38"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6">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6">
                                            <p:txEl>
                                              <p:pRg st="7" end="7"/>
                                            </p:txEl>
                                          </p:spTgt>
                                        </p:tgtEl>
                                        <p:attrNameLst>
                                          <p:attrName>style.visibility</p:attrName>
                                        </p:attrNameLst>
                                      </p:cBhvr>
                                      <p:to>
                                        <p:strVal val="visible"/>
                                      </p:to>
                                    </p:set>
                                    <p:animEffect transition="in" filter="fade">
                                      <p:cBhvr>
                                        <p:cTn id="42" dur="1000"/>
                                        <p:tgtEl>
                                          <p:spTgt spid="6">
                                            <p:txEl>
                                              <p:pRg st="7" end="7"/>
                                            </p:txEl>
                                          </p:spTgt>
                                        </p:tgtEl>
                                      </p:cBhvr>
                                    </p:animEffect>
                                    <p:anim calcmode="lin" valueType="num">
                                      <p:cBhvr>
                                        <p:cTn id="43"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6">
                                            <p:txEl>
                                              <p:pRg st="8" end="8"/>
                                            </p:txEl>
                                          </p:spTgt>
                                        </p:tgtEl>
                                        <p:attrNameLst>
                                          <p:attrName>style.visibility</p:attrName>
                                        </p:attrNameLst>
                                      </p:cBhvr>
                                      <p:to>
                                        <p:strVal val="visible"/>
                                      </p:to>
                                    </p:set>
                                    <p:animEffect transition="in" filter="fade">
                                      <p:cBhvr>
                                        <p:cTn id="47" dur="1000"/>
                                        <p:tgtEl>
                                          <p:spTgt spid="6">
                                            <p:txEl>
                                              <p:pRg st="8" end="8"/>
                                            </p:txEl>
                                          </p:spTgt>
                                        </p:tgtEl>
                                      </p:cBhvr>
                                    </p:animEffect>
                                    <p:anim calcmode="lin" valueType="num">
                                      <p:cBhvr>
                                        <p:cTn id="48"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6">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6">
                                            <p:txEl>
                                              <p:pRg st="9" end="9"/>
                                            </p:txEl>
                                          </p:spTgt>
                                        </p:tgtEl>
                                        <p:attrNameLst>
                                          <p:attrName>style.visibility</p:attrName>
                                        </p:attrNameLst>
                                      </p:cBhvr>
                                      <p:to>
                                        <p:strVal val="visible"/>
                                      </p:to>
                                    </p:set>
                                    <p:animEffect transition="in" filter="fade">
                                      <p:cBhvr>
                                        <p:cTn id="52" dur="1000"/>
                                        <p:tgtEl>
                                          <p:spTgt spid="6">
                                            <p:txEl>
                                              <p:pRg st="9" end="9"/>
                                            </p:txEl>
                                          </p:spTgt>
                                        </p:tgtEl>
                                      </p:cBhvr>
                                    </p:animEffect>
                                    <p:anim calcmode="lin" valueType="num">
                                      <p:cBhvr>
                                        <p:cTn id="53" dur="1000" fill="hold"/>
                                        <p:tgtEl>
                                          <p:spTgt spid="6">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6">
                                            <p:txEl>
                                              <p:pRg st="9" end="9"/>
                                            </p:txEl>
                                          </p:spTgt>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6">
                                            <p:txEl>
                                              <p:pRg st="10" end="10"/>
                                            </p:txEl>
                                          </p:spTgt>
                                        </p:tgtEl>
                                        <p:attrNameLst>
                                          <p:attrName>style.visibility</p:attrName>
                                        </p:attrNameLst>
                                      </p:cBhvr>
                                      <p:to>
                                        <p:strVal val="visible"/>
                                      </p:to>
                                    </p:set>
                                    <p:animEffect transition="in" filter="fade">
                                      <p:cBhvr>
                                        <p:cTn id="57" dur="1000"/>
                                        <p:tgtEl>
                                          <p:spTgt spid="6">
                                            <p:txEl>
                                              <p:pRg st="10" end="10"/>
                                            </p:txEl>
                                          </p:spTgt>
                                        </p:tgtEl>
                                      </p:cBhvr>
                                    </p:animEffect>
                                    <p:anim calcmode="lin" valueType="num">
                                      <p:cBhvr>
                                        <p:cTn id="58" dur="1000" fill="hold"/>
                                        <p:tgtEl>
                                          <p:spTgt spid="6">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6">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nodeType="clickEffect">
                                  <p:stCondLst>
                                    <p:cond delay="0"/>
                                  </p:stCondLst>
                                  <p:childTnLst>
                                    <p:set>
                                      <p:cBhvr>
                                        <p:cTn id="63" dur="1" fill="hold">
                                          <p:stCondLst>
                                            <p:cond delay="0"/>
                                          </p:stCondLst>
                                        </p:cTn>
                                        <p:tgtEl>
                                          <p:spTgt spid="8">
                                            <p:txEl>
                                              <p:pRg st="0" end="0"/>
                                            </p:txEl>
                                          </p:spTgt>
                                        </p:tgtEl>
                                        <p:attrNameLst>
                                          <p:attrName>style.visibility</p:attrName>
                                        </p:attrNameLst>
                                      </p:cBhvr>
                                      <p:to>
                                        <p:strVal val="visible"/>
                                      </p:to>
                                    </p:set>
                                    <p:animEffect transition="in" filter="fade">
                                      <p:cBhvr>
                                        <p:cTn id="64" dur="1000"/>
                                        <p:tgtEl>
                                          <p:spTgt spid="8">
                                            <p:txEl>
                                              <p:pRg st="0" end="0"/>
                                            </p:txEl>
                                          </p:spTgt>
                                        </p:tgtEl>
                                      </p:cBhvr>
                                    </p:animEffect>
                                    <p:anim calcmode="lin" valueType="num">
                                      <p:cBhvr>
                                        <p:cTn id="65"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66" dur="1000" fill="hold"/>
                                        <p:tgtEl>
                                          <p:spTgt spid="8">
                                            <p:txEl>
                                              <p:pRg st="0" end="0"/>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8">
                                            <p:txEl>
                                              <p:pRg st="1" end="1"/>
                                            </p:txEl>
                                          </p:spTgt>
                                        </p:tgtEl>
                                        <p:attrNameLst>
                                          <p:attrName>style.visibility</p:attrName>
                                        </p:attrNameLst>
                                      </p:cBhvr>
                                      <p:to>
                                        <p:strVal val="visible"/>
                                      </p:to>
                                    </p:set>
                                    <p:animEffect transition="in" filter="fade">
                                      <p:cBhvr>
                                        <p:cTn id="69" dur="1000"/>
                                        <p:tgtEl>
                                          <p:spTgt spid="8">
                                            <p:txEl>
                                              <p:pRg st="1" end="1"/>
                                            </p:txEl>
                                          </p:spTgt>
                                        </p:tgtEl>
                                      </p:cBhvr>
                                    </p:animEffect>
                                    <p:anim calcmode="lin" valueType="num">
                                      <p:cBhvr>
                                        <p:cTn id="70"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71" dur="1000" fill="hold"/>
                                        <p:tgtEl>
                                          <p:spTgt spid="8">
                                            <p:txEl>
                                              <p:pRg st="1" end="1"/>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8">
                                            <p:txEl>
                                              <p:pRg st="2" end="2"/>
                                            </p:txEl>
                                          </p:spTgt>
                                        </p:tgtEl>
                                        <p:attrNameLst>
                                          <p:attrName>style.visibility</p:attrName>
                                        </p:attrNameLst>
                                      </p:cBhvr>
                                      <p:to>
                                        <p:strVal val="visible"/>
                                      </p:to>
                                    </p:set>
                                    <p:animEffect transition="in" filter="fade">
                                      <p:cBhvr>
                                        <p:cTn id="74" dur="1000"/>
                                        <p:tgtEl>
                                          <p:spTgt spid="8">
                                            <p:txEl>
                                              <p:pRg st="2" end="2"/>
                                            </p:txEl>
                                          </p:spTgt>
                                        </p:tgtEl>
                                      </p:cBhvr>
                                    </p:animEffect>
                                    <p:anim calcmode="lin" valueType="num">
                                      <p:cBhvr>
                                        <p:cTn id="75"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76" dur="1000" fill="hold"/>
                                        <p:tgtEl>
                                          <p:spTgt spid="8">
                                            <p:txEl>
                                              <p:pRg st="2" end="2"/>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8">
                                            <p:txEl>
                                              <p:pRg st="3" end="3"/>
                                            </p:txEl>
                                          </p:spTgt>
                                        </p:tgtEl>
                                        <p:attrNameLst>
                                          <p:attrName>style.visibility</p:attrName>
                                        </p:attrNameLst>
                                      </p:cBhvr>
                                      <p:to>
                                        <p:strVal val="visible"/>
                                      </p:to>
                                    </p:set>
                                    <p:animEffect transition="in" filter="fade">
                                      <p:cBhvr>
                                        <p:cTn id="79" dur="1000"/>
                                        <p:tgtEl>
                                          <p:spTgt spid="8">
                                            <p:txEl>
                                              <p:pRg st="3" end="3"/>
                                            </p:txEl>
                                          </p:spTgt>
                                        </p:tgtEl>
                                      </p:cBhvr>
                                    </p:animEffect>
                                    <p:anim calcmode="lin" valueType="num">
                                      <p:cBhvr>
                                        <p:cTn id="80"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81" dur="1000" fill="hold"/>
                                        <p:tgtEl>
                                          <p:spTgt spid="8">
                                            <p:txEl>
                                              <p:pRg st="3" end="3"/>
                                            </p:txEl>
                                          </p:spTgt>
                                        </p:tgtEl>
                                        <p:attrNameLst>
                                          <p:attrName>ppt_y</p:attrName>
                                        </p:attrNameLst>
                                      </p:cBhvr>
                                      <p:tavLst>
                                        <p:tav tm="0">
                                          <p:val>
                                            <p:strVal val="#ppt_y+.1"/>
                                          </p:val>
                                        </p:tav>
                                        <p:tav tm="100000">
                                          <p:val>
                                            <p:strVal val="#ppt_y"/>
                                          </p:val>
                                        </p:tav>
                                      </p:tavLst>
                                    </p:anim>
                                  </p:childTnLst>
                                </p:cTn>
                              </p:par>
                              <p:par>
                                <p:cTn id="82" presetID="42" presetClass="entr" presetSubtype="0" fill="hold" nodeType="withEffect">
                                  <p:stCondLst>
                                    <p:cond delay="0"/>
                                  </p:stCondLst>
                                  <p:childTnLst>
                                    <p:set>
                                      <p:cBhvr>
                                        <p:cTn id="83" dur="1" fill="hold">
                                          <p:stCondLst>
                                            <p:cond delay="0"/>
                                          </p:stCondLst>
                                        </p:cTn>
                                        <p:tgtEl>
                                          <p:spTgt spid="8">
                                            <p:txEl>
                                              <p:pRg st="4" end="4"/>
                                            </p:txEl>
                                          </p:spTgt>
                                        </p:tgtEl>
                                        <p:attrNameLst>
                                          <p:attrName>style.visibility</p:attrName>
                                        </p:attrNameLst>
                                      </p:cBhvr>
                                      <p:to>
                                        <p:strVal val="visible"/>
                                      </p:to>
                                    </p:set>
                                    <p:animEffect transition="in" filter="fade">
                                      <p:cBhvr>
                                        <p:cTn id="84" dur="1000"/>
                                        <p:tgtEl>
                                          <p:spTgt spid="8">
                                            <p:txEl>
                                              <p:pRg st="4" end="4"/>
                                            </p:txEl>
                                          </p:spTgt>
                                        </p:tgtEl>
                                      </p:cBhvr>
                                    </p:animEffect>
                                    <p:anim calcmode="lin" valueType="num">
                                      <p:cBhvr>
                                        <p:cTn id="85"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8">
                                            <p:txEl>
                                              <p:pRg st="4" end="4"/>
                                            </p:txEl>
                                          </p:spTgt>
                                        </p:tgtEl>
                                        <p:attrNameLst>
                                          <p:attrName>ppt_y</p:attrName>
                                        </p:attrNameLst>
                                      </p:cBhvr>
                                      <p:tavLst>
                                        <p:tav tm="0">
                                          <p:val>
                                            <p:strVal val="#ppt_y+.1"/>
                                          </p:val>
                                        </p:tav>
                                        <p:tav tm="100000">
                                          <p:val>
                                            <p:strVal val="#ppt_y"/>
                                          </p:val>
                                        </p:tav>
                                      </p:tavLst>
                                    </p:anim>
                                  </p:childTnLst>
                                </p:cTn>
                              </p:par>
                              <p:par>
                                <p:cTn id="87" presetID="42" presetClass="entr" presetSubtype="0" fill="hold" nodeType="withEffect">
                                  <p:stCondLst>
                                    <p:cond delay="0"/>
                                  </p:stCondLst>
                                  <p:childTnLst>
                                    <p:set>
                                      <p:cBhvr>
                                        <p:cTn id="88" dur="1" fill="hold">
                                          <p:stCondLst>
                                            <p:cond delay="0"/>
                                          </p:stCondLst>
                                        </p:cTn>
                                        <p:tgtEl>
                                          <p:spTgt spid="8">
                                            <p:txEl>
                                              <p:pRg st="5" end="5"/>
                                            </p:txEl>
                                          </p:spTgt>
                                        </p:tgtEl>
                                        <p:attrNameLst>
                                          <p:attrName>style.visibility</p:attrName>
                                        </p:attrNameLst>
                                      </p:cBhvr>
                                      <p:to>
                                        <p:strVal val="visible"/>
                                      </p:to>
                                    </p:set>
                                    <p:animEffect transition="in" filter="fade">
                                      <p:cBhvr>
                                        <p:cTn id="89" dur="1000"/>
                                        <p:tgtEl>
                                          <p:spTgt spid="8">
                                            <p:txEl>
                                              <p:pRg st="5" end="5"/>
                                            </p:txEl>
                                          </p:spTgt>
                                        </p:tgtEl>
                                      </p:cBhvr>
                                    </p:animEffect>
                                    <p:anim calcmode="lin" valueType="num">
                                      <p:cBhvr>
                                        <p:cTn id="90" dur="1000" fill="hold"/>
                                        <p:tgtEl>
                                          <p:spTgt spid="8">
                                            <p:txEl>
                                              <p:pRg st="5" end="5"/>
                                            </p:txEl>
                                          </p:spTgt>
                                        </p:tgtEl>
                                        <p:attrNameLst>
                                          <p:attrName>ppt_x</p:attrName>
                                        </p:attrNameLst>
                                      </p:cBhvr>
                                      <p:tavLst>
                                        <p:tav tm="0">
                                          <p:val>
                                            <p:strVal val="#ppt_x"/>
                                          </p:val>
                                        </p:tav>
                                        <p:tav tm="100000">
                                          <p:val>
                                            <p:strVal val="#ppt_x"/>
                                          </p:val>
                                        </p:tav>
                                      </p:tavLst>
                                    </p:anim>
                                    <p:anim calcmode="lin" valueType="num">
                                      <p:cBhvr>
                                        <p:cTn id="91" dur="1000" fill="hold"/>
                                        <p:tgtEl>
                                          <p:spTgt spid="8">
                                            <p:txEl>
                                              <p:pRg st="5" end="5"/>
                                            </p:txEl>
                                          </p:spTgt>
                                        </p:tgtEl>
                                        <p:attrNameLst>
                                          <p:attrName>ppt_y</p:attrName>
                                        </p:attrNameLst>
                                      </p:cBhvr>
                                      <p:tavLst>
                                        <p:tav tm="0">
                                          <p:val>
                                            <p:strVal val="#ppt_y+.1"/>
                                          </p:val>
                                        </p:tav>
                                        <p:tav tm="100000">
                                          <p:val>
                                            <p:strVal val="#ppt_y"/>
                                          </p:val>
                                        </p:tav>
                                      </p:tavLst>
                                    </p:anim>
                                  </p:childTnLst>
                                </p:cTn>
                              </p:par>
                              <p:par>
                                <p:cTn id="92" presetID="42" presetClass="entr" presetSubtype="0" fill="hold" nodeType="withEffect">
                                  <p:stCondLst>
                                    <p:cond delay="0"/>
                                  </p:stCondLst>
                                  <p:childTnLst>
                                    <p:set>
                                      <p:cBhvr>
                                        <p:cTn id="93" dur="1" fill="hold">
                                          <p:stCondLst>
                                            <p:cond delay="0"/>
                                          </p:stCondLst>
                                        </p:cTn>
                                        <p:tgtEl>
                                          <p:spTgt spid="8">
                                            <p:txEl>
                                              <p:pRg st="6" end="6"/>
                                            </p:txEl>
                                          </p:spTgt>
                                        </p:tgtEl>
                                        <p:attrNameLst>
                                          <p:attrName>style.visibility</p:attrName>
                                        </p:attrNameLst>
                                      </p:cBhvr>
                                      <p:to>
                                        <p:strVal val="visible"/>
                                      </p:to>
                                    </p:set>
                                    <p:animEffect transition="in" filter="fade">
                                      <p:cBhvr>
                                        <p:cTn id="94" dur="1000"/>
                                        <p:tgtEl>
                                          <p:spTgt spid="8">
                                            <p:txEl>
                                              <p:pRg st="6" end="6"/>
                                            </p:txEl>
                                          </p:spTgt>
                                        </p:tgtEl>
                                      </p:cBhvr>
                                    </p:animEffect>
                                    <p:anim calcmode="lin" valueType="num">
                                      <p:cBhvr>
                                        <p:cTn id="95" dur="1000" fill="hold"/>
                                        <p:tgtEl>
                                          <p:spTgt spid="8">
                                            <p:txEl>
                                              <p:pRg st="6" end="6"/>
                                            </p:txEl>
                                          </p:spTgt>
                                        </p:tgtEl>
                                        <p:attrNameLst>
                                          <p:attrName>ppt_x</p:attrName>
                                        </p:attrNameLst>
                                      </p:cBhvr>
                                      <p:tavLst>
                                        <p:tav tm="0">
                                          <p:val>
                                            <p:strVal val="#ppt_x"/>
                                          </p:val>
                                        </p:tav>
                                        <p:tav tm="100000">
                                          <p:val>
                                            <p:strVal val="#ppt_x"/>
                                          </p:val>
                                        </p:tav>
                                      </p:tavLst>
                                    </p:anim>
                                    <p:anim calcmode="lin" valueType="num">
                                      <p:cBhvr>
                                        <p:cTn id="96" dur="1000" fill="hold"/>
                                        <p:tgtEl>
                                          <p:spTgt spid="8">
                                            <p:txEl>
                                              <p:pRg st="6" end="6"/>
                                            </p:txEl>
                                          </p:spTgt>
                                        </p:tgtEl>
                                        <p:attrNameLst>
                                          <p:attrName>ppt_y</p:attrName>
                                        </p:attrNameLst>
                                      </p:cBhvr>
                                      <p:tavLst>
                                        <p:tav tm="0">
                                          <p:val>
                                            <p:strVal val="#ppt_y+.1"/>
                                          </p:val>
                                        </p:tav>
                                        <p:tav tm="100000">
                                          <p:val>
                                            <p:strVal val="#ppt_y"/>
                                          </p:val>
                                        </p:tav>
                                      </p:tavLst>
                                    </p:anim>
                                  </p:childTnLst>
                                </p:cTn>
                              </p:par>
                              <p:par>
                                <p:cTn id="97" presetID="42" presetClass="entr" presetSubtype="0" fill="hold" nodeType="withEffect">
                                  <p:stCondLst>
                                    <p:cond delay="0"/>
                                  </p:stCondLst>
                                  <p:childTnLst>
                                    <p:set>
                                      <p:cBhvr>
                                        <p:cTn id="98" dur="1" fill="hold">
                                          <p:stCondLst>
                                            <p:cond delay="0"/>
                                          </p:stCondLst>
                                        </p:cTn>
                                        <p:tgtEl>
                                          <p:spTgt spid="8">
                                            <p:txEl>
                                              <p:pRg st="7" end="7"/>
                                            </p:txEl>
                                          </p:spTgt>
                                        </p:tgtEl>
                                        <p:attrNameLst>
                                          <p:attrName>style.visibility</p:attrName>
                                        </p:attrNameLst>
                                      </p:cBhvr>
                                      <p:to>
                                        <p:strVal val="visible"/>
                                      </p:to>
                                    </p:set>
                                    <p:animEffect transition="in" filter="fade">
                                      <p:cBhvr>
                                        <p:cTn id="99" dur="1000"/>
                                        <p:tgtEl>
                                          <p:spTgt spid="8">
                                            <p:txEl>
                                              <p:pRg st="7" end="7"/>
                                            </p:txEl>
                                          </p:spTgt>
                                        </p:tgtEl>
                                      </p:cBhvr>
                                    </p:animEffect>
                                    <p:anim calcmode="lin" valueType="num">
                                      <p:cBhvr>
                                        <p:cTn id="100" dur="1000" fill="hold"/>
                                        <p:tgtEl>
                                          <p:spTgt spid="8">
                                            <p:txEl>
                                              <p:pRg st="7" end="7"/>
                                            </p:txEl>
                                          </p:spTgt>
                                        </p:tgtEl>
                                        <p:attrNameLst>
                                          <p:attrName>ppt_x</p:attrName>
                                        </p:attrNameLst>
                                      </p:cBhvr>
                                      <p:tavLst>
                                        <p:tav tm="0">
                                          <p:val>
                                            <p:strVal val="#ppt_x"/>
                                          </p:val>
                                        </p:tav>
                                        <p:tav tm="100000">
                                          <p:val>
                                            <p:strVal val="#ppt_x"/>
                                          </p:val>
                                        </p:tav>
                                      </p:tavLst>
                                    </p:anim>
                                    <p:anim calcmode="lin" valueType="num">
                                      <p:cBhvr>
                                        <p:cTn id="101" dur="1000" fill="hold"/>
                                        <p:tgtEl>
                                          <p:spTgt spid="8">
                                            <p:txEl>
                                              <p:pRg st="7" end="7"/>
                                            </p:txEl>
                                          </p:spTgt>
                                        </p:tgtEl>
                                        <p:attrNameLst>
                                          <p:attrName>ppt_y</p:attrName>
                                        </p:attrNameLst>
                                      </p:cBhvr>
                                      <p:tavLst>
                                        <p:tav tm="0">
                                          <p:val>
                                            <p:strVal val="#ppt_y+.1"/>
                                          </p:val>
                                        </p:tav>
                                        <p:tav tm="100000">
                                          <p:val>
                                            <p:strVal val="#ppt_y"/>
                                          </p:val>
                                        </p:tav>
                                      </p:tavLst>
                                    </p:anim>
                                  </p:childTnLst>
                                </p:cTn>
                              </p:par>
                              <p:par>
                                <p:cTn id="102" presetID="42" presetClass="entr" presetSubtype="0" fill="hold" nodeType="withEffect">
                                  <p:stCondLst>
                                    <p:cond delay="0"/>
                                  </p:stCondLst>
                                  <p:childTnLst>
                                    <p:set>
                                      <p:cBhvr>
                                        <p:cTn id="103" dur="1" fill="hold">
                                          <p:stCondLst>
                                            <p:cond delay="0"/>
                                          </p:stCondLst>
                                        </p:cTn>
                                        <p:tgtEl>
                                          <p:spTgt spid="8">
                                            <p:txEl>
                                              <p:pRg st="8" end="8"/>
                                            </p:txEl>
                                          </p:spTgt>
                                        </p:tgtEl>
                                        <p:attrNameLst>
                                          <p:attrName>style.visibility</p:attrName>
                                        </p:attrNameLst>
                                      </p:cBhvr>
                                      <p:to>
                                        <p:strVal val="visible"/>
                                      </p:to>
                                    </p:set>
                                    <p:animEffect transition="in" filter="fade">
                                      <p:cBhvr>
                                        <p:cTn id="104" dur="1000"/>
                                        <p:tgtEl>
                                          <p:spTgt spid="8">
                                            <p:txEl>
                                              <p:pRg st="8" end="8"/>
                                            </p:txEl>
                                          </p:spTgt>
                                        </p:tgtEl>
                                      </p:cBhvr>
                                    </p:animEffect>
                                    <p:anim calcmode="lin" valueType="num">
                                      <p:cBhvr>
                                        <p:cTn id="105" dur="1000" fill="hold"/>
                                        <p:tgtEl>
                                          <p:spTgt spid="8">
                                            <p:txEl>
                                              <p:pRg st="8" end="8"/>
                                            </p:txEl>
                                          </p:spTgt>
                                        </p:tgtEl>
                                        <p:attrNameLst>
                                          <p:attrName>ppt_x</p:attrName>
                                        </p:attrNameLst>
                                      </p:cBhvr>
                                      <p:tavLst>
                                        <p:tav tm="0">
                                          <p:val>
                                            <p:strVal val="#ppt_x"/>
                                          </p:val>
                                        </p:tav>
                                        <p:tav tm="100000">
                                          <p:val>
                                            <p:strVal val="#ppt_x"/>
                                          </p:val>
                                        </p:tav>
                                      </p:tavLst>
                                    </p:anim>
                                    <p:anim calcmode="lin" valueType="num">
                                      <p:cBhvr>
                                        <p:cTn id="106" dur="1000" fill="hold"/>
                                        <p:tgtEl>
                                          <p:spTgt spid="8">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107" fill="hold">
                      <p:stCondLst>
                        <p:cond delay="indefinite"/>
                      </p:stCondLst>
                      <p:childTnLst>
                        <p:par>
                          <p:cTn id="108" fill="hold">
                            <p:stCondLst>
                              <p:cond delay="0"/>
                            </p:stCondLst>
                            <p:childTnLst>
                              <p:par>
                                <p:cTn id="109" presetID="26" presetClass="entr" presetSubtype="0" fill="hold" nodeType="clickEffect">
                                  <p:stCondLst>
                                    <p:cond delay="0"/>
                                  </p:stCondLst>
                                  <p:childTnLst>
                                    <p:set>
                                      <p:cBhvr>
                                        <p:cTn id="110" dur="1" fill="hold">
                                          <p:stCondLst>
                                            <p:cond delay="0"/>
                                          </p:stCondLst>
                                        </p:cTn>
                                        <p:tgtEl>
                                          <p:spTgt spid="6">
                                            <p:txEl>
                                              <p:pRg st="11" end="11"/>
                                            </p:txEl>
                                          </p:spTgt>
                                        </p:tgtEl>
                                        <p:attrNameLst>
                                          <p:attrName>style.visibility</p:attrName>
                                        </p:attrNameLst>
                                      </p:cBhvr>
                                      <p:to>
                                        <p:strVal val="visible"/>
                                      </p:to>
                                    </p:set>
                                    <p:animEffect transition="in" filter="wipe(down)">
                                      <p:cBhvr>
                                        <p:cTn id="111" dur="580">
                                          <p:stCondLst>
                                            <p:cond delay="0"/>
                                          </p:stCondLst>
                                        </p:cTn>
                                        <p:tgtEl>
                                          <p:spTgt spid="6">
                                            <p:txEl>
                                              <p:pRg st="11" end="11"/>
                                            </p:txEl>
                                          </p:spTgt>
                                        </p:tgtEl>
                                      </p:cBhvr>
                                    </p:animEffect>
                                    <p:anim calcmode="lin" valueType="num">
                                      <p:cBhvr>
                                        <p:cTn id="112" dur="1822" tmFilter="0,0; 0.14,0.36; 0.43,0.73; 0.71,0.91; 1.0,1.0">
                                          <p:stCondLst>
                                            <p:cond delay="0"/>
                                          </p:stCondLst>
                                        </p:cTn>
                                        <p:tgtEl>
                                          <p:spTgt spid="6">
                                            <p:txEl>
                                              <p:pRg st="11" end="11"/>
                                            </p:txEl>
                                          </p:spTgt>
                                        </p:tgtEl>
                                        <p:attrNameLst>
                                          <p:attrName>ppt_x</p:attrName>
                                        </p:attrNameLst>
                                      </p:cBhvr>
                                      <p:tavLst>
                                        <p:tav tm="0">
                                          <p:val>
                                            <p:strVal val="#ppt_x-0.25"/>
                                          </p:val>
                                        </p:tav>
                                        <p:tav tm="100000">
                                          <p:val>
                                            <p:strVal val="#ppt_x"/>
                                          </p:val>
                                        </p:tav>
                                      </p:tavLst>
                                    </p:anim>
                                    <p:anim calcmode="lin" valueType="num">
                                      <p:cBhvr>
                                        <p:cTn id="113" dur="664" tmFilter="0.0,0.0; 0.25,0.07; 0.50,0.2; 0.75,0.467; 1.0,1.0">
                                          <p:stCondLst>
                                            <p:cond delay="0"/>
                                          </p:stCondLst>
                                        </p:cTn>
                                        <p:tgtEl>
                                          <p:spTgt spid="6">
                                            <p:txEl>
                                              <p:pRg st="11" end="11"/>
                                            </p:txEl>
                                          </p:spTgt>
                                        </p:tgtEl>
                                        <p:attrNameLst>
                                          <p:attrName>ppt_y</p:attrName>
                                        </p:attrNameLst>
                                      </p:cBhvr>
                                      <p:tavLst>
                                        <p:tav tm="0" fmla="#ppt_y-sin(pi*$)/3">
                                          <p:val>
                                            <p:fltVal val="0.5"/>
                                          </p:val>
                                        </p:tav>
                                        <p:tav tm="100000">
                                          <p:val>
                                            <p:fltVal val="1"/>
                                          </p:val>
                                        </p:tav>
                                      </p:tavLst>
                                    </p:anim>
                                    <p:anim calcmode="lin" valueType="num">
                                      <p:cBhvr>
                                        <p:cTn id="114" dur="664" tmFilter="0, 0; 0.125,0.2665; 0.25,0.4; 0.375,0.465; 0.5,0.5;  0.625,0.535; 0.75,0.6; 0.875,0.7335; 1,1">
                                          <p:stCondLst>
                                            <p:cond delay="664"/>
                                          </p:stCondLst>
                                        </p:cTn>
                                        <p:tgtEl>
                                          <p:spTgt spid="6">
                                            <p:txEl>
                                              <p:pRg st="11" end="11"/>
                                            </p:txEl>
                                          </p:spTgt>
                                        </p:tgtEl>
                                        <p:attrNameLst>
                                          <p:attrName>ppt_y</p:attrName>
                                        </p:attrNameLst>
                                      </p:cBhvr>
                                      <p:tavLst>
                                        <p:tav tm="0" fmla="#ppt_y-sin(pi*$)/9">
                                          <p:val>
                                            <p:fltVal val="0"/>
                                          </p:val>
                                        </p:tav>
                                        <p:tav tm="100000">
                                          <p:val>
                                            <p:fltVal val="1"/>
                                          </p:val>
                                        </p:tav>
                                      </p:tavLst>
                                    </p:anim>
                                    <p:anim calcmode="lin" valueType="num">
                                      <p:cBhvr>
                                        <p:cTn id="115" dur="332" tmFilter="0, 0; 0.125,0.2665; 0.25,0.4; 0.375,0.465; 0.5,0.5;  0.625,0.535; 0.75,0.6; 0.875,0.7335; 1,1">
                                          <p:stCondLst>
                                            <p:cond delay="1324"/>
                                          </p:stCondLst>
                                        </p:cTn>
                                        <p:tgtEl>
                                          <p:spTgt spid="6">
                                            <p:txEl>
                                              <p:pRg st="11" end="11"/>
                                            </p:txEl>
                                          </p:spTgt>
                                        </p:tgtEl>
                                        <p:attrNameLst>
                                          <p:attrName>ppt_y</p:attrName>
                                        </p:attrNameLst>
                                      </p:cBhvr>
                                      <p:tavLst>
                                        <p:tav tm="0" fmla="#ppt_y-sin(pi*$)/27">
                                          <p:val>
                                            <p:fltVal val="0"/>
                                          </p:val>
                                        </p:tav>
                                        <p:tav tm="100000">
                                          <p:val>
                                            <p:fltVal val="1"/>
                                          </p:val>
                                        </p:tav>
                                      </p:tavLst>
                                    </p:anim>
                                    <p:anim calcmode="lin" valueType="num">
                                      <p:cBhvr>
                                        <p:cTn id="116" dur="164" tmFilter="0, 0; 0.125,0.2665; 0.25,0.4; 0.375,0.465; 0.5,0.5;  0.625,0.535; 0.75,0.6; 0.875,0.7335; 1,1">
                                          <p:stCondLst>
                                            <p:cond delay="1656"/>
                                          </p:stCondLst>
                                        </p:cTn>
                                        <p:tgtEl>
                                          <p:spTgt spid="6">
                                            <p:txEl>
                                              <p:pRg st="11" end="11"/>
                                            </p:txEl>
                                          </p:spTgt>
                                        </p:tgtEl>
                                        <p:attrNameLst>
                                          <p:attrName>ppt_y</p:attrName>
                                        </p:attrNameLst>
                                      </p:cBhvr>
                                      <p:tavLst>
                                        <p:tav tm="0" fmla="#ppt_y-sin(pi*$)/81">
                                          <p:val>
                                            <p:fltVal val="0"/>
                                          </p:val>
                                        </p:tav>
                                        <p:tav tm="100000">
                                          <p:val>
                                            <p:fltVal val="1"/>
                                          </p:val>
                                        </p:tav>
                                      </p:tavLst>
                                    </p:anim>
                                    <p:animScale>
                                      <p:cBhvr>
                                        <p:cTn id="117" dur="26">
                                          <p:stCondLst>
                                            <p:cond delay="650"/>
                                          </p:stCondLst>
                                        </p:cTn>
                                        <p:tgtEl>
                                          <p:spTgt spid="6">
                                            <p:txEl>
                                              <p:pRg st="11" end="11"/>
                                            </p:txEl>
                                          </p:spTgt>
                                        </p:tgtEl>
                                      </p:cBhvr>
                                      <p:to x="100000" y="60000"/>
                                    </p:animScale>
                                    <p:animScale>
                                      <p:cBhvr>
                                        <p:cTn id="118" dur="166" decel="50000">
                                          <p:stCondLst>
                                            <p:cond delay="676"/>
                                          </p:stCondLst>
                                        </p:cTn>
                                        <p:tgtEl>
                                          <p:spTgt spid="6">
                                            <p:txEl>
                                              <p:pRg st="11" end="11"/>
                                            </p:txEl>
                                          </p:spTgt>
                                        </p:tgtEl>
                                      </p:cBhvr>
                                      <p:to x="100000" y="100000"/>
                                    </p:animScale>
                                    <p:animScale>
                                      <p:cBhvr>
                                        <p:cTn id="119" dur="26">
                                          <p:stCondLst>
                                            <p:cond delay="1312"/>
                                          </p:stCondLst>
                                        </p:cTn>
                                        <p:tgtEl>
                                          <p:spTgt spid="6">
                                            <p:txEl>
                                              <p:pRg st="11" end="11"/>
                                            </p:txEl>
                                          </p:spTgt>
                                        </p:tgtEl>
                                      </p:cBhvr>
                                      <p:to x="100000" y="80000"/>
                                    </p:animScale>
                                    <p:animScale>
                                      <p:cBhvr>
                                        <p:cTn id="120" dur="166" decel="50000">
                                          <p:stCondLst>
                                            <p:cond delay="1338"/>
                                          </p:stCondLst>
                                        </p:cTn>
                                        <p:tgtEl>
                                          <p:spTgt spid="6">
                                            <p:txEl>
                                              <p:pRg st="11" end="11"/>
                                            </p:txEl>
                                          </p:spTgt>
                                        </p:tgtEl>
                                      </p:cBhvr>
                                      <p:to x="100000" y="100000"/>
                                    </p:animScale>
                                    <p:animScale>
                                      <p:cBhvr>
                                        <p:cTn id="121" dur="26">
                                          <p:stCondLst>
                                            <p:cond delay="1642"/>
                                          </p:stCondLst>
                                        </p:cTn>
                                        <p:tgtEl>
                                          <p:spTgt spid="6">
                                            <p:txEl>
                                              <p:pRg st="11" end="11"/>
                                            </p:txEl>
                                          </p:spTgt>
                                        </p:tgtEl>
                                      </p:cBhvr>
                                      <p:to x="100000" y="90000"/>
                                    </p:animScale>
                                    <p:animScale>
                                      <p:cBhvr>
                                        <p:cTn id="122" dur="166" decel="50000">
                                          <p:stCondLst>
                                            <p:cond delay="1668"/>
                                          </p:stCondLst>
                                        </p:cTn>
                                        <p:tgtEl>
                                          <p:spTgt spid="6">
                                            <p:txEl>
                                              <p:pRg st="11" end="11"/>
                                            </p:txEl>
                                          </p:spTgt>
                                        </p:tgtEl>
                                      </p:cBhvr>
                                      <p:to x="100000" y="100000"/>
                                    </p:animScale>
                                    <p:animScale>
                                      <p:cBhvr>
                                        <p:cTn id="123" dur="26">
                                          <p:stCondLst>
                                            <p:cond delay="1808"/>
                                          </p:stCondLst>
                                        </p:cTn>
                                        <p:tgtEl>
                                          <p:spTgt spid="6">
                                            <p:txEl>
                                              <p:pRg st="11" end="11"/>
                                            </p:txEl>
                                          </p:spTgt>
                                        </p:tgtEl>
                                      </p:cBhvr>
                                      <p:to x="100000" y="95000"/>
                                    </p:animScale>
                                    <p:animScale>
                                      <p:cBhvr>
                                        <p:cTn id="124" dur="166" decel="50000">
                                          <p:stCondLst>
                                            <p:cond delay="1834"/>
                                          </p:stCondLst>
                                        </p:cTn>
                                        <p:tgtEl>
                                          <p:spTgt spid="6">
                                            <p:txEl>
                                              <p:pRg st="11" end="11"/>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7D98F-6884-4BF6-8F5F-9B6A8AD318BF}"/>
              </a:ext>
            </a:extLst>
          </p:cNvPr>
          <p:cNvSpPr>
            <a:spLocks noGrp="1"/>
          </p:cNvSpPr>
          <p:nvPr>
            <p:ph type="title"/>
          </p:nvPr>
        </p:nvSpPr>
        <p:spPr/>
        <p:txBody>
          <a:bodyPr/>
          <a:lstStyle/>
          <a:p>
            <a:r>
              <a:rPr lang="en-GB" dirty="0"/>
              <a:t>One Example…</a:t>
            </a:r>
          </a:p>
        </p:txBody>
      </p:sp>
      <p:sp>
        <p:nvSpPr>
          <p:cNvPr id="3" name="Content Placeholder 2">
            <a:extLst>
              <a:ext uri="{FF2B5EF4-FFF2-40B4-BE49-F238E27FC236}">
                <a16:creationId xmlns:a16="http://schemas.microsoft.com/office/drawing/2014/main" id="{EBF9A4F7-4339-43C1-87D0-1849EE40A2B5}"/>
              </a:ext>
            </a:extLst>
          </p:cNvPr>
          <p:cNvSpPr>
            <a:spLocks noGrp="1"/>
          </p:cNvSpPr>
          <p:nvPr>
            <p:ph idx="1"/>
          </p:nvPr>
        </p:nvSpPr>
        <p:spPr/>
        <p:txBody>
          <a:bodyPr>
            <a:normAutofit/>
          </a:bodyPr>
          <a:lstStyle/>
          <a:p>
            <a:pPr marL="0" indent="0" algn="ctr">
              <a:buNone/>
            </a:pPr>
            <a:endParaRPr lang="en-GB" sz="4800" b="1" dirty="0">
              <a:solidFill>
                <a:srgbClr val="FF0000"/>
              </a:solidFill>
            </a:endParaRPr>
          </a:p>
          <a:p>
            <a:pPr marL="0" indent="0" algn="ctr">
              <a:buNone/>
            </a:pPr>
            <a:r>
              <a:rPr lang="en-GB" sz="4800" b="1" dirty="0">
                <a:solidFill>
                  <a:srgbClr val="FF0000"/>
                </a:solidFill>
              </a:rPr>
              <a:t>Cybercrime</a:t>
            </a:r>
          </a:p>
        </p:txBody>
      </p:sp>
    </p:spTree>
    <p:extLst>
      <p:ext uri="{BB962C8B-B14F-4D97-AF65-F5344CB8AC3E}">
        <p14:creationId xmlns:p14="http://schemas.microsoft.com/office/powerpoint/2010/main" val="27844352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85BF5-AEF1-453D-8244-6175E5F1D61A}"/>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E2DFAF0C-ECAF-4754-9B82-33FCF278FC6A}"/>
              </a:ext>
            </a:extLst>
          </p:cNvPr>
          <p:cNvPicPr>
            <a:picLocks noGrp="1" noRot="1" noChangeAspect="1"/>
          </p:cNvPicPr>
          <p:nvPr>
            <p:ph idx="1"/>
            <a:videoFile r:link="rId1"/>
          </p:nvPr>
        </p:nvPicPr>
        <p:blipFill>
          <a:blip r:embed="rId3"/>
          <a:stretch>
            <a:fillRect/>
          </a:stretch>
        </p:blipFill>
        <p:spPr>
          <a:xfrm>
            <a:off x="0" y="795"/>
            <a:ext cx="9144000" cy="6853093"/>
          </a:xfrm>
        </p:spPr>
      </p:pic>
    </p:spTree>
    <p:extLst>
      <p:ext uri="{BB962C8B-B14F-4D97-AF65-F5344CB8AC3E}">
        <p14:creationId xmlns:p14="http://schemas.microsoft.com/office/powerpoint/2010/main" val="32528345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CD54-3CA0-493F-BB98-388F5BF72319}"/>
              </a:ext>
            </a:extLst>
          </p:cNvPr>
          <p:cNvSpPr>
            <a:spLocks noGrp="1"/>
          </p:cNvSpPr>
          <p:nvPr>
            <p:ph type="title"/>
          </p:nvPr>
        </p:nvSpPr>
        <p:spPr/>
        <p:txBody>
          <a:bodyPr/>
          <a:lstStyle/>
          <a:p>
            <a:r>
              <a:rPr lang="en-GB" dirty="0"/>
              <a:t>The New World</a:t>
            </a:r>
          </a:p>
        </p:txBody>
      </p:sp>
      <p:sp>
        <p:nvSpPr>
          <p:cNvPr id="3" name="Content Placeholder 2">
            <a:extLst>
              <a:ext uri="{FF2B5EF4-FFF2-40B4-BE49-F238E27FC236}">
                <a16:creationId xmlns:a16="http://schemas.microsoft.com/office/drawing/2014/main" id="{8471DE77-7D51-4E23-83CC-37A58CC3B54C}"/>
              </a:ext>
            </a:extLst>
          </p:cNvPr>
          <p:cNvSpPr>
            <a:spLocks noGrp="1"/>
          </p:cNvSpPr>
          <p:nvPr>
            <p:ph idx="1"/>
          </p:nvPr>
        </p:nvSpPr>
        <p:spPr/>
        <p:txBody>
          <a:bodyPr>
            <a:normAutofit/>
          </a:bodyPr>
          <a:lstStyle/>
          <a:p>
            <a:pPr marL="0" indent="0" algn="ctr">
              <a:buNone/>
            </a:pPr>
            <a:endParaRPr lang="en-GB" sz="3600"/>
          </a:p>
          <a:p>
            <a:pPr marL="0" indent="0" algn="ctr">
              <a:buNone/>
            </a:pPr>
            <a:r>
              <a:rPr lang="en-GB" sz="3600"/>
              <a:t>How </a:t>
            </a:r>
            <a:r>
              <a:rPr lang="en-GB" sz="3600" dirty="0"/>
              <a:t>do these threats fit into the principles of Peel?</a:t>
            </a:r>
          </a:p>
        </p:txBody>
      </p:sp>
    </p:spTree>
    <p:extLst>
      <p:ext uri="{BB962C8B-B14F-4D97-AF65-F5344CB8AC3E}">
        <p14:creationId xmlns:p14="http://schemas.microsoft.com/office/powerpoint/2010/main" val="8747906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63349D0-CAAD-46E1-87BD-FA175B72D14E}"/>
              </a:ext>
            </a:extLst>
          </p:cNvPr>
          <p:cNvSpPr>
            <a:spLocks noGrp="1"/>
          </p:cNvSpPr>
          <p:nvPr>
            <p:ph type="title" idx="4294967295"/>
          </p:nvPr>
        </p:nvSpPr>
        <p:spPr>
          <a:xfrm>
            <a:off x="0" y="333375"/>
            <a:ext cx="8785225" cy="713920"/>
          </a:xfrm>
        </p:spPr>
        <p:txBody>
          <a:bodyPr/>
          <a:lstStyle/>
          <a:p>
            <a:r>
              <a:rPr lang="en-GB" dirty="0"/>
              <a:t>Peels Principles (1829)</a:t>
            </a:r>
          </a:p>
        </p:txBody>
      </p:sp>
      <p:sp>
        <p:nvSpPr>
          <p:cNvPr id="11" name="Rectangle 10">
            <a:extLst>
              <a:ext uri="{FF2B5EF4-FFF2-40B4-BE49-F238E27FC236}">
                <a16:creationId xmlns:a16="http://schemas.microsoft.com/office/drawing/2014/main" id="{AFDCC342-6431-4266-A3FE-F51A2473C662}"/>
              </a:ext>
            </a:extLst>
          </p:cNvPr>
          <p:cNvSpPr/>
          <p:nvPr/>
        </p:nvSpPr>
        <p:spPr>
          <a:xfrm>
            <a:off x="223721" y="1450427"/>
            <a:ext cx="8819256" cy="5262979"/>
          </a:xfrm>
          <a:prstGeom prst="rect">
            <a:avLst/>
          </a:prstGeom>
        </p:spPr>
        <p:txBody>
          <a:bodyPr wrap="square">
            <a:spAutoFit/>
          </a:bodyPr>
          <a:lstStyle/>
          <a:p>
            <a:pPr marL="457200" indent="-457200">
              <a:buFont typeface="Arial" panose="020B0604020202020204" pitchFamily="34" charset="0"/>
              <a:buChar char="•"/>
            </a:pPr>
            <a:r>
              <a:rPr lang="en-GB" sz="1600" b="1" dirty="0"/>
              <a:t>To prevent crime and disorder, as an alternative to their repression by military force and severity of legal punishment.</a:t>
            </a:r>
          </a:p>
          <a:p>
            <a:pPr marL="457200" indent="-457200">
              <a:buFont typeface="Arial" panose="020B0604020202020204" pitchFamily="34" charset="0"/>
              <a:buChar char="•"/>
            </a:pPr>
            <a:endParaRPr lang="en-GB" sz="1600" b="1" dirty="0"/>
          </a:p>
          <a:p>
            <a:pPr marL="457200" indent="-457200">
              <a:buFont typeface="Arial" panose="020B0604020202020204" pitchFamily="34" charset="0"/>
              <a:buChar char="•"/>
            </a:pPr>
            <a:r>
              <a:rPr lang="en-GB" sz="1600" b="1" dirty="0"/>
              <a:t>To recognise always that the power of the police to fulfil their functions and duties is dependent on public approval of their existence, actions and behaviour, and on their ability to secure and maintain public respect.</a:t>
            </a:r>
          </a:p>
          <a:p>
            <a:pPr marL="457200" indent="-457200">
              <a:buFont typeface="Arial" panose="020B0604020202020204" pitchFamily="34" charset="0"/>
              <a:buChar char="•"/>
            </a:pPr>
            <a:endParaRPr lang="en-GB" sz="1600" b="1" dirty="0"/>
          </a:p>
          <a:p>
            <a:pPr marL="457200" indent="-457200">
              <a:buFont typeface="Arial" panose="020B0604020202020204" pitchFamily="34" charset="0"/>
              <a:buChar char="•"/>
            </a:pPr>
            <a:r>
              <a:rPr lang="en-GB" sz="1600" b="1" dirty="0"/>
              <a:t>To recognise always that to secure and maintain the respect and approval of the public means also the securing of the willing co-operation of the public in the task of securing observance of laws.</a:t>
            </a:r>
          </a:p>
          <a:p>
            <a:pPr marL="457200" indent="-457200">
              <a:buFont typeface="Arial" panose="020B0604020202020204" pitchFamily="34" charset="0"/>
              <a:buChar char="•"/>
            </a:pPr>
            <a:endParaRPr lang="en-GB" sz="1600" b="1" dirty="0"/>
          </a:p>
          <a:p>
            <a:pPr marL="457200" indent="-457200">
              <a:buFont typeface="Arial" panose="020B0604020202020204" pitchFamily="34" charset="0"/>
              <a:buChar char="•"/>
            </a:pPr>
            <a:r>
              <a:rPr lang="en-GB" sz="1600" b="1" dirty="0"/>
              <a:t>To recognise always that the extent to which the co-operation of the public can be secured diminishes proportionately the necessity of the use of physical force and compulsion for achieving police objectives.</a:t>
            </a:r>
          </a:p>
          <a:p>
            <a:pPr marL="457200" indent="-457200">
              <a:buFont typeface="Arial" panose="020B0604020202020204" pitchFamily="34" charset="0"/>
              <a:buChar char="•"/>
            </a:pPr>
            <a:endParaRPr lang="en-GB" sz="1600" b="1" dirty="0"/>
          </a:p>
          <a:p>
            <a:pPr marL="285750" indent="-285750">
              <a:buFont typeface="Arial" panose="020B0604020202020204" pitchFamily="34" charset="0"/>
              <a:buChar char="•"/>
            </a:pPr>
            <a:r>
              <a:rPr lang="en-GB" sz="1600" b="1" dirty="0"/>
              <a:t>To seek and preserve public favour, not by pandering to public opinion, but by constantly demonstrating absolutely impartial service to law, in complete independence of policy, and without regard to the justice or injustice of the substance of individual laws, by ready offering of individual service and friendship to all members of the public without regard to their wealth or social standing, by ready exercise of courtesy and friendly good humour, and by ready offering of individual sacrifice in protecting and preserving life.</a:t>
            </a:r>
          </a:p>
        </p:txBody>
      </p:sp>
    </p:spTree>
    <p:extLst>
      <p:ext uri="{BB962C8B-B14F-4D97-AF65-F5344CB8AC3E}">
        <p14:creationId xmlns:p14="http://schemas.microsoft.com/office/powerpoint/2010/main" val="18186558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196C423-329B-491A-A71F-2050E6142577}"/>
              </a:ext>
            </a:extLst>
          </p:cNvPr>
          <p:cNvSpPr/>
          <p:nvPr/>
        </p:nvSpPr>
        <p:spPr>
          <a:xfrm>
            <a:off x="251520" y="474345"/>
            <a:ext cx="8892480" cy="6555641"/>
          </a:xfrm>
          <a:prstGeom prst="rect">
            <a:avLst/>
          </a:prstGeom>
        </p:spPr>
        <p:txBody>
          <a:bodyPr wrap="square">
            <a:spAutoFit/>
          </a:bodyPr>
          <a:lstStyle/>
          <a:p>
            <a:pPr marL="342900" indent="-342900">
              <a:buFont typeface="Arial" panose="020B0604020202020204" pitchFamily="34" charset="0"/>
              <a:buChar char="•"/>
            </a:pPr>
            <a:r>
              <a:rPr lang="en-GB" sz="2000" b="1" dirty="0"/>
              <a:t>To use physical force only when the exercise of persuasion, advice and warning is found to be insufficient to obtain public co-operation to an extent necessary to secure observance of law or to restore order, and to use only the minimum degree of physical force which is necessary on any particular occasion for achieving a police objective</a:t>
            </a:r>
          </a:p>
          <a:p>
            <a:pPr marL="342900" indent="-342900">
              <a:buFont typeface="Arial" panose="020B0604020202020204" pitchFamily="34" charset="0"/>
              <a:buChar char="•"/>
            </a:pPr>
            <a:endParaRPr lang="en-GB" sz="2000" b="1" dirty="0"/>
          </a:p>
          <a:p>
            <a:pPr marL="342900" indent="-342900">
              <a:buFont typeface="Arial" panose="020B0604020202020204" pitchFamily="34" charset="0"/>
              <a:buChar char="•"/>
            </a:pPr>
            <a:r>
              <a:rPr lang="en-GB" sz="2000" b="1" dirty="0"/>
              <a:t>To maintain at all times a relationship with the public that gives reality to the historic tradition that the police are the public and that the public are the police, the police being only members of the public who are paid to give full-time attention to duties which are incumbent on every citizen in the interests of community welfare and existence.</a:t>
            </a:r>
          </a:p>
          <a:p>
            <a:pPr marL="342900" indent="-342900">
              <a:buFont typeface="Arial" panose="020B0604020202020204" pitchFamily="34" charset="0"/>
              <a:buChar char="•"/>
            </a:pPr>
            <a:endParaRPr lang="en-GB" sz="2000" b="1" dirty="0"/>
          </a:p>
          <a:p>
            <a:pPr marL="342900" indent="-342900">
              <a:buFont typeface="Arial" panose="020B0604020202020204" pitchFamily="34" charset="0"/>
              <a:buChar char="•"/>
            </a:pPr>
            <a:r>
              <a:rPr lang="en-GB" sz="2000" b="1" dirty="0"/>
              <a:t>To recognise always the need for strict adherence to police-executive functions, and to refrain from even seeming to usurp the powers of the judiciary, of avenging individuals or the State, and of authoritatively judging guilt and punishing the guilty</a:t>
            </a:r>
          </a:p>
          <a:p>
            <a:pPr marL="342900" indent="-342900">
              <a:buFont typeface="Arial" panose="020B0604020202020204" pitchFamily="34" charset="0"/>
              <a:buChar char="•"/>
            </a:pPr>
            <a:endParaRPr lang="en-GB" sz="2000" b="1" dirty="0"/>
          </a:p>
          <a:p>
            <a:pPr marL="342900" indent="-342900">
              <a:buFont typeface="Arial" panose="020B0604020202020204" pitchFamily="34" charset="0"/>
              <a:buChar char="•"/>
            </a:pPr>
            <a:r>
              <a:rPr lang="en-GB" sz="2000" b="1" dirty="0"/>
              <a:t>To recognise always that the test of police efficiency is the absence of crime and disorder, and not the visible evidence of police action in dealing with them.</a:t>
            </a:r>
            <a:br>
              <a:rPr lang="en-GB" sz="2000" b="1" dirty="0"/>
            </a:br>
            <a:endParaRPr lang="en-GB" sz="2000" b="1" dirty="0"/>
          </a:p>
        </p:txBody>
      </p:sp>
    </p:spTree>
    <p:extLst>
      <p:ext uri="{BB962C8B-B14F-4D97-AF65-F5344CB8AC3E}">
        <p14:creationId xmlns:p14="http://schemas.microsoft.com/office/powerpoint/2010/main" val="25398023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5501C-51CD-4EC9-99AF-A3F80AACEE3C}"/>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3F29418F-D04F-46E0-87BD-56A0BEE6021B}"/>
              </a:ext>
            </a:extLst>
          </p:cNvPr>
          <p:cNvSpPr>
            <a:spLocks noGrp="1"/>
          </p:cNvSpPr>
          <p:nvPr>
            <p:ph type="body" idx="1"/>
          </p:nvPr>
        </p:nvSpPr>
        <p:spPr/>
        <p:txBody>
          <a:bodyPr/>
          <a:lstStyle/>
          <a:p>
            <a:endParaRPr lang="en-GB"/>
          </a:p>
        </p:txBody>
      </p:sp>
      <p:pic>
        <p:nvPicPr>
          <p:cNvPr id="7" name="Solutions for 21st Century Policing">
            <a:hlinkClick r:id="" action="ppaction://media"/>
            <a:extLst>
              <a:ext uri="{FF2B5EF4-FFF2-40B4-BE49-F238E27FC236}">
                <a16:creationId xmlns:a16="http://schemas.microsoft.com/office/drawing/2014/main" id="{72D06230-0892-4920-80FE-0FE2209D380B}"/>
              </a:ext>
            </a:extLst>
          </p:cNvPr>
          <p:cNvPicPr>
            <a:picLocks noGrp="1" noChangeAspect="1"/>
          </p:cNvPicPr>
          <p:nvPr>
            <p:ph sz="half" idx="2"/>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6858000"/>
          </a:xfrm>
        </p:spPr>
      </p:pic>
      <p:sp>
        <p:nvSpPr>
          <p:cNvPr id="5" name="Text Placeholder 4">
            <a:extLst>
              <a:ext uri="{FF2B5EF4-FFF2-40B4-BE49-F238E27FC236}">
                <a16:creationId xmlns:a16="http://schemas.microsoft.com/office/drawing/2014/main" id="{10D2DE0C-67EC-4366-97FD-E39F59B48F25}"/>
              </a:ext>
            </a:extLst>
          </p:cNvPr>
          <p:cNvSpPr>
            <a:spLocks noGrp="1"/>
          </p:cNvSpPr>
          <p:nvPr>
            <p:ph type="body" sz="quarter" idx="3"/>
          </p:nvPr>
        </p:nvSpPr>
        <p:spPr>
          <a:xfrm>
            <a:off x="2843808" y="2160982"/>
            <a:ext cx="4113504" cy="1628057"/>
          </a:xfrm>
        </p:spPr>
        <p:txBody>
          <a:bodyPr/>
          <a:lstStyle/>
          <a:p>
            <a:endParaRPr lang="en-GB" dirty="0"/>
          </a:p>
        </p:txBody>
      </p:sp>
    </p:spTree>
    <p:extLst>
      <p:ext uri="{BB962C8B-B14F-4D97-AF65-F5344CB8AC3E}">
        <p14:creationId xmlns:p14="http://schemas.microsoft.com/office/powerpoint/2010/main" val="53433775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562074"/>
          </a:xfrm>
        </p:spPr>
        <p:txBody>
          <a:bodyPr>
            <a:normAutofit/>
          </a:bodyPr>
          <a:lstStyle/>
          <a:p>
            <a:pPr>
              <a:defRPr/>
            </a:pPr>
            <a:r>
              <a:rPr lang="en-GB" sz="2800" b="1" dirty="0">
                <a:solidFill>
                  <a:schemeClr val="tx1"/>
                </a:solidFill>
              </a:rPr>
              <a:t>What do the police think? (</a:t>
            </a:r>
            <a:r>
              <a:rPr lang="en-GB" sz="2800" b="1" dirty="0" err="1">
                <a:solidFill>
                  <a:schemeClr val="tx1"/>
                </a:solidFill>
              </a:rPr>
              <a:t>Hoggett</a:t>
            </a:r>
            <a:r>
              <a:rPr lang="en-GB" sz="2800" b="1" dirty="0">
                <a:solidFill>
                  <a:schemeClr val="tx1"/>
                </a:solidFill>
              </a:rPr>
              <a:t> et al, 2014) </a:t>
            </a:r>
          </a:p>
        </p:txBody>
      </p:sp>
      <p:sp>
        <p:nvSpPr>
          <p:cNvPr id="37890" name="Content Placeholder 1"/>
          <p:cNvSpPr>
            <a:spLocks noGrp="1"/>
          </p:cNvSpPr>
          <p:nvPr>
            <p:ph idx="1"/>
          </p:nvPr>
        </p:nvSpPr>
        <p:spPr>
          <a:xfrm>
            <a:off x="457200" y="836613"/>
            <a:ext cx="8229600" cy="5170487"/>
          </a:xfrm>
        </p:spPr>
        <p:txBody>
          <a:bodyPr>
            <a:normAutofit/>
          </a:bodyPr>
          <a:lstStyle/>
          <a:p>
            <a:pPr marL="0" indent="0">
              <a:buNone/>
            </a:pPr>
            <a:r>
              <a:rPr lang="en-GB" altLang="en-US" sz="1800" b="1" dirty="0"/>
              <a:t>Survey with </a:t>
            </a:r>
            <a:r>
              <a:rPr lang="en-GB" altLang="en-US" sz="1800" b="1" dirty="0">
                <a:solidFill>
                  <a:srgbClr val="FF0000"/>
                </a:solidFill>
              </a:rPr>
              <a:t>13,591</a:t>
            </a:r>
            <a:r>
              <a:rPr lang="en-GB" altLang="en-US" sz="1800" b="1" dirty="0"/>
              <a:t> police officers from Constable – Chief Inspector from 43 Forces in England and Wales</a:t>
            </a:r>
          </a:p>
          <a:p>
            <a:pPr>
              <a:buFont typeface="Arial" panose="020B0604020202020204" pitchFamily="34" charset="0"/>
              <a:buChar char="•"/>
            </a:pPr>
            <a:endParaRPr lang="en-GB" altLang="en-US" sz="1800" b="1" dirty="0"/>
          </a:p>
          <a:p>
            <a:pPr marL="0" indent="0">
              <a:buNone/>
            </a:pPr>
            <a:r>
              <a:rPr lang="en-GB" altLang="en-US" sz="1800" b="1" dirty="0"/>
              <a:t>Key findings:</a:t>
            </a:r>
            <a:endParaRPr lang="en-GB" altLang="en-US" sz="1800" dirty="0"/>
          </a:p>
          <a:p>
            <a:pPr>
              <a:buFont typeface="Arial" panose="020B0604020202020204" pitchFamily="34" charset="0"/>
              <a:buChar char="•"/>
            </a:pPr>
            <a:r>
              <a:rPr lang="en-GB" altLang="en-US" sz="1800" b="1" dirty="0"/>
              <a:t>Politics and Policing </a:t>
            </a:r>
          </a:p>
          <a:p>
            <a:pPr>
              <a:buFont typeface="Arial" panose="020B0604020202020204" pitchFamily="34" charset="0"/>
              <a:buChar char="•"/>
            </a:pPr>
            <a:r>
              <a:rPr lang="en-GB" altLang="en-US" sz="1800" b="1" dirty="0"/>
              <a:t>Only 1.6% of respondents agree the current government supports the police </a:t>
            </a:r>
          </a:p>
          <a:p>
            <a:pPr>
              <a:buFont typeface="Arial" panose="020B0604020202020204" pitchFamily="34" charset="0"/>
              <a:buChar char="•"/>
            </a:pPr>
            <a:r>
              <a:rPr lang="en-GB" altLang="en-US" sz="1800" b="1" dirty="0"/>
              <a:t>Only 1.1% positively report confidence in long-term government plans for policing.</a:t>
            </a:r>
          </a:p>
          <a:p>
            <a:pPr>
              <a:buFont typeface="Arial" panose="020B0604020202020204" pitchFamily="34" charset="0"/>
              <a:buChar char="•"/>
            </a:pPr>
            <a:r>
              <a:rPr lang="en-GB" altLang="en-US" sz="1800" b="1" dirty="0"/>
              <a:t>95.8% disagree that cuts will not affect police resilience</a:t>
            </a:r>
          </a:p>
          <a:p>
            <a:pPr>
              <a:buFont typeface="Arial" panose="020B0604020202020204" pitchFamily="34" charset="0"/>
              <a:buChar char="•"/>
            </a:pPr>
            <a:r>
              <a:rPr lang="en-GB" altLang="en-US" sz="1800" b="1" dirty="0"/>
              <a:t>89.8% agree or strongly agree that the police are under resourced</a:t>
            </a:r>
          </a:p>
          <a:p>
            <a:pPr>
              <a:buFont typeface="Arial" panose="020B0604020202020204" pitchFamily="34" charset="0"/>
              <a:buChar char="•"/>
            </a:pPr>
            <a:endParaRPr lang="en-GB" altLang="en-US" b="1" dirty="0"/>
          </a:p>
          <a:p>
            <a:pPr marL="0" indent="0" algn="ctr">
              <a:buNone/>
            </a:pPr>
            <a:r>
              <a:rPr lang="en-GB" altLang="en-US" b="1" dirty="0">
                <a:solidFill>
                  <a:srgbClr val="FF0000"/>
                </a:solidFill>
              </a:rPr>
              <a:t>If public confidence in the police is important, it perhaps follows that police confidence in the government is also important?</a:t>
            </a:r>
            <a:endParaRPr lang="en-GB" altLang="en-US" sz="1800" b="1" dirty="0">
              <a:solidFill>
                <a:srgbClr val="FF0000"/>
              </a:solidFill>
            </a:endParaRPr>
          </a:p>
        </p:txBody>
      </p:sp>
    </p:spTree>
    <p:extLst>
      <p:ext uri="{BB962C8B-B14F-4D97-AF65-F5344CB8AC3E}">
        <p14:creationId xmlns:p14="http://schemas.microsoft.com/office/powerpoint/2010/main" val="1845297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7890">
                                            <p:txEl>
                                              <p:pRg st="2" end="2"/>
                                            </p:txEl>
                                          </p:spTgt>
                                        </p:tgtEl>
                                        <p:attrNameLst>
                                          <p:attrName>style.visibility</p:attrName>
                                        </p:attrNameLst>
                                      </p:cBhvr>
                                      <p:to>
                                        <p:strVal val="visible"/>
                                      </p:to>
                                    </p:set>
                                    <p:animEffect transition="in" filter="fade">
                                      <p:cBhvr>
                                        <p:cTn id="7" dur="1000"/>
                                        <p:tgtEl>
                                          <p:spTgt spid="37890">
                                            <p:txEl>
                                              <p:pRg st="2" end="2"/>
                                            </p:txEl>
                                          </p:spTgt>
                                        </p:tgtEl>
                                      </p:cBhvr>
                                    </p:animEffect>
                                    <p:anim calcmode="lin" valueType="num">
                                      <p:cBhvr>
                                        <p:cTn id="8" dur="1000" fill="hold"/>
                                        <p:tgtEl>
                                          <p:spTgt spid="37890">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789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7890">
                                            <p:txEl>
                                              <p:pRg st="3" end="3"/>
                                            </p:txEl>
                                          </p:spTgt>
                                        </p:tgtEl>
                                        <p:attrNameLst>
                                          <p:attrName>style.visibility</p:attrName>
                                        </p:attrNameLst>
                                      </p:cBhvr>
                                      <p:to>
                                        <p:strVal val="visible"/>
                                      </p:to>
                                    </p:set>
                                    <p:animEffect transition="in" filter="fade">
                                      <p:cBhvr>
                                        <p:cTn id="14" dur="1000"/>
                                        <p:tgtEl>
                                          <p:spTgt spid="37890">
                                            <p:txEl>
                                              <p:pRg st="3" end="3"/>
                                            </p:txEl>
                                          </p:spTgt>
                                        </p:tgtEl>
                                      </p:cBhvr>
                                    </p:animEffect>
                                    <p:anim calcmode="lin" valueType="num">
                                      <p:cBhvr>
                                        <p:cTn id="15" dur="1000" fill="hold"/>
                                        <p:tgtEl>
                                          <p:spTgt spid="37890">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789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7890">
                                            <p:txEl>
                                              <p:pRg st="4" end="4"/>
                                            </p:txEl>
                                          </p:spTgt>
                                        </p:tgtEl>
                                        <p:attrNameLst>
                                          <p:attrName>style.visibility</p:attrName>
                                        </p:attrNameLst>
                                      </p:cBhvr>
                                      <p:to>
                                        <p:strVal val="visible"/>
                                      </p:to>
                                    </p:set>
                                    <p:animEffect transition="in" filter="fade">
                                      <p:cBhvr>
                                        <p:cTn id="21" dur="1000"/>
                                        <p:tgtEl>
                                          <p:spTgt spid="37890">
                                            <p:txEl>
                                              <p:pRg st="4" end="4"/>
                                            </p:txEl>
                                          </p:spTgt>
                                        </p:tgtEl>
                                      </p:cBhvr>
                                    </p:animEffect>
                                    <p:anim calcmode="lin" valueType="num">
                                      <p:cBhvr>
                                        <p:cTn id="22" dur="1000" fill="hold"/>
                                        <p:tgtEl>
                                          <p:spTgt spid="37890">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7890">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7890">
                                            <p:txEl>
                                              <p:pRg st="5" end="5"/>
                                            </p:txEl>
                                          </p:spTgt>
                                        </p:tgtEl>
                                        <p:attrNameLst>
                                          <p:attrName>style.visibility</p:attrName>
                                        </p:attrNameLst>
                                      </p:cBhvr>
                                      <p:to>
                                        <p:strVal val="visible"/>
                                      </p:to>
                                    </p:set>
                                    <p:animEffect transition="in" filter="fade">
                                      <p:cBhvr>
                                        <p:cTn id="28" dur="1000"/>
                                        <p:tgtEl>
                                          <p:spTgt spid="37890">
                                            <p:txEl>
                                              <p:pRg st="5" end="5"/>
                                            </p:txEl>
                                          </p:spTgt>
                                        </p:tgtEl>
                                      </p:cBhvr>
                                    </p:animEffect>
                                    <p:anim calcmode="lin" valueType="num">
                                      <p:cBhvr>
                                        <p:cTn id="29" dur="1000" fill="hold"/>
                                        <p:tgtEl>
                                          <p:spTgt spid="37890">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7890">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7890">
                                            <p:txEl>
                                              <p:pRg st="6" end="6"/>
                                            </p:txEl>
                                          </p:spTgt>
                                        </p:tgtEl>
                                        <p:attrNameLst>
                                          <p:attrName>style.visibility</p:attrName>
                                        </p:attrNameLst>
                                      </p:cBhvr>
                                      <p:to>
                                        <p:strVal val="visible"/>
                                      </p:to>
                                    </p:set>
                                    <p:animEffect transition="in" filter="fade">
                                      <p:cBhvr>
                                        <p:cTn id="35" dur="1000"/>
                                        <p:tgtEl>
                                          <p:spTgt spid="37890">
                                            <p:txEl>
                                              <p:pRg st="6" end="6"/>
                                            </p:txEl>
                                          </p:spTgt>
                                        </p:tgtEl>
                                      </p:cBhvr>
                                    </p:animEffect>
                                    <p:anim calcmode="lin" valueType="num">
                                      <p:cBhvr>
                                        <p:cTn id="36" dur="1000" fill="hold"/>
                                        <p:tgtEl>
                                          <p:spTgt spid="37890">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7890">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7890">
                                            <p:txEl>
                                              <p:pRg st="7" end="7"/>
                                            </p:txEl>
                                          </p:spTgt>
                                        </p:tgtEl>
                                        <p:attrNameLst>
                                          <p:attrName>style.visibility</p:attrName>
                                        </p:attrNameLst>
                                      </p:cBhvr>
                                      <p:to>
                                        <p:strVal val="visible"/>
                                      </p:to>
                                    </p:set>
                                    <p:animEffect transition="in" filter="fade">
                                      <p:cBhvr>
                                        <p:cTn id="42" dur="1000"/>
                                        <p:tgtEl>
                                          <p:spTgt spid="37890">
                                            <p:txEl>
                                              <p:pRg st="7" end="7"/>
                                            </p:txEl>
                                          </p:spTgt>
                                        </p:tgtEl>
                                      </p:cBhvr>
                                    </p:animEffect>
                                    <p:anim calcmode="lin" valueType="num">
                                      <p:cBhvr>
                                        <p:cTn id="43" dur="1000" fill="hold"/>
                                        <p:tgtEl>
                                          <p:spTgt spid="37890">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7890">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6" presetClass="entr" presetSubtype="0" fill="hold" nodeType="clickEffect">
                                  <p:stCondLst>
                                    <p:cond delay="0"/>
                                  </p:stCondLst>
                                  <p:childTnLst>
                                    <p:set>
                                      <p:cBhvr>
                                        <p:cTn id="48" dur="1" fill="hold">
                                          <p:stCondLst>
                                            <p:cond delay="0"/>
                                          </p:stCondLst>
                                        </p:cTn>
                                        <p:tgtEl>
                                          <p:spTgt spid="37890">
                                            <p:txEl>
                                              <p:pRg st="9" end="9"/>
                                            </p:txEl>
                                          </p:spTgt>
                                        </p:tgtEl>
                                        <p:attrNameLst>
                                          <p:attrName>style.visibility</p:attrName>
                                        </p:attrNameLst>
                                      </p:cBhvr>
                                      <p:to>
                                        <p:strVal val="visible"/>
                                      </p:to>
                                    </p:set>
                                    <p:animEffect transition="in" filter="wipe(down)">
                                      <p:cBhvr>
                                        <p:cTn id="49" dur="580">
                                          <p:stCondLst>
                                            <p:cond delay="0"/>
                                          </p:stCondLst>
                                        </p:cTn>
                                        <p:tgtEl>
                                          <p:spTgt spid="37890">
                                            <p:txEl>
                                              <p:pRg st="9" end="9"/>
                                            </p:txEl>
                                          </p:spTgt>
                                        </p:tgtEl>
                                      </p:cBhvr>
                                    </p:animEffect>
                                    <p:anim calcmode="lin" valueType="num">
                                      <p:cBhvr>
                                        <p:cTn id="50" dur="1822" tmFilter="0,0; 0.14,0.36; 0.43,0.73; 0.71,0.91; 1.0,1.0">
                                          <p:stCondLst>
                                            <p:cond delay="0"/>
                                          </p:stCondLst>
                                        </p:cTn>
                                        <p:tgtEl>
                                          <p:spTgt spid="37890">
                                            <p:txEl>
                                              <p:pRg st="9" end="9"/>
                                            </p:txEl>
                                          </p:spTgt>
                                        </p:tgtEl>
                                        <p:attrNameLst>
                                          <p:attrName>ppt_x</p:attrName>
                                        </p:attrNameLst>
                                      </p:cBhvr>
                                      <p:tavLst>
                                        <p:tav tm="0">
                                          <p:val>
                                            <p:strVal val="#ppt_x-0.25"/>
                                          </p:val>
                                        </p:tav>
                                        <p:tav tm="100000">
                                          <p:val>
                                            <p:strVal val="#ppt_x"/>
                                          </p:val>
                                        </p:tav>
                                      </p:tavLst>
                                    </p:anim>
                                    <p:anim calcmode="lin" valueType="num">
                                      <p:cBhvr>
                                        <p:cTn id="51" dur="664" tmFilter="0.0,0.0; 0.25,0.07; 0.50,0.2; 0.75,0.467; 1.0,1.0">
                                          <p:stCondLst>
                                            <p:cond delay="0"/>
                                          </p:stCondLst>
                                        </p:cTn>
                                        <p:tgtEl>
                                          <p:spTgt spid="37890">
                                            <p:txEl>
                                              <p:pRg st="9" end="9"/>
                                            </p:txEl>
                                          </p:spTgt>
                                        </p:tgtEl>
                                        <p:attrNameLst>
                                          <p:attrName>ppt_y</p:attrName>
                                        </p:attrNameLst>
                                      </p:cBhvr>
                                      <p:tavLst>
                                        <p:tav tm="0" fmla="#ppt_y-sin(pi*$)/3">
                                          <p:val>
                                            <p:fltVal val="0.5"/>
                                          </p:val>
                                        </p:tav>
                                        <p:tav tm="100000">
                                          <p:val>
                                            <p:fltVal val="1"/>
                                          </p:val>
                                        </p:tav>
                                      </p:tavLst>
                                    </p:anim>
                                    <p:anim calcmode="lin" valueType="num">
                                      <p:cBhvr>
                                        <p:cTn id="52" dur="664" tmFilter="0, 0; 0.125,0.2665; 0.25,0.4; 0.375,0.465; 0.5,0.5;  0.625,0.535; 0.75,0.6; 0.875,0.7335; 1,1">
                                          <p:stCondLst>
                                            <p:cond delay="664"/>
                                          </p:stCondLst>
                                        </p:cTn>
                                        <p:tgtEl>
                                          <p:spTgt spid="37890">
                                            <p:txEl>
                                              <p:pRg st="9" end="9"/>
                                            </p:txEl>
                                          </p:spTgt>
                                        </p:tgtEl>
                                        <p:attrNameLst>
                                          <p:attrName>ppt_y</p:attrName>
                                        </p:attrNameLst>
                                      </p:cBhvr>
                                      <p:tavLst>
                                        <p:tav tm="0" fmla="#ppt_y-sin(pi*$)/9">
                                          <p:val>
                                            <p:fltVal val="0"/>
                                          </p:val>
                                        </p:tav>
                                        <p:tav tm="100000">
                                          <p:val>
                                            <p:fltVal val="1"/>
                                          </p:val>
                                        </p:tav>
                                      </p:tavLst>
                                    </p:anim>
                                    <p:anim calcmode="lin" valueType="num">
                                      <p:cBhvr>
                                        <p:cTn id="53" dur="332" tmFilter="0, 0; 0.125,0.2665; 0.25,0.4; 0.375,0.465; 0.5,0.5;  0.625,0.535; 0.75,0.6; 0.875,0.7335; 1,1">
                                          <p:stCondLst>
                                            <p:cond delay="1324"/>
                                          </p:stCondLst>
                                        </p:cTn>
                                        <p:tgtEl>
                                          <p:spTgt spid="37890">
                                            <p:txEl>
                                              <p:pRg st="9" end="9"/>
                                            </p:txEl>
                                          </p:spTgt>
                                        </p:tgtEl>
                                        <p:attrNameLst>
                                          <p:attrName>ppt_y</p:attrName>
                                        </p:attrNameLst>
                                      </p:cBhvr>
                                      <p:tavLst>
                                        <p:tav tm="0" fmla="#ppt_y-sin(pi*$)/27">
                                          <p:val>
                                            <p:fltVal val="0"/>
                                          </p:val>
                                        </p:tav>
                                        <p:tav tm="100000">
                                          <p:val>
                                            <p:fltVal val="1"/>
                                          </p:val>
                                        </p:tav>
                                      </p:tavLst>
                                    </p:anim>
                                    <p:anim calcmode="lin" valueType="num">
                                      <p:cBhvr>
                                        <p:cTn id="54" dur="164" tmFilter="0, 0; 0.125,0.2665; 0.25,0.4; 0.375,0.465; 0.5,0.5;  0.625,0.535; 0.75,0.6; 0.875,0.7335; 1,1">
                                          <p:stCondLst>
                                            <p:cond delay="1656"/>
                                          </p:stCondLst>
                                        </p:cTn>
                                        <p:tgtEl>
                                          <p:spTgt spid="37890">
                                            <p:txEl>
                                              <p:pRg st="9" end="9"/>
                                            </p:txEl>
                                          </p:spTgt>
                                        </p:tgtEl>
                                        <p:attrNameLst>
                                          <p:attrName>ppt_y</p:attrName>
                                        </p:attrNameLst>
                                      </p:cBhvr>
                                      <p:tavLst>
                                        <p:tav tm="0" fmla="#ppt_y-sin(pi*$)/81">
                                          <p:val>
                                            <p:fltVal val="0"/>
                                          </p:val>
                                        </p:tav>
                                        <p:tav tm="100000">
                                          <p:val>
                                            <p:fltVal val="1"/>
                                          </p:val>
                                        </p:tav>
                                      </p:tavLst>
                                    </p:anim>
                                    <p:animScale>
                                      <p:cBhvr>
                                        <p:cTn id="55" dur="26">
                                          <p:stCondLst>
                                            <p:cond delay="650"/>
                                          </p:stCondLst>
                                        </p:cTn>
                                        <p:tgtEl>
                                          <p:spTgt spid="37890">
                                            <p:txEl>
                                              <p:pRg st="9" end="9"/>
                                            </p:txEl>
                                          </p:spTgt>
                                        </p:tgtEl>
                                      </p:cBhvr>
                                      <p:to x="100000" y="60000"/>
                                    </p:animScale>
                                    <p:animScale>
                                      <p:cBhvr>
                                        <p:cTn id="56" dur="166" decel="50000">
                                          <p:stCondLst>
                                            <p:cond delay="676"/>
                                          </p:stCondLst>
                                        </p:cTn>
                                        <p:tgtEl>
                                          <p:spTgt spid="37890">
                                            <p:txEl>
                                              <p:pRg st="9" end="9"/>
                                            </p:txEl>
                                          </p:spTgt>
                                        </p:tgtEl>
                                      </p:cBhvr>
                                      <p:to x="100000" y="100000"/>
                                    </p:animScale>
                                    <p:animScale>
                                      <p:cBhvr>
                                        <p:cTn id="57" dur="26">
                                          <p:stCondLst>
                                            <p:cond delay="1312"/>
                                          </p:stCondLst>
                                        </p:cTn>
                                        <p:tgtEl>
                                          <p:spTgt spid="37890">
                                            <p:txEl>
                                              <p:pRg st="9" end="9"/>
                                            </p:txEl>
                                          </p:spTgt>
                                        </p:tgtEl>
                                      </p:cBhvr>
                                      <p:to x="100000" y="80000"/>
                                    </p:animScale>
                                    <p:animScale>
                                      <p:cBhvr>
                                        <p:cTn id="58" dur="166" decel="50000">
                                          <p:stCondLst>
                                            <p:cond delay="1338"/>
                                          </p:stCondLst>
                                        </p:cTn>
                                        <p:tgtEl>
                                          <p:spTgt spid="37890">
                                            <p:txEl>
                                              <p:pRg st="9" end="9"/>
                                            </p:txEl>
                                          </p:spTgt>
                                        </p:tgtEl>
                                      </p:cBhvr>
                                      <p:to x="100000" y="100000"/>
                                    </p:animScale>
                                    <p:animScale>
                                      <p:cBhvr>
                                        <p:cTn id="59" dur="26">
                                          <p:stCondLst>
                                            <p:cond delay="1642"/>
                                          </p:stCondLst>
                                        </p:cTn>
                                        <p:tgtEl>
                                          <p:spTgt spid="37890">
                                            <p:txEl>
                                              <p:pRg st="9" end="9"/>
                                            </p:txEl>
                                          </p:spTgt>
                                        </p:tgtEl>
                                      </p:cBhvr>
                                      <p:to x="100000" y="90000"/>
                                    </p:animScale>
                                    <p:animScale>
                                      <p:cBhvr>
                                        <p:cTn id="60" dur="166" decel="50000">
                                          <p:stCondLst>
                                            <p:cond delay="1668"/>
                                          </p:stCondLst>
                                        </p:cTn>
                                        <p:tgtEl>
                                          <p:spTgt spid="37890">
                                            <p:txEl>
                                              <p:pRg st="9" end="9"/>
                                            </p:txEl>
                                          </p:spTgt>
                                        </p:tgtEl>
                                      </p:cBhvr>
                                      <p:to x="100000" y="100000"/>
                                    </p:animScale>
                                    <p:animScale>
                                      <p:cBhvr>
                                        <p:cTn id="61" dur="26">
                                          <p:stCondLst>
                                            <p:cond delay="1808"/>
                                          </p:stCondLst>
                                        </p:cTn>
                                        <p:tgtEl>
                                          <p:spTgt spid="37890">
                                            <p:txEl>
                                              <p:pRg st="9" end="9"/>
                                            </p:txEl>
                                          </p:spTgt>
                                        </p:tgtEl>
                                      </p:cBhvr>
                                      <p:to x="100000" y="95000"/>
                                    </p:animScale>
                                    <p:animScale>
                                      <p:cBhvr>
                                        <p:cTn id="62" dur="166" decel="50000">
                                          <p:stCondLst>
                                            <p:cond delay="1834"/>
                                          </p:stCondLst>
                                        </p:cTn>
                                        <p:tgtEl>
                                          <p:spTgt spid="37890">
                                            <p:txEl>
                                              <p:pRg st="9" end="9"/>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rot="10800000" flipV="1">
            <a:off x="457200" y="476672"/>
            <a:ext cx="8229600" cy="864096"/>
          </a:xfrm>
        </p:spPr>
        <p:txBody>
          <a:bodyPr>
            <a:normAutofit/>
          </a:bodyPr>
          <a:lstStyle/>
          <a:p>
            <a:pPr>
              <a:defRPr/>
            </a:pPr>
            <a:r>
              <a:rPr lang="en-GB" sz="3200" b="1" dirty="0">
                <a:solidFill>
                  <a:schemeClr val="tx1"/>
                </a:solidFill>
              </a:rPr>
              <a:t>What do the police think?</a:t>
            </a:r>
          </a:p>
        </p:txBody>
      </p:sp>
      <p:sp>
        <p:nvSpPr>
          <p:cNvPr id="38914" name="Content Placeholder 1"/>
          <p:cNvSpPr>
            <a:spLocks noGrp="1"/>
          </p:cNvSpPr>
          <p:nvPr>
            <p:ph idx="1"/>
          </p:nvPr>
        </p:nvSpPr>
        <p:spPr>
          <a:xfrm>
            <a:off x="107504" y="1340768"/>
            <a:ext cx="8363272" cy="4680519"/>
          </a:xfrm>
        </p:spPr>
        <p:txBody>
          <a:bodyPr>
            <a:normAutofit/>
          </a:bodyPr>
          <a:lstStyle/>
          <a:p>
            <a:pPr>
              <a:buFont typeface="Arial" panose="020B0604020202020204" pitchFamily="34" charset="0"/>
              <a:buChar char="•"/>
            </a:pPr>
            <a:r>
              <a:rPr lang="en-GB" altLang="en-US" sz="2400" b="1" dirty="0"/>
              <a:t>87.6% agree or strongly agree that some change is needed</a:t>
            </a:r>
          </a:p>
          <a:p>
            <a:pPr marL="0" indent="0">
              <a:buNone/>
            </a:pPr>
            <a:endParaRPr lang="en-GB" altLang="en-US" sz="2400" b="1" dirty="0"/>
          </a:p>
          <a:p>
            <a:pPr>
              <a:buFont typeface="Arial" panose="020B0604020202020204" pitchFamily="34" charset="0"/>
              <a:buChar char="•"/>
            </a:pPr>
            <a:r>
              <a:rPr lang="en-GB" altLang="en-US" sz="2400" b="1" dirty="0"/>
              <a:t>But 80.4% agree or strongly agree that the Winsor Proposals if fully implemented, would give criminality the upper hand</a:t>
            </a:r>
          </a:p>
          <a:p>
            <a:pPr>
              <a:buFont typeface="Arial" panose="020B0604020202020204" pitchFamily="34" charset="0"/>
              <a:buChar char="•"/>
            </a:pPr>
            <a:endParaRPr lang="en-GB" altLang="en-US" sz="2400" b="1" dirty="0"/>
          </a:p>
          <a:p>
            <a:pPr>
              <a:buFont typeface="Arial" panose="020B0604020202020204" pitchFamily="34" charset="0"/>
              <a:buChar char="•"/>
            </a:pPr>
            <a:r>
              <a:rPr lang="en-GB" altLang="en-US" sz="2400" b="1" dirty="0"/>
              <a:t>92.5% agree or strongly agree change and reform should be independent of politics</a:t>
            </a:r>
          </a:p>
          <a:p>
            <a:pPr>
              <a:buFont typeface="Arial" panose="020B0604020202020204" pitchFamily="34" charset="0"/>
              <a:buChar char="•"/>
            </a:pPr>
            <a:endParaRPr lang="en-GB" altLang="en-US" sz="2400" dirty="0"/>
          </a:p>
          <a:p>
            <a:pPr marL="0" indent="0" algn="ctr">
              <a:buNone/>
            </a:pPr>
            <a:r>
              <a:rPr lang="en-GB" altLang="en-US" sz="2800" b="1" dirty="0">
                <a:solidFill>
                  <a:srgbClr val="FF0000"/>
                </a:solidFill>
              </a:rPr>
              <a:t>But is policing ever independent of politics?</a:t>
            </a:r>
          </a:p>
          <a:p>
            <a:pPr>
              <a:buFont typeface="Wingdings" pitchFamily="2" charset="2"/>
              <a:buChar char="Ø"/>
            </a:pPr>
            <a:endParaRPr lang="en-GB" altLang="en-US" dirty="0"/>
          </a:p>
        </p:txBody>
      </p:sp>
    </p:spTree>
    <p:extLst>
      <p:ext uri="{BB962C8B-B14F-4D97-AF65-F5344CB8AC3E}">
        <p14:creationId xmlns:p14="http://schemas.microsoft.com/office/powerpoint/2010/main" val="14875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8914">
                                            <p:txEl>
                                              <p:pRg st="0" end="0"/>
                                            </p:txEl>
                                          </p:spTgt>
                                        </p:tgtEl>
                                        <p:attrNameLst>
                                          <p:attrName>style.visibility</p:attrName>
                                        </p:attrNameLst>
                                      </p:cBhvr>
                                      <p:to>
                                        <p:strVal val="visible"/>
                                      </p:to>
                                    </p:set>
                                    <p:animEffect transition="in" filter="fade">
                                      <p:cBhvr>
                                        <p:cTn id="7" dur="1000"/>
                                        <p:tgtEl>
                                          <p:spTgt spid="38914">
                                            <p:txEl>
                                              <p:pRg st="0" end="0"/>
                                            </p:txEl>
                                          </p:spTgt>
                                        </p:tgtEl>
                                      </p:cBhvr>
                                    </p:animEffect>
                                    <p:anim calcmode="lin" valueType="num">
                                      <p:cBhvr>
                                        <p:cTn id="8" dur="1000" fill="hold"/>
                                        <p:tgtEl>
                                          <p:spTgt spid="3891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89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8914">
                                            <p:txEl>
                                              <p:pRg st="2" end="2"/>
                                            </p:txEl>
                                          </p:spTgt>
                                        </p:tgtEl>
                                        <p:attrNameLst>
                                          <p:attrName>style.visibility</p:attrName>
                                        </p:attrNameLst>
                                      </p:cBhvr>
                                      <p:to>
                                        <p:strVal val="visible"/>
                                      </p:to>
                                    </p:set>
                                    <p:animEffect transition="in" filter="fade">
                                      <p:cBhvr>
                                        <p:cTn id="14" dur="1000"/>
                                        <p:tgtEl>
                                          <p:spTgt spid="38914">
                                            <p:txEl>
                                              <p:pRg st="2" end="2"/>
                                            </p:txEl>
                                          </p:spTgt>
                                        </p:tgtEl>
                                      </p:cBhvr>
                                    </p:animEffect>
                                    <p:anim calcmode="lin" valueType="num">
                                      <p:cBhvr>
                                        <p:cTn id="15" dur="1000" fill="hold"/>
                                        <p:tgtEl>
                                          <p:spTgt spid="3891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891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8914">
                                            <p:txEl>
                                              <p:pRg st="4" end="4"/>
                                            </p:txEl>
                                          </p:spTgt>
                                        </p:tgtEl>
                                        <p:attrNameLst>
                                          <p:attrName>style.visibility</p:attrName>
                                        </p:attrNameLst>
                                      </p:cBhvr>
                                      <p:to>
                                        <p:strVal val="visible"/>
                                      </p:to>
                                    </p:set>
                                    <p:animEffect transition="in" filter="fade">
                                      <p:cBhvr>
                                        <p:cTn id="21" dur="1000"/>
                                        <p:tgtEl>
                                          <p:spTgt spid="38914">
                                            <p:txEl>
                                              <p:pRg st="4" end="4"/>
                                            </p:txEl>
                                          </p:spTgt>
                                        </p:tgtEl>
                                      </p:cBhvr>
                                    </p:animEffect>
                                    <p:anim calcmode="lin" valueType="num">
                                      <p:cBhvr>
                                        <p:cTn id="22" dur="1000" fill="hold"/>
                                        <p:tgtEl>
                                          <p:spTgt spid="3891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891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6" presetClass="entr" presetSubtype="0" fill="hold" nodeType="clickEffect">
                                  <p:stCondLst>
                                    <p:cond delay="0"/>
                                  </p:stCondLst>
                                  <p:childTnLst>
                                    <p:set>
                                      <p:cBhvr>
                                        <p:cTn id="27" dur="1" fill="hold">
                                          <p:stCondLst>
                                            <p:cond delay="0"/>
                                          </p:stCondLst>
                                        </p:cTn>
                                        <p:tgtEl>
                                          <p:spTgt spid="38914">
                                            <p:txEl>
                                              <p:pRg st="6" end="6"/>
                                            </p:txEl>
                                          </p:spTgt>
                                        </p:tgtEl>
                                        <p:attrNameLst>
                                          <p:attrName>style.visibility</p:attrName>
                                        </p:attrNameLst>
                                      </p:cBhvr>
                                      <p:to>
                                        <p:strVal val="visible"/>
                                      </p:to>
                                    </p:set>
                                    <p:animEffect transition="in" filter="wipe(down)">
                                      <p:cBhvr>
                                        <p:cTn id="28" dur="580">
                                          <p:stCondLst>
                                            <p:cond delay="0"/>
                                          </p:stCondLst>
                                        </p:cTn>
                                        <p:tgtEl>
                                          <p:spTgt spid="38914">
                                            <p:txEl>
                                              <p:pRg st="6" end="6"/>
                                            </p:txEl>
                                          </p:spTgt>
                                        </p:tgtEl>
                                      </p:cBhvr>
                                    </p:animEffect>
                                    <p:anim calcmode="lin" valueType="num">
                                      <p:cBhvr>
                                        <p:cTn id="29" dur="1822" tmFilter="0,0; 0.14,0.36; 0.43,0.73; 0.71,0.91; 1.0,1.0">
                                          <p:stCondLst>
                                            <p:cond delay="0"/>
                                          </p:stCondLst>
                                        </p:cTn>
                                        <p:tgtEl>
                                          <p:spTgt spid="38914">
                                            <p:txEl>
                                              <p:pRg st="6" end="6"/>
                                            </p:txEl>
                                          </p:spTgt>
                                        </p:tgtEl>
                                        <p:attrNameLst>
                                          <p:attrName>ppt_x</p:attrName>
                                        </p:attrNameLst>
                                      </p:cBhvr>
                                      <p:tavLst>
                                        <p:tav tm="0">
                                          <p:val>
                                            <p:strVal val="#ppt_x-0.25"/>
                                          </p:val>
                                        </p:tav>
                                        <p:tav tm="100000">
                                          <p:val>
                                            <p:strVal val="#ppt_x"/>
                                          </p:val>
                                        </p:tav>
                                      </p:tavLst>
                                    </p:anim>
                                    <p:anim calcmode="lin" valueType="num">
                                      <p:cBhvr>
                                        <p:cTn id="30" dur="664" tmFilter="0.0,0.0; 0.25,0.07; 0.50,0.2; 0.75,0.467; 1.0,1.0">
                                          <p:stCondLst>
                                            <p:cond delay="0"/>
                                          </p:stCondLst>
                                        </p:cTn>
                                        <p:tgtEl>
                                          <p:spTgt spid="38914">
                                            <p:txEl>
                                              <p:pRg st="6" end="6"/>
                                            </p:txEl>
                                          </p:spTgt>
                                        </p:tgtEl>
                                        <p:attrNameLst>
                                          <p:attrName>ppt_y</p:attrName>
                                        </p:attrNameLst>
                                      </p:cBhvr>
                                      <p:tavLst>
                                        <p:tav tm="0" fmla="#ppt_y-sin(pi*$)/3">
                                          <p:val>
                                            <p:fltVal val="0.5"/>
                                          </p:val>
                                        </p:tav>
                                        <p:tav tm="100000">
                                          <p:val>
                                            <p:fltVal val="1"/>
                                          </p:val>
                                        </p:tav>
                                      </p:tavLst>
                                    </p:anim>
                                    <p:anim calcmode="lin" valueType="num">
                                      <p:cBhvr>
                                        <p:cTn id="31" dur="664" tmFilter="0, 0; 0.125,0.2665; 0.25,0.4; 0.375,0.465; 0.5,0.5;  0.625,0.535; 0.75,0.6; 0.875,0.7335; 1,1">
                                          <p:stCondLst>
                                            <p:cond delay="664"/>
                                          </p:stCondLst>
                                        </p:cTn>
                                        <p:tgtEl>
                                          <p:spTgt spid="38914">
                                            <p:txEl>
                                              <p:pRg st="6" end="6"/>
                                            </p:txEl>
                                          </p:spTgt>
                                        </p:tgtEl>
                                        <p:attrNameLst>
                                          <p:attrName>ppt_y</p:attrName>
                                        </p:attrNameLst>
                                      </p:cBhvr>
                                      <p:tavLst>
                                        <p:tav tm="0" fmla="#ppt_y-sin(pi*$)/9">
                                          <p:val>
                                            <p:fltVal val="0"/>
                                          </p:val>
                                        </p:tav>
                                        <p:tav tm="100000">
                                          <p:val>
                                            <p:fltVal val="1"/>
                                          </p:val>
                                        </p:tav>
                                      </p:tavLst>
                                    </p:anim>
                                    <p:anim calcmode="lin" valueType="num">
                                      <p:cBhvr>
                                        <p:cTn id="32" dur="332" tmFilter="0, 0; 0.125,0.2665; 0.25,0.4; 0.375,0.465; 0.5,0.5;  0.625,0.535; 0.75,0.6; 0.875,0.7335; 1,1">
                                          <p:stCondLst>
                                            <p:cond delay="1324"/>
                                          </p:stCondLst>
                                        </p:cTn>
                                        <p:tgtEl>
                                          <p:spTgt spid="38914">
                                            <p:txEl>
                                              <p:pRg st="6" end="6"/>
                                            </p:txEl>
                                          </p:spTgt>
                                        </p:tgtEl>
                                        <p:attrNameLst>
                                          <p:attrName>ppt_y</p:attrName>
                                        </p:attrNameLst>
                                      </p:cBhvr>
                                      <p:tavLst>
                                        <p:tav tm="0" fmla="#ppt_y-sin(pi*$)/27">
                                          <p:val>
                                            <p:fltVal val="0"/>
                                          </p:val>
                                        </p:tav>
                                        <p:tav tm="100000">
                                          <p:val>
                                            <p:fltVal val="1"/>
                                          </p:val>
                                        </p:tav>
                                      </p:tavLst>
                                    </p:anim>
                                    <p:anim calcmode="lin" valueType="num">
                                      <p:cBhvr>
                                        <p:cTn id="33" dur="164" tmFilter="0, 0; 0.125,0.2665; 0.25,0.4; 0.375,0.465; 0.5,0.5;  0.625,0.535; 0.75,0.6; 0.875,0.7335; 1,1">
                                          <p:stCondLst>
                                            <p:cond delay="1656"/>
                                          </p:stCondLst>
                                        </p:cTn>
                                        <p:tgtEl>
                                          <p:spTgt spid="38914">
                                            <p:txEl>
                                              <p:pRg st="6" end="6"/>
                                            </p:txEl>
                                          </p:spTgt>
                                        </p:tgtEl>
                                        <p:attrNameLst>
                                          <p:attrName>ppt_y</p:attrName>
                                        </p:attrNameLst>
                                      </p:cBhvr>
                                      <p:tavLst>
                                        <p:tav tm="0" fmla="#ppt_y-sin(pi*$)/81">
                                          <p:val>
                                            <p:fltVal val="0"/>
                                          </p:val>
                                        </p:tav>
                                        <p:tav tm="100000">
                                          <p:val>
                                            <p:fltVal val="1"/>
                                          </p:val>
                                        </p:tav>
                                      </p:tavLst>
                                    </p:anim>
                                    <p:animScale>
                                      <p:cBhvr>
                                        <p:cTn id="34" dur="26">
                                          <p:stCondLst>
                                            <p:cond delay="650"/>
                                          </p:stCondLst>
                                        </p:cTn>
                                        <p:tgtEl>
                                          <p:spTgt spid="38914">
                                            <p:txEl>
                                              <p:pRg st="6" end="6"/>
                                            </p:txEl>
                                          </p:spTgt>
                                        </p:tgtEl>
                                      </p:cBhvr>
                                      <p:to x="100000" y="60000"/>
                                    </p:animScale>
                                    <p:animScale>
                                      <p:cBhvr>
                                        <p:cTn id="35" dur="166" decel="50000">
                                          <p:stCondLst>
                                            <p:cond delay="676"/>
                                          </p:stCondLst>
                                        </p:cTn>
                                        <p:tgtEl>
                                          <p:spTgt spid="38914">
                                            <p:txEl>
                                              <p:pRg st="6" end="6"/>
                                            </p:txEl>
                                          </p:spTgt>
                                        </p:tgtEl>
                                      </p:cBhvr>
                                      <p:to x="100000" y="100000"/>
                                    </p:animScale>
                                    <p:animScale>
                                      <p:cBhvr>
                                        <p:cTn id="36" dur="26">
                                          <p:stCondLst>
                                            <p:cond delay="1312"/>
                                          </p:stCondLst>
                                        </p:cTn>
                                        <p:tgtEl>
                                          <p:spTgt spid="38914">
                                            <p:txEl>
                                              <p:pRg st="6" end="6"/>
                                            </p:txEl>
                                          </p:spTgt>
                                        </p:tgtEl>
                                      </p:cBhvr>
                                      <p:to x="100000" y="80000"/>
                                    </p:animScale>
                                    <p:animScale>
                                      <p:cBhvr>
                                        <p:cTn id="37" dur="166" decel="50000">
                                          <p:stCondLst>
                                            <p:cond delay="1338"/>
                                          </p:stCondLst>
                                        </p:cTn>
                                        <p:tgtEl>
                                          <p:spTgt spid="38914">
                                            <p:txEl>
                                              <p:pRg st="6" end="6"/>
                                            </p:txEl>
                                          </p:spTgt>
                                        </p:tgtEl>
                                      </p:cBhvr>
                                      <p:to x="100000" y="100000"/>
                                    </p:animScale>
                                    <p:animScale>
                                      <p:cBhvr>
                                        <p:cTn id="38" dur="26">
                                          <p:stCondLst>
                                            <p:cond delay="1642"/>
                                          </p:stCondLst>
                                        </p:cTn>
                                        <p:tgtEl>
                                          <p:spTgt spid="38914">
                                            <p:txEl>
                                              <p:pRg st="6" end="6"/>
                                            </p:txEl>
                                          </p:spTgt>
                                        </p:tgtEl>
                                      </p:cBhvr>
                                      <p:to x="100000" y="90000"/>
                                    </p:animScale>
                                    <p:animScale>
                                      <p:cBhvr>
                                        <p:cTn id="39" dur="166" decel="50000">
                                          <p:stCondLst>
                                            <p:cond delay="1668"/>
                                          </p:stCondLst>
                                        </p:cTn>
                                        <p:tgtEl>
                                          <p:spTgt spid="38914">
                                            <p:txEl>
                                              <p:pRg st="6" end="6"/>
                                            </p:txEl>
                                          </p:spTgt>
                                        </p:tgtEl>
                                      </p:cBhvr>
                                      <p:to x="100000" y="100000"/>
                                    </p:animScale>
                                    <p:animScale>
                                      <p:cBhvr>
                                        <p:cTn id="40" dur="26">
                                          <p:stCondLst>
                                            <p:cond delay="1808"/>
                                          </p:stCondLst>
                                        </p:cTn>
                                        <p:tgtEl>
                                          <p:spTgt spid="38914">
                                            <p:txEl>
                                              <p:pRg st="6" end="6"/>
                                            </p:txEl>
                                          </p:spTgt>
                                        </p:tgtEl>
                                      </p:cBhvr>
                                      <p:to x="100000" y="95000"/>
                                    </p:animScale>
                                    <p:animScale>
                                      <p:cBhvr>
                                        <p:cTn id="41" dur="166" decel="50000">
                                          <p:stCondLst>
                                            <p:cond delay="1834"/>
                                          </p:stCondLst>
                                        </p:cTn>
                                        <p:tgtEl>
                                          <p:spTgt spid="38914">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7"/>
            <a:ext cx="8229600" cy="922337"/>
          </a:xfrm>
        </p:spPr>
        <p:txBody>
          <a:bodyPr>
            <a:noAutofit/>
          </a:bodyPr>
          <a:lstStyle/>
          <a:p>
            <a:pPr>
              <a:defRPr/>
            </a:pPr>
            <a:r>
              <a:rPr lang="en-GB" sz="2800" b="1" dirty="0">
                <a:solidFill>
                  <a:schemeClr val="tx1"/>
                </a:solidFill>
              </a:rPr>
              <a:t>What do the Police think? - Public Support</a:t>
            </a:r>
          </a:p>
        </p:txBody>
      </p:sp>
      <p:sp>
        <p:nvSpPr>
          <p:cNvPr id="39938" name="Content Placeholder 1"/>
          <p:cNvSpPr>
            <a:spLocks noGrp="1"/>
          </p:cNvSpPr>
          <p:nvPr>
            <p:ph idx="1"/>
          </p:nvPr>
        </p:nvSpPr>
        <p:spPr>
          <a:xfrm>
            <a:off x="457200" y="1196975"/>
            <a:ext cx="8229600" cy="5184353"/>
          </a:xfrm>
        </p:spPr>
        <p:txBody>
          <a:bodyPr>
            <a:normAutofit/>
          </a:bodyPr>
          <a:lstStyle/>
          <a:p>
            <a:pPr marL="393700" indent="-285750">
              <a:buFont typeface="Arial" panose="020B0604020202020204" pitchFamily="34" charset="0"/>
              <a:buChar char="•"/>
            </a:pPr>
            <a:r>
              <a:rPr lang="en-GB" altLang="en-US" sz="2000" b="1" dirty="0"/>
              <a:t>80.5% of respondents agree or strongly agree that the support of the general public positively impacts on their job. </a:t>
            </a:r>
          </a:p>
          <a:p>
            <a:pPr marL="107950" indent="0">
              <a:buNone/>
            </a:pPr>
            <a:endParaRPr lang="en-GB" altLang="en-US" sz="2000" b="1" dirty="0"/>
          </a:p>
          <a:p>
            <a:pPr marL="393700" indent="-285750">
              <a:buFont typeface="Arial" panose="020B0604020202020204" pitchFamily="34" charset="0"/>
              <a:buChar char="•"/>
            </a:pPr>
            <a:r>
              <a:rPr lang="en-GB" altLang="en-US" sz="2000" b="1" dirty="0"/>
              <a:t>However, only 8.9% agree or strongly agree that the general public understands what the police do. </a:t>
            </a:r>
          </a:p>
          <a:p>
            <a:pPr marL="393700" indent="-285750">
              <a:buFont typeface="Arial" panose="020B0604020202020204" pitchFamily="34" charset="0"/>
              <a:buChar char="•"/>
            </a:pPr>
            <a:endParaRPr lang="en-GB" altLang="en-US" sz="2000" b="1" dirty="0"/>
          </a:p>
          <a:p>
            <a:pPr marL="393700" indent="-285750">
              <a:buFont typeface="Arial" panose="020B0604020202020204" pitchFamily="34" charset="0"/>
              <a:buChar char="•"/>
            </a:pPr>
            <a:r>
              <a:rPr lang="en-GB" altLang="en-US" sz="2000" b="1" dirty="0"/>
              <a:t>81.2% agree that the changes in the Winsor review will negatively impact on the police’s relationship with the public </a:t>
            </a:r>
          </a:p>
          <a:p>
            <a:pPr marL="393700" indent="-285750">
              <a:buFont typeface="Arial" panose="020B0604020202020204" pitchFamily="34" charset="0"/>
              <a:buChar char="•"/>
            </a:pPr>
            <a:endParaRPr lang="en-GB" altLang="en-US" sz="2000" b="1" dirty="0"/>
          </a:p>
          <a:p>
            <a:pPr marL="393700" indent="-285750">
              <a:buFont typeface="Arial" panose="020B0604020202020204" pitchFamily="34" charset="0"/>
              <a:buChar char="•"/>
            </a:pPr>
            <a:r>
              <a:rPr lang="en-GB" altLang="en-US" sz="2000" b="1" dirty="0"/>
              <a:t>And only 1.7% agree or strongly agree that the changes being made to the police service are in the public’s best interest</a:t>
            </a:r>
          </a:p>
        </p:txBody>
      </p:sp>
    </p:spTree>
    <p:extLst>
      <p:ext uri="{BB962C8B-B14F-4D97-AF65-F5344CB8AC3E}">
        <p14:creationId xmlns:p14="http://schemas.microsoft.com/office/powerpoint/2010/main" val="899839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9938">
                                            <p:txEl>
                                              <p:pRg st="0" end="0"/>
                                            </p:txEl>
                                          </p:spTgt>
                                        </p:tgtEl>
                                        <p:attrNameLst>
                                          <p:attrName>style.visibility</p:attrName>
                                        </p:attrNameLst>
                                      </p:cBhvr>
                                      <p:to>
                                        <p:strVal val="visible"/>
                                      </p:to>
                                    </p:set>
                                    <p:animEffect transition="in" filter="fade">
                                      <p:cBhvr>
                                        <p:cTn id="7" dur="1000"/>
                                        <p:tgtEl>
                                          <p:spTgt spid="39938">
                                            <p:txEl>
                                              <p:pRg st="0" end="0"/>
                                            </p:txEl>
                                          </p:spTgt>
                                        </p:tgtEl>
                                      </p:cBhvr>
                                    </p:animEffect>
                                    <p:anim calcmode="lin" valueType="num">
                                      <p:cBhvr>
                                        <p:cTn id="8" dur="1000" fill="hold"/>
                                        <p:tgtEl>
                                          <p:spTgt spid="3993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993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9938">
                                            <p:txEl>
                                              <p:pRg st="2" end="2"/>
                                            </p:txEl>
                                          </p:spTgt>
                                        </p:tgtEl>
                                        <p:attrNameLst>
                                          <p:attrName>style.visibility</p:attrName>
                                        </p:attrNameLst>
                                      </p:cBhvr>
                                      <p:to>
                                        <p:strVal val="visible"/>
                                      </p:to>
                                    </p:set>
                                    <p:animEffect transition="in" filter="fade">
                                      <p:cBhvr>
                                        <p:cTn id="14" dur="1000"/>
                                        <p:tgtEl>
                                          <p:spTgt spid="39938">
                                            <p:txEl>
                                              <p:pRg st="2" end="2"/>
                                            </p:txEl>
                                          </p:spTgt>
                                        </p:tgtEl>
                                      </p:cBhvr>
                                    </p:animEffect>
                                    <p:anim calcmode="lin" valueType="num">
                                      <p:cBhvr>
                                        <p:cTn id="15" dur="1000" fill="hold"/>
                                        <p:tgtEl>
                                          <p:spTgt spid="39938">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993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9938">
                                            <p:txEl>
                                              <p:pRg st="4" end="4"/>
                                            </p:txEl>
                                          </p:spTgt>
                                        </p:tgtEl>
                                        <p:attrNameLst>
                                          <p:attrName>style.visibility</p:attrName>
                                        </p:attrNameLst>
                                      </p:cBhvr>
                                      <p:to>
                                        <p:strVal val="visible"/>
                                      </p:to>
                                    </p:set>
                                    <p:animEffect transition="in" filter="fade">
                                      <p:cBhvr>
                                        <p:cTn id="21" dur="1000"/>
                                        <p:tgtEl>
                                          <p:spTgt spid="39938">
                                            <p:txEl>
                                              <p:pRg st="4" end="4"/>
                                            </p:txEl>
                                          </p:spTgt>
                                        </p:tgtEl>
                                      </p:cBhvr>
                                    </p:animEffect>
                                    <p:anim calcmode="lin" valueType="num">
                                      <p:cBhvr>
                                        <p:cTn id="22" dur="1000" fill="hold"/>
                                        <p:tgtEl>
                                          <p:spTgt spid="39938">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993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9938">
                                            <p:txEl>
                                              <p:pRg st="6" end="6"/>
                                            </p:txEl>
                                          </p:spTgt>
                                        </p:tgtEl>
                                        <p:attrNameLst>
                                          <p:attrName>style.visibility</p:attrName>
                                        </p:attrNameLst>
                                      </p:cBhvr>
                                      <p:to>
                                        <p:strVal val="visible"/>
                                      </p:to>
                                    </p:set>
                                    <p:animEffect transition="in" filter="fade">
                                      <p:cBhvr>
                                        <p:cTn id="28" dur="1000"/>
                                        <p:tgtEl>
                                          <p:spTgt spid="39938">
                                            <p:txEl>
                                              <p:pRg st="6" end="6"/>
                                            </p:txEl>
                                          </p:spTgt>
                                        </p:tgtEl>
                                      </p:cBhvr>
                                    </p:animEffect>
                                    <p:anim calcmode="lin" valueType="num">
                                      <p:cBhvr>
                                        <p:cTn id="29" dur="1000" fill="hold"/>
                                        <p:tgtEl>
                                          <p:spTgt spid="39938">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9938">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994122"/>
          </a:xfrm>
        </p:spPr>
        <p:txBody>
          <a:bodyPr>
            <a:normAutofit/>
          </a:bodyPr>
          <a:lstStyle/>
          <a:p>
            <a:pPr>
              <a:defRPr/>
            </a:pPr>
            <a:r>
              <a:rPr lang="en-GB" sz="3200" b="1" dirty="0">
                <a:solidFill>
                  <a:schemeClr val="tx1"/>
                </a:solidFill>
              </a:rPr>
              <a:t>What do the Police think? - Morale</a:t>
            </a:r>
          </a:p>
        </p:txBody>
      </p:sp>
      <p:sp>
        <p:nvSpPr>
          <p:cNvPr id="37890" name="Content Placeholder 1"/>
          <p:cNvSpPr>
            <a:spLocks noGrp="1"/>
          </p:cNvSpPr>
          <p:nvPr>
            <p:ph idx="1"/>
          </p:nvPr>
        </p:nvSpPr>
        <p:spPr>
          <a:xfrm>
            <a:off x="457200" y="908050"/>
            <a:ext cx="8229600" cy="5617294"/>
          </a:xfrm>
        </p:spPr>
        <p:txBody>
          <a:bodyPr>
            <a:normAutofit fontScale="25000" lnSpcReduction="20000"/>
          </a:bodyPr>
          <a:lstStyle/>
          <a:p>
            <a:pPr>
              <a:buFont typeface="Wingdings" pitchFamily="2" charset="2"/>
              <a:buChar char="Ø"/>
              <a:defRPr/>
            </a:pPr>
            <a:endParaRPr lang="en-GB" altLang="en-US" sz="1800" dirty="0"/>
          </a:p>
          <a:p>
            <a:pPr marL="452437">
              <a:buFont typeface="Arial" panose="020B0604020202020204" pitchFamily="34" charset="0"/>
              <a:buChar char="•"/>
              <a:defRPr/>
            </a:pPr>
            <a:r>
              <a:rPr lang="en-GB" altLang="en-US" sz="7200" b="1" dirty="0"/>
              <a:t>79.6% of respondents agree or strongly agree that policing is a vocation rather than a job.</a:t>
            </a:r>
          </a:p>
          <a:p>
            <a:pPr marL="109537" indent="0">
              <a:buNone/>
              <a:defRPr/>
            </a:pPr>
            <a:endParaRPr lang="en-GB" altLang="en-US" sz="7200" b="1" dirty="0"/>
          </a:p>
          <a:p>
            <a:pPr marL="452437">
              <a:buFont typeface="Arial" panose="020B0604020202020204" pitchFamily="34" charset="0"/>
              <a:buChar char="•"/>
              <a:defRPr/>
            </a:pPr>
            <a:r>
              <a:rPr lang="en-GB" altLang="en-US" sz="7200" b="1" dirty="0"/>
              <a:t>But only 11.9% -agree or strongly agree that they would join the police today.  </a:t>
            </a:r>
          </a:p>
          <a:p>
            <a:pPr marL="452437">
              <a:buFont typeface="Arial" panose="020B0604020202020204" pitchFamily="34" charset="0"/>
              <a:buChar char="•"/>
              <a:defRPr/>
            </a:pPr>
            <a:endParaRPr lang="en-GB" altLang="en-US" sz="7200" b="1" dirty="0"/>
          </a:p>
          <a:p>
            <a:pPr marL="452437">
              <a:buFont typeface="Arial" panose="020B0604020202020204" pitchFamily="34" charset="0"/>
              <a:buChar char="•"/>
              <a:defRPr/>
            </a:pPr>
            <a:r>
              <a:rPr lang="en-GB" altLang="en-US" sz="7200" b="1" dirty="0"/>
              <a:t>64.9% of respondents agreed or strongly agreed that they would consider looking for alternative  employment</a:t>
            </a:r>
          </a:p>
          <a:p>
            <a:pPr marL="452437">
              <a:buFont typeface="Arial" panose="020B0604020202020204" pitchFamily="34" charset="0"/>
              <a:buChar char="•"/>
              <a:defRPr/>
            </a:pPr>
            <a:endParaRPr lang="en-GB" altLang="en-US" sz="7200" b="1" dirty="0"/>
          </a:p>
          <a:p>
            <a:pPr marL="452437">
              <a:buFont typeface="Arial" panose="020B0604020202020204" pitchFamily="34" charset="0"/>
              <a:buChar char="•"/>
              <a:defRPr/>
            </a:pPr>
            <a:r>
              <a:rPr lang="en-GB" altLang="en-US" sz="7200" b="1" dirty="0"/>
              <a:t>Only 9.6% of respondents reported that their morale was high</a:t>
            </a:r>
          </a:p>
          <a:p>
            <a:pPr marL="452437">
              <a:buFont typeface="Arial" panose="020B0604020202020204" pitchFamily="34" charset="0"/>
              <a:buChar char="•"/>
              <a:defRPr/>
            </a:pPr>
            <a:endParaRPr lang="en-GB" altLang="en-US" sz="7200" b="1" dirty="0"/>
          </a:p>
          <a:p>
            <a:pPr marL="452437">
              <a:buFont typeface="Arial" panose="020B0604020202020204" pitchFamily="34" charset="0"/>
              <a:buChar char="•"/>
              <a:defRPr/>
            </a:pPr>
            <a:r>
              <a:rPr lang="en-GB" altLang="en-US" sz="7200" b="1" dirty="0"/>
              <a:t>96.0% of respondents agree or strongly agree that they make     sacrifices to be a police officer while only 18.9% agree or strongly agree that the sacrifices are still worth it. </a:t>
            </a:r>
          </a:p>
          <a:p>
            <a:pPr marL="452437">
              <a:buFont typeface="Arial" panose="020B0604020202020204" pitchFamily="34" charset="0"/>
              <a:buChar char="•"/>
              <a:defRPr/>
            </a:pPr>
            <a:endParaRPr lang="en-GB" altLang="en-US" sz="7200" b="1" dirty="0"/>
          </a:p>
          <a:p>
            <a:pPr marL="452437">
              <a:buFont typeface="Arial" panose="020B0604020202020204" pitchFamily="34" charset="0"/>
              <a:buChar char="•"/>
              <a:defRPr/>
            </a:pPr>
            <a:r>
              <a:rPr lang="en-GB" altLang="en-US" sz="7200" b="1" dirty="0"/>
              <a:t>Additionally 96.9% of respondents agree or strongly agree that officer goodwill is essential to the success of the police</a:t>
            </a:r>
          </a:p>
          <a:p>
            <a:pPr marL="452437">
              <a:buFont typeface="Arial" panose="020B0604020202020204" pitchFamily="34" charset="0"/>
              <a:buChar char="•"/>
              <a:defRPr/>
            </a:pPr>
            <a:endParaRPr lang="en-GB" altLang="en-US" sz="1900" dirty="0"/>
          </a:p>
          <a:p>
            <a:pPr marL="109537" indent="0" algn="ctr">
              <a:buNone/>
              <a:defRPr/>
            </a:pPr>
            <a:r>
              <a:rPr lang="en-GB" altLang="en-US" sz="8000" b="1" dirty="0">
                <a:solidFill>
                  <a:srgbClr val="FF0000"/>
                </a:solidFill>
              </a:rPr>
              <a:t>How important is good morale?</a:t>
            </a:r>
          </a:p>
        </p:txBody>
      </p:sp>
    </p:spTree>
    <p:extLst>
      <p:ext uri="{BB962C8B-B14F-4D97-AF65-F5344CB8AC3E}">
        <p14:creationId xmlns:p14="http://schemas.microsoft.com/office/powerpoint/2010/main" val="1940114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7890">
                                            <p:txEl>
                                              <p:pRg st="1" end="1"/>
                                            </p:txEl>
                                          </p:spTgt>
                                        </p:tgtEl>
                                        <p:attrNameLst>
                                          <p:attrName>style.visibility</p:attrName>
                                        </p:attrNameLst>
                                      </p:cBhvr>
                                      <p:to>
                                        <p:strVal val="visible"/>
                                      </p:to>
                                    </p:set>
                                    <p:animEffect transition="in" filter="fade">
                                      <p:cBhvr>
                                        <p:cTn id="7" dur="1000"/>
                                        <p:tgtEl>
                                          <p:spTgt spid="37890">
                                            <p:txEl>
                                              <p:pRg st="1" end="1"/>
                                            </p:txEl>
                                          </p:spTgt>
                                        </p:tgtEl>
                                      </p:cBhvr>
                                    </p:animEffect>
                                    <p:anim calcmode="lin" valueType="num">
                                      <p:cBhvr>
                                        <p:cTn id="8" dur="1000" fill="hold"/>
                                        <p:tgtEl>
                                          <p:spTgt spid="37890">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789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7890">
                                            <p:txEl>
                                              <p:pRg st="3" end="3"/>
                                            </p:txEl>
                                          </p:spTgt>
                                        </p:tgtEl>
                                        <p:attrNameLst>
                                          <p:attrName>style.visibility</p:attrName>
                                        </p:attrNameLst>
                                      </p:cBhvr>
                                      <p:to>
                                        <p:strVal val="visible"/>
                                      </p:to>
                                    </p:set>
                                    <p:animEffect transition="in" filter="fade">
                                      <p:cBhvr>
                                        <p:cTn id="14" dur="1000"/>
                                        <p:tgtEl>
                                          <p:spTgt spid="37890">
                                            <p:txEl>
                                              <p:pRg st="3" end="3"/>
                                            </p:txEl>
                                          </p:spTgt>
                                        </p:tgtEl>
                                      </p:cBhvr>
                                    </p:animEffect>
                                    <p:anim calcmode="lin" valueType="num">
                                      <p:cBhvr>
                                        <p:cTn id="15" dur="1000" fill="hold"/>
                                        <p:tgtEl>
                                          <p:spTgt spid="37890">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789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7890">
                                            <p:txEl>
                                              <p:pRg st="5" end="5"/>
                                            </p:txEl>
                                          </p:spTgt>
                                        </p:tgtEl>
                                        <p:attrNameLst>
                                          <p:attrName>style.visibility</p:attrName>
                                        </p:attrNameLst>
                                      </p:cBhvr>
                                      <p:to>
                                        <p:strVal val="visible"/>
                                      </p:to>
                                    </p:set>
                                    <p:animEffect transition="in" filter="fade">
                                      <p:cBhvr>
                                        <p:cTn id="21" dur="1000"/>
                                        <p:tgtEl>
                                          <p:spTgt spid="37890">
                                            <p:txEl>
                                              <p:pRg st="5" end="5"/>
                                            </p:txEl>
                                          </p:spTgt>
                                        </p:tgtEl>
                                      </p:cBhvr>
                                    </p:animEffect>
                                    <p:anim calcmode="lin" valueType="num">
                                      <p:cBhvr>
                                        <p:cTn id="22" dur="1000" fill="hold"/>
                                        <p:tgtEl>
                                          <p:spTgt spid="37890">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7890">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7890">
                                            <p:txEl>
                                              <p:pRg st="7" end="7"/>
                                            </p:txEl>
                                          </p:spTgt>
                                        </p:tgtEl>
                                        <p:attrNameLst>
                                          <p:attrName>style.visibility</p:attrName>
                                        </p:attrNameLst>
                                      </p:cBhvr>
                                      <p:to>
                                        <p:strVal val="visible"/>
                                      </p:to>
                                    </p:set>
                                    <p:animEffect transition="in" filter="fade">
                                      <p:cBhvr>
                                        <p:cTn id="28" dur="1000"/>
                                        <p:tgtEl>
                                          <p:spTgt spid="37890">
                                            <p:txEl>
                                              <p:pRg st="7" end="7"/>
                                            </p:txEl>
                                          </p:spTgt>
                                        </p:tgtEl>
                                      </p:cBhvr>
                                    </p:animEffect>
                                    <p:anim calcmode="lin" valueType="num">
                                      <p:cBhvr>
                                        <p:cTn id="29" dur="1000" fill="hold"/>
                                        <p:tgtEl>
                                          <p:spTgt spid="37890">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37890">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7890">
                                            <p:txEl>
                                              <p:pRg st="9" end="9"/>
                                            </p:txEl>
                                          </p:spTgt>
                                        </p:tgtEl>
                                        <p:attrNameLst>
                                          <p:attrName>style.visibility</p:attrName>
                                        </p:attrNameLst>
                                      </p:cBhvr>
                                      <p:to>
                                        <p:strVal val="visible"/>
                                      </p:to>
                                    </p:set>
                                    <p:animEffect transition="in" filter="fade">
                                      <p:cBhvr>
                                        <p:cTn id="35" dur="1000"/>
                                        <p:tgtEl>
                                          <p:spTgt spid="37890">
                                            <p:txEl>
                                              <p:pRg st="9" end="9"/>
                                            </p:txEl>
                                          </p:spTgt>
                                        </p:tgtEl>
                                      </p:cBhvr>
                                    </p:animEffect>
                                    <p:anim calcmode="lin" valueType="num">
                                      <p:cBhvr>
                                        <p:cTn id="36" dur="1000" fill="hold"/>
                                        <p:tgtEl>
                                          <p:spTgt spid="37890">
                                            <p:txEl>
                                              <p:pRg st="9" end="9"/>
                                            </p:txEl>
                                          </p:spTgt>
                                        </p:tgtEl>
                                        <p:attrNameLst>
                                          <p:attrName>ppt_x</p:attrName>
                                        </p:attrNameLst>
                                      </p:cBhvr>
                                      <p:tavLst>
                                        <p:tav tm="0">
                                          <p:val>
                                            <p:strVal val="#ppt_x"/>
                                          </p:val>
                                        </p:tav>
                                        <p:tav tm="100000">
                                          <p:val>
                                            <p:strVal val="#ppt_x"/>
                                          </p:val>
                                        </p:tav>
                                      </p:tavLst>
                                    </p:anim>
                                    <p:anim calcmode="lin" valueType="num">
                                      <p:cBhvr>
                                        <p:cTn id="37" dur="1000" fill="hold"/>
                                        <p:tgtEl>
                                          <p:spTgt spid="37890">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7890">
                                            <p:txEl>
                                              <p:pRg st="11" end="11"/>
                                            </p:txEl>
                                          </p:spTgt>
                                        </p:tgtEl>
                                        <p:attrNameLst>
                                          <p:attrName>style.visibility</p:attrName>
                                        </p:attrNameLst>
                                      </p:cBhvr>
                                      <p:to>
                                        <p:strVal val="visible"/>
                                      </p:to>
                                    </p:set>
                                    <p:animEffect transition="in" filter="fade">
                                      <p:cBhvr>
                                        <p:cTn id="42" dur="1000"/>
                                        <p:tgtEl>
                                          <p:spTgt spid="37890">
                                            <p:txEl>
                                              <p:pRg st="11" end="11"/>
                                            </p:txEl>
                                          </p:spTgt>
                                        </p:tgtEl>
                                      </p:cBhvr>
                                    </p:animEffect>
                                    <p:anim calcmode="lin" valueType="num">
                                      <p:cBhvr>
                                        <p:cTn id="43" dur="1000" fill="hold"/>
                                        <p:tgtEl>
                                          <p:spTgt spid="37890">
                                            <p:txEl>
                                              <p:pRg st="11" end="11"/>
                                            </p:txEl>
                                          </p:spTgt>
                                        </p:tgtEl>
                                        <p:attrNameLst>
                                          <p:attrName>ppt_x</p:attrName>
                                        </p:attrNameLst>
                                      </p:cBhvr>
                                      <p:tavLst>
                                        <p:tav tm="0">
                                          <p:val>
                                            <p:strVal val="#ppt_x"/>
                                          </p:val>
                                        </p:tav>
                                        <p:tav tm="100000">
                                          <p:val>
                                            <p:strVal val="#ppt_x"/>
                                          </p:val>
                                        </p:tav>
                                      </p:tavLst>
                                    </p:anim>
                                    <p:anim calcmode="lin" valueType="num">
                                      <p:cBhvr>
                                        <p:cTn id="44" dur="1000" fill="hold"/>
                                        <p:tgtEl>
                                          <p:spTgt spid="37890">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6" presetClass="entr" presetSubtype="0" fill="hold" nodeType="clickEffect">
                                  <p:stCondLst>
                                    <p:cond delay="0"/>
                                  </p:stCondLst>
                                  <p:childTnLst>
                                    <p:set>
                                      <p:cBhvr>
                                        <p:cTn id="48" dur="1" fill="hold">
                                          <p:stCondLst>
                                            <p:cond delay="0"/>
                                          </p:stCondLst>
                                        </p:cTn>
                                        <p:tgtEl>
                                          <p:spTgt spid="37890">
                                            <p:txEl>
                                              <p:pRg st="13" end="13"/>
                                            </p:txEl>
                                          </p:spTgt>
                                        </p:tgtEl>
                                        <p:attrNameLst>
                                          <p:attrName>style.visibility</p:attrName>
                                        </p:attrNameLst>
                                      </p:cBhvr>
                                      <p:to>
                                        <p:strVal val="visible"/>
                                      </p:to>
                                    </p:set>
                                    <p:animEffect transition="in" filter="wipe(down)">
                                      <p:cBhvr>
                                        <p:cTn id="49" dur="580">
                                          <p:stCondLst>
                                            <p:cond delay="0"/>
                                          </p:stCondLst>
                                        </p:cTn>
                                        <p:tgtEl>
                                          <p:spTgt spid="37890">
                                            <p:txEl>
                                              <p:pRg st="13" end="13"/>
                                            </p:txEl>
                                          </p:spTgt>
                                        </p:tgtEl>
                                      </p:cBhvr>
                                    </p:animEffect>
                                    <p:anim calcmode="lin" valueType="num">
                                      <p:cBhvr>
                                        <p:cTn id="50" dur="1822" tmFilter="0,0; 0.14,0.36; 0.43,0.73; 0.71,0.91; 1.0,1.0">
                                          <p:stCondLst>
                                            <p:cond delay="0"/>
                                          </p:stCondLst>
                                        </p:cTn>
                                        <p:tgtEl>
                                          <p:spTgt spid="37890">
                                            <p:txEl>
                                              <p:pRg st="13" end="13"/>
                                            </p:txEl>
                                          </p:spTgt>
                                        </p:tgtEl>
                                        <p:attrNameLst>
                                          <p:attrName>ppt_x</p:attrName>
                                        </p:attrNameLst>
                                      </p:cBhvr>
                                      <p:tavLst>
                                        <p:tav tm="0">
                                          <p:val>
                                            <p:strVal val="#ppt_x-0.25"/>
                                          </p:val>
                                        </p:tav>
                                        <p:tav tm="100000">
                                          <p:val>
                                            <p:strVal val="#ppt_x"/>
                                          </p:val>
                                        </p:tav>
                                      </p:tavLst>
                                    </p:anim>
                                    <p:anim calcmode="lin" valueType="num">
                                      <p:cBhvr>
                                        <p:cTn id="51" dur="664" tmFilter="0.0,0.0; 0.25,0.07; 0.50,0.2; 0.75,0.467; 1.0,1.0">
                                          <p:stCondLst>
                                            <p:cond delay="0"/>
                                          </p:stCondLst>
                                        </p:cTn>
                                        <p:tgtEl>
                                          <p:spTgt spid="37890">
                                            <p:txEl>
                                              <p:pRg st="13" end="13"/>
                                            </p:txEl>
                                          </p:spTgt>
                                        </p:tgtEl>
                                        <p:attrNameLst>
                                          <p:attrName>ppt_y</p:attrName>
                                        </p:attrNameLst>
                                      </p:cBhvr>
                                      <p:tavLst>
                                        <p:tav tm="0" fmla="#ppt_y-sin(pi*$)/3">
                                          <p:val>
                                            <p:fltVal val="0.5"/>
                                          </p:val>
                                        </p:tav>
                                        <p:tav tm="100000">
                                          <p:val>
                                            <p:fltVal val="1"/>
                                          </p:val>
                                        </p:tav>
                                      </p:tavLst>
                                    </p:anim>
                                    <p:anim calcmode="lin" valueType="num">
                                      <p:cBhvr>
                                        <p:cTn id="52" dur="664" tmFilter="0, 0; 0.125,0.2665; 0.25,0.4; 0.375,0.465; 0.5,0.5;  0.625,0.535; 0.75,0.6; 0.875,0.7335; 1,1">
                                          <p:stCondLst>
                                            <p:cond delay="664"/>
                                          </p:stCondLst>
                                        </p:cTn>
                                        <p:tgtEl>
                                          <p:spTgt spid="37890">
                                            <p:txEl>
                                              <p:pRg st="13" end="13"/>
                                            </p:txEl>
                                          </p:spTgt>
                                        </p:tgtEl>
                                        <p:attrNameLst>
                                          <p:attrName>ppt_y</p:attrName>
                                        </p:attrNameLst>
                                      </p:cBhvr>
                                      <p:tavLst>
                                        <p:tav tm="0" fmla="#ppt_y-sin(pi*$)/9">
                                          <p:val>
                                            <p:fltVal val="0"/>
                                          </p:val>
                                        </p:tav>
                                        <p:tav tm="100000">
                                          <p:val>
                                            <p:fltVal val="1"/>
                                          </p:val>
                                        </p:tav>
                                      </p:tavLst>
                                    </p:anim>
                                    <p:anim calcmode="lin" valueType="num">
                                      <p:cBhvr>
                                        <p:cTn id="53" dur="332" tmFilter="0, 0; 0.125,0.2665; 0.25,0.4; 0.375,0.465; 0.5,0.5;  0.625,0.535; 0.75,0.6; 0.875,0.7335; 1,1">
                                          <p:stCondLst>
                                            <p:cond delay="1324"/>
                                          </p:stCondLst>
                                        </p:cTn>
                                        <p:tgtEl>
                                          <p:spTgt spid="37890">
                                            <p:txEl>
                                              <p:pRg st="13" end="13"/>
                                            </p:txEl>
                                          </p:spTgt>
                                        </p:tgtEl>
                                        <p:attrNameLst>
                                          <p:attrName>ppt_y</p:attrName>
                                        </p:attrNameLst>
                                      </p:cBhvr>
                                      <p:tavLst>
                                        <p:tav tm="0" fmla="#ppt_y-sin(pi*$)/27">
                                          <p:val>
                                            <p:fltVal val="0"/>
                                          </p:val>
                                        </p:tav>
                                        <p:tav tm="100000">
                                          <p:val>
                                            <p:fltVal val="1"/>
                                          </p:val>
                                        </p:tav>
                                      </p:tavLst>
                                    </p:anim>
                                    <p:anim calcmode="lin" valueType="num">
                                      <p:cBhvr>
                                        <p:cTn id="54" dur="164" tmFilter="0, 0; 0.125,0.2665; 0.25,0.4; 0.375,0.465; 0.5,0.5;  0.625,0.535; 0.75,0.6; 0.875,0.7335; 1,1">
                                          <p:stCondLst>
                                            <p:cond delay="1656"/>
                                          </p:stCondLst>
                                        </p:cTn>
                                        <p:tgtEl>
                                          <p:spTgt spid="37890">
                                            <p:txEl>
                                              <p:pRg st="13" end="13"/>
                                            </p:txEl>
                                          </p:spTgt>
                                        </p:tgtEl>
                                        <p:attrNameLst>
                                          <p:attrName>ppt_y</p:attrName>
                                        </p:attrNameLst>
                                      </p:cBhvr>
                                      <p:tavLst>
                                        <p:tav tm="0" fmla="#ppt_y-sin(pi*$)/81">
                                          <p:val>
                                            <p:fltVal val="0"/>
                                          </p:val>
                                        </p:tav>
                                        <p:tav tm="100000">
                                          <p:val>
                                            <p:fltVal val="1"/>
                                          </p:val>
                                        </p:tav>
                                      </p:tavLst>
                                    </p:anim>
                                    <p:animScale>
                                      <p:cBhvr>
                                        <p:cTn id="55" dur="26">
                                          <p:stCondLst>
                                            <p:cond delay="650"/>
                                          </p:stCondLst>
                                        </p:cTn>
                                        <p:tgtEl>
                                          <p:spTgt spid="37890">
                                            <p:txEl>
                                              <p:pRg st="13" end="13"/>
                                            </p:txEl>
                                          </p:spTgt>
                                        </p:tgtEl>
                                      </p:cBhvr>
                                      <p:to x="100000" y="60000"/>
                                    </p:animScale>
                                    <p:animScale>
                                      <p:cBhvr>
                                        <p:cTn id="56" dur="166" decel="50000">
                                          <p:stCondLst>
                                            <p:cond delay="676"/>
                                          </p:stCondLst>
                                        </p:cTn>
                                        <p:tgtEl>
                                          <p:spTgt spid="37890">
                                            <p:txEl>
                                              <p:pRg st="13" end="13"/>
                                            </p:txEl>
                                          </p:spTgt>
                                        </p:tgtEl>
                                      </p:cBhvr>
                                      <p:to x="100000" y="100000"/>
                                    </p:animScale>
                                    <p:animScale>
                                      <p:cBhvr>
                                        <p:cTn id="57" dur="26">
                                          <p:stCondLst>
                                            <p:cond delay="1312"/>
                                          </p:stCondLst>
                                        </p:cTn>
                                        <p:tgtEl>
                                          <p:spTgt spid="37890">
                                            <p:txEl>
                                              <p:pRg st="13" end="13"/>
                                            </p:txEl>
                                          </p:spTgt>
                                        </p:tgtEl>
                                      </p:cBhvr>
                                      <p:to x="100000" y="80000"/>
                                    </p:animScale>
                                    <p:animScale>
                                      <p:cBhvr>
                                        <p:cTn id="58" dur="166" decel="50000">
                                          <p:stCondLst>
                                            <p:cond delay="1338"/>
                                          </p:stCondLst>
                                        </p:cTn>
                                        <p:tgtEl>
                                          <p:spTgt spid="37890">
                                            <p:txEl>
                                              <p:pRg st="13" end="13"/>
                                            </p:txEl>
                                          </p:spTgt>
                                        </p:tgtEl>
                                      </p:cBhvr>
                                      <p:to x="100000" y="100000"/>
                                    </p:animScale>
                                    <p:animScale>
                                      <p:cBhvr>
                                        <p:cTn id="59" dur="26">
                                          <p:stCondLst>
                                            <p:cond delay="1642"/>
                                          </p:stCondLst>
                                        </p:cTn>
                                        <p:tgtEl>
                                          <p:spTgt spid="37890">
                                            <p:txEl>
                                              <p:pRg st="13" end="13"/>
                                            </p:txEl>
                                          </p:spTgt>
                                        </p:tgtEl>
                                      </p:cBhvr>
                                      <p:to x="100000" y="90000"/>
                                    </p:animScale>
                                    <p:animScale>
                                      <p:cBhvr>
                                        <p:cTn id="60" dur="166" decel="50000">
                                          <p:stCondLst>
                                            <p:cond delay="1668"/>
                                          </p:stCondLst>
                                        </p:cTn>
                                        <p:tgtEl>
                                          <p:spTgt spid="37890">
                                            <p:txEl>
                                              <p:pRg st="13" end="13"/>
                                            </p:txEl>
                                          </p:spTgt>
                                        </p:tgtEl>
                                      </p:cBhvr>
                                      <p:to x="100000" y="100000"/>
                                    </p:animScale>
                                    <p:animScale>
                                      <p:cBhvr>
                                        <p:cTn id="61" dur="26">
                                          <p:stCondLst>
                                            <p:cond delay="1808"/>
                                          </p:stCondLst>
                                        </p:cTn>
                                        <p:tgtEl>
                                          <p:spTgt spid="37890">
                                            <p:txEl>
                                              <p:pRg st="13" end="13"/>
                                            </p:txEl>
                                          </p:spTgt>
                                        </p:tgtEl>
                                      </p:cBhvr>
                                      <p:to x="100000" y="95000"/>
                                    </p:animScale>
                                    <p:animScale>
                                      <p:cBhvr>
                                        <p:cTn id="62" dur="166" decel="50000">
                                          <p:stCondLst>
                                            <p:cond delay="1834"/>
                                          </p:stCondLst>
                                        </p:cTn>
                                        <p:tgtEl>
                                          <p:spTgt spid="37890">
                                            <p:txEl>
                                              <p:pRg st="13" end="13"/>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schemeClr val="tx1"/>
                </a:solidFill>
              </a:rPr>
              <a:t>Performance targets – what performance targets?</a:t>
            </a:r>
          </a:p>
        </p:txBody>
      </p:sp>
      <p:sp>
        <p:nvSpPr>
          <p:cNvPr id="3" name="Content Placeholder 2"/>
          <p:cNvSpPr>
            <a:spLocks noGrp="1"/>
          </p:cNvSpPr>
          <p:nvPr>
            <p:ph idx="1"/>
          </p:nvPr>
        </p:nvSpPr>
        <p:spPr>
          <a:xfrm>
            <a:off x="323528" y="3007707"/>
            <a:ext cx="8208912" cy="3589645"/>
          </a:xfrm>
        </p:spPr>
        <p:txBody>
          <a:bodyPr>
            <a:normAutofit/>
          </a:bodyPr>
          <a:lstStyle/>
          <a:p>
            <a:pPr marL="0" indent="0" algn="ctr">
              <a:buNone/>
            </a:pPr>
            <a:r>
              <a:rPr lang="en-GB" sz="2800" b="1" dirty="0">
                <a:solidFill>
                  <a:srgbClr val="FF0000"/>
                </a:solidFill>
              </a:rPr>
              <a:t>Theresa May in 2010 speech -  shifting away from New Labours performance indicators for the police</a:t>
            </a:r>
          </a:p>
          <a:p>
            <a:pPr marL="0" indent="0" algn="ctr">
              <a:buNone/>
            </a:pPr>
            <a:endParaRPr lang="en-GB" sz="2800" b="1" dirty="0">
              <a:solidFill>
                <a:srgbClr val="FF0000"/>
              </a:solidFill>
            </a:endParaRPr>
          </a:p>
          <a:p>
            <a:pPr marL="0" indent="0" algn="ctr">
              <a:buNone/>
            </a:pPr>
            <a:endParaRPr lang="en-GB" sz="2800" b="1" dirty="0">
              <a:solidFill>
                <a:srgbClr val="FF0000"/>
              </a:solidFill>
            </a:endParaRPr>
          </a:p>
          <a:p>
            <a:pPr marL="0" indent="0" algn="ctr">
              <a:buNone/>
            </a:pPr>
            <a:endParaRPr lang="en-GB" sz="2800" b="1" dirty="0">
              <a:solidFill>
                <a:schemeClr val="accent6">
                  <a:lumMod val="75000"/>
                </a:schemeClr>
              </a:solidFill>
            </a:endParaRPr>
          </a:p>
          <a:p>
            <a:pPr marL="0" indent="0">
              <a:buNone/>
            </a:pPr>
            <a:endParaRPr lang="en-GB" b="1" dirty="0">
              <a:solidFill>
                <a:schemeClr val="accent6">
                  <a:lumMod val="75000"/>
                </a:schemeClr>
              </a:solidFill>
            </a:endParaRPr>
          </a:p>
          <a:p>
            <a:pPr marL="0" indent="0">
              <a:buNone/>
            </a:pPr>
            <a:r>
              <a:rPr lang="en-GB" b="1" dirty="0">
                <a:solidFill>
                  <a:schemeClr val="accent6">
                    <a:lumMod val="75000"/>
                  </a:schemeClr>
                </a:solidFill>
              </a:rPr>
              <a:t>ITN News (https://www.youtube.com/watch?v=I5rooIgIvEY</a:t>
            </a:r>
            <a:r>
              <a:rPr lang="en-GB" b="1" dirty="0">
                <a:solidFill>
                  <a:srgbClr val="FF0000"/>
                </a:solidFill>
              </a:rPr>
              <a:t>)</a:t>
            </a:r>
          </a:p>
          <a:p>
            <a:pPr marL="0" indent="0">
              <a:buNone/>
            </a:pPr>
            <a:endParaRPr lang="en-GB" b="1" dirty="0">
              <a:solidFill>
                <a:srgbClr val="FF0000"/>
              </a:solidFill>
            </a:endParaRPr>
          </a:p>
        </p:txBody>
      </p:sp>
    </p:spTree>
    <p:extLst>
      <p:ext uri="{BB962C8B-B14F-4D97-AF65-F5344CB8AC3E}">
        <p14:creationId xmlns:p14="http://schemas.microsoft.com/office/powerpoint/2010/main" val="2726687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wipe(down)">
                                      <p:cBhvr>
                                        <p:cTn id="25" dur="580">
                                          <p:stCondLst>
                                            <p:cond delay="0"/>
                                          </p:stCondLst>
                                        </p:cTn>
                                        <p:tgtEl>
                                          <p:spTgt spid="3">
                                            <p:txEl>
                                              <p:pRg st="5" end="5"/>
                                            </p:txEl>
                                          </p:spTgt>
                                        </p:tgtEl>
                                      </p:cBhvr>
                                    </p:animEffect>
                                    <p:anim calcmode="lin" valueType="num">
                                      <p:cBhvr>
                                        <p:cTn id="26"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5" end="5"/>
                                            </p:txEl>
                                          </p:spTgt>
                                        </p:tgtEl>
                                      </p:cBhvr>
                                      <p:to x="100000" y="60000"/>
                                    </p:animScale>
                                    <p:animScale>
                                      <p:cBhvr>
                                        <p:cTn id="32" dur="166" decel="50000">
                                          <p:stCondLst>
                                            <p:cond delay="676"/>
                                          </p:stCondLst>
                                        </p:cTn>
                                        <p:tgtEl>
                                          <p:spTgt spid="3">
                                            <p:txEl>
                                              <p:pRg st="5" end="5"/>
                                            </p:txEl>
                                          </p:spTgt>
                                        </p:tgtEl>
                                      </p:cBhvr>
                                      <p:to x="100000" y="100000"/>
                                    </p:animScale>
                                    <p:animScale>
                                      <p:cBhvr>
                                        <p:cTn id="33" dur="26">
                                          <p:stCondLst>
                                            <p:cond delay="1312"/>
                                          </p:stCondLst>
                                        </p:cTn>
                                        <p:tgtEl>
                                          <p:spTgt spid="3">
                                            <p:txEl>
                                              <p:pRg st="5" end="5"/>
                                            </p:txEl>
                                          </p:spTgt>
                                        </p:tgtEl>
                                      </p:cBhvr>
                                      <p:to x="100000" y="80000"/>
                                    </p:animScale>
                                    <p:animScale>
                                      <p:cBhvr>
                                        <p:cTn id="34" dur="166" decel="50000">
                                          <p:stCondLst>
                                            <p:cond delay="1338"/>
                                          </p:stCondLst>
                                        </p:cTn>
                                        <p:tgtEl>
                                          <p:spTgt spid="3">
                                            <p:txEl>
                                              <p:pRg st="5" end="5"/>
                                            </p:txEl>
                                          </p:spTgt>
                                        </p:tgtEl>
                                      </p:cBhvr>
                                      <p:to x="100000" y="100000"/>
                                    </p:animScale>
                                    <p:animScale>
                                      <p:cBhvr>
                                        <p:cTn id="35" dur="26">
                                          <p:stCondLst>
                                            <p:cond delay="1642"/>
                                          </p:stCondLst>
                                        </p:cTn>
                                        <p:tgtEl>
                                          <p:spTgt spid="3">
                                            <p:txEl>
                                              <p:pRg st="5" end="5"/>
                                            </p:txEl>
                                          </p:spTgt>
                                        </p:tgtEl>
                                      </p:cBhvr>
                                      <p:to x="100000" y="90000"/>
                                    </p:animScale>
                                    <p:animScale>
                                      <p:cBhvr>
                                        <p:cTn id="36" dur="166" decel="50000">
                                          <p:stCondLst>
                                            <p:cond delay="1668"/>
                                          </p:stCondLst>
                                        </p:cTn>
                                        <p:tgtEl>
                                          <p:spTgt spid="3">
                                            <p:txEl>
                                              <p:pRg st="5" end="5"/>
                                            </p:txEl>
                                          </p:spTgt>
                                        </p:tgtEl>
                                      </p:cBhvr>
                                      <p:to x="100000" y="100000"/>
                                    </p:animScale>
                                    <p:animScale>
                                      <p:cBhvr>
                                        <p:cTn id="37" dur="26">
                                          <p:stCondLst>
                                            <p:cond delay="1808"/>
                                          </p:stCondLst>
                                        </p:cTn>
                                        <p:tgtEl>
                                          <p:spTgt spid="3">
                                            <p:txEl>
                                              <p:pRg st="5" end="5"/>
                                            </p:txEl>
                                          </p:spTgt>
                                        </p:tgtEl>
                                      </p:cBhvr>
                                      <p:to x="100000" y="95000"/>
                                    </p:animScale>
                                    <p:animScale>
                                      <p:cBhvr>
                                        <p:cTn id="38" dur="166" decel="50000">
                                          <p:stCondLst>
                                            <p:cond delay="1834"/>
                                          </p:stCondLst>
                                        </p:cTn>
                                        <p:tgtEl>
                                          <p:spTgt spid="3">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42923-AC4F-4ACF-82E5-D42A1870A7BC}"/>
              </a:ext>
            </a:extLst>
          </p:cNvPr>
          <p:cNvSpPr>
            <a:spLocks noGrp="1"/>
          </p:cNvSpPr>
          <p:nvPr>
            <p:ph type="title"/>
          </p:nvPr>
        </p:nvSpPr>
        <p:spPr/>
        <p:txBody>
          <a:bodyPr/>
          <a:lstStyle/>
          <a:p>
            <a:endParaRPr lang="en-GB"/>
          </a:p>
        </p:txBody>
      </p:sp>
      <p:pic>
        <p:nvPicPr>
          <p:cNvPr id="4" name="London Met Police has culture of fear officers say - use of performance targets">
            <a:hlinkClick r:id="" action="ppaction://media"/>
            <a:extLst>
              <a:ext uri="{FF2B5EF4-FFF2-40B4-BE49-F238E27FC236}">
                <a16:creationId xmlns:a16="http://schemas.microsoft.com/office/drawing/2014/main" id="{E6F3E57C-A8E1-48C7-A1B5-999EE2752607}"/>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0"/>
            <a:ext cx="9143999" cy="6957392"/>
          </a:xfrm>
        </p:spPr>
      </p:pic>
    </p:spTree>
    <p:extLst>
      <p:ext uri="{BB962C8B-B14F-4D97-AF65-F5344CB8AC3E}">
        <p14:creationId xmlns:p14="http://schemas.microsoft.com/office/powerpoint/2010/main" val="178439847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947192"/>
          </a:xfrm>
        </p:spPr>
        <p:txBody>
          <a:bodyPr/>
          <a:lstStyle/>
          <a:p>
            <a:r>
              <a:rPr lang="en-GB" b="1" dirty="0">
                <a:solidFill>
                  <a:schemeClr val="tx1"/>
                </a:solidFill>
              </a:rPr>
              <a:t>The Winsor Review</a:t>
            </a:r>
          </a:p>
        </p:txBody>
      </p:sp>
      <p:sp>
        <p:nvSpPr>
          <p:cNvPr id="3" name="Content Placeholder 2"/>
          <p:cNvSpPr>
            <a:spLocks noGrp="1"/>
          </p:cNvSpPr>
          <p:nvPr>
            <p:ph idx="1"/>
          </p:nvPr>
        </p:nvSpPr>
        <p:spPr>
          <a:xfrm>
            <a:off x="179512" y="836712"/>
            <a:ext cx="8210363" cy="5112568"/>
          </a:xfrm>
        </p:spPr>
        <p:txBody>
          <a:bodyPr>
            <a:normAutofit/>
          </a:bodyPr>
          <a:lstStyle/>
          <a:p>
            <a:endParaRPr lang="en-GB" dirty="0"/>
          </a:p>
          <a:p>
            <a:pPr>
              <a:buFont typeface="Arial" panose="020B0604020202020204" pitchFamily="34" charset="0"/>
              <a:buChar char="•"/>
            </a:pPr>
            <a:r>
              <a:rPr lang="en-GB" sz="2000" b="1" dirty="0"/>
              <a:t>Tom Winsor – headed an independent review of police pay and conditions in England and Wales by the Home Office beginning on 1</a:t>
            </a:r>
            <a:r>
              <a:rPr lang="en-GB" sz="2000" b="1" baseline="30000" dirty="0"/>
              <a:t>st</a:t>
            </a:r>
            <a:r>
              <a:rPr lang="en-GB" sz="2000" b="1" dirty="0"/>
              <a:t> October 2010 – the first for 30 years</a:t>
            </a:r>
          </a:p>
          <a:p>
            <a:pPr>
              <a:buFont typeface="Arial" panose="020B0604020202020204" pitchFamily="34" charset="0"/>
              <a:buChar char="•"/>
            </a:pPr>
            <a:r>
              <a:rPr lang="en-GB" sz="2000" b="1" dirty="0"/>
              <a:t>Mr Winsor is a lawyer and economic regulatory professional who held public office at the Railway regulator – he had no previous policing experience.</a:t>
            </a:r>
          </a:p>
          <a:p>
            <a:pPr>
              <a:buFont typeface="Arial" panose="020B0604020202020204" pitchFamily="34" charset="0"/>
              <a:buChar char="•"/>
            </a:pPr>
            <a:r>
              <a:rPr lang="en-GB" sz="2000" b="1" dirty="0"/>
              <a:t>He was appointed HMCI of constabulary on 1</a:t>
            </a:r>
            <a:r>
              <a:rPr lang="en-GB" sz="2000" b="1" baseline="30000" dirty="0"/>
              <a:t>st</a:t>
            </a:r>
            <a:r>
              <a:rPr lang="en-GB" sz="2000" b="1" dirty="0"/>
              <a:t> October 2012, the first HMCI to be appointed from a non-police background.</a:t>
            </a:r>
          </a:p>
          <a:p>
            <a:pPr>
              <a:buFont typeface="Arial" panose="020B0604020202020204" pitchFamily="34" charset="0"/>
              <a:buChar char="•"/>
            </a:pPr>
            <a:r>
              <a:rPr lang="en-GB" sz="2000" b="1" dirty="0"/>
              <a:t>He was knighted in 2015</a:t>
            </a:r>
          </a:p>
          <a:p>
            <a:pPr>
              <a:buFont typeface="Arial" panose="020B0604020202020204" pitchFamily="34" charset="0"/>
              <a:buChar char="•"/>
            </a:pPr>
            <a:r>
              <a:rPr lang="en-GB" sz="2000" b="1" dirty="0"/>
              <a:t>Lord Stevens -personal criticisms of Mr Winsor  - "Winsor was not independent" and that his review was "politically driven“ and a "failure to engage" properly with serving police officers before announcing his controversial reform proposals</a:t>
            </a:r>
          </a:p>
        </p:txBody>
      </p:sp>
    </p:spTree>
    <p:extLst>
      <p:ext uri="{BB962C8B-B14F-4D97-AF65-F5344CB8AC3E}">
        <p14:creationId xmlns:p14="http://schemas.microsoft.com/office/powerpoint/2010/main" val="455336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188640"/>
            <a:ext cx="6347713" cy="792088"/>
          </a:xfrm>
        </p:spPr>
        <p:txBody>
          <a:bodyPr>
            <a:normAutofit/>
          </a:bodyPr>
          <a:lstStyle/>
          <a:p>
            <a:r>
              <a:rPr lang="en-GB" b="1" dirty="0">
                <a:solidFill>
                  <a:schemeClr val="tx1"/>
                </a:solidFill>
              </a:rPr>
              <a:t>The Winsor Review</a:t>
            </a:r>
          </a:p>
        </p:txBody>
      </p:sp>
      <p:sp>
        <p:nvSpPr>
          <p:cNvPr id="3" name="Content Placeholder 2"/>
          <p:cNvSpPr>
            <a:spLocks noGrp="1"/>
          </p:cNvSpPr>
          <p:nvPr>
            <p:ph idx="1"/>
          </p:nvPr>
        </p:nvSpPr>
        <p:spPr>
          <a:xfrm>
            <a:off x="174768" y="1127091"/>
            <a:ext cx="8496421" cy="5468254"/>
          </a:xfrm>
        </p:spPr>
        <p:txBody>
          <a:bodyPr>
            <a:normAutofit/>
          </a:bodyPr>
          <a:lstStyle/>
          <a:p>
            <a:pPr marL="0" indent="0">
              <a:buNone/>
            </a:pPr>
            <a:r>
              <a:rPr lang="en-GB" sz="1900" b="1" dirty="0"/>
              <a:t>The Review examined;</a:t>
            </a:r>
          </a:p>
          <a:p>
            <a:pPr fontAlgn="base">
              <a:buFont typeface="Arial" panose="020B0604020202020204" pitchFamily="34" charset="0"/>
              <a:buChar char="•"/>
            </a:pPr>
            <a:r>
              <a:rPr lang="en-GB" sz="1900" b="1" dirty="0"/>
              <a:t>Basic pay - </a:t>
            </a:r>
            <a:r>
              <a:rPr lang="en-GB" sz="1900" dirty="0"/>
              <a:t>Changes to pay that would lower police officer starting salaries but allow officers to progress more quickly to higher pay.</a:t>
            </a:r>
          </a:p>
          <a:p>
            <a:pPr fontAlgn="base">
              <a:buFont typeface="Arial" panose="020B0604020202020204" pitchFamily="34" charset="0"/>
              <a:buChar char="•"/>
            </a:pPr>
            <a:r>
              <a:rPr lang="en-GB" sz="1900" b="1" dirty="0"/>
              <a:t>Role and skill based pay - </a:t>
            </a:r>
            <a:r>
              <a:rPr lang="en-GB" sz="1900" dirty="0"/>
              <a:t> stronger link between pay and skills - in the short term, a £600 allowance for officers who use certain skills.</a:t>
            </a:r>
          </a:p>
          <a:p>
            <a:pPr fontAlgn="base">
              <a:buFont typeface="Arial" panose="020B0604020202020204" pitchFamily="34" charset="0"/>
              <a:buChar char="•"/>
            </a:pPr>
            <a:r>
              <a:rPr lang="en-GB" sz="1900" b="1" dirty="0"/>
              <a:t>Contribution related pay - </a:t>
            </a:r>
            <a:r>
              <a:rPr lang="en-GB" sz="1900" dirty="0"/>
              <a:t>A stronger link between pay and performance, with annual pay increase limited to those who have performed satisfactorily.</a:t>
            </a:r>
          </a:p>
          <a:p>
            <a:pPr fontAlgn="base">
              <a:buFont typeface="Arial" panose="020B0604020202020204" pitchFamily="34" charset="0"/>
              <a:buChar char="•"/>
            </a:pPr>
            <a:r>
              <a:rPr lang="en-GB" sz="1900" b="1" dirty="0"/>
              <a:t>Recommendations on health and fitness - </a:t>
            </a:r>
            <a:r>
              <a:rPr lang="en-GB" sz="1900" dirty="0"/>
              <a:t>Proposals on fitness testing to ensure that all officers are fit enough to be deployed to the front line. </a:t>
            </a:r>
          </a:p>
          <a:p>
            <a:pPr fontAlgn="base">
              <a:buFont typeface="Arial" panose="020B0604020202020204" pitchFamily="34" charset="0"/>
              <a:buChar char="•"/>
            </a:pPr>
            <a:r>
              <a:rPr lang="en-GB" sz="1900" b="1" dirty="0"/>
              <a:t>Entry routes for police officers - </a:t>
            </a:r>
            <a:r>
              <a:rPr lang="en-GB" sz="1900" dirty="0"/>
              <a:t>A requirement for applicants to have a policing qualification, A-levels, or relevant experience before becoming a police officer.</a:t>
            </a:r>
          </a:p>
          <a:p>
            <a:pPr>
              <a:buFont typeface="Arial" panose="020B0604020202020204" pitchFamily="34" charset="0"/>
              <a:buChar char="•"/>
            </a:pPr>
            <a:r>
              <a:rPr lang="en-GB" sz="1900" b="1" dirty="0"/>
              <a:t>A direct entry scheme  - </a:t>
            </a:r>
            <a:r>
              <a:rPr lang="en-GB" sz="1900" dirty="0"/>
              <a:t>to enable individuals of considerable achievement and capacity to join at the rank of Inspector or superintendent.</a:t>
            </a:r>
          </a:p>
          <a:p>
            <a:endParaRPr lang="en-GB" dirty="0"/>
          </a:p>
        </p:txBody>
      </p:sp>
    </p:spTree>
    <p:extLst>
      <p:ext uri="{BB962C8B-B14F-4D97-AF65-F5344CB8AC3E}">
        <p14:creationId xmlns:p14="http://schemas.microsoft.com/office/powerpoint/2010/main" val="1717327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rPr>
              <a:t>The Police &amp; Politics</a:t>
            </a:r>
          </a:p>
        </p:txBody>
      </p:sp>
      <p:sp>
        <p:nvSpPr>
          <p:cNvPr id="3" name="Content Placeholder 2"/>
          <p:cNvSpPr>
            <a:spLocks noGrp="1"/>
          </p:cNvSpPr>
          <p:nvPr>
            <p:ph sz="half" idx="1"/>
          </p:nvPr>
        </p:nvSpPr>
        <p:spPr>
          <a:xfrm>
            <a:off x="1208626" y="4149080"/>
            <a:ext cx="6552727" cy="2376264"/>
          </a:xfrm>
        </p:spPr>
        <p:txBody>
          <a:bodyPr>
            <a:normAutofit fontScale="92500" lnSpcReduction="20000"/>
          </a:bodyPr>
          <a:lstStyle/>
          <a:p>
            <a:pPr marL="0" indent="0" algn="ctr">
              <a:buNone/>
            </a:pPr>
            <a:endParaRPr lang="en-GB" sz="3200" b="1" dirty="0">
              <a:solidFill>
                <a:srgbClr val="FF0000"/>
              </a:solidFill>
            </a:endParaRPr>
          </a:p>
          <a:p>
            <a:pPr marL="0" indent="0" algn="ctr">
              <a:buNone/>
            </a:pPr>
            <a:endParaRPr lang="en-GB" sz="3200" b="1" dirty="0">
              <a:solidFill>
                <a:srgbClr val="FF0000"/>
              </a:solidFill>
            </a:endParaRPr>
          </a:p>
          <a:p>
            <a:pPr marL="0" indent="0">
              <a:buNone/>
            </a:pPr>
            <a:r>
              <a:rPr lang="en-GB" sz="3200" b="1" dirty="0">
                <a:solidFill>
                  <a:srgbClr val="FF0000"/>
                </a:solidFill>
              </a:rPr>
              <a:t>    </a:t>
            </a:r>
          </a:p>
          <a:p>
            <a:pPr marL="0" indent="0" algn="ctr">
              <a:buNone/>
            </a:pPr>
            <a:r>
              <a:rPr lang="en-GB" sz="3000" b="1" dirty="0">
                <a:solidFill>
                  <a:srgbClr val="FF0000"/>
                </a:solidFill>
              </a:rPr>
              <a:t>Was the appointment of Tom Winsor driven by politics?</a:t>
            </a:r>
          </a:p>
        </p:txBody>
      </p:sp>
      <p:sp>
        <p:nvSpPr>
          <p:cNvPr id="4" name="Content Placeholder 3"/>
          <p:cNvSpPr>
            <a:spLocks noGrp="1"/>
          </p:cNvSpPr>
          <p:nvPr>
            <p:ph sz="half" idx="2"/>
          </p:nvPr>
        </p:nvSpPr>
        <p:spPr>
          <a:xfrm>
            <a:off x="2339752" y="1628800"/>
            <a:ext cx="4240238" cy="849930"/>
          </a:xfrm>
        </p:spPr>
        <p:txBody>
          <a:bodyPr>
            <a:noAutofit/>
          </a:bodyPr>
          <a:lstStyle/>
          <a:p>
            <a:pPr marL="0" indent="0" algn="ctr">
              <a:buNone/>
            </a:pPr>
            <a:r>
              <a:rPr lang="en-GB" sz="2800" b="1" dirty="0">
                <a:solidFill>
                  <a:schemeClr val="bg2">
                    <a:lumMod val="75000"/>
                  </a:schemeClr>
                </a:solidFill>
              </a:rPr>
              <a:t>Are they ever separate?</a:t>
            </a:r>
            <a:endParaRPr lang="en-GB" sz="2800" dirty="0">
              <a:solidFill>
                <a:schemeClr val="bg2">
                  <a:lumMod val="75000"/>
                </a:schemeClr>
              </a:solidFill>
            </a:endParaRPr>
          </a:p>
        </p:txBody>
      </p:sp>
      <p:pic>
        <p:nvPicPr>
          <p:cNvPr id="1026" name="Picture 2" descr="Image result for politic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3" y="2276872"/>
            <a:ext cx="6408712" cy="2952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9022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wipe(down)">
                                      <p:cBhvr>
                                        <p:cTn id="14" dur="580">
                                          <p:stCondLst>
                                            <p:cond delay="0"/>
                                          </p:stCondLst>
                                        </p:cTn>
                                        <p:tgtEl>
                                          <p:spTgt spid="3">
                                            <p:txEl>
                                              <p:pRg st="3" end="3"/>
                                            </p:txEl>
                                          </p:spTgt>
                                        </p:tgtEl>
                                      </p:cBhvr>
                                    </p:animEffect>
                                    <p:anim calcmode="lin" valueType="num">
                                      <p:cBhvr>
                                        <p:cTn id="15"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3">
                                            <p:txEl>
                                              <p:pRg st="3" end="3"/>
                                            </p:txEl>
                                          </p:spTgt>
                                        </p:tgtEl>
                                      </p:cBhvr>
                                      <p:to x="100000" y="60000"/>
                                    </p:animScale>
                                    <p:animScale>
                                      <p:cBhvr>
                                        <p:cTn id="21" dur="166" decel="50000">
                                          <p:stCondLst>
                                            <p:cond delay="676"/>
                                          </p:stCondLst>
                                        </p:cTn>
                                        <p:tgtEl>
                                          <p:spTgt spid="3">
                                            <p:txEl>
                                              <p:pRg st="3" end="3"/>
                                            </p:txEl>
                                          </p:spTgt>
                                        </p:tgtEl>
                                      </p:cBhvr>
                                      <p:to x="100000" y="100000"/>
                                    </p:animScale>
                                    <p:animScale>
                                      <p:cBhvr>
                                        <p:cTn id="22" dur="26">
                                          <p:stCondLst>
                                            <p:cond delay="1312"/>
                                          </p:stCondLst>
                                        </p:cTn>
                                        <p:tgtEl>
                                          <p:spTgt spid="3">
                                            <p:txEl>
                                              <p:pRg st="3" end="3"/>
                                            </p:txEl>
                                          </p:spTgt>
                                        </p:tgtEl>
                                      </p:cBhvr>
                                      <p:to x="100000" y="80000"/>
                                    </p:animScale>
                                    <p:animScale>
                                      <p:cBhvr>
                                        <p:cTn id="23" dur="166" decel="50000">
                                          <p:stCondLst>
                                            <p:cond delay="1338"/>
                                          </p:stCondLst>
                                        </p:cTn>
                                        <p:tgtEl>
                                          <p:spTgt spid="3">
                                            <p:txEl>
                                              <p:pRg st="3" end="3"/>
                                            </p:txEl>
                                          </p:spTgt>
                                        </p:tgtEl>
                                      </p:cBhvr>
                                      <p:to x="100000" y="100000"/>
                                    </p:animScale>
                                    <p:animScale>
                                      <p:cBhvr>
                                        <p:cTn id="24" dur="26">
                                          <p:stCondLst>
                                            <p:cond delay="1642"/>
                                          </p:stCondLst>
                                        </p:cTn>
                                        <p:tgtEl>
                                          <p:spTgt spid="3">
                                            <p:txEl>
                                              <p:pRg st="3" end="3"/>
                                            </p:txEl>
                                          </p:spTgt>
                                        </p:tgtEl>
                                      </p:cBhvr>
                                      <p:to x="100000" y="90000"/>
                                    </p:animScale>
                                    <p:animScale>
                                      <p:cBhvr>
                                        <p:cTn id="25" dur="166" decel="50000">
                                          <p:stCondLst>
                                            <p:cond delay="1668"/>
                                          </p:stCondLst>
                                        </p:cTn>
                                        <p:tgtEl>
                                          <p:spTgt spid="3">
                                            <p:txEl>
                                              <p:pRg st="3" end="3"/>
                                            </p:txEl>
                                          </p:spTgt>
                                        </p:tgtEl>
                                      </p:cBhvr>
                                      <p:to x="100000" y="100000"/>
                                    </p:animScale>
                                    <p:animScale>
                                      <p:cBhvr>
                                        <p:cTn id="26" dur="26">
                                          <p:stCondLst>
                                            <p:cond delay="1808"/>
                                          </p:stCondLst>
                                        </p:cTn>
                                        <p:tgtEl>
                                          <p:spTgt spid="3">
                                            <p:txEl>
                                              <p:pRg st="3" end="3"/>
                                            </p:txEl>
                                          </p:spTgt>
                                        </p:tgtEl>
                                      </p:cBhvr>
                                      <p:to x="100000" y="95000"/>
                                    </p:animScale>
                                    <p:animScale>
                                      <p:cBhvr>
                                        <p:cTn id="27" dur="166" decel="50000">
                                          <p:stCondLst>
                                            <p:cond delay="1834"/>
                                          </p:stCondLst>
                                        </p:cTn>
                                        <p:tgtEl>
                                          <p:spTgt spid="3">
                                            <p:txEl>
                                              <p:pRg st="3" end="3"/>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875184"/>
          </a:xfrm>
        </p:spPr>
        <p:txBody>
          <a:bodyPr/>
          <a:lstStyle/>
          <a:p>
            <a:r>
              <a:rPr lang="en-GB" b="1" dirty="0">
                <a:solidFill>
                  <a:schemeClr val="tx1"/>
                </a:solidFill>
              </a:rPr>
              <a:t>The </a:t>
            </a:r>
            <a:r>
              <a:rPr lang="en-GB" b="1" dirty="0" err="1">
                <a:solidFill>
                  <a:schemeClr val="tx1"/>
                </a:solidFill>
              </a:rPr>
              <a:t>Neyroud</a:t>
            </a:r>
            <a:r>
              <a:rPr lang="en-GB" b="1" dirty="0">
                <a:solidFill>
                  <a:schemeClr val="tx1"/>
                </a:solidFill>
              </a:rPr>
              <a:t> Review</a:t>
            </a:r>
          </a:p>
        </p:txBody>
      </p:sp>
      <p:sp>
        <p:nvSpPr>
          <p:cNvPr id="3" name="Content Placeholder 2"/>
          <p:cNvSpPr>
            <a:spLocks noGrp="1"/>
          </p:cNvSpPr>
          <p:nvPr>
            <p:ph idx="1"/>
          </p:nvPr>
        </p:nvSpPr>
        <p:spPr>
          <a:xfrm>
            <a:off x="609598" y="1628800"/>
            <a:ext cx="7634809" cy="4968552"/>
          </a:xfrm>
        </p:spPr>
        <p:txBody>
          <a:bodyPr>
            <a:normAutofit/>
          </a:bodyPr>
          <a:lstStyle/>
          <a:p>
            <a:pPr marL="0" indent="0">
              <a:buNone/>
            </a:pPr>
            <a:r>
              <a:rPr lang="en-GB" b="1" dirty="0"/>
              <a:t>‘Policing in the 21st Century: Reconnecting police and the people’, coalition government paper published in July 2010</a:t>
            </a:r>
          </a:p>
          <a:p>
            <a:pPr marL="0" indent="0">
              <a:buNone/>
            </a:pPr>
            <a:r>
              <a:rPr lang="en-GB" b="1" dirty="0"/>
              <a:t>3 key elements;</a:t>
            </a:r>
          </a:p>
          <a:p>
            <a:pPr>
              <a:buAutoNum type="arabicPeriod"/>
            </a:pPr>
            <a:r>
              <a:rPr lang="en-GB" dirty="0"/>
              <a:t>Transferring power back to the people and away from government with local PCC plans. (Police Reform &amp; Social Responsibility Bill)</a:t>
            </a:r>
          </a:p>
          <a:p>
            <a:pPr>
              <a:buAutoNum type="arabicPeriod"/>
            </a:pPr>
            <a:r>
              <a:rPr lang="en-GB" dirty="0"/>
              <a:t>Creation of the National Crime Agency (NCA) &amp; phasing out of the National Police Improvement Agency (NPIA)</a:t>
            </a:r>
          </a:p>
          <a:p>
            <a:pPr>
              <a:buAutoNum type="arabicPeriod"/>
            </a:pPr>
            <a:r>
              <a:rPr lang="en-GB" dirty="0"/>
              <a:t>Severe fiscal constraints and the ‘trimming of fat’ associated with the cuts</a:t>
            </a:r>
          </a:p>
          <a:p>
            <a:pPr>
              <a:buAutoNum type="arabicPeriod"/>
            </a:pPr>
            <a:endParaRPr lang="en-GB" dirty="0"/>
          </a:p>
          <a:p>
            <a:pPr>
              <a:buAutoNum type="arabicPeriod"/>
            </a:pPr>
            <a:endParaRPr lang="en-GB" dirty="0"/>
          </a:p>
          <a:p>
            <a:pPr>
              <a:buAutoNum type="arabicPeriod"/>
            </a:pPr>
            <a:endParaRPr lang="en-GB" dirty="0"/>
          </a:p>
          <a:p>
            <a:pPr marL="0" indent="0">
              <a:buNone/>
            </a:pPr>
            <a:r>
              <a:rPr lang="en-GB" sz="1300" dirty="0"/>
              <a:t>https://www.metfed.org.uk/support/uploads/1304678523Neyroud%20Review%20-%20Executive%20summary,%20recommendations%20and%20supporting%20proposals.pdf</a:t>
            </a:r>
          </a:p>
          <a:p>
            <a:pPr>
              <a:buAutoNum type="arabicPeriod"/>
            </a:pPr>
            <a:endParaRPr lang="en-GB" dirty="0"/>
          </a:p>
        </p:txBody>
      </p:sp>
    </p:spTree>
    <p:extLst>
      <p:ext uri="{BB962C8B-B14F-4D97-AF65-F5344CB8AC3E}">
        <p14:creationId xmlns:p14="http://schemas.microsoft.com/office/powerpoint/2010/main" val="7228702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tx1"/>
                </a:solidFill>
              </a:rPr>
              <a:t>The </a:t>
            </a:r>
            <a:r>
              <a:rPr lang="en-GB" b="1" dirty="0" err="1">
                <a:solidFill>
                  <a:schemeClr val="tx1"/>
                </a:solidFill>
              </a:rPr>
              <a:t>Neyroud</a:t>
            </a:r>
            <a:r>
              <a:rPr lang="en-GB" b="1" dirty="0">
                <a:solidFill>
                  <a:schemeClr val="tx1"/>
                </a:solidFill>
              </a:rPr>
              <a:t> Review - Police Leadership and Training</a:t>
            </a:r>
            <a:br>
              <a:rPr lang="en-GB" b="1" dirty="0">
                <a:solidFill>
                  <a:schemeClr val="tx1"/>
                </a:solidFill>
              </a:rPr>
            </a:br>
            <a:endParaRPr lang="en-GB" b="1" dirty="0">
              <a:solidFill>
                <a:schemeClr val="tx1"/>
              </a:solidFill>
            </a:endParaRPr>
          </a:p>
        </p:txBody>
      </p:sp>
      <p:sp>
        <p:nvSpPr>
          <p:cNvPr id="3" name="Content Placeholder 2"/>
          <p:cNvSpPr>
            <a:spLocks noGrp="1"/>
          </p:cNvSpPr>
          <p:nvPr>
            <p:ph idx="1"/>
          </p:nvPr>
        </p:nvSpPr>
        <p:spPr>
          <a:xfrm>
            <a:off x="609598" y="1628800"/>
            <a:ext cx="7058745" cy="5112568"/>
          </a:xfrm>
        </p:spPr>
        <p:txBody>
          <a:bodyPr>
            <a:normAutofit/>
          </a:bodyPr>
          <a:lstStyle/>
          <a:p>
            <a:pPr>
              <a:buFont typeface="Arial" panose="020B0604020202020204" pitchFamily="34" charset="0"/>
              <a:buChar char="•"/>
            </a:pPr>
            <a:endParaRPr lang="en-GB" sz="2400" b="1" dirty="0"/>
          </a:p>
          <a:p>
            <a:pPr>
              <a:buFont typeface="Arial" panose="020B0604020202020204" pitchFamily="34" charset="0"/>
              <a:buChar char="•"/>
            </a:pPr>
            <a:r>
              <a:rPr lang="en-GB" sz="2000" b="1" dirty="0"/>
              <a:t>Democratically accountable</a:t>
            </a:r>
          </a:p>
          <a:p>
            <a:pPr>
              <a:buFont typeface="Arial" panose="020B0604020202020204" pitchFamily="34" charset="0"/>
              <a:buChar char="•"/>
            </a:pPr>
            <a:endParaRPr lang="en-GB" sz="2000" b="1" dirty="0"/>
          </a:p>
          <a:p>
            <a:pPr>
              <a:buFont typeface="Arial" panose="020B0604020202020204" pitchFamily="34" charset="0"/>
              <a:buChar char="•"/>
            </a:pPr>
            <a:r>
              <a:rPr lang="en-GB" sz="2000" b="1" dirty="0"/>
              <a:t>Legitimate</a:t>
            </a:r>
          </a:p>
          <a:p>
            <a:pPr>
              <a:buFont typeface="Arial" panose="020B0604020202020204" pitchFamily="34" charset="0"/>
              <a:buChar char="•"/>
            </a:pPr>
            <a:endParaRPr lang="en-GB" sz="2000" b="1" dirty="0"/>
          </a:p>
          <a:p>
            <a:pPr>
              <a:buFont typeface="Arial" panose="020B0604020202020204" pitchFamily="34" charset="0"/>
              <a:buChar char="•"/>
            </a:pPr>
            <a:r>
              <a:rPr lang="en-GB" sz="2000" b="1" dirty="0"/>
              <a:t>Evidence-based</a:t>
            </a:r>
          </a:p>
          <a:p>
            <a:pPr>
              <a:buFont typeface="Arial" panose="020B0604020202020204" pitchFamily="34" charset="0"/>
              <a:buChar char="•"/>
            </a:pPr>
            <a:endParaRPr lang="en-GB" sz="2000" b="1" dirty="0">
              <a:solidFill>
                <a:schemeClr val="tx1"/>
              </a:solidFill>
            </a:endParaRPr>
          </a:p>
          <a:p>
            <a:pPr>
              <a:buFont typeface="Arial" panose="020B0604020202020204" pitchFamily="34" charset="0"/>
              <a:buChar char="•"/>
            </a:pPr>
            <a:r>
              <a:rPr lang="en-GB" sz="2000" b="1" dirty="0">
                <a:solidFill>
                  <a:schemeClr val="tx1"/>
                </a:solidFill>
              </a:rPr>
              <a:t>Nationally (and internationally) coherent</a:t>
            </a:r>
          </a:p>
          <a:p>
            <a:pPr>
              <a:buFont typeface="Arial" panose="020B0604020202020204" pitchFamily="34" charset="0"/>
              <a:buChar char="•"/>
            </a:pPr>
            <a:endParaRPr lang="en-GB" sz="2000" b="1" dirty="0"/>
          </a:p>
          <a:p>
            <a:pPr>
              <a:buFont typeface="Arial" panose="020B0604020202020204" pitchFamily="34" charset="0"/>
              <a:buChar char="•"/>
            </a:pPr>
            <a:r>
              <a:rPr lang="en-GB" sz="2000" b="1" dirty="0"/>
              <a:t>Capable, Competent and cost-effective</a:t>
            </a:r>
          </a:p>
          <a:p>
            <a:pPr>
              <a:buFont typeface="Arial" panose="020B0604020202020204" pitchFamily="34" charset="0"/>
              <a:buChar char="•"/>
            </a:pPr>
            <a:endParaRPr lang="en-GB" sz="2400" b="1" dirty="0"/>
          </a:p>
          <a:p>
            <a:pPr marL="0" indent="0">
              <a:buNone/>
            </a:pPr>
            <a:endParaRPr lang="en-GB" sz="2400" b="1" dirty="0"/>
          </a:p>
        </p:txBody>
      </p:sp>
    </p:spTree>
    <p:extLst>
      <p:ext uri="{BB962C8B-B14F-4D97-AF65-F5344CB8AC3E}">
        <p14:creationId xmlns:p14="http://schemas.microsoft.com/office/powerpoint/2010/main" val="2379870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1000"/>
                                        <p:tgtEl>
                                          <p:spTgt spid="3">
                                            <p:txEl>
                                              <p:pRg st="7" end="7"/>
                                            </p:txEl>
                                          </p:spTgt>
                                        </p:tgtEl>
                                      </p:cBhvr>
                                    </p:animEffect>
                                    <p:anim calcmode="lin" valueType="num">
                                      <p:cBhvr>
                                        <p:cTn id="2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Effect transition="in" filter="fade">
                                      <p:cBhvr>
                                        <p:cTn id="35" dur="1000"/>
                                        <p:tgtEl>
                                          <p:spTgt spid="3">
                                            <p:txEl>
                                              <p:pRg st="9" end="9"/>
                                            </p:txEl>
                                          </p:spTgt>
                                        </p:tgtEl>
                                      </p:cBhvr>
                                    </p:animEffect>
                                    <p:anim calcmode="lin" valueType="num">
                                      <p:cBhvr>
                                        <p:cTn id="3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875184"/>
          </a:xfrm>
        </p:spPr>
        <p:txBody>
          <a:bodyPr>
            <a:normAutofit/>
          </a:bodyPr>
          <a:lstStyle/>
          <a:p>
            <a:r>
              <a:rPr lang="en-GB" sz="3200" b="1" dirty="0">
                <a:solidFill>
                  <a:schemeClr val="tx1"/>
                </a:solidFill>
              </a:rPr>
              <a:t>The </a:t>
            </a:r>
            <a:r>
              <a:rPr lang="en-GB" sz="3200" b="1" dirty="0" err="1">
                <a:solidFill>
                  <a:schemeClr val="tx1"/>
                </a:solidFill>
              </a:rPr>
              <a:t>Neyroud</a:t>
            </a:r>
            <a:r>
              <a:rPr lang="en-GB" sz="3200" b="1" dirty="0">
                <a:solidFill>
                  <a:schemeClr val="tx1"/>
                </a:solidFill>
              </a:rPr>
              <a:t> Review</a:t>
            </a:r>
          </a:p>
        </p:txBody>
      </p:sp>
      <p:sp>
        <p:nvSpPr>
          <p:cNvPr id="3" name="Content Placeholder 2"/>
          <p:cNvSpPr>
            <a:spLocks noGrp="1"/>
          </p:cNvSpPr>
          <p:nvPr>
            <p:ph idx="1"/>
          </p:nvPr>
        </p:nvSpPr>
        <p:spPr>
          <a:xfrm>
            <a:off x="609599" y="1628800"/>
            <a:ext cx="6347714" cy="4412563"/>
          </a:xfrm>
        </p:spPr>
        <p:txBody>
          <a:bodyPr/>
          <a:lstStyle/>
          <a:p>
            <a:pPr marL="0" indent="0">
              <a:buNone/>
            </a:pPr>
            <a:r>
              <a:rPr lang="en-GB" dirty="0"/>
              <a:t>1. </a:t>
            </a:r>
            <a:r>
              <a:rPr lang="en-GB" b="1" dirty="0"/>
              <a:t>Professionalising the Police Service: creating a Professional Body</a:t>
            </a:r>
          </a:p>
          <a:p>
            <a:pPr marL="0" indent="0">
              <a:buNone/>
            </a:pPr>
            <a:r>
              <a:rPr lang="en-GB" b="1" dirty="0"/>
              <a:t>2. Building Professional Development</a:t>
            </a:r>
          </a:p>
          <a:p>
            <a:pPr marL="0" indent="0">
              <a:buNone/>
            </a:pPr>
            <a:r>
              <a:rPr lang="en-GB" b="1" dirty="0"/>
              <a:t>3. Developing Senior and Strategic Leadership</a:t>
            </a:r>
          </a:p>
          <a:p>
            <a:pPr marL="0" indent="0">
              <a:buNone/>
            </a:pPr>
            <a:r>
              <a:rPr lang="en-GB" b="1" dirty="0"/>
              <a:t>4. Delivery of leadership and training</a:t>
            </a:r>
          </a:p>
          <a:p>
            <a:pPr marL="0" indent="0">
              <a:buNone/>
            </a:pPr>
            <a:r>
              <a:rPr lang="en-GB" b="1" dirty="0">
                <a:solidFill>
                  <a:schemeClr val="tx1"/>
                </a:solidFill>
              </a:rPr>
              <a:t>Overall, the Review report argues that the police service needs to move from being a service that acts professionally to one which is a professional service</a:t>
            </a:r>
          </a:p>
          <a:p>
            <a:pPr marL="0" indent="0">
              <a:buNone/>
            </a:pPr>
            <a:endParaRPr lang="en-GB" dirty="0">
              <a:solidFill>
                <a:schemeClr val="tx1"/>
              </a:solidFill>
            </a:endParaRPr>
          </a:p>
          <a:p>
            <a:pPr marL="0" indent="0" algn="ctr">
              <a:buNone/>
            </a:pPr>
            <a:r>
              <a:rPr lang="en-GB" sz="2000" b="1" dirty="0">
                <a:solidFill>
                  <a:srgbClr val="FF0000"/>
                </a:solidFill>
              </a:rPr>
              <a:t>A root &amp; branch approach!</a:t>
            </a:r>
          </a:p>
        </p:txBody>
      </p:sp>
    </p:spTree>
    <p:extLst>
      <p:ext uri="{BB962C8B-B14F-4D97-AF65-F5344CB8AC3E}">
        <p14:creationId xmlns:p14="http://schemas.microsoft.com/office/powerpoint/2010/main" val="2547604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6"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wipe(down)">
                                      <p:cBhvr>
                                        <p:cTn id="42" dur="580">
                                          <p:stCondLst>
                                            <p:cond delay="0"/>
                                          </p:stCondLst>
                                        </p:cTn>
                                        <p:tgtEl>
                                          <p:spTgt spid="3">
                                            <p:txEl>
                                              <p:pRg st="6" end="6"/>
                                            </p:txEl>
                                          </p:spTgt>
                                        </p:tgtEl>
                                      </p:cBhvr>
                                    </p:animEffect>
                                    <p:anim calcmode="lin" valueType="num">
                                      <p:cBhvr>
                                        <p:cTn id="43"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44"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45"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46"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47"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48" dur="26">
                                          <p:stCondLst>
                                            <p:cond delay="650"/>
                                          </p:stCondLst>
                                        </p:cTn>
                                        <p:tgtEl>
                                          <p:spTgt spid="3">
                                            <p:txEl>
                                              <p:pRg st="6" end="6"/>
                                            </p:txEl>
                                          </p:spTgt>
                                        </p:tgtEl>
                                      </p:cBhvr>
                                      <p:to x="100000" y="60000"/>
                                    </p:animScale>
                                    <p:animScale>
                                      <p:cBhvr>
                                        <p:cTn id="49" dur="166" decel="50000">
                                          <p:stCondLst>
                                            <p:cond delay="676"/>
                                          </p:stCondLst>
                                        </p:cTn>
                                        <p:tgtEl>
                                          <p:spTgt spid="3">
                                            <p:txEl>
                                              <p:pRg st="6" end="6"/>
                                            </p:txEl>
                                          </p:spTgt>
                                        </p:tgtEl>
                                      </p:cBhvr>
                                      <p:to x="100000" y="100000"/>
                                    </p:animScale>
                                    <p:animScale>
                                      <p:cBhvr>
                                        <p:cTn id="50" dur="26">
                                          <p:stCondLst>
                                            <p:cond delay="1312"/>
                                          </p:stCondLst>
                                        </p:cTn>
                                        <p:tgtEl>
                                          <p:spTgt spid="3">
                                            <p:txEl>
                                              <p:pRg st="6" end="6"/>
                                            </p:txEl>
                                          </p:spTgt>
                                        </p:tgtEl>
                                      </p:cBhvr>
                                      <p:to x="100000" y="80000"/>
                                    </p:animScale>
                                    <p:animScale>
                                      <p:cBhvr>
                                        <p:cTn id="51" dur="166" decel="50000">
                                          <p:stCondLst>
                                            <p:cond delay="1338"/>
                                          </p:stCondLst>
                                        </p:cTn>
                                        <p:tgtEl>
                                          <p:spTgt spid="3">
                                            <p:txEl>
                                              <p:pRg st="6" end="6"/>
                                            </p:txEl>
                                          </p:spTgt>
                                        </p:tgtEl>
                                      </p:cBhvr>
                                      <p:to x="100000" y="100000"/>
                                    </p:animScale>
                                    <p:animScale>
                                      <p:cBhvr>
                                        <p:cTn id="52" dur="26">
                                          <p:stCondLst>
                                            <p:cond delay="1642"/>
                                          </p:stCondLst>
                                        </p:cTn>
                                        <p:tgtEl>
                                          <p:spTgt spid="3">
                                            <p:txEl>
                                              <p:pRg st="6" end="6"/>
                                            </p:txEl>
                                          </p:spTgt>
                                        </p:tgtEl>
                                      </p:cBhvr>
                                      <p:to x="100000" y="90000"/>
                                    </p:animScale>
                                    <p:animScale>
                                      <p:cBhvr>
                                        <p:cTn id="53" dur="166" decel="50000">
                                          <p:stCondLst>
                                            <p:cond delay="1668"/>
                                          </p:stCondLst>
                                        </p:cTn>
                                        <p:tgtEl>
                                          <p:spTgt spid="3">
                                            <p:txEl>
                                              <p:pRg st="6" end="6"/>
                                            </p:txEl>
                                          </p:spTgt>
                                        </p:tgtEl>
                                      </p:cBhvr>
                                      <p:to x="100000" y="100000"/>
                                    </p:animScale>
                                    <p:animScale>
                                      <p:cBhvr>
                                        <p:cTn id="54" dur="26">
                                          <p:stCondLst>
                                            <p:cond delay="1808"/>
                                          </p:stCondLst>
                                        </p:cTn>
                                        <p:tgtEl>
                                          <p:spTgt spid="3">
                                            <p:txEl>
                                              <p:pRg st="6" end="6"/>
                                            </p:txEl>
                                          </p:spTgt>
                                        </p:tgtEl>
                                      </p:cBhvr>
                                      <p:to x="100000" y="95000"/>
                                    </p:animScale>
                                    <p:animScale>
                                      <p:cBhvr>
                                        <p:cTn id="55" dur="166" decel="50000">
                                          <p:stCondLst>
                                            <p:cond delay="1834"/>
                                          </p:stCondLst>
                                        </p:cTn>
                                        <p:tgtEl>
                                          <p:spTgt spid="3">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731168"/>
          </a:xfrm>
        </p:spPr>
        <p:txBody>
          <a:bodyPr>
            <a:normAutofit fontScale="90000"/>
          </a:bodyPr>
          <a:lstStyle/>
          <a:p>
            <a:r>
              <a:rPr lang="en-GB" sz="3200" b="1" dirty="0">
                <a:solidFill>
                  <a:schemeClr val="tx1"/>
                </a:solidFill>
              </a:rPr>
              <a:t>Transactional &amp; transformational leadership</a:t>
            </a:r>
          </a:p>
        </p:txBody>
      </p:sp>
      <p:sp>
        <p:nvSpPr>
          <p:cNvPr id="3" name="Content Placeholder 2"/>
          <p:cNvSpPr>
            <a:spLocks noGrp="1"/>
          </p:cNvSpPr>
          <p:nvPr>
            <p:ph idx="1"/>
          </p:nvPr>
        </p:nvSpPr>
        <p:spPr>
          <a:xfrm>
            <a:off x="467544" y="1628800"/>
            <a:ext cx="7418785" cy="4700595"/>
          </a:xfrm>
        </p:spPr>
        <p:txBody>
          <a:bodyPr>
            <a:normAutofit lnSpcReduction="10000"/>
          </a:bodyPr>
          <a:lstStyle/>
          <a:p>
            <a:pPr>
              <a:buFont typeface="Arial" panose="020B0604020202020204" pitchFamily="34" charset="0"/>
              <a:buChar char="•"/>
            </a:pPr>
            <a:r>
              <a:rPr lang="en-GB" dirty="0"/>
              <a:t>Traditional models of leadership in police service built upon </a:t>
            </a:r>
            <a:r>
              <a:rPr lang="en-GB" b="1" dirty="0"/>
              <a:t>Transactiona</a:t>
            </a:r>
            <a:r>
              <a:rPr lang="en-GB" dirty="0"/>
              <a:t>l style – rank structure, reward/punishment regime (Engel &amp; Worden 2003)</a:t>
            </a:r>
          </a:p>
          <a:p>
            <a:pPr marL="0" indent="0">
              <a:buNone/>
            </a:pPr>
            <a:endParaRPr lang="en-GB" dirty="0"/>
          </a:p>
          <a:p>
            <a:pPr>
              <a:buFont typeface="Arial" panose="020B0604020202020204" pitchFamily="34" charset="0"/>
              <a:buChar char="•"/>
            </a:pPr>
            <a:r>
              <a:rPr lang="en-GB" b="1" dirty="0"/>
              <a:t>Transformational </a:t>
            </a:r>
            <a:r>
              <a:rPr lang="en-GB" dirty="0"/>
              <a:t>approaches are very different and promote – participation, consultation and inclusion. (</a:t>
            </a:r>
            <a:r>
              <a:rPr lang="en-GB" dirty="0" err="1"/>
              <a:t>Silvestri</a:t>
            </a:r>
            <a:r>
              <a:rPr lang="en-GB" dirty="0"/>
              <a:t>, 2007). Instead of a reward/punishment control of behaviour it relies upon encouraging the individual to buy into organisational culture.</a:t>
            </a:r>
          </a:p>
          <a:p>
            <a:pPr>
              <a:buFont typeface="Arial" panose="020B0604020202020204" pitchFamily="34" charset="0"/>
              <a:buChar char="•"/>
            </a:pPr>
            <a:endParaRPr lang="en-GB" dirty="0"/>
          </a:p>
          <a:p>
            <a:pPr>
              <a:buFont typeface="Arial" panose="020B0604020202020204" pitchFamily="34" charset="0"/>
              <a:buChar char="•"/>
            </a:pPr>
            <a:r>
              <a:rPr lang="en-GB" dirty="0"/>
              <a:t>Critics have argued that transformational leadership if difficult to achieve in the hierarchical rank structure of policing which is almost transactional by definition – it may therefore require a mixture of both styles</a:t>
            </a:r>
          </a:p>
          <a:p>
            <a:pPr marL="0" indent="0">
              <a:buNone/>
            </a:pPr>
            <a:endParaRPr lang="en-GB" dirty="0"/>
          </a:p>
          <a:p>
            <a:pPr marL="0" indent="0" algn="ctr">
              <a:buNone/>
            </a:pPr>
            <a:r>
              <a:rPr lang="en-GB" sz="2000" b="1" dirty="0">
                <a:solidFill>
                  <a:srgbClr val="FF0000"/>
                </a:solidFill>
              </a:rPr>
              <a:t>There are occasions when officers are ordered to do things they would prefer not to do – is this transactional or transformational?</a:t>
            </a:r>
          </a:p>
          <a:p>
            <a:pPr>
              <a:buFont typeface="Arial" panose="020B0604020202020204" pitchFamily="34" charset="0"/>
              <a:buChar char="•"/>
            </a:pPr>
            <a:endParaRPr lang="en-GB" dirty="0"/>
          </a:p>
          <a:p>
            <a:pPr marL="0" indent="0">
              <a:buNone/>
            </a:pPr>
            <a:endParaRPr lang="en-GB"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1181107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6"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wipe(down)">
                                      <p:cBhvr>
                                        <p:cTn id="28" dur="580">
                                          <p:stCondLst>
                                            <p:cond delay="0"/>
                                          </p:stCondLst>
                                        </p:cTn>
                                        <p:tgtEl>
                                          <p:spTgt spid="3">
                                            <p:txEl>
                                              <p:pRg st="6" end="6"/>
                                            </p:txEl>
                                          </p:spTgt>
                                        </p:tgtEl>
                                      </p:cBhvr>
                                    </p:animEffect>
                                    <p:anim calcmode="lin" valueType="num">
                                      <p:cBhvr>
                                        <p:cTn id="29"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30"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31"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32"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33"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34" dur="26">
                                          <p:stCondLst>
                                            <p:cond delay="650"/>
                                          </p:stCondLst>
                                        </p:cTn>
                                        <p:tgtEl>
                                          <p:spTgt spid="3">
                                            <p:txEl>
                                              <p:pRg st="6" end="6"/>
                                            </p:txEl>
                                          </p:spTgt>
                                        </p:tgtEl>
                                      </p:cBhvr>
                                      <p:to x="100000" y="60000"/>
                                    </p:animScale>
                                    <p:animScale>
                                      <p:cBhvr>
                                        <p:cTn id="35" dur="166" decel="50000">
                                          <p:stCondLst>
                                            <p:cond delay="676"/>
                                          </p:stCondLst>
                                        </p:cTn>
                                        <p:tgtEl>
                                          <p:spTgt spid="3">
                                            <p:txEl>
                                              <p:pRg st="6" end="6"/>
                                            </p:txEl>
                                          </p:spTgt>
                                        </p:tgtEl>
                                      </p:cBhvr>
                                      <p:to x="100000" y="100000"/>
                                    </p:animScale>
                                    <p:animScale>
                                      <p:cBhvr>
                                        <p:cTn id="36" dur="26">
                                          <p:stCondLst>
                                            <p:cond delay="1312"/>
                                          </p:stCondLst>
                                        </p:cTn>
                                        <p:tgtEl>
                                          <p:spTgt spid="3">
                                            <p:txEl>
                                              <p:pRg st="6" end="6"/>
                                            </p:txEl>
                                          </p:spTgt>
                                        </p:tgtEl>
                                      </p:cBhvr>
                                      <p:to x="100000" y="80000"/>
                                    </p:animScale>
                                    <p:animScale>
                                      <p:cBhvr>
                                        <p:cTn id="37" dur="166" decel="50000">
                                          <p:stCondLst>
                                            <p:cond delay="1338"/>
                                          </p:stCondLst>
                                        </p:cTn>
                                        <p:tgtEl>
                                          <p:spTgt spid="3">
                                            <p:txEl>
                                              <p:pRg st="6" end="6"/>
                                            </p:txEl>
                                          </p:spTgt>
                                        </p:tgtEl>
                                      </p:cBhvr>
                                      <p:to x="100000" y="100000"/>
                                    </p:animScale>
                                    <p:animScale>
                                      <p:cBhvr>
                                        <p:cTn id="38" dur="26">
                                          <p:stCondLst>
                                            <p:cond delay="1642"/>
                                          </p:stCondLst>
                                        </p:cTn>
                                        <p:tgtEl>
                                          <p:spTgt spid="3">
                                            <p:txEl>
                                              <p:pRg st="6" end="6"/>
                                            </p:txEl>
                                          </p:spTgt>
                                        </p:tgtEl>
                                      </p:cBhvr>
                                      <p:to x="100000" y="90000"/>
                                    </p:animScale>
                                    <p:animScale>
                                      <p:cBhvr>
                                        <p:cTn id="39" dur="166" decel="50000">
                                          <p:stCondLst>
                                            <p:cond delay="1668"/>
                                          </p:stCondLst>
                                        </p:cTn>
                                        <p:tgtEl>
                                          <p:spTgt spid="3">
                                            <p:txEl>
                                              <p:pRg st="6" end="6"/>
                                            </p:txEl>
                                          </p:spTgt>
                                        </p:tgtEl>
                                      </p:cBhvr>
                                      <p:to x="100000" y="100000"/>
                                    </p:animScale>
                                    <p:animScale>
                                      <p:cBhvr>
                                        <p:cTn id="40" dur="26">
                                          <p:stCondLst>
                                            <p:cond delay="1808"/>
                                          </p:stCondLst>
                                        </p:cTn>
                                        <p:tgtEl>
                                          <p:spTgt spid="3">
                                            <p:txEl>
                                              <p:pRg st="6" end="6"/>
                                            </p:txEl>
                                          </p:spTgt>
                                        </p:tgtEl>
                                      </p:cBhvr>
                                      <p:to x="100000" y="95000"/>
                                    </p:animScale>
                                    <p:animScale>
                                      <p:cBhvr>
                                        <p:cTn id="41" dur="166" decel="50000">
                                          <p:stCondLst>
                                            <p:cond delay="1834"/>
                                          </p:stCondLst>
                                        </p:cTn>
                                        <p:tgtEl>
                                          <p:spTgt spid="3">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515144"/>
          </a:xfrm>
        </p:spPr>
        <p:txBody>
          <a:bodyPr>
            <a:normAutofit fontScale="90000"/>
          </a:bodyPr>
          <a:lstStyle/>
          <a:p>
            <a:r>
              <a:rPr lang="en-GB" b="1" dirty="0">
                <a:solidFill>
                  <a:schemeClr val="tx1"/>
                </a:solidFill>
              </a:rPr>
              <a:t>The marketing of the police</a:t>
            </a:r>
          </a:p>
        </p:txBody>
      </p:sp>
      <p:pic>
        <p:nvPicPr>
          <p:cNvPr id="1026" name="Picture 2" descr="Image result for SOUTH WALES POLICE &amp; CRIME REDUCTION PLAN 2017-21"/>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528" y="1434872"/>
            <a:ext cx="3058663" cy="451440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SOUTH WALES POLICE &amp; CRIME REDUCTION PLAN 2017-2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944" y="1434872"/>
            <a:ext cx="1584176" cy="290809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SOUTH WALES POLICE &amp; CRIME REDUCTION PLAN 2017-2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44208" y="1434872"/>
            <a:ext cx="2000250" cy="287178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south wales is saf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63888" y="4941168"/>
            <a:ext cx="5400600" cy="1571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4056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ipe(down)">
                                      <p:cBhvr>
                                        <p:cTn id="7" dur="580">
                                          <p:stCondLst>
                                            <p:cond delay="0"/>
                                          </p:stCondLst>
                                        </p:cTn>
                                        <p:tgtEl>
                                          <p:spTgt spid="1026"/>
                                        </p:tgtEl>
                                      </p:cBhvr>
                                    </p:animEffect>
                                    <p:anim calcmode="lin" valueType="num">
                                      <p:cBhvr>
                                        <p:cTn id="8" dur="1822" tmFilter="0,0; 0.14,0.36; 0.43,0.73; 0.71,0.91; 1.0,1.0">
                                          <p:stCondLst>
                                            <p:cond delay="0"/>
                                          </p:stCondLst>
                                        </p:cTn>
                                        <p:tgtEl>
                                          <p:spTgt spid="102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02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02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02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026"/>
                                        </p:tgtEl>
                                        <p:attrNameLst>
                                          <p:attrName>ppt_y</p:attrName>
                                        </p:attrNameLst>
                                      </p:cBhvr>
                                      <p:tavLst>
                                        <p:tav tm="0" fmla="#ppt_y-sin(pi*$)/81">
                                          <p:val>
                                            <p:fltVal val="0"/>
                                          </p:val>
                                        </p:tav>
                                        <p:tav tm="100000">
                                          <p:val>
                                            <p:fltVal val="1"/>
                                          </p:val>
                                        </p:tav>
                                      </p:tavLst>
                                    </p:anim>
                                    <p:animScale>
                                      <p:cBhvr>
                                        <p:cTn id="13" dur="26">
                                          <p:stCondLst>
                                            <p:cond delay="650"/>
                                          </p:stCondLst>
                                        </p:cTn>
                                        <p:tgtEl>
                                          <p:spTgt spid="1026"/>
                                        </p:tgtEl>
                                      </p:cBhvr>
                                      <p:to x="100000" y="60000"/>
                                    </p:animScale>
                                    <p:animScale>
                                      <p:cBhvr>
                                        <p:cTn id="14" dur="166" decel="50000">
                                          <p:stCondLst>
                                            <p:cond delay="676"/>
                                          </p:stCondLst>
                                        </p:cTn>
                                        <p:tgtEl>
                                          <p:spTgt spid="1026"/>
                                        </p:tgtEl>
                                      </p:cBhvr>
                                      <p:to x="100000" y="100000"/>
                                    </p:animScale>
                                    <p:animScale>
                                      <p:cBhvr>
                                        <p:cTn id="15" dur="26">
                                          <p:stCondLst>
                                            <p:cond delay="1312"/>
                                          </p:stCondLst>
                                        </p:cTn>
                                        <p:tgtEl>
                                          <p:spTgt spid="1026"/>
                                        </p:tgtEl>
                                      </p:cBhvr>
                                      <p:to x="100000" y="80000"/>
                                    </p:animScale>
                                    <p:animScale>
                                      <p:cBhvr>
                                        <p:cTn id="16" dur="166" decel="50000">
                                          <p:stCondLst>
                                            <p:cond delay="1338"/>
                                          </p:stCondLst>
                                        </p:cTn>
                                        <p:tgtEl>
                                          <p:spTgt spid="1026"/>
                                        </p:tgtEl>
                                      </p:cBhvr>
                                      <p:to x="100000" y="100000"/>
                                    </p:animScale>
                                    <p:animScale>
                                      <p:cBhvr>
                                        <p:cTn id="17" dur="26">
                                          <p:stCondLst>
                                            <p:cond delay="1642"/>
                                          </p:stCondLst>
                                        </p:cTn>
                                        <p:tgtEl>
                                          <p:spTgt spid="1026"/>
                                        </p:tgtEl>
                                      </p:cBhvr>
                                      <p:to x="100000" y="90000"/>
                                    </p:animScale>
                                    <p:animScale>
                                      <p:cBhvr>
                                        <p:cTn id="18" dur="166" decel="50000">
                                          <p:stCondLst>
                                            <p:cond delay="1668"/>
                                          </p:stCondLst>
                                        </p:cTn>
                                        <p:tgtEl>
                                          <p:spTgt spid="1026"/>
                                        </p:tgtEl>
                                      </p:cBhvr>
                                      <p:to x="100000" y="100000"/>
                                    </p:animScale>
                                    <p:animScale>
                                      <p:cBhvr>
                                        <p:cTn id="19" dur="26">
                                          <p:stCondLst>
                                            <p:cond delay="1808"/>
                                          </p:stCondLst>
                                        </p:cTn>
                                        <p:tgtEl>
                                          <p:spTgt spid="1026"/>
                                        </p:tgtEl>
                                      </p:cBhvr>
                                      <p:to x="100000" y="95000"/>
                                    </p:animScale>
                                    <p:animScale>
                                      <p:cBhvr>
                                        <p:cTn id="20" dur="166" decel="50000">
                                          <p:stCondLst>
                                            <p:cond delay="1834"/>
                                          </p:stCondLst>
                                        </p:cTn>
                                        <p:tgtEl>
                                          <p:spTgt spid="102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1028"/>
                                        </p:tgtEl>
                                        <p:attrNameLst>
                                          <p:attrName>style.visibility</p:attrName>
                                        </p:attrNameLst>
                                      </p:cBhvr>
                                      <p:to>
                                        <p:strVal val="visible"/>
                                      </p:to>
                                    </p:set>
                                    <p:animEffect transition="in" filter="wipe(down)">
                                      <p:cBhvr>
                                        <p:cTn id="25" dur="580">
                                          <p:stCondLst>
                                            <p:cond delay="0"/>
                                          </p:stCondLst>
                                        </p:cTn>
                                        <p:tgtEl>
                                          <p:spTgt spid="1028"/>
                                        </p:tgtEl>
                                      </p:cBhvr>
                                    </p:animEffect>
                                    <p:anim calcmode="lin" valueType="num">
                                      <p:cBhvr>
                                        <p:cTn id="26" dur="1822" tmFilter="0,0; 0.14,0.36; 0.43,0.73; 0.71,0.91; 1.0,1.0">
                                          <p:stCondLst>
                                            <p:cond delay="0"/>
                                          </p:stCondLst>
                                        </p:cTn>
                                        <p:tgtEl>
                                          <p:spTgt spid="1028"/>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028"/>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028"/>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028"/>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028"/>
                                        </p:tgtEl>
                                        <p:attrNameLst>
                                          <p:attrName>ppt_y</p:attrName>
                                        </p:attrNameLst>
                                      </p:cBhvr>
                                      <p:tavLst>
                                        <p:tav tm="0" fmla="#ppt_y-sin(pi*$)/81">
                                          <p:val>
                                            <p:fltVal val="0"/>
                                          </p:val>
                                        </p:tav>
                                        <p:tav tm="100000">
                                          <p:val>
                                            <p:fltVal val="1"/>
                                          </p:val>
                                        </p:tav>
                                      </p:tavLst>
                                    </p:anim>
                                    <p:animScale>
                                      <p:cBhvr>
                                        <p:cTn id="31" dur="26">
                                          <p:stCondLst>
                                            <p:cond delay="650"/>
                                          </p:stCondLst>
                                        </p:cTn>
                                        <p:tgtEl>
                                          <p:spTgt spid="1028"/>
                                        </p:tgtEl>
                                      </p:cBhvr>
                                      <p:to x="100000" y="60000"/>
                                    </p:animScale>
                                    <p:animScale>
                                      <p:cBhvr>
                                        <p:cTn id="32" dur="166" decel="50000">
                                          <p:stCondLst>
                                            <p:cond delay="676"/>
                                          </p:stCondLst>
                                        </p:cTn>
                                        <p:tgtEl>
                                          <p:spTgt spid="1028"/>
                                        </p:tgtEl>
                                      </p:cBhvr>
                                      <p:to x="100000" y="100000"/>
                                    </p:animScale>
                                    <p:animScale>
                                      <p:cBhvr>
                                        <p:cTn id="33" dur="26">
                                          <p:stCondLst>
                                            <p:cond delay="1312"/>
                                          </p:stCondLst>
                                        </p:cTn>
                                        <p:tgtEl>
                                          <p:spTgt spid="1028"/>
                                        </p:tgtEl>
                                      </p:cBhvr>
                                      <p:to x="100000" y="80000"/>
                                    </p:animScale>
                                    <p:animScale>
                                      <p:cBhvr>
                                        <p:cTn id="34" dur="166" decel="50000">
                                          <p:stCondLst>
                                            <p:cond delay="1338"/>
                                          </p:stCondLst>
                                        </p:cTn>
                                        <p:tgtEl>
                                          <p:spTgt spid="1028"/>
                                        </p:tgtEl>
                                      </p:cBhvr>
                                      <p:to x="100000" y="100000"/>
                                    </p:animScale>
                                    <p:animScale>
                                      <p:cBhvr>
                                        <p:cTn id="35" dur="26">
                                          <p:stCondLst>
                                            <p:cond delay="1642"/>
                                          </p:stCondLst>
                                        </p:cTn>
                                        <p:tgtEl>
                                          <p:spTgt spid="1028"/>
                                        </p:tgtEl>
                                      </p:cBhvr>
                                      <p:to x="100000" y="90000"/>
                                    </p:animScale>
                                    <p:animScale>
                                      <p:cBhvr>
                                        <p:cTn id="36" dur="166" decel="50000">
                                          <p:stCondLst>
                                            <p:cond delay="1668"/>
                                          </p:stCondLst>
                                        </p:cTn>
                                        <p:tgtEl>
                                          <p:spTgt spid="1028"/>
                                        </p:tgtEl>
                                      </p:cBhvr>
                                      <p:to x="100000" y="100000"/>
                                    </p:animScale>
                                    <p:animScale>
                                      <p:cBhvr>
                                        <p:cTn id="37" dur="26">
                                          <p:stCondLst>
                                            <p:cond delay="1808"/>
                                          </p:stCondLst>
                                        </p:cTn>
                                        <p:tgtEl>
                                          <p:spTgt spid="1028"/>
                                        </p:tgtEl>
                                      </p:cBhvr>
                                      <p:to x="100000" y="95000"/>
                                    </p:animScale>
                                    <p:animScale>
                                      <p:cBhvr>
                                        <p:cTn id="38" dur="166" decel="50000">
                                          <p:stCondLst>
                                            <p:cond delay="1834"/>
                                          </p:stCondLst>
                                        </p:cTn>
                                        <p:tgtEl>
                                          <p:spTgt spid="1028"/>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1030"/>
                                        </p:tgtEl>
                                        <p:attrNameLst>
                                          <p:attrName>style.visibility</p:attrName>
                                        </p:attrNameLst>
                                      </p:cBhvr>
                                      <p:to>
                                        <p:strVal val="visible"/>
                                      </p:to>
                                    </p:set>
                                    <p:animEffect transition="in" filter="wipe(down)">
                                      <p:cBhvr>
                                        <p:cTn id="43" dur="580">
                                          <p:stCondLst>
                                            <p:cond delay="0"/>
                                          </p:stCondLst>
                                        </p:cTn>
                                        <p:tgtEl>
                                          <p:spTgt spid="1030"/>
                                        </p:tgtEl>
                                      </p:cBhvr>
                                    </p:animEffect>
                                    <p:anim calcmode="lin" valueType="num">
                                      <p:cBhvr>
                                        <p:cTn id="44" dur="1822" tmFilter="0,0; 0.14,0.36; 0.43,0.73; 0.71,0.91; 1.0,1.0">
                                          <p:stCondLst>
                                            <p:cond delay="0"/>
                                          </p:stCondLst>
                                        </p:cTn>
                                        <p:tgtEl>
                                          <p:spTgt spid="1030"/>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1030"/>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1030"/>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1030"/>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1030"/>
                                        </p:tgtEl>
                                        <p:attrNameLst>
                                          <p:attrName>ppt_y</p:attrName>
                                        </p:attrNameLst>
                                      </p:cBhvr>
                                      <p:tavLst>
                                        <p:tav tm="0" fmla="#ppt_y-sin(pi*$)/81">
                                          <p:val>
                                            <p:fltVal val="0"/>
                                          </p:val>
                                        </p:tav>
                                        <p:tav tm="100000">
                                          <p:val>
                                            <p:fltVal val="1"/>
                                          </p:val>
                                        </p:tav>
                                      </p:tavLst>
                                    </p:anim>
                                    <p:animScale>
                                      <p:cBhvr>
                                        <p:cTn id="49" dur="26">
                                          <p:stCondLst>
                                            <p:cond delay="650"/>
                                          </p:stCondLst>
                                        </p:cTn>
                                        <p:tgtEl>
                                          <p:spTgt spid="1030"/>
                                        </p:tgtEl>
                                      </p:cBhvr>
                                      <p:to x="100000" y="60000"/>
                                    </p:animScale>
                                    <p:animScale>
                                      <p:cBhvr>
                                        <p:cTn id="50" dur="166" decel="50000">
                                          <p:stCondLst>
                                            <p:cond delay="676"/>
                                          </p:stCondLst>
                                        </p:cTn>
                                        <p:tgtEl>
                                          <p:spTgt spid="1030"/>
                                        </p:tgtEl>
                                      </p:cBhvr>
                                      <p:to x="100000" y="100000"/>
                                    </p:animScale>
                                    <p:animScale>
                                      <p:cBhvr>
                                        <p:cTn id="51" dur="26">
                                          <p:stCondLst>
                                            <p:cond delay="1312"/>
                                          </p:stCondLst>
                                        </p:cTn>
                                        <p:tgtEl>
                                          <p:spTgt spid="1030"/>
                                        </p:tgtEl>
                                      </p:cBhvr>
                                      <p:to x="100000" y="80000"/>
                                    </p:animScale>
                                    <p:animScale>
                                      <p:cBhvr>
                                        <p:cTn id="52" dur="166" decel="50000">
                                          <p:stCondLst>
                                            <p:cond delay="1338"/>
                                          </p:stCondLst>
                                        </p:cTn>
                                        <p:tgtEl>
                                          <p:spTgt spid="1030"/>
                                        </p:tgtEl>
                                      </p:cBhvr>
                                      <p:to x="100000" y="100000"/>
                                    </p:animScale>
                                    <p:animScale>
                                      <p:cBhvr>
                                        <p:cTn id="53" dur="26">
                                          <p:stCondLst>
                                            <p:cond delay="1642"/>
                                          </p:stCondLst>
                                        </p:cTn>
                                        <p:tgtEl>
                                          <p:spTgt spid="1030"/>
                                        </p:tgtEl>
                                      </p:cBhvr>
                                      <p:to x="100000" y="90000"/>
                                    </p:animScale>
                                    <p:animScale>
                                      <p:cBhvr>
                                        <p:cTn id="54" dur="166" decel="50000">
                                          <p:stCondLst>
                                            <p:cond delay="1668"/>
                                          </p:stCondLst>
                                        </p:cTn>
                                        <p:tgtEl>
                                          <p:spTgt spid="1030"/>
                                        </p:tgtEl>
                                      </p:cBhvr>
                                      <p:to x="100000" y="100000"/>
                                    </p:animScale>
                                    <p:animScale>
                                      <p:cBhvr>
                                        <p:cTn id="55" dur="26">
                                          <p:stCondLst>
                                            <p:cond delay="1808"/>
                                          </p:stCondLst>
                                        </p:cTn>
                                        <p:tgtEl>
                                          <p:spTgt spid="1030"/>
                                        </p:tgtEl>
                                      </p:cBhvr>
                                      <p:to x="100000" y="95000"/>
                                    </p:animScale>
                                    <p:animScale>
                                      <p:cBhvr>
                                        <p:cTn id="56" dur="166" decel="50000">
                                          <p:stCondLst>
                                            <p:cond delay="1834"/>
                                          </p:stCondLst>
                                        </p:cTn>
                                        <p:tgtEl>
                                          <p:spTgt spid="1030"/>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1032"/>
                                        </p:tgtEl>
                                        <p:attrNameLst>
                                          <p:attrName>style.visibility</p:attrName>
                                        </p:attrNameLst>
                                      </p:cBhvr>
                                      <p:to>
                                        <p:strVal val="visible"/>
                                      </p:to>
                                    </p:set>
                                    <p:animEffect transition="in" filter="wipe(down)">
                                      <p:cBhvr>
                                        <p:cTn id="61" dur="580">
                                          <p:stCondLst>
                                            <p:cond delay="0"/>
                                          </p:stCondLst>
                                        </p:cTn>
                                        <p:tgtEl>
                                          <p:spTgt spid="1032"/>
                                        </p:tgtEl>
                                      </p:cBhvr>
                                    </p:animEffect>
                                    <p:anim calcmode="lin" valueType="num">
                                      <p:cBhvr>
                                        <p:cTn id="62" dur="1822" tmFilter="0,0; 0.14,0.36; 0.43,0.73; 0.71,0.91; 1.0,1.0">
                                          <p:stCondLst>
                                            <p:cond delay="0"/>
                                          </p:stCondLst>
                                        </p:cTn>
                                        <p:tgtEl>
                                          <p:spTgt spid="1032"/>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032"/>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032"/>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032"/>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032"/>
                                        </p:tgtEl>
                                        <p:attrNameLst>
                                          <p:attrName>ppt_y</p:attrName>
                                        </p:attrNameLst>
                                      </p:cBhvr>
                                      <p:tavLst>
                                        <p:tav tm="0" fmla="#ppt_y-sin(pi*$)/81">
                                          <p:val>
                                            <p:fltVal val="0"/>
                                          </p:val>
                                        </p:tav>
                                        <p:tav tm="100000">
                                          <p:val>
                                            <p:fltVal val="1"/>
                                          </p:val>
                                        </p:tav>
                                      </p:tavLst>
                                    </p:anim>
                                    <p:animScale>
                                      <p:cBhvr>
                                        <p:cTn id="67" dur="26">
                                          <p:stCondLst>
                                            <p:cond delay="650"/>
                                          </p:stCondLst>
                                        </p:cTn>
                                        <p:tgtEl>
                                          <p:spTgt spid="1032"/>
                                        </p:tgtEl>
                                      </p:cBhvr>
                                      <p:to x="100000" y="60000"/>
                                    </p:animScale>
                                    <p:animScale>
                                      <p:cBhvr>
                                        <p:cTn id="68" dur="166" decel="50000">
                                          <p:stCondLst>
                                            <p:cond delay="676"/>
                                          </p:stCondLst>
                                        </p:cTn>
                                        <p:tgtEl>
                                          <p:spTgt spid="1032"/>
                                        </p:tgtEl>
                                      </p:cBhvr>
                                      <p:to x="100000" y="100000"/>
                                    </p:animScale>
                                    <p:animScale>
                                      <p:cBhvr>
                                        <p:cTn id="69" dur="26">
                                          <p:stCondLst>
                                            <p:cond delay="1312"/>
                                          </p:stCondLst>
                                        </p:cTn>
                                        <p:tgtEl>
                                          <p:spTgt spid="1032"/>
                                        </p:tgtEl>
                                      </p:cBhvr>
                                      <p:to x="100000" y="80000"/>
                                    </p:animScale>
                                    <p:animScale>
                                      <p:cBhvr>
                                        <p:cTn id="70" dur="166" decel="50000">
                                          <p:stCondLst>
                                            <p:cond delay="1338"/>
                                          </p:stCondLst>
                                        </p:cTn>
                                        <p:tgtEl>
                                          <p:spTgt spid="1032"/>
                                        </p:tgtEl>
                                      </p:cBhvr>
                                      <p:to x="100000" y="100000"/>
                                    </p:animScale>
                                    <p:animScale>
                                      <p:cBhvr>
                                        <p:cTn id="71" dur="26">
                                          <p:stCondLst>
                                            <p:cond delay="1642"/>
                                          </p:stCondLst>
                                        </p:cTn>
                                        <p:tgtEl>
                                          <p:spTgt spid="1032"/>
                                        </p:tgtEl>
                                      </p:cBhvr>
                                      <p:to x="100000" y="90000"/>
                                    </p:animScale>
                                    <p:animScale>
                                      <p:cBhvr>
                                        <p:cTn id="72" dur="166" decel="50000">
                                          <p:stCondLst>
                                            <p:cond delay="1668"/>
                                          </p:stCondLst>
                                        </p:cTn>
                                        <p:tgtEl>
                                          <p:spTgt spid="1032"/>
                                        </p:tgtEl>
                                      </p:cBhvr>
                                      <p:to x="100000" y="100000"/>
                                    </p:animScale>
                                    <p:animScale>
                                      <p:cBhvr>
                                        <p:cTn id="73" dur="26">
                                          <p:stCondLst>
                                            <p:cond delay="1808"/>
                                          </p:stCondLst>
                                        </p:cTn>
                                        <p:tgtEl>
                                          <p:spTgt spid="1032"/>
                                        </p:tgtEl>
                                      </p:cBhvr>
                                      <p:to x="100000" y="95000"/>
                                    </p:animScale>
                                    <p:animScale>
                                      <p:cBhvr>
                                        <p:cTn id="74" dur="166" decel="50000">
                                          <p:stCondLst>
                                            <p:cond delay="1834"/>
                                          </p:stCondLst>
                                        </p:cTn>
                                        <p:tgtEl>
                                          <p:spTgt spid="103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803176"/>
          </a:xfrm>
        </p:spPr>
        <p:txBody>
          <a:bodyPr/>
          <a:lstStyle/>
          <a:p>
            <a:r>
              <a:rPr lang="en-GB" b="1" dirty="0">
                <a:solidFill>
                  <a:schemeClr val="tx1"/>
                </a:solidFill>
              </a:rPr>
              <a:t>But how will this be achieved?</a:t>
            </a:r>
          </a:p>
        </p:txBody>
      </p:sp>
      <p:sp>
        <p:nvSpPr>
          <p:cNvPr id="3" name="Content Placeholder 2"/>
          <p:cNvSpPr>
            <a:spLocks noGrp="1"/>
          </p:cNvSpPr>
          <p:nvPr>
            <p:ph idx="1"/>
          </p:nvPr>
        </p:nvSpPr>
        <p:spPr>
          <a:xfrm>
            <a:off x="323528" y="1433696"/>
            <a:ext cx="8640960" cy="5163656"/>
          </a:xfrm>
        </p:spPr>
        <p:txBody>
          <a:bodyPr/>
          <a:lstStyle/>
          <a:p>
            <a:pPr marL="0" indent="0">
              <a:buNone/>
            </a:pPr>
            <a:r>
              <a:rPr lang="en-GB" b="1" dirty="0">
                <a:solidFill>
                  <a:srgbClr val="FF0000"/>
                </a:solidFill>
              </a:rPr>
              <a:t>Priorities – South Wales Police &amp; Crime Reduction Plan 2017-2021</a:t>
            </a:r>
          </a:p>
          <a:p>
            <a:pPr>
              <a:buFont typeface="+mj-lt"/>
              <a:buAutoNum type="arabicPeriod"/>
            </a:pPr>
            <a:r>
              <a:rPr lang="en-GB" b="1" dirty="0"/>
              <a:t>To reduce and prevent crime and anti-social behaviour  to keep people safe and confident in their homes and communities</a:t>
            </a:r>
          </a:p>
          <a:p>
            <a:pPr>
              <a:buFont typeface="+mj-lt"/>
              <a:buAutoNum type="arabicPeriod"/>
            </a:pPr>
            <a:r>
              <a:rPr lang="en-GB" b="1" dirty="0"/>
              <a:t>To improve the way in which they connect with, involve and inform communities </a:t>
            </a:r>
          </a:p>
          <a:p>
            <a:pPr>
              <a:buFont typeface="+mj-lt"/>
              <a:buAutoNum type="arabicPeriod"/>
            </a:pPr>
            <a:r>
              <a:rPr lang="en-GB" b="1" dirty="0"/>
              <a:t>To work to protect the most vulnerable within communities</a:t>
            </a:r>
          </a:p>
          <a:p>
            <a:pPr>
              <a:buFont typeface="+mj-lt"/>
              <a:buAutoNum type="arabicPeriod"/>
            </a:pPr>
            <a:r>
              <a:rPr lang="en-GB" b="1" dirty="0"/>
              <a:t>To make sure that the local criminal justice system works effectively and efficiently, meeting the needs of victims and challenging offenders</a:t>
            </a:r>
          </a:p>
          <a:p>
            <a:pPr>
              <a:buFont typeface="+mj-lt"/>
              <a:buAutoNum type="arabicPeriod"/>
            </a:pPr>
            <a:r>
              <a:rPr lang="en-GB" b="1" dirty="0"/>
              <a:t>To make a contribution to the strategic policing requirement and successfully police major events</a:t>
            </a:r>
          </a:p>
          <a:p>
            <a:pPr>
              <a:buFont typeface="+mj-lt"/>
              <a:buAutoNum type="arabicPeriod"/>
            </a:pPr>
            <a:r>
              <a:rPr lang="en-GB" b="1" dirty="0"/>
              <a:t>To spend public money wisely to protect policing  in your community </a:t>
            </a:r>
          </a:p>
          <a:p>
            <a:pPr>
              <a:buFont typeface="+mj-lt"/>
              <a:buAutoNum type="arabicPeriod"/>
            </a:pPr>
            <a:endParaRPr lang="en-GB" b="1" dirty="0"/>
          </a:p>
          <a:p>
            <a:pPr marL="0" indent="0" algn="ctr">
              <a:buNone/>
            </a:pPr>
            <a:r>
              <a:rPr lang="en-GB" sz="2000" b="1" dirty="0">
                <a:solidFill>
                  <a:srgbClr val="FF0000"/>
                </a:solidFill>
              </a:rPr>
              <a:t>But if a police service makes promises the public expects those promises to be kept?</a:t>
            </a:r>
          </a:p>
          <a:p>
            <a:pPr>
              <a:buFont typeface="+mj-lt"/>
              <a:buAutoNum type="arabicPeriod"/>
            </a:pPr>
            <a:endParaRPr lang="en-GB" b="1" dirty="0"/>
          </a:p>
          <a:p>
            <a:pPr marL="0" indent="0">
              <a:buNone/>
            </a:pPr>
            <a:endParaRPr lang="en-GB" dirty="0"/>
          </a:p>
        </p:txBody>
      </p:sp>
    </p:spTree>
    <p:extLst>
      <p:ext uri="{BB962C8B-B14F-4D97-AF65-F5344CB8AC3E}">
        <p14:creationId xmlns:p14="http://schemas.microsoft.com/office/powerpoint/2010/main" val="3059542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6" presetClass="entr" presetSubtype="0"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wipe(down)">
                                      <p:cBhvr>
                                        <p:cTn id="49" dur="580">
                                          <p:stCondLst>
                                            <p:cond delay="0"/>
                                          </p:stCondLst>
                                        </p:cTn>
                                        <p:tgtEl>
                                          <p:spTgt spid="3">
                                            <p:txEl>
                                              <p:pRg st="8" end="8"/>
                                            </p:txEl>
                                          </p:spTgt>
                                        </p:tgtEl>
                                      </p:cBhvr>
                                    </p:animEffect>
                                    <p:anim calcmode="lin" valueType="num">
                                      <p:cBhvr>
                                        <p:cTn id="50" dur="1822" tmFilter="0,0; 0.14,0.36; 0.43,0.73; 0.71,0.91; 1.0,1.0">
                                          <p:stCondLst>
                                            <p:cond delay="0"/>
                                          </p:stCondLst>
                                        </p:cTn>
                                        <p:tgtEl>
                                          <p:spTgt spid="3">
                                            <p:txEl>
                                              <p:pRg st="8" end="8"/>
                                            </p:txEl>
                                          </p:spTgt>
                                        </p:tgtEl>
                                        <p:attrNameLst>
                                          <p:attrName>ppt_x</p:attrName>
                                        </p:attrNameLst>
                                      </p:cBhvr>
                                      <p:tavLst>
                                        <p:tav tm="0">
                                          <p:val>
                                            <p:strVal val="#ppt_x-0.25"/>
                                          </p:val>
                                        </p:tav>
                                        <p:tav tm="100000">
                                          <p:val>
                                            <p:strVal val="#ppt_x"/>
                                          </p:val>
                                        </p:tav>
                                      </p:tavLst>
                                    </p:anim>
                                    <p:anim calcmode="lin" valueType="num">
                                      <p:cBhvr>
                                        <p:cTn id="51" dur="664" tmFilter="0.0,0.0; 0.25,0.07; 0.50,0.2; 0.75,0.467; 1.0,1.0">
                                          <p:stCondLst>
                                            <p:cond delay="0"/>
                                          </p:stCondLst>
                                        </p:cTn>
                                        <p:tgtEl>
                                          <p:spTgt spid="3">
                                            <p:txEl>
                                              <p:pRg st="8" end="8"/>
                                            </p:txEl>
                                          </p:spTgt>
                                        </p:tgtEl>
                                        <p:attrNameLst>
                                          <p:attrName>ppt_y</p:attrName>
                                        </p:attrNameLst>
                                      </p:cBhvr>
                                      <p:tavLst>
                                        <p:tav tm="0" fmla="#ppt_y-sin(pi*$)/3">
                                          <p:val>
                                            <p:fltVal val="0.5"/>
                                          </p:val>
                                        </p:tav>
                                        <p:tav tm="100000">
                                          <p:val>
                                            <p:fltVal val="1"/>
                                          </p:val>
                                        </p:tav>
                                      </p:tavLst>
                                    </p:anim>
                                    <p:anim calcmode="lin" valueType="num">
                                      <p:cBhvr>
                                        <p:cTn id="52" dur="664" tmFilter="0, 0; 0.125,0.2665; 0.25,0.4; 0.375,0.465; 0.5,0.5;  0.625,0.535; 0.75,0.6; 0.875,0.7335; 1,1">
                                          <p:stCondLst>
                                            <p:cond delay="664"/>
                                          </p:stCondLst>
                                        </p:cTn>
                                        <p:tgtEl>
                                          <p:spTgt spid="3">
                                            <p:txEl>
                                              <p:pRg st="8" end="8"/>
                                            </p:txEl>
                                          </p:spTgt>
                                        </p:tgtEl>
                                        <p:attrNameLst>
                                          <p:attrName>ppt_y</p:attrName>
                                        </p:attrNameLst>
                                      </p:cBhvr>
                                      <p:tavLst>
                                        <p:tav tm="0" fmla="#ppt_y-sin(pi*$)/9">
                                          <p:val>
                                            <p:fltVal val="0"/>
                                          </p:val>
                                        </p:tav>
                                        <p:tav tm="100000">
                                          <p:val>
                                            <p:fltVal val="1"/>
                                          </p:val>
                                        </p:tav>
                                      </p:tavLst>
                                    </p:anim>
                                    <p:anim calcmode="lin" valueType="num">
                                      <p:cBhvr>
                                        <p:cTn id="53" dur="332" tmFilter="0, 0; 0.125,0.2665; 0.25,0.4; 0.375,0.465; 0.5,0.5;  0.625,0.535; 0.75,0.6; 0.875,0.7335; 1,1">
                                          <p:stCondLst>
                                            <p:cond delay="1324"/>
                                          </p:stCondLst>
                                        </p:cTn>
                                        <p:tgtEl>
                                          <p:spTgt spid="3">
                                            <p:txEl>
                                              <p:pRg st="8" end="8"/>
                                            </p:txEl>
                                          </p:spTgt>
                                        </p:tgtEl>
                                        <p:attrNameLst>
                                          <p:attrName>ppt_y</p:attrName>
                                        </p:attrNameLst>
                                      </p:cBhvr>
                                      <p:tavLst>
                                        <p:tav tm="0" fmla="#ppt_y-sin(pi*$)/27">
                                          <p:val>
                                            <p:fltVal val="0"/>
                                          </p:val>
                                        </p:tav>
                                        <p:tav tm="100000">
                                          <p:val>
                                            <p:fltVal val="1"/>
                                          </p:val>
                                        </p:tav>
                                      </p:tavLst>
                                    </p:anim>
                                    <p:anim calcmode="lin" valueType="num">
                                      <p:cBhvr>
                                        <p:cTn id="54" dur="164" tmFilter="0, 0; 0.125,0.2665; 0.25,0.4; 0.375,0.465; 0.5,0.5;  0.625,0.535; 0.75,0.6; 0.875,0.7335; 1,1">
                                          <p:stCondLst>
                                            <p:cond delay="1656"/>
                                          </p:stCondLst>
                                        </p:cTn>
                                        <p:tgtEl>
                                          <p:spTgt spid="3">
                                            <p:txEl>
                                              <p:pRg st="8" end="8"/>
                                            </p:txEl>
                                          </p:spTgt>
                                        </p:tgtEl>
                                        <p:attrNameLst>
                                          <p:attrName>ppt_y</p:attrName>
                                        </p:attrNameLst>
                                      </p:cBhvr>
                                      <p:tavLst>
                                        <p:tav tm="0" fmla="#ppt_y-sin(pi*$)/81">
                                          <p:val>
                                            <p:fltVal val="0"/>
                                          </p:val>
                                        </p:tav>
                                        <p:tav tm="100000">
                                          <p:val>
                                            <p:fltVal val="1"/>
                                          </p:val>
                                        </p:tav>
                                      </p:tavLst>
                                    </p:anim>
                                    <p:animScale>
                                      <p:cBhvr>
                                        <p:cTn id="55" dur="26">
                                          <p:stCondLst>
                                            <p:cond delay="650"/>
                                          </p:stCondLst>
                                        </p:cTn>
                                        <p:tgtEl>
                                          <p:spTgt spid="3">
                                            <p:txEl>
                                              <p:pRg st="8" end="8"/>
                                            </p:txEl>
                                          </p:spTgt>
                                        </p:tgtEl>
                                      </p:cBhvr>
                                      <p:to x="100000" y="60000"/>
                                    </p:animScale>
                                    <p:animScale>
                                      <p:cBhvr>
                                        <p:cTn id="56" dur="166" decel="50000">
                                          <p:stCondLst>
                                            <p:cond delay="676"/>
                                          </p:stCondLst>
                                        </p:cTn>
                                        <p:tgtEl>
                                          <p:spTgt spid="3">
                                            <p:txEl>
                                              <p:pRg st="8" end="8"/>
                                            </p:txEl>
                                          </p:spTgt>
                                        </p:tgtEl>
                                      </p:cBhvr>
                                      <p:to x="100000" y="100000"/>
                                    </p:animScale>
                                    <p:animScale>
                                      <p:cBhvr>
                                        <p:cTn id="57" dur="26">
                                          <p:stCondLst>
                                            <p:cond delay="1312"/>
                                          </p:stCondLst>
                                        </p:cTn>
                                        <p:tgtEl>
                                          <p:spTgt spid="3">
                                            <p:txEl>
                                              <p:pRg st="8" end="8"/>
                                            </p:txEl>
                                          </p:spTgt>
                                        </p:tgtEl>
                                      </p:cBhvr>
                                      <p:to x="100000" y="80000"/>
                                    </p:animScale>
                                    <p:animScale>
                                      <p:cBhvr>
                                        <p:cTn id="58" dur="166" decel="50000">
                                          <p:stCondLst>
                                            <p:cond delay="1338"/>
                                          </p:stCondLst>
                                        </p:cTn>
                                        <p:tgtEl>
                                          <p:spTgt spid="3">
                                            <p:txEl>
                                              <p:pRg st="8" end="8"/>
                                            </p:txEl>
                                          </p:spTgt>
                                        </p:tgtEl>
                                      </p:cBhvr>
                                      <p:to x="100000" y="100000"/>
                                    </p:animScale>
                                    <p:animScale>
                                      <p:cBhvr>
                                        <p:cTn id="59" dur="26">
                                          <p:stCondLst>
                                            <p:cond delay="1642"/>
                                          </p:stCondLst>
                                        </p:cTn>
                                        <p:tgtEl>
                                          <p:spTgt spid="3">
                                            <p:txEl>
                                              <p:pRg st="8" end="8"/>
                                            </p:txEl>
                                          </p:spTgt>
                                        </p:tgtEl>
                                      </p:cBhvr>
                                      <p:to x="100000" y="90000"/>
                                    </p:animScale>
                                    <p:animScale>
                                      <p:cBhvr>
                                        <p:cTn id="60" dur="166" decel="50000">
                                          <p:stCondLst>
                                            <p:cond delay="1668"/>
                                          </p:stCondLst>
                                        </p:cTn>
                                        <p:tgtEl>
                                          <p:spTgt spid="3">
                                            <p:txEl>
                                              <p:pRg st="8" end="8"/>
                                            </p:txEl>
                                          </p:spTgt>
                                        </p:tgtEl>
                                      </p:cBhvr>
                                      <p:to x="100000" y="100000"/>
                                    </p:animScale>
                                    <p:animScale>
                                      <p:cBhvr>
                                        <p:cTn id="61" dur="26">
                                          <p:stCondLst>
                                            <p:cond delay="1808"/>
                                          </p:stCondLst>
                                        </p:cTn>
                                        <p:tgtEl>
                                          <p:spTgt spid="3">
                                            <p:txEl>
                                              <p:pRg st="8" end="8"/>
                                            </p:txEl>
                                          </p:spTgt>
                                        </p:tgtEl>
                                      </p:cBhvr>
                                      <p:to x="100000" y="95000"/>
                                    </p:animScale>
                                    <p:animScale>
                                      <p:cBhvr>
                                        <p:cTn id="62" dur="166" decel="50000">
                                          <p:stCondLst>
                                            <p:cond delay="1834"/>
                                          </p:stCondLst>
                                        </p:cTn>
                                        <p:tgtEl>
                                          <p:spTgt spid="3">
                                            <p:txEl>
                                              <p:pRg st="8" end="8"/>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875184"/>
          </a:xfrm>
        </p:spPr>
        <p:txBody>
          <a:bodyPr/>
          <a:lstStyle/>
          <a:p>
            <a:r>
              <a:rPr lang="en-GB" b="1" dirty="0">
                <a:solidFill>
                  <a:schemeClr val="tx1"/>
                </a:solidFill>
              </a:rPr>
              <a:t>The partnership world!</a:t>
            </a:r>
          </a:p>
        </p:txBody>
      </p:sp>
      <p:sp>
        <p:nvSpPr>
          <p:cNvPr id="3" name="Content Placeholder 2"/>
          <p:cNvSpPr>
            <a:spLocks noGrp="1"/>
          </p:cNvSpPr>
          <p:nvPr>
            <p:ph idx="1"/>
          </p:nvPr>
        </p:nvSpPr>
        <p:spPr>
          <a:xfrm>
            <a:off x="251520" y="1340768"/>
            <a:ext cx="8568951" cy="5328592"/>
          </a:xfrm>
        </p:spPr>
        <p:txBody>
          <a:bodyPr/>
          <a:lstStyle/>
          <a:p>
            <a:pPr>
              <a:buFont typeface="Arial" panose="020B0604020202020204" pitchFamily="34" charset="0"/>
              <a:buChar char="•"/>
            </a:pPr>
            <a:r>
              <a:rPr lang="en-GB" b="1" dirty="0"/>
              <a:t>The days of public bodies such as the police service acting unilaterally are clearly extinct</a:t>
            </a:r>
          </a:p>
          <a:p>
            <a:pPr>
              <a:buFont typeface="Arial" panose="020B0604020202020204" pitchFamily="34" charset="0"/>
              <a:buChar char="•"/>
            </a:pPr>
            <a:r>
              <a:rPr lang="en-GB" b="1" dirty="0"/>
              <a:t>The combined impacts of grant cuts and inflation have resulted in a savings target of £58m between 2010/11 and 2019/20</a:t>
            </a:r>
          </a:p>
          <a:p>
            <a:pPr>
              <a:buFont typeface="Arial" panose="020B0604020202020204" pitchFamily="34" charset="0"/>
              <a:buChar char="•"/>
            </a:pPr>
            <a:r>
              <a:rPr lang="en-GB" b="1" dirty="0"/>
              <a:t>Economy of scale has probably never been more important (shared services)</a:t>
            </a:r>
          </a:p>
          <a:p>
            <a:pPr>
              <a:buFont typeface="Arial" panose="020B0604020202020204" pitchFamily="34" charset="0"/>
              <a:buChar char="•"/>
            </a:pPr>
            <a:r>
              <a:rPr lang="en-GB" b="1" dirty="0"/>
              <a:t>Police working directly with public health bodies on initiatives to prevent offending in the first place</a:t>
            </a:r>
          </a:p>
          <a:p>
            <a:pPr>
              <a:buFont typeface="Arial" panose="020B0604020202020204" pitchFamily="34" charset="0"/>
              <a:buChar char="•"/>
            </a:pPr>
            <a:r>
              <a:rPr lang="en-GB" b="1" dirty="0"/>
              <a:t>Holistic and multi partnership model of problem solving e.g. Adverse Childhood Experiences research (ACE)</a:t>
            </a:r>
          </a:p>
          <a:p>
            <a:pPr lvl="1">
              <a:buFontTx/>
              <a:buChar char="-"/>
            </a:pPr>
            <a:r>
              <a:rPr lang="en-GB" b="1" dirty="0"/>
              <a:t>A study conducted in California on almost 17,500 people published in 1998</a:t>
            </a:r>
          </a:p>
          <a:p>
            <a:pPr lvl="1">
              <a:buFontTx/>
              <a:buChar char="-"/>
            </a:pPr>
            <a:r>
              <a:rPr lang="en-GB" b="1" dirty="0"/>
              <a:t>Focussed on a questionnaire of adverse childhood experiences such as abuse, neglect, witnessing violence, substance misuse or having a relative in prison.</a:t>
            </a:r>
          </a:p>
          <a:p>
            <a:pPr lvl="1">
              <a:buFont typeface="Arial" panose="020B0604020202020204" pitchFamily="34" charset="0"/>
              <a:buChar char="•"/>
            </a:pPr>
            <a:endParaRPr lang="en-GB" dirty="0"/>
          </a:p>
          <a:p>
            <a:pPr marL="0" indent="0" algn="ctr">
              <a:buNone/>
            </a:pPr>
            <a:r>
              <a:rPr lang="en-GB" sz="2000" b="1" dirty="0">
                <a:solidFill>
                  <a:srgbClr val="FF0000"/>
                </a:solidFill>
              </a:rPr>
              <a:t>Unsurprisingly these adverse experiences were found to have a negative impact on the individuals life chances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69780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6" presetClass="entr" presetSubtype="0" fill="hold"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wipe(down)">
                                      <p:cBhvr>
                                        <p:cTn id="56" dur="580">
                                          <p:stCondLst>
                                            <p:cond delay="0"/>
                                          </p:stCondLst>
                                        </p:cTn>
                                        <p:tgtEl>
                                          <p:spTgt spid="3">
                                            <p:txEl>
                                              <p:pRg st="8" end="8"/>
                                            </p:txEl>
                                          </p:spTgt>
                                        </p:tgtEl>
                                      </p:cBhvr>
                                    </p:animEffect>
                                    <p:anim calcmode="lin" valueType="num">
                                      <p:cBhvr>
                                        <p:cTn id="57" dur="1822" tmFilter="0,0; 0.14,0.36; 0.43,0.73; 0.71,0.91; 1.0,1.0">
                                          <p:stCondLst>
                                            <p:cond delay="0"/>
                                          </p:stCondLst>
                                        </p:cTn>
                                        <p:tgtEl>
                                          <p:spTgt spid="3">
                                            <p:txEl>
                                              <p:pRg st="8" end="8"/>
                                            </p:txEl>
                                          </p:spTgt>
                                        </p:tgtEl>
                                        <p:attrNameLst>
                                          <p:attrName>ppt_x</p:attrName>
                                        </p:attrNameLst>
                                      </p:cBhvr>
                                      <p:tavLst>
                                        <p:tav tm="0">
                                          <p:val>
                                            <p:strVal val="#ppt_x-0.25"/>
                                          </p:val>
                                        </p:tav>
                                        <p:tav tm="100000">
                                          <p:val>
                                            <p:strVal val="#ppt_x"/>
                                          </p:val>
                                        </p:tav>
                                      </p:tavLst>
                                    </p:anim>
                                    <p:anim calcmode="lin" valueType="num">
                                      <p:cBhvr>
                                        <p:cTn id="58" dur="664" tmFilter="0.0,0.0; 0.25,0.07; 0.50,0.2; 0.75,0.467; 1.0,1.0">
                                          <p:stCondLst>
                                            <p:cond delay="0"/>
                                          </p:stCondLst>
                                        </p:cTn>
                                        <p:tgtEl>
                                          <p:spTgt spid="3">
                                            <p:txEl>
                                              <p:pRg st="8" end="8"/>
                                            </p:txEl>
                                          </p:spTgt>
                                        </p:tgtEl>
                                        <p:attrNameLst>
                                          <p:attrName>ppt_y</p:attrName>
                                        </p:attrNameLst>
                                      </p:cBhvr>
                                      <p:tavLst>
                                        <p:tav tm="0" fmla="#ppt_y-sin(pi*$)/3">
                                          <p:val>
                                            <p:fltVal val="0.5"/>
                                          </p:val>
                                        </p:tav>
                                        <p:tav tm="100000">
                                          <p:val>
                                            <p:fltVal val="1"/>
                                          </p:val>
                                        </p:tav>
                                      </p:tavLst>
                                    </p:anim>
                                    <p:anim calcmode="lin" valueType="num">
                                      <p:cBhvr>
                                        <p:cTn id="59" dur="664" tmFilter="0, 0; 0.125,0.2665; 0.25,0.4; 0.375,0.465; 0.5,0.5;  0.625,0.535; 0.75,0.6; 0.875,0.7335; 1,1">
                                          <p:stCondLst>
                                            <p:cond delay="664"/>
                                          </p:stCondLst>
                                        </p:cTn>
                                        <p:tgtEl>
                                          <p:spTgt spid="3">
                                            <p:txEl>
                                              <p:pRg st="8" end="8"/>
                                            </p:txEl>
                                          </p:spTgt>
                                        </p:tgtEl>
                                        <p:attrNameLst>
                                          <p:attrName>ppt_y</p:attrName>
                                        </p:attrNameLst>
                                      </p:cBhvr>
                                      <p:tavLst>
                                        <p:tav tm="0" fmla="#ppt_y-sin(pi*$)/9">
                                          <p:val>
                                            <p:fltVal val="0"/>
                                          </p:val>
                                        </p:tav>
                                        <p:tav tm="100000">
                                          <p:val>
                                            <p:fltVal val="1"/>
                                          </p:val>
                                        </p:tav>
                                      </p:tavLst>
                                    </p:anim>
                                    <p:anim calcmode="lin" valueType="num">
                                      <p:cBhvr>
                                        <p:cTn id="60" dur="332" tmFilter="0, 0; 0.125,0.2665; 0.25,0.4; 0.375,0.465; 0.5,0.5;  0.625,0.535; 0.75,0.6; 0.875,0.7335; 1,1">
                                          <p:stCondLst>
                                            <p:cond delay="1324"/>
                                          </p:stCondLst>
                                        </p:cTn>
                                        <p:tgtEl>
                                          <p:spTgt spid="3">
                                            <p:txEl>
                                              <p:pRg st="8" end="8"/>
                                            </p:txEl>
                                          </p:spTgt>
                                        </p:tgtEl>
                                        <p:attrNameLst>
                                          <p:attrName>ppt_y</p:attrName>
                                        </p:attrNameLst>
                                      </p:cBhvr>
                                      <p:tavLst>
                                        <p:tav tm="0" fmla="#ppt_y-sin(pi*$)/27">
                                          <p:val>
                                            <p:fltVal val="0"/>
                                          </p:val>
                                        </p:tav>
                                        <p:tav tm="100000">
                                          <p:val>
                                            <p:fltVal val="1"/>
                                          </p:val>
                                        </p:tav>
                                      </p:tavLst>
                                    </p:anim>
                                    <p:anim calcmode="lin" valueType="num">
                                      <p:cBhvr>
                                        <p:cTn id="61" dur="164" tmFilter="0, 0; 0.125,0.2665; 0.25,0.4; 0.375,0.465; 0.5,0.5;  0.625,0.535; 0.75,0.6; 0.875,0.7335; 1,1">
                                          <p:stCondLst>
                                            <p:cond delay="1656"/>
                                          </p:stCondLst>
                                        </p:cTn>
                                        <p:tgtEl>
                                          <p:spTgt spid="3">
                                            <p:txEl>
                                              <p:pRg st="8" end="8"/>
                                            </p:txEl>
                                          </p:spTgt>
                                        </p:tgtEl>
                                        <p:attrNameLst>
                                          <p:attrName>ppt_y</p:attrName>
                                        </p:attrNameLst>
                                      </p:cBhvr>
                                      <p:tavLst>
                                        <p:tav tm="0" fmla="#ppt_y-sin(pi*$)/81">
                                          <p:val>
                                            <p:fltVal val="0"/>
                                          </p:val>
                                        </p:tav>
                                        <p:tav tm="100000">
                                          <p:val>
                                            <p:fltVal val="1"/>
                                          </p:val>
                                        </p:tav>
                                      </p:tavLst>
                                    </p:anim>
                                    <p:animScale>
                                      <p:cBhvr>
                                        <p:cTn id="62" dur="26">
                                          <p:stCondLst>
                                            <p:cond delay="650"/>
                                          </p:stCondLst>
                                        </p:cTn>
                                        <p:tgtEl>
                                          <p:spTgt spid="3">
                                            <p:txEl>
                                              <p:pRg st="8" end="8"/>
                                            </p:txEl>
                                          </p:spTgt>
                                        </p:tgtEl>
                                      </p:cBhvr>
                                      <p:to x="100000" y="60000"/>
                                    </p:animScale>
                                    <p:animScale>
                                      <p:cBhvr>
                                        <p:cTn id="63" dur="166" decel="50000">
                                          <p:stCondLst>
                                            <p:cond delay="676"/>
                                          </p:stCondLst>
                                        </p:cTn>
                                        <p:tgtEl>
                                          <p:spTgt spid="3">
                                            <p:txEl>
                                              <p:pRg st="8" end="8"/>
                                            </p:txEl>
                                          </p:spTgt>
                                        </p:tgtEl>
                                      </p:cBhvr>
                                      <p:to x="100000" y="100000"/>
                                    </p:animScale>
                                    <p:animScale>
                                      <p:cBhvr>
                                        <p:cTn id="64" dur="26">
                                          <p:stCondLst>
                                            <p:cond delay="1312"/>
                                          </p:stCondLst>
                                        </p:cTn>
                                        <p:tgtEl>
                                          <p:spTgt spid="3">
                                            <p:txEl>
                                              <p:pRg st="8" end="8"/>
                                            </p:txEl>
                                          </p:spTgt>
                                        </p:tgtEl>
                                      </p:cBhvr>
                                      <p:to x="100000" y="80000"/>
                                    </p:animScale>
                                    <p:animScale>
                                      <p:cBhvr>
                                        <p:cTn id="65" dur="166" decel="50000">
                                          <p:stCondLst>
                                            <p:cond delay="1338"/>
                                          </p:stCondLst>
                                        </p:cTn>
                                        <p:tgtEl>
                                          <p:spTgt spid="3">
                                            <p:txEl>
                                              <p:pRg st="8" end="8"/>
                                            </p:txEl>
                                          </p:spTgt>
                                        </p:tgtEl>
                                      </p:cBhvr>
                                      <p:to x="100000" y="100000"/>
                                    </p:animScale>
                                    <p:animScale>
                                      <p:cBhvr>
                                        <p:cTn id="66" dur="26">
                                          <p:stCondLst>
                                            <p:cond delay="1642"/>
                                          </p:stCondLst>
                                        </p:cTn>
                                        <p:tgtEl>
                                          <p:spTgt spid="3">
                                            <p:txEl>
                                              <p:pRg st="8" end="8"/>
                                            </p:txEl>
                                          </p:spTgt>
                                        </p:tgtEl>
                                      </p:cBhvr>
                                      <p:to x="100000" y="90000"/>
                                    </p:animScale>
                                    <p:animScale>
                                      <p:cBhvr>
                                        <p:cTn id="67" dur="166" decel="50000">
                                          <p:stCondLst>
                                            <p:cond delay="1668"/>
                                          </p:stCondLst>
                                        </p:cTn>
                                        <p:tgtEl>
                                          <p:spTgt spid="3">
                                            <p:txEl>
                                              <p:pRg st="8" end="8"/>
                                            </p:txEl>
                                          </p:spTgt>
                                        </p:tgtEl>
                                      </p:cBhvr>
                                      <p:to x="100000" y="100000"/>
                                    </p:animScale>
                                    <p:animScale>
                                      <p:cBhvr>
                                        <p:cTn id="68" dur="26">
                                          <p:stCondLst>
                                            <p:cond delay="1808"/>
                                          </p:stCondLst>
                                        </p:cTn>
                                        <p:tgtEl>
                                          <p:spTgt spid="3">
                                            <p:txEl>
                                              <p:pRg st="8" end="8"/>
                                            </p:txEl>
                                          </p:spTgt>
                                        </p:tgtEl>
                                      </p:cBhvr>
                                      <p:to x="100000" y="95000"/>
                                    </p:animScale>
                                    <p:animScale>
                                      <p:cBhvr>
                                        <p:cTn id="69" dur="166" decel="50000">
                                          <p:stCondLst>
                                            <p:cond delay="1834"/>
                                          </p:stCondLst>
                                        </p:cTn>
                                        <p:tgtEl>
                                          <p:spTgt spid="3">
                                            <p:txEl>
                                              <p:pRg st="8" end="8"/>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562074"/>
          </a:xfrm>
        </p:spPr>
        <p:txBody>
          <a:bodyPr/>
          <a:lstStyle/>
          <a:p>
            <a:pPr algn="ctr" eaLnBrk="1" fontAlgn="auto" hangingPunct="1">
              <a:spcAft>
                <a:spcPts val="0"/>
              </a:spcAft>
              <a:defRPr/>
            </a:pPr>
            <a:r>
              <a:rPr lang="en-GB" sz="2800" b="1" dirty="0">
                <a:solidFill>
                  <a:schemeClr val="tx1"/>
                </a:solidFill>
              </a:rPr>
              <a:t>The Future of Policing</a:t>
            </a:r>
          </a:p>
        </p:txBody>
      </p:sp>
      <p:sp>
        <p:nvSpPr>
          <p:cNvPr id="37890" name="Content Placeholder 1"/>
          <p:cNvSpPr>
            <a:spLocks noGrp="1"/>
          </p:cNvSpPr>
          <p:nvPr>
            <p:ph idx="1"/>
          </p:nvPr>
        </p:nvSpPr>
        <p:spPr>
          <a:xfrm>
            <a:off x="457200" y="1052736"/>
            <a:ext cx="8229600" cy="5616624"/>
          </a:xfrm>
        </p:spPr>
        <p:txBody>
          <a:bodyPr vert="horz" lIns="91440" tIns="45720" rIns="91440" bIns="45720" rtlCol="0" anchor="t">
            <a:normAutofit fontScale="77500" lnSpcReduction="20000"/>
          </a:bodyPr>
          <a:lstStyle/>
          <a:p>
            <a:pPr eaLnBrk="1" hangingPunct="1">
              <a:buFont typeface="Arial" panose="020B0604020202020204" pitchFamily="34" charset="0"/>
              <a:buChar char="•"/>
            </a:pPr>
            <a:r>
              <a:rPr lang="en-GB" altLang="en-US" b="1" dirty="0"/>
              <a:t>1982 92% of public expressed confidence in policing- 2004 decline to 47% (Bassett </a:t>
            </a:r>
            <a:r>
              <a:rPr lang="en-GB" altLang="en-US" b="1" i="1" dirty="0"/>
              <a:t>et al</a:t>
            </a:r>
            <a:r>
              <a:rPr lang="en-GB" altLang="en-US" b="1" dirty="0"/>
              <a:t>, 2004,cited in Rogers </a:t>
            </a:r>
            <a:r>
              <a:rPr lang="en-GB" altLang="en-US" b="1" i="1" dirty="0"/>
              <a:t>et al, </a:t>
            </a:r>
            <a:r>
              <a:rPr lang="en-GB" altLang="en-US" b="1" dirty="0"/>
              <a:t>201:3) </a:t>
            </a:r>
          </a:p>
          <a:p>
            <a:pPr eaLnBrk="1" hangingPunct="1">
              <a:buFont typeface="Arial" panose="020B0604020202020204" pitchFamily="34" charset="0"/>
              <a:buChar char="•"/>
            </a:pPr>
            <a:r>
              <a:rPr lang="en-GB" altLang="en-US" b="1" dirty="0"/>
              <a:t>Satisfaction rose to a national average (W&amp;E) of 52% in 2016</a:t>
            </a:r>
          </a:p>
          <a:p>
            <a:pPr marL="0" indent="0">
              <a:buNone/>
            </a:pPr>
            <a:r>
              <a:rPr lang="en-GB" altLang="en-US" b="1" dirty="0"/>
              <a:t>https://www.ipsos-mori.com/Assets/Docs/Publications/sri-public-views-of-policing-in-england-and-wales.pdf</a:t>
            </a:r>
          </a:p>
          <a:p>
            <a:pPr marL="457200" lvl="1" indent="0">
              <a:buNone/>
            </a:pPr>
            <a:endParaRPr lang="en-GB" altLang="en-US" sz="1800" dirty="0"/>
          </a:p>
          <a:p>
            <a:pPr marL="457200" lvl="1" indent="0" algn="ctr">
              <a:buNone/>
            </a:pPr>
            <a:r>
              <a:rPr lang="en-GB" altLang="en-US" sz="2400" b="1" dirty="0">
                <a:solidFill>
                  <a:srgbClr val="FF0000"/>
                </a:solidFill>
              </a:rPr>
              <a:t>What is the future?</a:t>
            </a:r>
          </a:p>
          <a:p>
            <a:pPr marL="0" indent="0" eaLnBrk="1" hangingPunct="1">
              <a:buNone/>
            </a:pPr>
            <a:endParaRPr lang="en-GB" altLang="en-US" dirty="0">
              <a:cs typeface="Calibri" panose="020F0502020204030204"/>
            </a:endParaRPr>
          </a:p>
          <a:p>
            <a:pPr eaLnBrk="1" hangingPunct="1">
              <a:buFont typeface="Arial" panose="020B0604020202020204" pitchFamily="34" charset="0"/>
              <a:buChar char="•"/>
            </a:pPr>
            <a:r>
              <a:rPr lang="en-GB" altLang="en-US" b="1" dirty="0"/>
              <a:t>Holistic approaches are currently vogue, prevention is better than cure and instead of separating elements of community life such as policing, health, and education. The emphasis is now on integrating them.</a:t>
            </a:r>
          </a:p>
          <a:p>
            <a:pPr eaLnBrk="1" hangingPunct="1">
              <a:buFont typeface="Arial" panose="020B0604020202020204" pitchFamily="34" charset="0"/>
              <a:buChar char="•"/>
            </a:pPr>
            <a:r>
              <a:rPr lang="en-GB" altLang="en-US" b="1" dirty="0"/>
              <a:t>Increasing use of private sector, interagency work, involving communities to make the cohesive community - ‘</a:t>
            </a:r>
            <a:r>
              <a:rPr lang="en-GB" altLang="en-US" b="1" dirty="0" err="1"/>
              <a:t>responsibilisastion</a:t>
            </a:r>
            <a:r>
              <a:rPr lang="en-GB" altLang="en-US" b="1" dirty="0"/>
              <a:t> strategy’ (Garland, 2001)</a:t>
            </a:r>
          </a:p>
          <a:p>
            <a:pPr eaLnBrk="1" hangingPunct="1">
              <a:buFont typeface="Arial" panose="020B0604020202020204" pitchFamily="34" charset="0"/>
              <a:buChar char="•"/>
            </a:pPr>
            <a:endParaRPr lang="en-GB" altLang="en-US" dirty="0"/>
          </a:p>
          <a:p>
            <a:pPr eaLnBrk="1" hangingPunct="1">
              <a:buFont typeface="Arial" panose="020B0604020202020204" pitchFamily="34" charset="0"/>
              <a:buChar char="•"/>
            </a:pPr>
            <a:endParaRPr lang="en-GB" altLang="en-US" dirty="0"/>
          </a:p>
          <a:p>
            <a:pPr marL="0" indent="0" algn="ctr" eaLnBrk="1" hangingPunct="1">
              <a:buNone/>
            </a:pPr>
            <a:r>
              <a:rPr lang="en-GB" altLang="en-US" sz="2000" b="1" dirty="0">
                <a:solidFill>
                  <a:srgbClr val="FF0000"/>
                </a:solidFill>
              </a:rPr>
              <a:t>Lots of strategy but it seems that Peel’s Principles remain intact – “The police are the people and the people are the police”</a:t>
            </a:r>
          </a:p>
          <a:p>
            <a:pPr eaLnBrk="1" hangingPunct="1">
              <a:buFont typeface="Arial" panose="020B0604020202020204" pitchFamily="34" charset="0"/>
              <a:buChar char="•"/>
            </a:pPr>
            <a:endParaRPr lang="en-GB" altLang="en-US" dirty="0"/>
          </a:p>
          <a:p>
            <a:pPr marL="0" indent="0" eaLnBrk="1" hangingPunct="1">
              <a:buNone/>
            </a:pPr>
            <a:endParaRPr lang="en-GB" altLang="en-US" dirty="0"/>
          </a:p>
        </p:txBody>
      </p:sp>
    </p:spTree>
    <p:extLst>
      <p:ext uri="{BB962C8B-B14F-4D97-AF65-F5344CB8AC3E}">
        <p14:creationId xmlns:p14="http://schemas.microsoft.com/office/powerpoint/2010/main" val="639874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animEffect transition="in" filter="fade">
                                      <p:cBhvr>
                                        <p:cTn id="7" dur="1000"/>
                                        <p:tgtEl>
                                          <p:spTgt spid="37890">
                                            <p:txEl>
                                              <p:pRg st="0" end="0"/>
                                            </p:txEl>
                                          </p:spTgt>
                                        </p:tgtEl>
                                      </p:cBhvr>
                                    </p:animEffect>
                                    <p:anim calcmode="lin" valueType="num">
                                      <p:cBhvr>
                                        <p:cTn id="8" dur="1000" fill="hold"/>
                                        <p:tgtEl>
                                          <p:spTgt spid="3789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789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7890">
                                            <p:txEl>
                                              <p:pRg st="1" end="1"/>
                                            </p:txEl>
                                          </p:spTgt>
                                        </p:tgtEl>
                                        <p:attrNameLst>
                                          <p:attrName>style.visibility</p:attrName>
                                        </p:attrNameLst>
                                      </p:cBhvr>
                                      <p:to>
                                        <p:strVal val="visible"/>
                                      </p:to>
                                    </p:set>
                                    <p:animEffect transition="in" filter="fade">
                                      <p:cBhvr>
                                        <p:cTn id="14" dur="1000"/>
                                        <p:tgtEl>
                                          <p:spTgt spid="37890">
                                            <p:txEl>
                                              <p:pRg st="1" end="1"/>
                                            </p:txEl>
                                          </p:spTgt>
                                        </p:tgtEl>
                                      </p:cBhvr>
                                    </p:animEffect>
                                    <p:anim calcmode="lin" valueType="num">
                                      <p:cBhvr>
                                        <p:cTn id="15" dur="1000" fill="hold"/>
                                        <p:tgtEl>
                                          <p:spTgt spid="37890">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7890">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7890">
                                            <p:txEl>
                                              <p:pRg st="2" end="2"/>
                                            </p:txEl>
                                          </p:spTgt>
                                        </p:tgtEl>
                                        <p:attrNameLst>
                                          <p:attrName>style.visibility</p:attrName>
                                        </p:attrNameLst>
                                      </p:cBhvr>
                                      <p:to>
                                        <p:strVal val="visible"/>
                                      </p:to>
                                    </p:set>
                                    <p:animEffect transition="in" filter="fade">
                                      <p:cBhvr>
                                        <p:cTn id="19" dur="1000"/>
                                        <p:tgtEl>
                                          <p:spTgt spid="37890">
                                            <p:txEl>
                                              <p:pRg st="2" end="2"/>
                                            </p:txEl>
                                          </p:spTgt>
                                        </p:tgtEl>
                                      </p:cBhvr>
                                    </p:animEffect>
                                    <p:anim calcmode="lin" valueType="num">
                                      <p:cBhvr>
                                        <p:cTn id="20" dur="1000" fill="hold"/>
                                        <p:tgtEl>
                                          <p:spTgt spid="37890">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789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7890">
                                            <p:txEl>
                                              <p:pRg st="4" end="4"/>
                                            </p:txEl>
                                          </p:spTgt>
                                        </p:tgtEl>
                                        <p:attrNameLst>
                                          <p:attrName>style.visibility</p:attrName>
                                        </p:attrNameLst>
                                      </p:cBhvr>
                                      <p:to>
                                        <p:strVal val="visible"/>
                                      </p:to>
                                    </p:set>
                                    <p:animEffect transition="in" filter="fade">
                                      <p:cBhvr>
                                        <p:cTn id="26" dur="1000"/>
                                        <p:tgtEl>
                                          <p:spTgt spid="37890">
                                            <p:txEl>
                                              <p:pRg st="4" end="4"/>
                                            </p:txEl>
                                          </p:spTgt>
                                        </p:tgtEl>
                                      </p:cBhvr>
                                    </p:animEffect>
                                    <p:anim calcmode="lin" valueType="num">
                                      <p:cBhvr>
                                        <p:cTn id="27" dur="1000" fill="hold"/>
                                        <p:tgtEl>
                                          <p:spTgt spid="37890">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7890">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7890">
                                            <p:txEl>
                                              <p:pRg st="6" end="6"/>
                                            </p:txEl>
                                          </p:spTgt>
                                        </p:tgtEl>
                                        <p:attrNameLst>
                                          <p:attrName>style.visibility</p:attrName>
                                        </p:attrNameLst>
                                      </p:cBhvr>
                                      <p:to>
                                        <p:strVal val="visible"/>
                                      </p:to>
                                    </p:set>
                                    <p:animEffect transition="in" filter="fade">
                                      <p:cBhvr>
                                        <p:cTn id="33" dur="1000"/>
                                        <p:tgtEl>
                                          <p:spTgt spid="37890">
                                            <p:txEl>
                                              <p:pRg st="6" end="6"/>
                                            </p:txEl>
                                          </p:spTgt>
                                        </p:tgtEl>
                                      </p:cBhvr>
                                    </p:animEffect>
                                    <p:anim calcmode="lin" valueType="num">
                                      <p:cBhvr>
                                        <p:cTn id="34" dur="1000" fill="hold"/>
                                        <p:tgtEl>
                                          <p:spTgt spid="37890">
                                            <p:txEl>
                                              <p:pRg st="6" end="6"/>
                                            </p:txEl>
                                          </p:spTgt>
                                        </p:tgtEl>
                                        <p:attrNameLst>
                                          <p:attrName>ppt_x</p:attrName>
                                        </p:attrNameLst>
                                      </p:cBhvr>
                                      <p:tavLst>
                                        <p:tav tm="0">
                                          <p:val>
                                            <p:strVal val="#ppt_x"/>
                                          </p:val>
                                        </p:tav>
                                        <p:tav tm="100000">
                                          <p:val>
                                            <p:strVal val="#ppt_x"/>
                                          </p:val>
                                        </p:tav>
                                      </p:tavLst>
                                    </p:anim>
                                    <p:anim calcmode="lin" valueType="num">
                                      <p:cBhvr>
                                        <p:cTn id="35" dur="1000" fill="hold"/>
                                        <p:tgtEl>
                                          <p:spTgt spid="37890">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37890">
                                            <p:txEl>
                                              <p:pRg st="7" end="7"/>
                                            </p:txEl>
                                          </p:spTgt>
                                        </p:tgtEl>
                                        <p:attrNameLst>
                                          <p:attrName>style.visibility</p:attrName>
                                        </p:attrNameLst>
                                      </p:cBhvr>
                                      <p:to>
                                        <p:strVal val="visible"/>
                                      </p:to>
                                    </p:set>
                                    <p:animEffect transition="in" filter="fade">
                                      <p:cBhvr>
                                        <p:cTn id="40" dur="1000"/>
                                        <p:tgtEl>
                                          <p:spTgt spid="37890">
                                            <p:txEl>
                                              <p:pRg st="7" end="7"/>
                                            </p:txEl>
                                          </p:spTgt>
                                        </p:tgtEl>
                                      </p:cBhvr>
                                    </p:animEffect>
                                    <p:anim calcmode="lin" valueType="num">
                                      <p:cBhvr>
                                        <p:cTn id="41" dur="1000" fill="hold"/>
                                        <p:tgtEl>
                                          <p:spTgt spid="37890">
                                            <p:txEl>
                                              <p:pRg st="7" end="7"/>
                                            </p:txEl>
                                          </p:spTgt>
                                        </p:tgtEl>
                                        <p:attrNameLst>
                                          <p:attrName>ppt_x</p:attrName>
                                        </p:attrNameLst>
                                      </p:cBhvr>
                                      <p:tavLst>
                                        <p:tav tm="0">
                                          <p:val>
                                            <p:strVal val="#ppt_x"/>
                                          </p:val>
                                        </p:tav>
                                        <p:tav tm="100000">
                                          <p:val>
                                            <p:strVal val="#ppt_x"/>
                                          </p:val>
                                        </p:tav>
                                      </p:tavLst>
                                    </p:anim>
                                    <p:anim calcmode="lin" valueType="num">
                                      <p:cBhvr>
                                        <p:cTn id="42" dur="1000" fill="hold"/>
                                        <p:tgtEl>
                                          <p:spTgt spid="37890">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6" presetClass="entr" presetSubtype="0" fill="hold" nodeType="clickEffect">
                                  <p:stCondLst>
                                    <p:cond delay="0"/>
                                  </p:stCondLst>
                                  <p:childTnLst>
                                    <p:set>
                                      <p:cBhvr>
                                        <p:cTn id="46" dur="1" fill="hold">
                                          <p:stCondLst>
                                            <p:cond delay="0"/>
                                          </p:stCondLst>
                                        </p:cTn>
                                        <p:tgtEl>
                                          <p:spTgt spid="37890">
                                            <p:txEl>
                                              <p:pRg st="10" end="10"/>
                                            </p:txEl>
                                          </p:spTgt>
                                        </p:tgtEl>
                                        <p:attrNameLst>
                                          <p:attrName>style.visibility</p:attrName>
                                        </p:attrNameLst>
                                      </p:cBhvr>
                                      <p:to>
                                        <p:strVal val="visible"/>
                                      </p:to>
                                    </p:set>
                                    <p:animEffect transition="in" filter="wipe(down)">
                                      <p:cBhvr>
                                        <p:cTn id="47" dur="580">
                                          <p:stCondLst>
                                            <p:cond delay="0"/>
                                          </p:stCondLst>
                                        </p:cTn>
                                        <p:tgtEl>
                                          <p:spTgt spid="37890">
                                            <p:txEl>
                                              <p:pRg st="10" end="10"/>
                                            </p:txEl>
                                          </p:spTgt>
                                        </p:tgtEl>
                                      </p:cBhvr>
                                    </p:animEffect>
                                    <p:anim calcmode="lin" valueType="num">
                                      <p:cBhvr>
                                        <p:cTn id="48" dur="1822" tmFilter="0,0; 0.14,0.36; 0.43,0.73; 0.71,0.91; 1.0,1.0">
                                          <p:stCondLst>
                                            <p:cond delay="0"/>
                                          </p:stCondLst>
                                        </p:cTn>
                                        <p:tgtEl>
                                          <p:spTgt spid="37890">
                                            <p:txEl>
                                              <p:pRg st="10" end="10"/>
                                            </p:txEl>
                                          </p:spTgt>
                                        </p:tgtEl>
                                        <p:attrNameLst>
                                          <p:attrName>ppt_x</p:attrName>
                                        </p:attrNameLst>
                                      </p:cBhvr>
                                      <p:tavLst>
                                        <p:tav tm="0">
                                          <p:val>
                                            <p:strVal val="#ppt_x-0.25"/>
                                          </p:val>
                                        </p:tav>
                                        <p:tav tm="100000">
                                          <p:val>
                                            <p:strVal val="#ppt_x"/>
                                          </p:val>
                                        </p:tav>
                                      </p:tavLst>
                                    </p:anim>
                                    <p:anim calcmode="lin" valueType="num">
                                      <p:cBhvr>
                                        <p:cTn id="49" dur="664" tmFilter="0.0,0.0; 0.25,0.07; 0.50,0.2; 0.75,0.467; 1.0,1.0">
                                          <p:stCondLst>
                                            <p:cond delay="0"/>
                                          </p:stCondLst>
                                        </p:cTn>
                                        <p:tgtEl>
                                          <p:spTgt spid="37890">
                                            <p:txEl>
                                              <p:pRg st="10" end="10"/>
                                            </p:txEl>
                                          </p:spTgt>
                                        </p:tgtEl>
                                        <p:attrNameLst>
                                          <p:attrName>ppt_y</p:attrName>
                                        </p:attrNameLst>
                                      </p:cBhvr>
                                      <p:tavLst>
                                        <p:tav tm="0" fmla="#ppt_y-sin(pi*$)/3">
                                          <p:val>
                                            <p:fltVal val="0.5"/>
                                          </p:val>
                                        </p:tav>
                                        <p:tav tm="100000">
                                          <p:val>
                                            <p:fltVal val="1"/>
                                          </p:val>
                                        </p:tav>
                                      </p:tavLst>
                                    </p:anim>
                                    <p:anim calcmode="lin" valueType="num">
                                      <p:cBhvr>
                                        <p:cTn id="50" dur="664" tmFilter="0, 0; 0.125,0.2665; 0.25,0.4; 0.375,0.465; 0.5,0.5;  0.625,0.535; 0.75,0.6; 0.875,0.7335; 1,1">
                                          <p:stCondLst>
                                            <p:cond delay="664"/>
                                          </p:stCondLst>
                                        </p:cTn>
                                        <p:tgtEl>
                                          <p:spTgt spid="37890">
                                            <p:txEl>
                                              <p:pRg st="10" end="10"/>
                                            </p:txEl>
                                          </p:spTgt>
                                        </p:tgtEl>
                                        <p:attrNameLst>
                                          <p:attrName>ppt_y</p:attrName>
                                        </p:attrNameLst>
                                      </p:cBhvr>
                                      <p:tavLst>
                                        <p:tav tm="0" fmla="#ppt_y-sin(pi*$)/9">
                                          <p:val>
                                            <p:fltVal val="0"/>
                                          </p:val>
                                        </p:tav>
                                        <p:tav tm="100000">
                                          <p:val>
                                            <p:fltVal val="1"/>
                                          </p:val>
                                        </p:tav>
                                      </p:tavLst>
                                    </p:anim>
                                    <p:anim calcmode="lin" valueType="num">
                                      <p:cBhvr>
                                        <p:cTn id="51" dur="332" tmFilter="0, 0; 0.125,0.2665; 0.25,0.4; 0.375,0.465; 0.5,0.5;  0.625,0.535; 0.75,0.6; 0.875,0.7335; 1,1">
                                          <p:stCondLst>
                                            <p:cond delay="1324"/>
                                          </p:stCondLst>
                                        </p:cTn>
                                        <p:tgtEl>
                                          <p:spTgt spid="37890">
                                            <p:txEl>
                                              <p:pRg st="10" end="10"/>
                                            </p:txEl>
                                          </p:spTgt>
                                        </p:tgtEl>
                                        <p:attrNameLst>
                                          <p:attrName>ppt_y</p:attrName>
                                        </p:attrNameLst>
                                      </p:cBhvr>
                                      <p:tavLst>
                                        <p:tav tm="0" fmla="#ppt_y-sin(pi*$)/27">
                                          <p:val>
                                            <p:fltVal val="0"/>
                                          </p:val>
                                        </p:tav>
                                        <p:tav tm="100000">
                                          <p:val>
                                            <p:fltVal val="1"/>
                                          </p:val>
                                        </p:tav>
                                      </p:tavLst>
                                    </p:anim>
                                    <p:anim calcmode="lin" valueType="num">
                                      <p:cBhvr>
                                        <p:cTn id="52" dur="164" tmFilter="0, 0; 0.125,0.2665; 0.25,0.4; 0.375,0.465; 0.5,0.5;  0.625,0.535; 0.75,0.6; 0.875,0.7335; 1,1">
                                          <p:stCondLst>
                                            <p:cond delay="1656"/>
                                          </p:stCondLst>
                                        </p:cTn>
                                        <p:tgtEl>
                                          <p:spTgt spid="37890">
                                            <p:txEl>
                                              <p:pRg st="10" end="10"/>
                                            </p:txEl>
                                          </p:spTgt>
                                        </p:tgtEl>
                                        <p:attrNameLst>
                                          <p:attrName>ppt_y</p:attrName>
                                        </p:attrNameLst>
                                      </p:cBhvr>
                                      <p:tavLst>
                                        <p:tav tm="0" fmla="#ppt_y-sin(pi*$)/81">
                                          <p:val>
                                            <p:fltVal val="0"/>
                                          </p:val>
                                        </p:tav>
                                        <p:tav tm="100000">
                                          <p:val>
                                            <p:fltVal val="1"/>
                                          </p:val>
                                        </p:tav>
                                      </p:tavLst>
                                    </p:anim>
                                    <p:animScale>
                                      <p:cBhvr>
                                        <p:cTn id="53" dur="26">
                                          <p:stCondLst>
                                            <p:cond delay="650"/>
                                          </p:stCondLst>
                                        </p:cTn>
                                        <p:tgtEl>
                                          <p:spTgt spid="37890">
                                            <p:txEl>
                                              <p:pRg st="10" end="10"/>
                                            </p:txEl>
                                          </p:spTgt>
                                        </p:tgtEl>
                                      </p:cBhvr>
                                      <p:to x="100000" y="60000"/>
                                    </p:animScale>
                                    <p:animScale>
                                      <p:cBhvr>
                                        <p:cTn id="54" dur="166" decel="50000">
                                          <p:stCondLst>
                                            <p:cond delay="676"/>
                                          </p:stCondLst>
                                        </p:cTn>
                                        <p:tgtEl>
                                          <p:spTgt spid="37890">
                                            <p:txEl>
                                              <p:pRg st="10" end="10"/>
                                            </p:txEl>
                                          </p:spTgt>
                                        </p:tgtEl>
                                      </p:cBhvr>
                                      <p:to x="100000" y="100000"/>
                                    </p:animScale>
                                    <p:animScale>
                                      <p:cBhvr>
                                        <p:cTn id="55" dur="26">
                                          <p:stCondLst>
                                            <p:cond delay="1312"/>
                                          </p:stCondLst>
                                        </p:cTn>
                                        <p:tgtEl>
                                          <p:spTgt spid="37890">
                                            <p:txEl>
                                              <p:pRg st="10" end="10"/>
                                            </p:txEl>
                                          </p:spTgt>
                                        </p:tgtEl>
                                      </p:cBhvr>
                                      <p:to x="100000" y="80000"/>
                                    </p:animScale>
                                    <p:animScale>
                                      <p:cBhvr>
                                        <p:cTn id="56" dur="166" decel="50000">
                                          <p:stCondLst>
                                            <p:cond delay="1338"/>
                                          </p:stCondLst>
                                        </p:cTn>
                                        <p:tgtEl>
                                          <p:spTgt spid="37890">
                                            <p:txEl>
                                              <p:pRg st="10" end="10"/>
                                            </p:txEl>
                                          </p:spTgt>
                                        </p:tgtEl>
                                      </p:cBhvr>
                                      <p:to x="100000" y="100000"/>
                                    </p:animScale>
                                    <p:animScale>
                                      <p:cBhvr>
                                        <p:cTn id="57" dur="26">
                                          <p:stCondLst>
                                            <p:cond delay="1642"/>
                                          </p:stCondLst>
                                        </p:cTn>
                                        <p:tgtEl>
                                          <p:spTgt spid="37890">
                                            <p:txEl>
                                              <p:pRg st="10" end="10"/>
                                            </p:txEl>
                                          </p:spTgt>
                                        </p:tgtEl>
                                      </p:cBhvr>
                                      <p:to x="100000" y="90000"/>
                                    </p:animScale>
                                    <p:animScale>
                                      <p:cBhvr>
                                        <p:cTn id="58" dur="166" decel="50000">
                                          <p:stCondLst>
                                            <p:cond delay="1668"/>
                                          </p:stCondLst>
                                        </p:cTn>
                                        <p:tgtEl>
                                          <p:spTgt spid="37890">
                                            <p:txEl>
                                              <p:pRg st="10" end="10"/>
                                            </p:txEl>
                                          </p:spTgt>
                                        </p:tgtEl>
                                      </p:cBhvr>
                                      <p:to x="100000" y="100000"/>
                                    </p:animScale>
                                    <p:animScale>
                                      <p:cBhvr>
                                        <p:cTn id="59" dur="26">
                                          <p:stCondLst>
                                            <p:cond delay="1808"/>
                                          </p:stCondLst>
                                        </p:cTn>
                                        <p:tgtEl>
                                          <p:spTgt spid="37890">
                                            <p:txEl>
                                              <p:pRg st="10" end="10"/>
                                            </p:txEl>
                                          </p:spTgt>
                                        </p:tgtEl>
                                      </p:cBhvr>
                                      <p:to x="100000" y="95000"/>
                                    </p:animScale>
                                    <p:animScale>
                                      <p:cBhvr>
                                        <p:cTn id="60" dur="166" decel="50000">
                                          <p:stCondLst>
                                            <p:cond delay="1834"/>
                                          </p:stCondLst>
                                        </p:cTn>
                                        <p:tgtEl>
                                          <p:spTgt spid="37890">
                                            <p:txEl>
                                              <p:pRg st="10" end="1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490066"/>
          </a:xfrm>
        </p:spPr>
        <p:txBody>
          <a:bodyPr>
            <a:normAutofit fontScale="90000"/>
          </a:bodyPr>
          <a:lstStyle/>
          <a:p>
            <a:pPr eaLnBrk="1" hangingPunct="1">
              <a:defRPr/>
            </a:pPr>
            <a:r>
              <a:rPr lang="en-GB" dirty="0"/>
              <a:t>References</a:t>
            </a:r>
          </a:p>
        </p:txBody>
      </p:sp>
      <p:sp>
        <p:nvSpPr>
          <p:cNvPr id="55298" name="Content Placeholder 1"/>
          <p:cNvSpPr>
            <a:spLocks noGrp="1"/>
          </p:cNvSpPr>
          <p:nvPr>
            <p:ph idx="1"/>
          </p:nvPr>
        </p:nvSpPr>
        <p:spPr>
          <a:xfrm>
            <a:off x="457200" y="692150"/>
            <a:ext cx="8229600" cy="5314950"/>
          </a:xfrm>
        </p:spPr>
        <p:txBody>
          <a:bodyPr>
            <a:normAutofit/>
          </a:bodyPr>
          <a:lstStyle/>
          <a:p>
            <a:pPr eaLnBrk="1" hangingPunct="1">
              <a:buFont typeface="Wingdings 3" pitchFamily="18" charset="2"/>
              <a:buNone/>
            </a:pPr>
            <a:r>
              <a:rPr lang="en-GB" altLang="en-US" sz="1800"/>
              <a:t>Bayley, D and Shearing, C (1996), ‘The Future of Policing’. </a:t>
            </a:r>
            <a:r>
              <a:rPr lang="en-GB" altLang="en-US" sz="1800" i="1"/>
              <a:t>Law &amp; Society Review. </a:t>
            </a:r>
            <a:r>
              <a:rPr lang="en-GB" altLang="en-US" sz="1800"/>
              <a:t>Vol 30 (3) 585-606.</a:t>
            </a:r>
          </a:p>
          <a:p>
            <a:pPr eaLnBrk="1" hangingPunct="1">
              <a:buFont typeface="Wingdings 3" pitchFamily="18" charset="2"/>
              <a:buNone/>
            </a:pPr>
            <a:r>
              <a:rPr lang="en-GB" altLang="en-US" sz="1800"/>
              <a:t>Bayley, D and Shearing, C (2001), </a:t>
            </a:r>
            <a:r>
              <a:rPr lang="en-GB" altLang="en-US" sz="1800" i="1"/>
              <a:t>The New Structures of Policing: Description, Conceptualization, and Research Agenda.  </a:t>
            </a:r>
            <a:r>
              <a:rPr lang="en-GB" altLang="en-US" sz="1800"/>
              <a:t>Washington: National Institute of Justice. </a:t>
            </a:r>
          </a:p>
          <a:p>
            <a:pPr eaLnBrk="1" hangingPunct="1">
              <a:buFont typeface="Wingdings 3" pitchFamily="18" charset="2"/>
              <a:buNone/>
            </a:pPr>
            <a:r>
              <a:rPr lang="en-GB" altLang="en-US" sz="1800"/>
              <a:t>Carrabine, E. (2008), </a:t>
            </a:r>
            <a:r>
              <a:rPr lang="en-GB" altLang="en-US" sz="1800" i="1"/>
              <a:t>Crime, Culture and the Media. </a:t>
            </a:r>
            <a:r>
              <a:rPr lang="en-GB" altLang="en-US" sz="1800"/>
              <a:t>Cambridge: Polity  press. </a:t>
            </a:r>
          </a:p>
          <a:p>
            <a:pPr eaLnBrk="1" hangingPunct="1">
              <a:buFont typeface="Wingdings 3" pitchFamily="18" charset="2"/>
              <a:buNone/>
            </a:pPr>
            <a:r>
              <a:rPr lang="en-GB" altLang="en-US" sz="1800"/>
              <a:t>Demos (2006), </a:t>
            </a:r>
            <a:r>
              <a:rPr lang="en-GB" altLang="en-US" sz="1800" i="1"/>
              <a:t>A Force for Change. </a:t>
            </a:r>
            <a:r>
              <a:rPr lang="en-GB" altLang="en-US" sz="1800">
                <a:hlinkClick r:id="rId2"/>
              </a:rPr>
              <a:t>http://www.demos.co.uk/publications/aforceforchange</a:t>
            </a:r>
            <a:endParaRPr lang="en-GB" altLang="en-US" sz="1800"/>
          </a:p>
          <a:p>
            <a:pPr eaLnBrk="1" hangingPunct="1">
              <a:buFont typeface="Wingdings 3" pitchFamily="18" charset="2"/>
              <a:buNone/>
            </a:pPr>
            <a:r>
              <a:rPr lang="en-GB" altLang="en-US" sz="1800"/>
              <a:t>Hoggette, J., Redford, P., Toher, D. and White, P. (2014), </a:t>
            </a:r>
            <a:r>
              <a:rPr lang="en-GB" altLang="en-US" sz="1800" i="1"/>
              <a:t>Challenge and change: Police Identity, Morale and Goodwill in an Age of Austerity. </a:t>
            </a:r>
            <a:r>
              <a:rPr lang="en-GB" altLang="en-US" sz="1800"/>
              <a:t>http://eprints.uwe.ac.uk/22392/9/Challenge%20and%20change%20police%20identity%20morale%20and%20goodwill%20in%20an%20age%20of%20austerity.pdf</a:t>
            </a:r>
          </a:p>
          <a:p>
            <a:pPr eaLnBrk="1" hangingPunct="1">
              <a:buFont typeface="Wingdings 3" pitchFamily="18" charset="2"/>
              <a:buNone/>
            </a:pPr>
            <a:r>
              <a:rPr lang="en-GB" altLang="en-US" sz="1800"/>
              <a:t>Leishman, F. (2006), </a:t>
            </a:r>
            <a:r>
              <a:rPr lang="en-GB" altLang="en-US" sz="1800" i="1"/>
              <a:t>From Dock Green to Life on Mars: Continuity and Change in TV Copland. </a:t>
            </a:r>
            <a:r>
              <a:rPr lang="en-GB" altLang="en-US" sz="1800"/>
              <a:t>http://www.glos.ac.uk/research/Documents/fleishmantext.pdf</a:t>
            </a:r>
          </a:p>
          <a:p>
            <a:pPr eaLnBrk="1" hangingPunct="1">
              <a:buFont typeface="Wingdings 3" pitchFamily="18" charset="2"/>
              <a:buNone/>
            </a:pPr>
            <a:r>
              <a:rPr lang="en-GB" altLang="en-US" sz="1800"/>
              <a:t>Loader, I. (2000), ‘Plural Policing and Democratic Governance’, </a:t>
            </a:r>
            <a:r>
              <a:rPr lang="en-GB" altLang="en-US" sz="1800" i="1"/>
              <a:t>Socio-legal Studies</a:t>
            </a:r>
            <a:r>
              <a:rPr lang="en-GB" altLang="en-US" sz="1800"/>
              <a:t> 9(3):323-45.</a:t>
            </a:r>
          </a:p>
        </p:txBody>
      </p:sp>
    </p:spTree>
    <p:extLst>
      <p:ext uri="{BB962C8B-B14F-4D97-AF65-F5344CB8AC3E}">
        <p14:creationId xmlns:p14="http://schemas.microsoft.com/office/powerpoint/2010/main" val="14187098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Thank You</a:t>
            </a:r>
          </a:p>
        </p:txBody>
      </p:sp>
      <p:sp>
        <p:nvSpPr>
          <p:cNvPr id="3" name="Content Placeholder 2"/>
          <p:cNvSpPr>
            <a:spLocks noGrp="1"/>
          </p:cNvSpPr>
          <p:nvPr>
            <p:ph idx="1"/>
          </p:nvPr>
        </p:nvSpPr>
        <p:spPr/>
        <p:txBody>
          <a:bodyPr>
            <a:normAutofit/>
          </a:bodyPr>
          <a:lstStyle/>
          <a:p>
            <a:pPr marL="0" indent="0" algn="ctr">
              <a:buNone/>
            </a:pPr>
            <a:endParaRPr lang="en-GB" sz="3200" b="1" dirty="0">
              <a:solidFill>
                <a:srgbClr val="FF0000"/>
              </a:solidFill>
            </a:endParaRPr>
          </a:p>
          <a:p>
            <a:pPr marL="0" indent="0" algn="ctr">
              <a:buNone/>
            </a:pPr>
            <a:endParaRPr lang="en-GB" sz="3200" b="1" dirty="0">
              <a:solidFill>
                <a:srgbClr val="FF0000"/>
              </a:solidFill>
            </a:endParaRPr>
          </a:p>
          <a:p>
            <a:pPr marL="0" indent="0" algn="ctr">
              <a:buNone/>
            </a:pPr>
            <a:r>
              <a:rPr lang="en-GB" sz="3200" b="1" dirty="0">
                <a:solidFill>
                  <a:srgbClr val="FF0000"/>
                </a:solidFill>
              </a:rPr>
              <a:t>Any Questions?</a:t>
            </a:r>
          </a:p>
        </p:txBody>
      </p:sp>
    </p:spTree>
    <p:extLst>
      <p:ext uri="{BB962C8B-B14F-4D97-AF65-F5344CB8AC3E}">
        <p14:creationId xmlns:p14="http://schemas.microsoft.com/office/powerpoint/2010/main" val="22073803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490066"/>
          </a:xfrm>
        </p:spPr>
        <p:txBody>
          <a:bodyPr>
            <a:normAutofit fontScale="90000"/>
          </a:bodyPr>
          <a:lstStyle/>
          <a:p>
            <a:pPr>
              <a:defRPr/>
            </a:pPr>
            <a:r>
              <a:rPr lang="en-GB" sz="2800" dirty="0"/>
              <a:t>References</a:t>
            </a:r>
          </a:p>
        </p:txBody>
      </p:sp>
      <p:sp>
        <p:nvSpPr>
          <p:cNvPr id="56322" name="Content Placeholder 1"/>
          <p:cNvSpPr>
            <a:spLocks noGrp="1"/>
          </p:cNvSpPr>
          <p:nvPr>
            <p:ph idx="1"/>
          </p:nvPr>
        </p:nvSpPr>
        <p:spPr>
          <a:xfrm>
            <a:off x="457200" y="765175"/>
            <a:ext cx="8229600" cy="5241925"/>
          </a:xfrm>
        </p:spPr>
        <p:txBody>
          <a:bodyPr/>
          <a:lstStyle/>
          <a:p>
            <a:pPr>
              <a:buFont typeface="Wingdings 3" pitchFamily="18" charset="2"/>
              <a:buNone/>
            </a:pPr>
            <a:r>
              <a:rPr lang="en-GB" altLang="en-US" sz="1800"/>
              <a:t>Reiner, R (2000), </a:t>
            </a:r>
            <a:r>
              <a:rPr lang="en-GB" altLang="en-US" sz="1800" i="1"/>
              <a:t>The Politics of the Police. </a:t>
            </a:r>
            <a:r>
              <a:rPr lang="en-GB" altLang="en-US" sz="1800"/>
              <a:t>Oxford: University Press. </a:t>
            </a:r>
          </a:p>
          <a:p>
            <a:pPr>
              <a:buFont typeface="Wingdings 3" pitchFamily="18" charset="2"/>
              <a:buNone/>
            </a:pPr>
            <a:endParaRPr lang="en-GB" altLang="en-US" sz="1800"/>
          </a:p>
          <a:p>
            <a:pPr>
              <a:buFont typeface="Wingdings 3" pitchFamily="18" charset="2"/>
              <a:buNone/>
            </a:pPr>
            <a:r>
              <a:rPr lang="en-GB" altLang="en-US" sz="1800"/>
              <a:t>Rogers, C., Lewis, R., John, T. and Read, T (2011), </a:t>
            </a:r>
            <a:r>
              <a:rPr lang="en-GB" altLang="en-US" sz="1800" i="1"/>
              <a:t>Police Work. Principles and Practice. </a:t>
            </a:r>
            <a:r>
              <a:rPr lang="en-GB" altLang="en-US" sz="1800"/>
              <a:t>London: Routledge.</a:t>
            </a:r>
          </a:p>
          <a:p>
            <a:pPr>
              <a:buFont typeface="Wingdings 3" pitchFamily="18" charset="2"/>
              <a:buNone/>
            </a:pPr>
            <a:endParaRPr lang="en-GB" altLang="en-US" sz="1800"/>
          </a:p>
          <a:p>
            <a:pPr>
              <a:buFont typeface="Wingdings 3" pitchFamily="18" charset="2"/>
              <a:buNone/>
            </a:pPr>
            <a:r>
              <a:rPr lang="en-GB" altLang="en-US" sz="1800"/>
              <a:t>White, A and Gill, M. (2013), ‘The Transformation of Policing. From Ratios to Rational’. </a:t>
            </a:r>
            <a:r>
              <a:rPr lang="en-GB" altLang="en-US" sz="1800" i="1"/>
              <a:t>British Journal of Criminology. </a:t>
            </a:r>
            <a:r>
              <a:rPr lang="en-GB" altLang="en-US" sz="1800"/>
              <a:t>53 (1). 74-93.</a:t>
            </a:r>
          </a:p>
          <a:p>
            <a:pPr>
              <a:buFont typeface="Wingdings 3" pitchFamily="18" charset="2"/>
              <a:buNone/>
            </a:pPr>
            <a:endParaRPr lang="en-GB" altLang="en-US" sz="1800"/>
          </a:p>
          <a:p>
            <a:pPr>
              <a:buFont typeface="Wingdings 3" pitchFamily="18" charset="2"/>
              <a:buNone/>
            </a:pPr>
            <a:r>
              <a:rPr lang="en-GB" altLang="en-US" sz="1800"/>
              <a:t>Wright, A. (2000), ‘ Managing the future: An academic’s view’. In F. Leishman, B. Loveday and S. Savage </a:t>
            </a:r>
            <a:r>
              <a:rPr lang="en-GB" altLang="en-US" sz="1800" i="1"/>
              <a:t>Core Issues in Policing. </a:t>
            </a:r>
            <a:r>
              <a:rPr lang="en-GB" altLang="en-US" sz="1800"/>
              <a:t> Harlow: Longman. </a:t>
            </a:r>
          </a:p>
        </p:txBody>
      </p:sp>
    </p:spTree>
    <p:extLst>
      <p:ext uri="{BB962C8B-B14F-4D97-AF65-F5344CB8AC3E}">
        <p14:creationId xmlns:p14="http://schemas.microsoft.com/office/powerpoint/2010/main" val="329097923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1248</TotalTime>
  <Words>2419</Words>
  <Application>Microsoft Office PowerPoint</Application>
  <PresentationFormat>On-screen Show (4:3)</PresentationFormat>
  <Paragraphs>228</Paragraphs>
  <Slides>43</Slides>
  <Notes>1</Notes>
  <HiddenSlides>0</HiddenSlides>
  <MMClips>4</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Office Theme</vt:lpstr>
      <vt:lpstr>Continued from last week.......</vt:lpstr>
      <vt:lpstr>Helen Donnelly, nurse</vt:lpstr>
      <vt:lpstr>The final report says the NHS must 'fundamentally change'</vt:lpstr>
      <vt:lpstr>Health Secretary calls for change of culture in NHS</vt:lpstr>
      <vt:lpstr>Closing statements</vt:lpstr>
      <vt:lpstr>Government vows to introduce "radical new measures" </vt:lpstr>
      <vt:lpstr>Chief nurse faces disciplinary hearing</vt:lpstr>
      <vt:lpstr>Nurses struck off register</vt:lpstr>
      <vt:lpstr>New Year honours</vt:lpstr>
      <vt:lpstr>Post Francis Enquiry </vt:lpstr>
      <vt:lpstr>PowerPoint Presentation</vt:lpstr>
      <vt:lpstr>PowerPoint Presentation</vt:lpstr>
      <vt:lpstr>Exercise for next weeks tutorial </vt:lpstr>
      <vt:lpstr>PowerPoint Presentation</vt:lpstr>
      <vt:lpstr>   Challenges for the Accountable Public Service (police)   </vt:lpstr>
      <vt:lpstr>Todays Lecture</vt:lpstr>
      <vt:lpstr>What does policing face - 21st century challenges</vt:lpstr>
      <vt:lpstr>One Example…</vt:lpstr>
      <vt:lpstr>PowerPoint Presentation</vt:lpstr>
      <vt:lpstr>The New World</vt:lpstr>
      <vt:lpstr>Peels Principles (1829)</vt:lpstr>
      <vt:lpstr>PowerPoint Presentation</vt:lpstr>
      <vt:lpstr>PowerPoint Presentation</vt:lpstr>
      <vt:lpstr>What do the police think? (Hoggett et al, 2014) </vt:lpstr>
      <vt:lpstr>What do the police think?</vt:lpstr>
      <vt:lpstr>What do the Police think? - Public Support</vt:lpstr>
      <vt:lpstr>What do the Police think? - Morale</vt:lpstr>
      <vt:lpstr>Performance targets – what performance targets?</vt:lpstr>
      <vt:lpstr>PowerPoint Presentation</vt:lpstr>
      <vt:lpstr>The Winsor Review</vt:lpstr>
      <vt:lpstr>The Winsor Review</vt:lpstr>
      <vt:lpstr>The Police &amp; Politics</vt:lpstr>
      <vt:lpstr>The Neyroud Review</vt:lpstr>
      <vt:lpstr>The Neyroud Review - Police Leadership and Training </vt:lpstr>
      <vt:lpstr>The Neyroud Review</vt:lpstr>
      <vt:lpstr>Transactional &amp; transformational leadership</vt:lpstr>
      <vt:lpstr>The marketing of the police</vt:lpstr>
      <vt:lpstr>But how will this be achieved?</vt:lpstr>
      <vt:lpstr>The partnership world!</vt:lpstr>
      <vt:lpstr>The Future of Policing</vt:lpstr>
      <vt:lpstr>References</vt:lpstr>
      <vt:lpstr>Thank You</vt:lpstr>
      <vt:lpstr>References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21st Century challenges for policing &amp; marketing the police service</dc:title>
  <dc:creator>Peter Doyle</dc:creator>
  <cp:lastModifiedBy>Peter Doyle</cp:lastModifiedBy>
  <cp:revision>32</cp:revision>
  <dcterms:modified xsi:type="dcterms:W3CDTF">2020-03-16T12:12:32Z</dcterms:modified>
</cp:coreProperties>
</file>