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notesMasterIdLst>
    <p:notesMasterId r:id="rId9"/>
  </p:notesMasterIdLst>
  <p:sldIdLst>
    <p:sldId id="256" r:id="rId2"/>
    <p:sldId id="257" r:id="rId3"/>
    <p:sldId id="259" r:id="rId4"/>
    <p:sldId id="258" r:id="rId5"/>
    <p:sldId id="260" r:id="rId6"/>
    <p:sldId id="261" r:id="rId7"/>
    <p:sldId id="263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60" d="100"/>
          <a:sy n="60" d="100"/>
        </p:scale>
        <p:origin x="90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AABE16-B318-43C4-A288-C8F3EB30CEB4}" type="datetimeFigureOut">
              <a:rPr lang="en-GB" smtClean="0"/>
              <a:t>23/06/2022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5E6D94-AE9D-425A-8475-8083E7EEC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3608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mplypsychology.org/piaget.html?campaignid=70161000000RNtB&amp;vid=2120483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5E6D94-AE9D-425A-8475-8083E7EECF1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85952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Jean Piaget's Theory and Stages of Cognitive Development | Simply Psychology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5E6D94-AE9D-425A-8475-8083E7EECF1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75452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5E6D94-AE9D-425A-8475-8083E7EECF1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4122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6/23/2022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45147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6/23/2022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99625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6/23/2022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59328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6/23/2022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32969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6/23/2022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44650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6/23/2022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1145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6/23/2022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23086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6/23/2022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13367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6/23/2022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36163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pPr/>
              <a:t>6/23/2022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51711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pPr/>
              <a:t>6/23/2022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5071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pPr/>
              <a:t>6/23/2022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082708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pPr/>
              <a:t>6/23/2022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28945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pPr/>
              <a:t>6/23/2022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251473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pPr/>
              <a:t>6/23/2022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09045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6/23/2022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18338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E8B1C-86EF-43CF-8304-249481088644}" type="datetimeFigureOut">
              <a:rPr lang="en-US" smtClean="0"/>
              <a:t>6/23/2022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B2ADC-AF19-4574-8C10-79B5B04FCA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31376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2F3E8B1C-86EF-43CF-8304-249481088644}" type="datetimeFigureOut">
              <a:rPr lang="en-US" smtClean="0"/>
              <a:pPr/>
              <a:t>6/23/2022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C3DB2ADC-AF19-4574-8C10-79B5B04FCA2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058450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  <p:sldLayoutId id="2147483711" r:id="rId12"/>
    <p:sldLayoutId id="2147483712" r:id="rId13"/>
    <p:sldLayoutId id="2147483713" r:id="rId14"/>
    <p:sldLayoutId id="2147483714" r:id="rId15"/>
    <p:sldLayoutId id="2147483715" r:id="rId16"/>
    <p:sldLayoutId id="2147483716" r:id="rId17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511F85B-5967-428B-BE8B-819A79813D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3" descr="An abstract burst of blue and pink">
            <a:extLst>
              <a:ext uri="{FF2B5EF4-FFF2-40B4-BE49-F238E27FC236}">
                <a16:creationId xmlns:a16="http://schemas.microsoft.com/office/drawing/2014/main" id="{F2ED493E-AF94-18D1-7D4E-D9073C176C6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grayscl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2" name="Snip Diagonal Corner Rectangle 6">
            <a:extLst>
              <a:ext uri="{FF2B5EF4-FFF2-40B4-BE49-F238E27FC236}">
                <a16:creationId xmlns:a16="http://schemas.microsoft.com/office/drawing/2014/main" id="{28DA8D05-CF65-4382-8BF4-2A08754DB5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1075" cy="6857998"/>
          </a:xfrm>
          <a:prstGeom prst="snip2DiagRect">
            <a:avLst>
              <a:gd name="adj1" fmla="val 0"/>
              <a:gd name="adj2" fmla="val 42414"/>
            </a:avLst>
          </a:prstGeom>
          <a:gradFill>
            <a:gsLst>
              <a:gs pos="2000">
                <a:schemeClr val="dk2">
                  <a:tint val="97000"/>
                  <a:hueMod val="92000"/>
                  <a:satMod val="169000"/>
                  <a:lumMod val="164000"/>
                  <a:alpha val="79000"/>
                </a:schemeClr>
              </a:gs>
              <a:gs pos="100000">
                <a:schemeClr val="dk2">
                  <a:shade val="96000"/>
                  <a:satMod val="120000"/>
                  <a:lumMod val="90000"/>
                  <a:alpha val="88000"/>
                </a:schemeClr>
              </a:gs>
            </a:gsLst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090839-ADD8-EC14-E883-78E3FA6E45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77823" y="2443805"/>
            <a:ext cx="6767736" cy="2486049"/>
          </a:xfrm>
        </p:spPr>
        <p:txBody>
          <a:bodyPr>
            <a:normAutofit fontScale="90000"/>
          </a:bodyPr>
          <a:lstStyle/>
          <a:p>
            <a:r>
              <a:rPr lang="en-GB" dirty="0"/>
              <a:t>Why is psychology important when working as a Care worker in a respite centre?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783AF0-3CCC-FEE7-2258-B2D53A051B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4249" y="5071532"/>
            <a:ext cx="5133408" cy="91440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Chloe Smith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E0C6252F-9468-4CFE-8A28-0DFE703FB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1344" y="9144"/>
            <a:ext cx="6080656" cy="6163733"/>
            <a:chOff x="6108170" y="8467"/>
            <a:chExt cx="6080656" cy="6163733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F873F8F7-6FEE-4BB3-94A3-78B5C2FF1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8228012" y="8467"/>
              <a:ext cx="3810000" cy="38100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FF5B2264-1E71-4A5B-ABFC-2832FD78EC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6108170" y="91545"/>
              <a:ext cx="6080655" cy="608065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C6E0A76D-9460-46B8-BD58-9E9BF9CEB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235825" y="228600"/>
              <a:ext cx="4953000" cy="49530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47E3790F-67C5-42CD-B933-75C6F3250A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335837" y="32278"/>
              <a:ext cx="4852989" cy="485298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4EF3C2C4-F6BB-4D14-8577-3649162D0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845426" y="609601"/>
              <a:ext cx="4343399" cy="434339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160533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A6950-D4C3-AE9C-066F-FB230E1C65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Respite worker roles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7E85B0-37AF-6B7A-0493-840184E61C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Providing clients with quality care and assistance</a:t>
            </a:r>
          </a:p>
          <a:p>
            <a:r>
              <a:rPr lang="en-GB" dirty="0"/>
              <a:t>Engaging in activities such as playing games, socializing or reading</a:t>
            </a:r>
          </a:p>
          <a:p>
            <a:r>
              <a:rPr lang="en-GB" dirty="0"/>
              <a:t>Assisting with mobility, personal hygiene, eating and drinking</a:t>
            </a:r>
          </a:p>
          <a:p>
            <a:r>
              <a:rPr lang="en-GB" dirty="0"/>
              <a:t>Assessing the physical, mental and emotion conditions. </a:t>
            </a:r>
          </a:p>
          <a:p>
            <a:r>
              <a:rPr lang="en-GB" dirty="0"/>
              <a:t>Attending appointments and outings</a:t>
            </a:r>
          </a:p>
          <a:p>
            <a:r>
              <a:rPr lang="en-GB" dirty="0"/>
              <a:t>Household duties such as, cleaning, cooking, and shopping</a:t>
            </a:r>
          </a:p>
        </p:txBody>
      </p:sp>
    </p:spTree>
    <p:extLst>
      <p:ext uri="{BB962C8B-B14F-4D97-AF65-F5344CB8AC3E}">
        <p14:creationId xmlns:p14="http://schemas.microsoft.com/office/powerpoint/2010/main" val="14068289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1F1988-E7BE-A196-6571-D6FEEF234A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PSYCHOLOGY WHEN WORKING AS A CARE WORKER IN A RESPITE CENTRE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EA79E3-40EA-5983-054C-C99508089B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is important to have an understanding of psychology when in this job role as it will aid you to be a great care worker that can help and understand the clients needs. </a:t>
            </a:r>
          </a:p>
        </p:txBody>
      </p:sp>
    </p:spTree>
    <p:extLst>
      <p:ext uri="{BB962C8B-B14F-4D97-AF65-F5344CB8AC3E}">
        <p14:creationId xmlns:p14="http://schemas.microsoft.com/office/powerpoint/2010/main" val="29798047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D7ED37-B3AE-E4FA-ACB8-4E7976A82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Piaget's theory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0CCF39-0B03-DCD0-CE18-D95DDC0DC2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Piaget has a theory relating to the cognitive development of children.</a:t>
            </a:r>
          </a:p>
          <a:p>
            <a:r>
              <a:rPr lang="en-GB" dirty="0"/>
              <a:t>He believed children go through different stages of development where in each stage they will have different thoughts as he believes we learn through experience</a:t>
            </a:r>
          </a:p>
          <a:p>
            <a:r>
              <a:rPr lang="en-GB" dirty="0"/>
              <a:t>The best way to understand child would be to see things from there point of view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73398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54736F-7876-9154-2B7A-918F6816B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Piaget's </a:t>
            </a:r>
            <a:r>
              <a:rPr lang="en-GB" dirty="0"/>
              <a:t>Four stages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9D2E87-5E31-9771-717E-4D032AF8CF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Piaget believes there are 4 stages of development, these are;</a:t>
            </a:r>
          </a:p>
          <a:p>
            <a:r>
              <a:rPr lang="en-GB" dirty="0"/>
              <a:t>Sensorimotor ( birth to 18 months)</a:t>
            </a:r>
          </a:p>
          <a:p>
            <a:r>
              <a:rPr lang="en-GB" dirty="0"/>
              <a:t>Preoperational (18 months to 6 years)</a:t>
            </a:r>
          </a:p>
          <a:p>
            <a:r>
              <a:rPr lang="en-GB" dirty="0"/>
              <a:t>Concrete Operational (6 to 12 years)</a:t>
            </a:r>
          </a:p>
          <a:p>
            <a:r>
              <a:rPr lang="en-GB" dirty="0"/>
              <a:t>Formal operational (12 to adult years)</a:t>
            </a:r>
          </a:p>
        </p:txBody>
      </p:sp>
    </p:spTree>
    <p:extLst>
      <p:ext uri="{BB962C8B-B14F-4D97-AF65-F5344CB8AC3E}">
        <p14:creationId xmlns:p14="http://schemas.microsoft.com/office/powerpoint/2010/main" val="6842360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782C3-2322-9D72-6328-F9C2837FBF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preoperational stage (2-6)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2B9BA5-C47C-7ADC-A993-B1F97BBD07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In this stage there are extreme changes to a child’s development.</a:t>
            </a:r>
          </a:p>
          <a:p>
            <a:r>
              <a:rPr lang="en-GB" dirty="0"/>
              <a:t>A child in this stage is not yet fully capable of problem solving</a:t>
            </a:r>
          </a:p>
          <a:p>
            <a:r>
              <a:rPr lang="en-GB" dirty="0"/>
              <a:t>They believe everyone sees the world the way they do, so this may cause frustration if you do not see what they do</a:t>
            </a:r>
          </a:p>
          <a:p>
            <a:r>
              <a:rPr lang="en-GB" dirty="0"/>
              <a:t>They tent to think non-living objects, such as their toys have life and feelings as we do</a:t>
            </a:r>
          </a:p>
          <a:p>
            <a:r>
              <a:rPr lang="en-GB" dirty="0"/>
              <a:t>They believe if they can not see something then it may not exist (even if it is hidden)</a:t>
            </a:r>
          </a:p>
          <a:p>
            <a:r>
              <a:rPr lang="en-GB" dirty="0"/>
              <a:t>They tend to classify objects and use simple logic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91305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F971E-36D2-47BC-E939-661BC2146A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of psychology used to support a service user.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E6886D-7D23-23EC-09EB-5B5B21AAD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1" y="685800"/>
            <a:ext cx="8789397" cy="3949995"/>
          </a:xfrm>
        </p:spPr>
        <p:txBody>
          <a:bodyPr>
            <a:normAutofit fontScale="85000" lnSpcReduction="20000"/>
          </a:bodyPr>
          <a:lstStyle/>
          <a:p>
            <a:r>
              <a:rPr lang="en-GB" sz="2100" dirty="0"/>
              <a:t>Piaget did an experiment involving two glasses of the same amount of water in the same glass, the child knew it was the same amount, but when poured into a taller glass they believed even though the same amount was poured, that the taller one had more.</a:t>
            </a:r>
          </a:p>
          <a:p>
            <a:r>
              <a:rPr lang="en-GB" sz="2100" dirty="0"/>
              <a:t>During this job role this would need to be kept in mind when you are working with children.</a:t>
            </a:r>
          </a:p>
          <a:p>
            <a:r>
              <a:rPr lang="en-GB" sz="2100" dirty="0"/>
              <a:t>For example, if you give two children the same amount of dinner but on different sized plates, they may believe one child has more then the other.</a:t>
            </a:r>
          </a:p>
          <a:p>
            <a:r>
              <a:rPr lang="en-GB" sz="2100" dirty="0"/>
              <a:t>This could cause a child to feel left out, stressed out or unhappy, as a child in this stage may not be fully capable of problem solving and there thinking is guided by the appearance of objects.</a:t>
            </a:r>
          </a:p>
          <a:p>
            <a:r>
              <a:rPr lang="en-GB" sz="2100" dirty="0"/>
              <a:t>So it is best to make sure you keep in mind how a child in this stage thinks and think the way they think, so you can do your best to make them happy and feel treated equally.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09397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182</TotalTime>
  <Words>524</Words>
  <Application>Microsoft Office PowerPoint</Application>
  <PresentationFormat>Widescreen</PresentationFormat>
  <Paragraphs>38</Paragraphs>
  <Slides>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Calibri</vt:lpstr>
      <vt:lpstr>Century Gothic</vt:lpstr>
      <vt:lpstr>Wingdings 3</vt:lpstr>
      <vt:lpstr>Slice</vt:lpstr>
      <vt:lpstr>Why is psychology important when working as a Care worker in a respite centre?</vt:lpstr>
      <vt:lpstr>Respite worker roles</vt:lpstr>
      <vt:lpstr>PSYCHOLOGY WHEN WORKING AS A CARE WORKER IN A RESPITE CENTRE</vt:lpstr>
      <vt:lpstr>Piaget's theory </vt:lpstr>
      <vt:lpstr>Piaget's Four stages</vt:lpstr>
      <vt:lpstr>The preoperational stage (2-6)</vt:lpstr>
      <vt:lpstr>Example of psychology used to support a service user.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Chloe Smith</dc:creator>
  <cp:lastModifiedBy>Chloe Smith</cp:lastModifiedBy>
  <cp:revision>4</cp:revision>
  <dcterms:created xsi:type="dcterms:W3CDTF">2022-06-21T15:55:59Z</dcterms:created>
  <dcterms:modified xsi:type="dcterms:W3CDTF">2022-06-23T15:13:40Z</dcterms:modified>
</cp:coreProperties>
</file>