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5" r:id="rId2"/>
    <p:sldId id="261" r:id="rId3"/>
    <p:sldId id="257" r:id="rId4"/>
    <p:sldId id="260" r:id="rId5"/>
    <p:sldId id="262" r:id="rId6"/>
    <p:sldId id="256" r:id="rId7"/>
    <p:sldId id="259" r:id="rId8"/>
    <p:sldId id="267" r:id="rId9"/>
    <p:sldId id="258" r:id="rId10"/>
    <p:sldId id="263" r:id="rId11"/>
    <p:sldId id="268" r:id="rId12"/>
    <p:sldId id="269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203272-4F2C-4575-A6C8-9D0808966488}" v="860" dt="2024-11-20T15:25:58.6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Davies (Guilsfield CP School)" userId="f12b56a8-f181-4ab8-8b33-583f91f1a10a" providerId="ADAL" clId="{88203272-4F2C-4575-A6C8-9D0808966488}"/>
    <pc:docChg chg="undo custSel addSld delSld modSld sldOrd">
      <pc:chgData name="S Davies (Guilsfield CP School)" userId="f12b56a8-f181-4ab8-8b33-583f91f1a10a" providerId="ADAL" clId="{88203272-4F2C-4575-A6C8-9D0808966488}" dt="2024-11-20T15:28:18.200" v="2086" actId="20577"/>
      <pc:docMkLst>
        <pc:docMk/>
      </pc:docMkLst>
      <pc:sldChg chg="addSp delSp modSp mod delAnim modAnim">
        <pc:chgData name="S Davies (Guilsfield CP School)" userId="f12b56a8-f181-4ab8-8b33-583f91f1a10a" providerId="ADAL" clId="{88203272-4F2C-4575-A6C8-9D0808966488}" dt="2024-11-20T13:47:37.128" v="1519" actId="1076"/>
        <pc:sldMkLst>
          <pc:docMk/>
          <pc:sldMk cId="3813131177" sldId="256"/>
        </pc:sldMkLst>
        <pc:spChg chg="add mod">
          <ac:chgData name="S Davies (Guilsfield CP School)" userId="f12b56a8-f181-4ab8-8b33-583f91f1a10a" providerId="ADAL" clId="{88203272-4F2C-4575-A6C8-9D0808966488}" dt="2024-11-12T19:43:28.173" v="471" actId="20577"/>
          <ac:spMkLst>
            <pc:docMk/>
            <pc:sldMk cId="3813131177" sldId="256"/>
            <ac:spMk id="2" creationId="{1229834D-60B7-7090-70CB-96B52AEA261C}"/>
          </ac:spMkLst>
        </pc:spChg>
        <pc:spChg chg="add">
          <ac:chgData name="S Davies (Guilsfield CP School)" userId="f12b56a8-f181-4ab8-8b33-583f91f1a10a" providerId="ADAL" clId="{88203272-4F2C-4575-A6C8-9D0808966488}" dt="2024-11-12T19:42:46.911" v="457"/>
          <ac:spMkLst>
            <pc:docMk/>
            <pc:sldMk cId="3813131177" sldId="256"/>
            <ac:spMk id="3" creationId="{8F5F8314-F780-D471-1E9F-2ED4D8790434}"/>
          </ac:spMkLst>
        </pc:spChg>
        <pc:spChg chg="add mod">
          <ac:chgData name="S Davies (Guilsfield CP School)" userId="f12b56a8-f181-4ab8-8b33-583f91f1a10a" providerId="ADAL" clId="{88203272-4F2C-4575-A6C8-9D0808966488}" dt="2024-11-12T19:45:53.213" v="506" actId="1076"/>
          <ac:spMkLst>
            <pc:docMk/>
            <pc:sldMk cId="3813131177" sldId="256"/>
            <ac:spMk id="5" creationId="{4DE243BD-47FD-22B3-B3DC-84A22FF4E9BB}"/>
          </ac:spMkLst>
        </pc:spChg>
        <pc:spChg chg="mod">
          <ac:chgData name="S Davies (Guilsfield CP School)" userId="f12b56a8-f181-4ab8-8b33-583f91f1a10a" providerId="ADAL" clId="{88203272-4F2C-4575-A6C8-9D0808966488}" dt="2024-11-15T14:34:43.861" v="925" actId="20577"/>
          <ac:spMkLst>
            <pc:docMk/>
            <pc:sldMk cId="3813131177" sldId="256"/>
            <ac:spMk id="8" creationId="{9D6EDFCE-8541-EDEE-0A3B-5FA578B6C4AC}"/>
          </ac:spMkLst>
        </pc:spChg>
        <pc:spChg chg="del">
          <ac:chgData name="S Davies (Guilsfield CP School)" userId="f12b56a8-f181-4ab8-8b33-583f91f1a10a" providerId="ADAL" clId="{88203272-4F2C-4575-A6C8-9D0808966488}" dt="2024-10-25T13:42:46.101" v="21" actId="478"/>
          <ac:spMkLst>
            <pc:docMk/>
            <pc:sldMk cId="3813131177" sldId="256"/>
            <ac:spMk id="9" creationId="{7E89BA43-4F21-822E-27EE-96826407978E}"/>
          </ac:spMkLst>
        </pc:spChg>
        <pc:spChg chg="add">
          <ac:chgData name="S Davies (Guilsfield CP School)" userId="f12b56a8-f181-4ab8-8b33-583f91f1a10a" providerId="ADAL" clId="{88203272-4F2C-4575-A6C8-9D0808966488}" dt="2024-11-12T19:45:32.991" v="500"/>
          <ac:spMkLst>
            <pc:docMk/>
            <pc:sldMk cId="3813131177" sldId="256"/>
            <ac:spMk id="9" creationId="{A270D124-7AD4-3CEC-7F9A-3F19629C50C0}"/>
          </ac:spMkLst>
        </pc:spChg>
        <pc:spChg chg="mod">
          <ac:chgData name="S Davies (Guilsfield CP School)" userId="f12b56a8-f181-4ab8-8b33-583f91f1a10a" providerId="ADAL" clId="{88203272-4F2C-4575-A6C8-9D0808966488}" dt="2024-11-12T19:43:33.061" v="475" actId="20577"/>
          <ac:spMkLst>
            <pc:docMk/>
            <pc:sldMk cId="3813131177" sldId="256"/>
            <ac:spMk id="11" creationId="{CB171C31-8AE9-1982-1CB9-63FEF80B626B}"/>
          </ac:spMkLst>
        </pc:spChg>
        <pc:spChg chg="add mod">
          <ac:chgData name="S Davies (Guilsfield CP School)" userId="f12b56a8-f181-4ab8-8b33-583f91f1a10a" providerId="ADAL" clId="{88203272-4F2C-4575-A6C8-9D0808966488}" dt="2024-11-12T19:47:37.360" v="515" actId="1076"/>
          <ac:spMkLst>
            <pc:docMk/>
            <pc:sldMk cId="3813131177" sldId="256"/>
            <ac:spMk id="12" creationId="{AECA83AC-25D1-4A81-5A93-64720584DB00}"/>
          </ac:spMkLst>
        </pc:spChg>
        <pc:spChg chg="del">
          <ac:chgData name="S Davies (Guilsfield CP School)" userId="f12b56a8-f181-4ab8-8b33-583f91f1a10a" providerId="ADAL" clId="{88203272-4F2C-4575-A6C8-9D0808966488}" dt="2024-10-25T13:42:50.967" v="25" actId="478"/>
          <ac:spMkLst>
            <pc:docMk/>
            <pc:sldMk cId="3813131177" sldId="256"/>
            <ac:spMk id="14" creationId="{96F7835D-0385-7766-52DA-1B9EFFC48299}"/>
          </ac:spMkLst>
        </pc:spChg>
        <pc:spChg chg="mod">
          <ac:chgData name="S Davies (Guilsfield CP School)" userId="f12b56a8-f181-4ab8-8b33-583f91f1a10a" providerId="ADAL" clId="{88203272-4F2C-4575-A6C8-9D0808966488}" dt="2024-11-12T19:43:30.746" v="473" actId="20577"/>
          <ac:spMkLst>
            <pc:docMk/>
            <pc:sldMk cId="3813131177" sldId="256"/>
            <ac:spMk id="15" creationId="{FD136D3D-9D0A-299C-282F-1C288064DAC6}"/>
          </ac:spMkLst>
        </pc:spChg>
        <pc:spChg chg="add mod">
          <ac:chgData name="S Davies (Guilsfield CP School)" userId="f12b56a8-f181-4ab8-8b33-583f91f1a10a" providerId="ADAL" clId="{88203272-4F2C-4575-A6C8-9D0808966488}" dt="2024-11-12T19:48:05.816" v="522" actId="1076"/>
          <ac:spMkLst>
            <pc:docMk/>
            <pc:sldMk cId="3813131177" sldId="256"/>
            <ac:spMk id="16" creationId="{D3AFEDB7-A64E-8F2C-168A-157FADAE1D43}"/>
          </ac:spMkLst>
        </pc:spChg>
        <pc:spChg chg="add">
          <ac:chgData name="S Davies (Guilsfield CP School)" userId="f12b56a8-f181-4ab8-8b33-583f91f1a10a" providerId="ADAL" clId="{88203272-4F2C-4575-A6C8-9D0808966488}" dt="2024-11-12T19:47:55.654" v="519"/>
          <ac:spMkLst>
            <pc:docMk/>
            <pc:sldMk cId="3813131177" sldId="256"/>
            <ac:spMk id="17" creationId="{DC073A7C-CABD-AF08-BED2-F5C023E5E272}"/>
          </ac:spMkLst>
        </pc:spChg>
        <pc:picChg chg="mod">
          <ac:chgData name="S Davies (Guilsfield CP School)" userId="f12b56a8-f181-4ab8-8b33-583f91f1a10a" providerId="ADAL" clId="{88203272-4F2C-4575-A6C8-9D0808966488}" dt="2024-11-12T19:40:44.672" v="446" actId="1076"/>
          <ac:picMkLst>
            <pc:docMk/>
            <pc:sldMk cId="3813131177" sldId="256"/>
            <ac:picMk id="4" creationId="{53974F14-0390-040F-45FE-3797BB5609D1}"/>
          </ac:picMkLst>
        </pc:picChg>
        <pc:picChg chg="add mod">
          <ac:chgData name="S Davies (Guilsfield CP School)" userId="f12b56a8-f181-4ab8-8b33-583f91f1a10a" providerId="ADAL" clId="{88203272-4F2C-4575-A6C8-9D0808966488}" dt="2024-11-20T13:47:35.323" v="1516" actId="1076"/>
          <ac:picMkLst>
            <pc:docMk/>
            <pc:sldMk cId="3813131177" sldId="256"/>
            <ac:picMk id="7" creationId="{6FEDFA59-38A2-A684-EDA7-23DF81F13393}"/>
          </ac:picMkLst>
        </pc:picChg>
        <pc:picChg chg="del">
          <ac:chgData name="S Davies (Guilsfield CP School)" userId="f12b56a8-f181-4ab8-8b33-583f91f1a10a" providerId="ADAL" clId="{88203272-4F2C-4575-A6C8-9D0808966488}" dt="2024-10-25T13:42:52.705" v="26" actId="478"/>
          <ac:picMkLst>
            <pc:docMk/>
            <pc:sldMk cId="3813131177" sldId="256"/>
            <ac:picMk id="13" creationId="{17261498-267B-B1EE-57AA-1E2FC6D3ADF7}"/>
          </ac:picMkLst>
        </pc:picChg>
        <pc:picChg chg="add mod">
          <ac:chgData name="S Davies (Guilsfield CP School)" userId="f12b56a8-f181-4ab8-8b33-583f91f1a10a" providerId="ADAL" clId="{88203272-4F2C-4575-A6C8-9D0808966488}" dt="2024-11-12T19:47:32.348" v="513" actId="1076"/>
          <ac:picMkLst>
            <pc:docMk/>
            <pc:sldMk cId="3813131177" sldId="256"/>
            <ac:picMk id="14" creationId="{7D61ED3E-29B0-20F3-6E36-8F04BBD4FBAD}"/>
          </ac:picMkLst>
        </pc:picChg>
        <pc:picChg chg="mod">
          <ac:chgData name="S Davies (Guilsfield CP School)" userId="f12b56a8-f181-4ab8-8b33-583f91f1a10a" providerId="ADAL" clId="{88203272-4F2C-4575-A6C8-9D0808966488}" dt="2024-11-15T14:04:23.809" v="893" actId="1076"/>
          <ac:picMkLst>
            <pc:docMk/>
            <pc:sldMk cId="3813131177" sldId="256"/>
            <ac:picMk id="2050" creationId="{59874F83-0D3A-DE49-923E-7941740EC0E1}"/>
          </ac:picMkLst>
        </pc:picChg>
        <pc:picChg chg="mod">
          <ac:chgData name="S Davies (Guilsfield CP School)" userId="f12b56a8-f181-4ab8-8b33-583f91f1a10a" providerId="ADAL" clId="{88203272-4F2C-4575-A6C8-9D0808966488}" dt="2024-11-20T13:47:37.128" v="1519" actId="1076"/>
          <ac:picMkLst>
            <pc:docMk/>
            <pc:sldMk cId="3813131177" sldId="256"/>
            <ac:picMk id="2052" creationId="{2390754B-CE48-009B-EEF4-8E0CD40ADE51}"/>
          </ac:picMkLst>
        </pc:picChg>
        <pc:picChg chg="del">
          <ac:chgData name="S Davies (Guilsfield CP School)" userId="f12b56a8-f181-4ab8-8b33-583f91f1a10a" providerId="ADAL" clId="{88203272-4F2C-4575-A6C8-9D0808966488}" dt="2024-10-25T13:42:48.558" v="23" actId="478"/>
          <ac:picMkLst>
            <pc:docMk/>
            <pc:sldMk cId="3813131177" sldId="256"/>
            <ac:picMk id="2054" creationId="{B4FD977C-E7CD-6B49-3271-983A8BAA01EB}"/>
          </ac:picMkLst>
        </pc:picChg>
        <pc:picChg chg="mod">
          <ac:chgData name="S Davies (Guilsfield CP School)" userId="f12b56a8-f181-4ab8-8b33-583f91f1a10a" providerId="ADAL" clId="{88203272-4F2C-4575-A6C8-9D0808966488}" dt="2024-11-20T13:47:35.775" v="1517" actId="1076"/>
          <ac:picMkLst>
            <pc:docMk/>
            <pc:sldMk cId="3813131177" sldId="256"/>
            <ac:picMk id="2058" creationId="{E7CD14FD-D958-A274-1736-27E7D2BA529E}"/>
          </ac:picMkLst>
        </pc:picChg>
        <pc:picChg chg="del">
          <ac:chgData name="S Davies (Guilsfield CP School)" userId="f12b56a8-f181-4ab8-8b33-583f91f1a10a" providerId="ADAL" clId="{88203272-4F2C-4575-A6C8-9D0808966488}" dt="2024-10-25T13:42:49.715" v="24" actId="478"/>
          <ac:picMkLst>
            <pc:docMk/>
            <pc:sldMk cId="3813131177" sldId="256"/>
            <ac:picMk id="2061" creationId="{B5A7102A-9E66-3926-BC88-4A8CC57DFBC8}"/>
          </ac:picMkLst>
        </pc:picChg>
        <pc:picChg chg="mod">
          <ac:chgData name="S Davies (Guilsfield CP School)" userId="f12b56a8-f181-4ab8-8b33-583f91f1a10a" providerId="ADAL" clId="{88203272-4F2C-4575-A6C8-9D0808966488}" dt="2024-11-20T13:47:36.173" v="1518" actId="1076"/>
          <ac:picMkLst>
            <pc:docMk/>
            <pc:sldMk cId="3813131177" sldId="256"/>
            <ac:picMk id="2063" creationId="{4FEF5ADF-6E22-3CF3-1667-32FC46A89357}"/>
          </ac:picMkLst>
        </pc:picChg>
        <pc:picChg chg="del">
          <ac:chgData name="S Davies (Guilsfield CP School)" userId="f12b56a8-f181-4ab8-8b33-583f91f1a10a" providerId="ADAL" clId="{88203272-4F2C-4575-A6C8-9D0808966488}" dt="2024-10-25T13:42:47.572" v="22" actId="478"/>
          <ac:picMkLst>
            <pc:docMk/>
            <pc:sldMk cId="3813131177" sldId="256"/>
            <ac:picMk id="2067" creationId="{B8469ADB-1286-C257-679C-F50EF8A14BF1}"/>
          </ac:picMkLst>
        </pc:picChg>
      </pc:sldChg>
      <pc:sldChg chg="addSp modSp mod modAnim">
        <pc:chgData name="S Davies (Guilsfield CP School)" userId="f12b56a8-f181-4ab8-8b33-583f91f1a10a" providerId="ADAL" clId="{88203272-4F2C-4575-A6C8-9D0808966488}" dt="2024-11-20T09:42:03.193" v="1317" actId="20577"/>
        <pc:sldMkLst>
          <pc:docMk/>
          <pc:sldMk cId="3747384211" sldId="257"/>
        </pc:sldMkLst>
        <pc:spChg chg="add">
          <ac:chgData name="S Davies (Guilsfield CP School)" userId="f12b56a8-f181-4ab8-8b33-583f91f1a10a" providerId="ADAL" clId="{88203272-4F2C-4575-A6C8-9D0808966488}" dt="2024-11-14T10:39:49.514" v="764"/>
          <ac:spMkLst>
            <pc:docMk/>
            <pc:sldMk cId="3747384211" sldId="257"/>
            <ac:spMk id="2" creationId="{DDF61EAA-DD6C-F84F-A381-1CC61094DA21}"/>
          </ac:spMkLst>
        </pc:spChg>
        <pc:spChg chg="add">
          <ac:chgData name="S Davies (Guilsfield CP School)" userId="f12b56a8-f181-4ab8-8b33-583f91f1a10a" providerId="ADAL" clId="{88203272-4F2C-4575-A6C8-9D0808966488}" dt="2024-11-14T10:39:57.611" v="765"/>
          <ac:spMkLst>
            <pc:docMk/>
            <pc:sldMk cId="3747384211" sldId="257"/>
            <ac:spMk id="3" creationId="{41ADE993-1B15-A626-A0C1-B2DF56A99D36}"/>
          </ac:spMkLst>
        </pc:spChg>
        <pc:spChg chg="mod">
          <ac:chgData name="S Davies (Guilsfield CP School)" userId="f12b56a8-f181-4ab8-8b33-583f91f1a10a" providerId="ADAL" clId="{88203272-4F2C-4575-A6C8-9D0808966488}" dt="2024-11-20T09:42:03.193" v="1317" actId="20577"/>
          <ac:spMkLst>
            <pc:docMk/>
            <pc:sldMk cId="3747384211" sldId="257"/>
            <ac:spMk id="6" creationId="{EE867328-CA13-2AFE-4C40-DD47CF5C006A}"/>
          </ac:spMkLst>
        </pc:spChg>
        <pc:picChg chg="mod">
          <ac:chgData name="S Davies (Guilsfield CP School)" userId="f12b56a8-f181-4ab8-8b33-583f91f1a10a" providerId="ADAL" clId="{88203272-4F2C-4575-A6C8-9D0808966488}" dt="2024-11-14T10:40:29.606" v="773" actId="1076"/>
          <ac:picMkLst>
            <pc:docMk/>
            <pc:sldMk cId="3747384211" sldId="257"/>
            <ac:picMk id="1026" creationId="{9C5ACA54-89E8-11E1-3552-36F23CD28176}"/>
          </ac:picMkLst>
        </pc:picChg>
        <pc:cxnChg chg="mod">
          <ac:chgData name="S Davies (Guilsfield CP School)" userId="f12b56a8-f181-4ab8-8b33-583f91f1a10a" providerId="ADAL" clId="{88203272-4F2C-4575-A6C8-9D0808966488}" dt="2024-11-14T10:40:34.222" v="774" actId="14100"/>
          <ac:cxnSpMkLst>
            <pc:docMk/>
            <pc:sldMk cId="3747384211" sldId="257"/>
            <ac:cxnSpMk id="5" creationId="{F829B8BC-7E6F-A88C-6529-E7D525907657}"/>
          </ac:cxnSpMkLst>
        </pc:cxnChg>
      </pc:sldChg>
      <pc:sldChg chg="addSp delSp modSp mod addAnim modAnim">
        <pc:chgData name="S Davies (Guilsfield CP School)" userId="f12b56a8-f181-4ab8-8b33-583f91f1a10a" providerId="ADAL" clId="{88203272-4F2C-4575-A6C8-9D0808966488}" dt="2024-11-20T14:34:44.508" v="1711"/>
        <pc:sldMkLst>
          <pc:docMk/>
          <pc:sldMk cId="910024656" sldId="258"/>
        </pc:sldMkLst>
        <pc:spChg chg="mod">
          <ac:chgData name="S Davies (Guilsfield CP School)" userId="f12b56a8-f181-4ab8-8b33-583f91f1a10a" providerId="ADAL" clId="{88203272-4F2C-4575-A6C8-9D0808966488}" dt="2024-11-15T14:32:34.724" v="922" actId="20577"/>
          <ac:spMkLst>
            <pc:docMk/>
            <pc:sldMk cId="910024656" sldId="258"/>
            <ac:spMk id="6" creationId="{E44A664C-23D4-527F-4FBC-0D1B44C18126}"/>
          </ac:spMkLst>
        </pc:spChg>
        <pc:spChg chg="mod ord">
          <ac:chgData name="S Davies (Guilsfield CP School)" userId="f12b56a8-f181-4ab8-8b33-583f91f1a10a" providerId="ADAL" clId="{88203272-4F2C-4575-A6C8-9D0808966488}" dt="2024-11-20T14:33:17.170" v="1683" actId="20577"/>
          <ac:spMkLst>
            <pc:docMk/>
            <pc:sldMk cId="910024656" sldId="258"/>
            <ac:spMk id="7" creationId="{0DEF1BA7-1AFE-00A8-A60D-3D1F2EE3C1EE}"/>
          </ac:spMkLst>
        </pc:spChg>
        <pc:spChg chg="add del mod">
          <ac:chgData name="S Davies (Guilsfield CP School)" userId="f12b56a8-f181-4ab8-8b33-583f91f1a10a" providerId="ADAL" clId="{88203272-4F2C-4575-A6C8-9D0808966488}" dt="2024-11-20T10:44:50.636" v="1394"/>
          <ac:spMkLst>
            <pc:docMk/>
            <pc:sldMk cId="910024656" sldId="258"/>
            <ac:spMk id="11" creationId="{D141CEA2-0D61-C30E-A016-FA4DAA22491F}"/>
          </ac:spMkLst>
        </pc:spChg>
        <pc:spChg chg="add mod">
          <ac:chgData name="S Davies (Guilsfield CP School)" userId="f12b56a8-f181-4ab8-8b33-583f91f1a10a" providerId="ADAL" clId="{88203272-4F2C-4575-A6C8-9D0808966488}" dt="2024-11-20T14:28:54.347" v="1613" actId="207"/>
          <ac:spMkLst>
            <pc:docMk/>
            <pc:sldMk cId="910024656" sldId="258"/>
            <ac:spMk id="20" creationId="{DD7594FC-225D-3D1D-1FB6-3AEB719ED6B4}"/>
          </ac:spMkLst>
        </pc:spChg>
        <pc:spChg chg="add mod">
          <ac:chgData name="S Davies (Guilsfield CP School)" userId="f12b56a8-f181-4ab8-8b33-583f91f1a10a" providerId="ADAL" clId="{88203272-4F2C-4575-A6C8-9D0808966488}" dt="2024-11-20T14:32:58.366" v="1681" actId="255"/>
          <ac:spMkLst>
            <pc:docMk/>
            <pc:sldMk cId="910024656" sldId="258"/>
            <ac:spMk id="21" creationId="{1CFD632B-FC01-3C16-42DE-EA1E278211F8}"/>
          </ac:spMkLst>
        </pc:spChg>
        <pc:spChg chg="add mod">
          <ac:chgData name="S Davies (Guilsfield CP School)" userId="f12b56a8-f181-4ab8-8b33-583f91f1a10a" providerId="ADAL" clId="{88203272-4F2C-4575-A6C8-9D0808966488}" dt="2024-11-20T14:34:11.939" v="1707" actId="207"/>
          <ac:spMkLst>
            <pc:docMk/>
            <pc:sldMk cId="910024656" sldId="258"/>
            <ac:spMk id="22" creationId="{DE340287-CC26-0DA3-05C1-363BDCEAF9CE}"/>
          </ac:spMkLst>
        </pc:spChg>
        <pc:picChg chg="add mod">
          <ac:chgData name="S Davies (Guilsfield CP School)" userId="f12b56a8-f181-4ab8-8b33-583f91f1a10a" providerId="ADAL" clId="{88203272-4F2C-4575-A6C8-9D0808966488}" dt="2024-11-20T14:31:52.404" v="1637" actId="1076"/>
          <ac:picMkLst>
            <pc:docMk/>
            <pc:sldMk cId="910024656" sldId="258"/>
            <ac:picMk id="3" creationId="{00E5D587-E26C-5B97-F6E9-C7B4798D69DA}"/>
          </ac:picMkLst>
        </pc:picChg>
        <pc:picChg chg="mod">
          <ac:chgData name="S Davies (Guilsfield CP School)" userId="f12b56a8-f181-4ab8-8b33-583f91f1a10a" providerId="ADAL" clId="{88203272-4F2C-4575-A6C8-9D0808966488}" dt="2024-11-20T10:48:05.081" v="1464" actId="1076"/>
          <ac:picMkLst>
            <pc:docMk/>
            <pc:sldMk cId="910024656" sldId="258"/>
            <ac:picMk id="4" creationId="{AFF2BBBB-778E-35E2-E8C4-710E7AB55D38}"/>
          </ac:picMkLst>
        </pc:picChg>
        <pc:picChg chg="add mod">
          <ac:chgData name="S Davies (Guilsfield CP School)" userId="f12b56a8-f181-4ab8-8b33-583f91f1a10a" providerId="ADAL" clId="{88203272-4F2C-4575-A6C8-9D0808966488}" dt="2024-11-20T10:48:19.256" v="1468" actId="1076"/>
          <ac:picMkLst>
            <pc:docMk/>
            <pc:sldMk cId="910024656" sldId="258"/>
            <ac:picMk id="8" creationId="{5E77E13D-C034-59D8-F390-1655FC2D71F7}"/>
          </ac:picMkLst>
        </pc:picChg>
        <pc:picChg chg="add mod">
          <ac:chgData name="S Davies (Guilsfield CP School)" userId="f12b56a8-f181-4ab8-8b33-583f91f1a10a" providerId="ADAL" clId="{88203272-4F2C-4575-A6C8-9D0808966488}" dt="2024-11-20T11:07:55.527" v="1493" actId="1076"/>
          <ac:picMkLst>
            <pc:docMk/>
            <pc:sldMk cId="910024656" sldId="258"/>
            <ac:picMk id="10" creationId="{CDEF99BD-E625-A13C-EC5B-8F01E1121ECF}"/>
          </ac:picMkLst>
        </pc:picChg>
        <pc:picChg chg="add del mod">
          <ac:chgData name="S Davies (Guilsfield CP School)" userId="f12b56a8-f181-4ab8-8b33-583f91f1a10a" providerId="ADAL" clId="{88203272-4F2C-4575-A6C8-9D0808966488}" dt="2024-11-20T10:45:57.010" v="1408" actId="478"/>
          <ac:picMkLst>
            <pc:docMk/>
            <pc:sldMk cId="910024656" sldId="258"/>
            <ac:picMk id="13" creationId="{F062E1A6-CEEF-F8BF-35B2-60767BA2C7F0}"/>
          </ac:picMkLst>
        </pc:picChg>
        <pc:picChg chg="add mod">
          <ac:chgData name="S Davies (Guilsfield CP School)" userId="f12b56a8-f181-4ab8-8b33-583f91f1a10a" providerId="ADAL" clId="{88203272-4F2C-4575-A6C8-9D0808966488}" dt="2024-11-20T10:49:50.658" v="1490" actId="1076"/>
          <ac:picMkLst>
            <pc:docMk/>
            <pc:sldMk cId="910024656" sldId="258"/>
            <ac:picMk id="15" creationId="{AE854777-3721-D6AE-B701-0F6AB2644A2C}"/>
          </ac:picMkLst>
        </pc:picChg>
        <pc:picChg chg="add mod">
          <ac:chgData name="S Davies (Guilsfield CP School)" userId="f12b56a8-f181-4ab8-8b33-583f91f1a10a" providerId="ADAL" clId="{88203272-4F2C-4575-A6C8-9D0808966488}" dt="2024-11-20T10:49:53.452" v="1491" actId="1076"/>
          <ac:picMkLst>
            <pc:docMk/>
            <pc:sldMk cId="910024656" sldId="258"/>
            <ac:picMk id="17" creationId="{57C1DA9A-C2C0-F01F-2A0A-87B4998C6AF3}"/>
          </ac:picMkLst>
        </pc:picChg>
        <pc:picChg chg="add mod">
          <ac:chgData name="S Davies (Guilsfield CP School)" userId="f12b56a8-f181-4ab8-8b33-583f91f1a10a" providerId="ADAL" clId="{88203272-4F2C-4575-A6C8-9D0808966488}" dt="2024-11-20T10:49:55.289" v="1492" actId="1076"/>
          <ac:picMkLst>
            <pc:docMk/>
            <pc:sldMk cId="910024656" sldId="258"/>
            <ac:picMk id="19" creationId="{9B776DDA-CF0F-3A5F-2B6E-851F087B58D4}"/>
          </ac:picMkLst>
        </pc:picChg>
      </pc:sldChg>
      <pc:sldChg chg="addSp delSp modSp add mod ord delAnim modAnim modNotesTx">
        <pc:chgData name="S Davies (Guilsfield CP School)" userId="f12b56a8-f181-4ab8-8b33-583f91f1a10a" providerId="ADAL" clId="{88203272-4F2C-4575-A6C8-9D0808966488}" dt="2024-11-20T13:56:30.290" v="1544" actId="20577"/>
        <pc:sldMkLst>
          <pc:docMk/>
          <pc:sldMk cId="381006418" sldId="259"/>
        </pc:sldMkLst>
        <pc:spChg chg="add mod">
          <ac:chgData name="S Davies (Guilsfield CP School)" userId="f12b56a8-f181-4ab8-8b33-583f91f1a10a" providerId="ADAL" clId="{88203272-4F2C-4575-A6C8-9D0808966488}" dt="2024-11-12T19:43:39.143" v="477" actId="20577"/>
          <ac:spMkLst>
            <pc:docMk/>
            <pc:sldMk cId="381006418" sldId="259"/>
            <ac:spMk id="2" creationId="{BD5F6291-B7D3-5C76-511B-3F75330B6C6B}"/>
          </ac:spMkLst>
        </pc:spChg>
        <pc:spChg chg="add mod">
          <ac:chgData name="S Davies (Guilsfield CP School)" userId="f12b56a8-f181-4ab8-8b33-583f91f1a10a" providerId="ADAL" clId="{88203272-4F2C-4575-A6C8-9D0808966488}" dt="2024-11-11T18:23:32.945" v="209" actId="14100"/>
          <ac:spMkLst>
            <pc:docMk/>
            <pc:sldMk cId="381006418" sldId="259"/>
            <ac:spMk id="5" creationId="{B7824AFB-1403-78DF-BCC8-9547E2771293}"/>
          </ac:spMkLst>
        </pc:spChg>
        <pc:spChg chg="add">
          <ac:chgData name="S Davies (Guilsfield CP School)" userId="f12b56a8-f181-4ab8-8b33-583f91f1a10a" providerId="ADAL" clId="{88203272-4F2C-4575-A6C8-9D0808966488}" dt="2024-11-12T19:33:53.290" v="385"/>
          <ac:spMkLst>
            <pc:docMk/>
            <pc:sldMk cId="381006418" sldId="259"/>
            <ac:spMk id="6" creationId="{25FE104A-87A8-77DA-158D-E65D4B71E5EB}"/>
          </ac:spMkLst>
        </pc:spChg>
        <pc:spChg chg="add mod">
          <ac:chgData name="S Davies (Guilsfield CP School)" userId="f12b56a8-f181-4ab8-8b33-583f91f1a10a" providerId="ADAL" clId="{88203272-4F2C-4575-A6C8-9D0808966488}" dt="2024-11-12T19:43:43.977" v="481" actId="20577"/>
          <ac:spMkLst>
            <pc:docMk/>
            <pc:sldMk cId="381006418" sldId="259"/>
            <ac:spMk id="8" creationId="{6458802A-E9A6-BF2C-CB47-55AE2FF41F5B}"/>
          </ac:spMkLst>
        </pc:spChg>
        <pc:spChg chg="del">
          <ac:chgData name="S Davies (Guilsfield CP School)" userId="f12b56a8-f181-4ab8-8b33-583f91f1a10a" providerId="ADAL" clId="{88203272-4F2C-4575-A6C8-9D0808966488}" dt="2024-10-25T13:42:38.452" v="20" actId="478"/>
          <ac:spMkLst>
            <pc:docMk/>
            <pc:sldMk cId="381006418" sldId="259"/>
            <ac:spMk id="8" creationId="{9D6EDFCE-8541-EDEE-0A3B-5FA578B6C4AC}"/>
          </ac:spMkLst>
        </pc:spChg>
        <pc:spChg chg="mod">
          <ac:chgData name="S Davies (Guilsfield CP School)" userId="f12b56a8-f181-4ab8-8b33-583f91f1a10a" providerId="ADAL" clId="{88203272-4F2C-4575-A6C8-9D0808966488}" dt="2024-11-12T19:38:45.514" v="444" actId="1076"/>
          <ac:spMkLst>
            <pc:docMk/>
            <pc:sldMk cId="381006418" sldId="259"/>
            <ac:spMk id="9" creationId="{7E89BA43-4F21-822E-27EE-96826407978E}"/>
          </ac:spMkLst>
        </pc:spChg>
        <pc:spChg chg="add mod">
          <ac:chgData name="S Davies (Guilsfield CP School)" userId="f12b56a8-f181-4ab8-8b33-583f91f1a10a" providerId="ADAL" clId="{88203272-4F2C-4575-A6C8-9D0808966488}" dt="2024-11-12T19:43:51.543" v="487" actId="20577"/>
          <ac:spMkLst>
            <pc:docMk/>
            <pc:sldMk cId="381006418" sldId="259"/>
            <ac:spMk id="10" creationId="{1925BE2C-E5A9-0254-D9EA-7A2505420BD4}"/>
          </ac:spMkLst>
        </pc:spChg>
        <pc:spChg chg="add mod">
          <ac:chgData name="S Davies (Guilsfield CP School)" userId="f12b56a8-f181-4ab8-8b33-583f91f1a10a" providerId="ADAL" clId="{88203272-4F2C-4575-A6C8-9D0808966488}" dt="2024-11-12T19:43:41.522" v="479" actId="20577"/>
          <ac:spMkLst>
            <pc:docMk/>
            <pc:sldMk cId="381006418" sldId="259"/>
            <ac:spMk id="11" creationId="{32E7A646-6B12-0351-B974-C2CC1A76C011}"/>
          </ac:spMkLst>
        </pc:spChg>
        <pc:spChg chg="del">
          <ac:chgData name="S Davies (Guilsfield CP School)" userId="f12b56a8-f181-4ab8-8b33-583f91f1a10a" providerId="ADAL" clId="{88203272-4F2C-4575-A6C8-9D0808966488}" dt="2024-10-25T13:42:30.241" v="16" actId="478"/>
          <ac:spMkLst>
            <pc:docMk/>
            <pc:sldMk cId="381006418" sldId="259"/>
            <ac:spMk id="11" creationId="{CB171C31-8AE9-1982-1CB9-63FEF80B626B}"/>
          </ac:spMkLst>
        </pc:spChg>
        <pc:spChg chg="add del mod">
          <ac:chgData name="S Davies (Guilsfield CP School)" userId="f12b56a8-f181-4ab8-8b33-583f91f1a10a" providerId="ADAL" clId="{88203272-4F2C-4575-A6C8-9D0808966488}" dt="2024-11-15T14:04:47.525" v="895" actId="478"/>
          <ac:spMkLst>
            <pc:docMk/>
            <pc:sldMk cId="381006418" sldId="259"/>
            <ac:spMk id="12" creationId="{FD18C32B-735C-BDDB-4A98-B10D792D0026}"/>
          </ac:spMkLst>
        </pc:spChg>
        <pc:spChg chg="mod">
          <ac:chgData name="S Davies (Guilsfield CP School)" userId="f12b56a8-f181-4ab8-8b33-583f91f1a10a" providerId="ADAL" clId="{88203272-4F2C-4575-A6C8-9D0808966488}" dt="2024-11-12T19:43:47.204" v="483" actId="20577"/>
          <ac:spMkLst>
            <pc:docMk/>
            <pc:sldMk cId="381006418" sldId="259"/>
            <ac:spMk id="14" creationId="{96F7835D-0385-7766-52DA-1B9EFFC48299}"/>
          </ac:spMkLst>
        </pc:spChg>
        <pc:spChg chg="add mod">
          <ac:chgData name="S Davies (Guilsfield CP School)" userId="f12b56a8-f181-4ab8-8b33-583f91f1a10a" providerId="ADAL" clId="{88203272-4F2C-4575-A6C8-9D0808966488}" dt="2024-11-15T14:05:59.034" v="903" actId="1076"/>
          <ac:spMkLst>
            <pc:docMk/>
            <pc:sldMk cId="381006418" sldId="259"/>
            <ac:spMk id="15" creationId="{593C5992-DDA1-1C56-8EFC-A0B13FD066B6}"/>
          </ac:spMkLst>
        </pc:spChg>
        <pc:spChg chg="del mod">
          <ac:chgData name="S Davies (Guilsfield CP School)" userId="f12b56a8-f181-4ab8-8b33-583f91f1a10a" providerId="ADAL" clId="{88203272-4F2C-4575-A6C8-9D0808966488}" dt="2024-10-25T13:42:32.798" v="18" actId="478"/>
          <ac:spMkLst>
            <pc:docMk/>
            <pc:sldMk cId="381006418" sldId="259"/>
            <ac:spMk id="15" creationId="{FD136D3D-9D0A-299C-282F-1C288064DAC6}"/>
          </ac:spMkLst>
        </pc:spChg>
        <pc:picChg chg="add mod">
          <ac:chgData name="S Davies (Guilsfield CP School)" userId="f12b56a8-f181-4ab8-8b33-583f91f1a10a" providerId="ADAL" clId="{88203272-4F2C-4575-A6C8-9D0808966488}" dt="2024-11-20T10:08:17.777" v="1338" actId="1076"/>
          <ac:picMkLst>
            <pc:docMk/>
            <pc:sldMk cId="381006418" sldId="259"/>
            <ac:picMk id="3" creationId="{AC80F21C-D979-73B6-F7DA-CE5EE54BABEF}"/>
          </ac:picMkLst>
        </pc:picChg>
        <pc:picChg chg="mod">
          <ac:chgData name="S Davies (Guilsfield CP School)" userId="f12b56a8-f181-4ab8-8b33-583f91f1a10a" providerId="ADAL" clId="{88203272-4F2C-4575-A6C8-9D0808966488}" dt="2024-11-15T14:05:07.935" v="900" actId="1076"/>
          <ac:picMkLst>
            <pc:docMk/>
            <pc:sldMk cId="381006418" sldId="259"/>
            <ac:picMk id="4" creationId="{53974F14-0390-040F-45FE-3797BB5609D1}"/>
          </ac:picMkLst>
        </pc:picChg>
        <pc:picChg chg="add mod">
          <ac:chgData name="S Davies (Guilsfield CP School)" userId="f12b56a8-f181-4ab8-8b33-583f91f1a10a" providerId="ADAL" clId="{88203272-4F2C-4575-A6C8-9D0808966488}" dt="2024-11-15T14:05:56.051" v="902" actId="1076"/>
          <ac:picMkLst>
            <pc:docMk/>
            <pc:sldMk cId="381006418" sldId="259"/>
            <ac:picMk id="6" creationId="{D577DAD2-D341-B1F3-9D73-9B5AB1BF9CA4}"/>
          </ac:picMkLst>
        </pc:picChg>
        <pc:picChg chg="add mod">
          <ac:chgData name="S Davies (Guilsfield CP School)" userId="f12b56a8-f181-4ab8-8b33-583f91f1a10a" providerId="ADAL" clId="{88203272-4F2C-4575-A6C8-9D0808966488}" dt="2024-11-20T10:08:17.288" v="1337" actId="1076"/>
          <ac:picMkLst>
            <pc:docMk/>
            <pc:sldMk cId="381006418" sldId="259"/>
            <ac:picMk id="7" creationId="{4F5F6C13-6B2D-EDAE-581B-308F5554788F}"/>
          </ac:picMkLst>
        </pc:picChg>
        <pc:picChg chg="mod">
          <ac:chgData name="S Davies (Guilsfield CP School)" userId="f12b56a8-f181-4ab8-8b33-583f91f1a10a" providerId="ADAL" clId="{88203272-4F2C-4575-A6C8-9D0808966488}" dt="2024-11-12T19:36:24.487" v="439" actId="1076"/>
          <ac:picMkLst>
            <pc:docMk/>
            <pc:sldMk cId="381006418" sldId="259"/>
            <ac:picMk id="13" creationId="{17261498-267B-B1EE-57AA-1E2FC6D3ADF7}"/>
          </ac:picMkLst>
        </pc:picChg>
        <pc:picChg chg="del">
          <ac:chgData name="S Davies (Guilsfield CP School)" userId="f12b56a8-f181-4ab8-8b33-583f91f1a10a" providerId="ADAL" clId="{88203272-4F2C-4575-A6C8-9D0808966488}" dt="2024-10-25T13:42:33.988" v="19" actId="478"/>
          <ac:picMkLst>
            <pc:docMk/>
            <pc:sldMk cId="381006418" sldId="259"/>
            <ac:picMk id="2050" creationId="{59874F83-0D3A-DE49-923E-7941740EC0E1}"/>
          </ac:picMkLst>
        </pc:picChg>
        <pc:picChg chg="del mod">
          <ac:chgData name="S Davies (Guilsfield CP School)" userId="f12b56a8-f181-4ab8-8b33-583f91f1a10a" providerId="ADAL" clId="{88203272-4F2C-4575-A6C8-9D0808966488}" dt="2024-11-12T19:43:57.321" v="490" actId="478"/>
          <ac:picMkLst>
            <pc:docMk/>
            <pc:sldMk cId="381006418" sldId="259"/>
            <ac:picMk id="2052" creationId="{2390754B-CE48-009B-EEF4-8E0CD40ADE51}"/>
          </ac:picMkLst>
        </pc:picChg>
        <pc:picChg chg="mod">
          <ac:chgData name="S Davies (Guilsfield CP School)" userId="f12b56a8-f181-4ab8-8b33-583f91f1a10a" providerId="ADAL" clId="{88203272-4F2C-4575-A6C8-9D0808966488}" dt="2024-11-12T20:44:18.400" v="596" actId="1076"/>
          <ac:picMkLst>
            <pc:docMk/>
            <pc:sldMk cId="381006418" sldId="259"/>
            <ac:picMk id="2054" creationId="{B4FD977C-E7CD-6B49-3271-983A8BAA01EB}"/>
          </ac:picMkLst>
        </pc:picChg>
        <pc:picChg chg="del mod">
          <ac:chgData name="S Davies (Guilsfield CP School)" userId="f12b56a8-f181-4ab8-8b33-583f91f1a10a" providerId="ADAL" clId="{88203272-4F2C-4575-A6C8-9D0808966488}" dt="2024-11-12T19:43:55.381" v="489" actId="478"/>
          <ac:picMkLst>
            <pc:docMk/>
            <pc:sldMk cId="381006418" sldId="259"/>
            <ac:picMk id="2058" creationId="{E7CD14FD-D958-A274-1736-27E7D2BA529E}"/>
          </ac:picMkLst>
        </pc:picChg>
        <pc:picChg chg="del">
          <ac:chgData name="S Davies (Guilsfield CP School)" userId="f12b56a8-f181-4ab8-8b33-583f91f1a10a" providerId="ADAL" clId="{88203272-4F2C-4575-A6C8-9D0808966488}" dt="2024-11-15T14:04:45.771" v="894" actId="478"/>
          <ac:picMkLst>
            <pc:docMk/>
            <pc:sldMk cId="381006418" sldId="259"/>
            <ac:picMk id="2061" creationId="{B5A7102A-9E66-3926-BC88-4A8CC57DFBC8}"/>
          </ac:picMkLst>
        </pc:picChg>
        <pc:picChg chg="del mod">
          <ac:chgData name="S Davies (Guilsfield CP School)" userId="f12b56a8-f181-4ab8-8b33-583f91f1a10a" providerId="ADAL" clId="{88203272-4F2C-4575-A6C8-9D0808966488}" dt="2024-11-12T19:43:54.123" v="488" actId="478"/>
          <ac:picMkLst>
            <pc:docMk/>
            <pc:sldMk cId="381006418" sldId="259"/>
            <ac:picMk id="2063" creationId="{4FEF5ADF-6E22-3CF3-1667-32FC46A89357}"/>
          </ac:picMkLst>
        </pc:picChg>
        <pc:picChg chg="mod">
          <ac:chgData name="S Davies (Guilsfield CP School)" userId="f12b56a8-f181-4ab8-8b33-583f91f1a10a" providerId="ADAL" clId="{88203272-4F2C-4575-A6C8-9D0808966488}" dt="2024-11-20T10:08:18.211" v="1339" actId="1076"/>
          <ac:picMkLst>
            <pc:docMk/>
            <pc:sldMk cId="381006418" sldId="259"/>
            <ac:picMk id="2067" creationId="{B8469ADB-1286-C257-679C-F50EF8A14BF1}"/>
          </ac:picMkLst>
        </pc:picChg>
      </pc:sldChg>
      <pc:sldChg chg="addSp delSp modSp add mod ord modAnim">
        <pc:chgData name="S Davies (Guilsfield CP School)" userId="f12b56a8-f181-4ab8-8b33-583f91f1a10a" providerId="ADAL" clId="{88203272-4F2C-4575-A6C8-9D0808966488}" dt="2024-11-20T09:54:13.194" v="1331"/>
        <pc:sldMkLst>
          <pc:docMk/>
          <pc:sldMk cId="1481778168" sldId="260"/>
        </pc:sldMkLst>
        <pc:spChg chg="mod">
          <ac:chgData name="S Davies (Guilsfield CP School)" userId="f12b56a8-f181-4ab8-8b33-583f91f1a10a" providerId="ADAL" clId="{88203272-4F2C-4575-A6C8-9D0808966488}" dt="2024-11-15T14:33:39.925" v="923" actId="20577"/>
          <ac:spMkLst>
            <pc:docMk/>
            <pc:sldMk cId="1481778168" sldId="260"/>
            <ac:spMk id="6" creationId="{E44A664C-23D4-527F-4FBC-0D1B44C18126}"/>
          </ac:spMkLst>
        </pc:spChg>
        <pc:spChg chg="add mod">
          <ac:chgData name="S Davies (Guilsfield CP School)" userId="f12b56a8-f181-4ab8-8b33-583f91f1a10a" providerId="ADAL" clId="{88203272-4F2C-4575-A6C8-9D0808966488}" dt="2024-11-15T14:00:47.210" v="884" actId="1076"/>
          <ac:spMkLst>
            <pc:docMk/>
            <pc:sldMk cId="1481778168" sldId="260"/>
            <ac:spMk id="7" creationId="{05B067DF-3894-7178-DD33-F8062E152CEF}"/>
          </ac:spMkLst>
        </pc:spChg>
        <pc:spChg chg="del">
          <ac:chgData name="S Davies (Guilsfield CP School)" userId="f12b56a8-f181-4ab8-8b33-583f91f1a10a" providerId="ADAL" clId="{88203272-4F2C-4575-A6C8-9D0808966488}" dt="2024-10-25T13:44:30.842" v="33" actId="478"/>
          <ac:spMkLst>
            <pc:docMk/>
            <pc:sldMk cId="1481778168" sldId="260"/>
            <ac:spMk id="7" creationId="{0DEF1BA7-1AFE-00A8-A60D-3D1F2EE3C1EE}"/>
          </ac:spMkLst>
        </pc:spChg>
        <pc:spChg chg="add mod">
          <ac:chgData name="S Davies (Guilsfield CP School)" userId="f12b56a8-f181-4ab8-8b33-583f91f1a10a" providerId="ADAL" clId="{88203272-4F2C-4575-A6C8-9D0808966488}" dt="2024-11-15T14:01:11.481" v="886" actId="1076"/>
          <ac:spMkLst>
            <pc:docMk/>
            <pc:sldMk cId="1481778168" sldId="260"/>
            <ac:spMk id="10" creationId="{ED445ECB-FE01-3072-9074-F2DF0D8207ED}"/>
          </ac:spMkLst>
        </pc:spChg>
        <pc:spChg chg="add del">
          <ac:chgData name="S Davies (Guilsfield CP School)" userId="f12b56a8-f181-4ab8-8b33-583f91f1a10a" providerId="ADAL" clId="{88203272-4F2C-4575-A6C8-9D0808966488}" dt="2024-11-13T13:59:26.632" v="665" actId="478"/>
          <ac:spMkLst>
            <pc:docMk/>
            <pc:sldMk cId="1481778168" sldId="260"/>
            <ac:spMk id="13" creationId="{2EA6AD3B-50DA-4BDC-C584-145D3A2D445A}"/>
          </ac:spMkLst>
        </pc:spChg>
        <pc:spChg chg="add mod">
          <ac:chgData name="S Davies (Guilsfield CP School)" userId="f12b56a8-f181-4ab8-8b33-583f91f1a10a" providerId="ADAL" clId="{88203272-4F2C-4575-A6C8-9D0808966488}" dt="2024-11-13T14:01:03.983" v="688" actId="1076"/>
          <ac:spMkLst>
            <pc:docMk/>
            <pc:sldMk cId="1481778168" sldId="260"/>
            <ac:spMk id="14" creationId="{A0B62E0F-4CAD-2EE4-EC9C-4A9591396F99}"/>
          </ac:spMkLst>
        </pc:spChg>
        <pc:picChg chg="mod">
          <ac:chgData name="S Davies (Guilsfield CP School)" userId="f12b56a8-f181-4ab8-8b33-583f91f1a10a" providerId="ADAL" clId="{88203272-4F2C-4575-A6C8-9D0808966488}" dt="2024-11-13T14:01:00.257" v="687" actId="1076"/>
          <ac:picMkLst>
            <pc:docMk/>
            <pc:sldMk cId="1481778168" sldId="260"/>
            <ac:picMk id="4" creationId="{AFF2BBBB-778E-35E2-E8C4-710E7AB55D38}"/>
          </ac:picMkLst>
        </pc:picChg>
        <pc:cxnChg chg="add mod">
          <ac:chgData name="S Davies (Guilsfield CP School)" userId="f12b56a8-f181-4ab8-8b33-583f91f1a10a" providerId="ADAL" clId="{88203272-4F2C-4575-A6C8-9D0808966488}" dt="2024-11-13T14:01:21.002" v="692" actId="14100"/>
          <ac:cxnSpMkLst>
            <pc:docMk/>
            <pc:sldMk cId="1481778168" sldId="260"/>
            <ac:cxnSpMk id="2" creationId="{387B0A2E-4ECF-B0E3-C72F-55056680B579}"/>
          </ac:cxnSpMkLst>
        </pc:cxnChg>
        <pc:cxnChg chg="add mod">
          <ac:chgData name="S Davies (Guilsfield CP School)" userId="f12b56a8-f181-4ab8-8b33-583f91f1a10a" providerId="ADAL" clId="{88203272-4F2C-4575-A6C8-9D0808966488}" dt="2024-11-15T14:00:51.366" v="885" actId="14100"/>
          <ac:cxnSpMkLst>
            <pc:docMk/>
            <pc:sldMk cId="1481778168" sldId="260"/>
            <ac:cxnSpMk id="3" creationId="{D051703D-96F1-5A32-5F40-B3E5C46DA4DF}"/>
          </ac:cxnSpMkLst>
        </pc:cxnChg>
        <pc:cxnChg chg="add mod">
          <ac:chgData name="S Davies (Guilsfield CP School)" userId="f12b56a8-f181-4ab8-8b33-583f91f1a10a" providerId="ADAL" clId="{88203272-4F2C-4575-A6C8-9D0808966488}" dt="2024-11-14T10:42:32.940" v="794" actId="14100"/>
          <ac:cxnSpMkLst>
            <pc:docMk/>
            <pc:sldMk cId="1481778168" sldId="260"/>
            <ac:cxnSpMk id="9" creationId="{83A30E5F-C19C-C5CC-9F98-02E905762041}"/>
          </ac:cxnSpMkLst>
        </pc:cxnChg>
      </pc:sldChg>
      <pc:sldChg chg="new del">
        <pc:chgData name="S Davies (Guilsfield CP School)" userId="f12b56a8-f181-4ab8-8b33-583f91f1a10a" providerId="ADAL" clId="{88203272-4F2C-4575-A6C8-9D0808966488}" dt="2024-10-25T13:45:13.766" v="43" actId="680"/>
        <pc:sldMkLst>
          <pc:docMk/>
          <pc:sldMk cId="2016804454" sldId="261"/>
        </pc:sldMkLst>
      </pc:sldChg>
      <pc:sldChg chg="addSp delSp modSp new mod setBg modAnim">
        <pc:chgData name="S Davies (Guilsfield CP School)" userId="f12b56a8-f181-4ab8-8b33-583f91f1a10a" providerId="ADAL" clId="{88203272-4F2C-4575-A6C8-9D0808966488}" dt="2024-11-20T14:22:00.388" v="1587" actId="1076"/>
        <pc:sldMkLst>
          <pc:docMk/>
          <pc:sldMk cId="3868846528" sldId="261"/>
        </pc:sldMkLst>
        <pc:spChg chg="del">
          <ac:chgData name="S Davies (Guilsfield CP School)" userId="f12b56a8-f181-4ab8-8b33-583f91f1a10a" providerId="ADAL" clId="{88203272-4F2C-4575-A6C8-9D0808966488}" dt="2024-10-25T13:55:10.092" v="81" actId="478"/>
          <ac:spMkLst>
            <pc:docMk/>
            <pc:sldMk cId="3868846528" sldId="261"/>
            <ac:spMk id="2" creationId="{C55AC514-72E0-2B18-D9E0-D634DA20FF1F}"/>
          </ac:spMkLst>
        </pc:spChg>
        <pc:spChg chg="del">
          <ac:chgData name="S Davies (Guilsfield CP School)" userId="f12b56a8-f181-4ab8-8b33-583f91f1a10a" providerId="ADAL" clId="{88203272-4F2C-4575-A6C8-9D0808966488}" dt="2024-10-25T13:55:12.346" v="82" actId="478"/>
          <ac:spMkLst>
            <pc:docMk/>
            <pc:sldMk cId="3868846528" sldId="261"/>
            <ac:spMk id="3" creationId="{C232D439-6A05-92D7-5FFA-4EBE05A6D8E6}"/>
          </ac:spMkLst>
        </pc:spChg>
        <pc:spChg chg="add mod">
          <ac:chgData name="S Davies (Guilsfield CP School)" userId="f12b56a8-f181-4ab8-8b33-583f91f1a10a" providerId="ADAL" clId="{88203272-4F2C-4575-A6C8-9D0808966488}" dt="2024-11-20T14:22:00.388" v="1587" actId="1076"/>
          <ac:spMkLst>
            <pc:docMk/>
            <pc:sldMk cId="3868846528" sldId="261"/>
            <ac:spMk id="4" creationId="{0B98BE75-EB59-D89A-ABB0-45F89414A853}"/>
          </ac:spMkLst>
        </pc:spChg>
        <pc:spChg chg="add del">
          <ac:chgData name="S Davies (Guilsfield CP School)" userId="f12b56a8-f181-4ab8-8b33-583f91f1a10a" providerId="ADAL" clId="{88203272-4F2C-4575-A6C8-9D0808966488}" dt="2024-11-12T19:52:22.577" v="576" actId="26606"/>
          <ac:spMkLst>
            <pc:docMk/>
            <pc:sldMk cId="3868846528" sldId="261"/>
            <ac:spMk id="4103" creationId="{FA69AAE0-49D5-4C8B-8BA2-55898C00E05E}"/>
          </ac:spMkLst>
        </pc:spChg>
        <pc:picChg chg="add mod">
          <ac:chgData name="S Davies (Guilsfield CP School)" userId="f12b56a8-f181-4ab8-8b33-583f91f1a10a" providerId="ADAL" clId="{88203272-4F2C-4575-A6C8-9D0808966488}" dt="2024-11-12T19:52:28.416" v="579" actId="1076"/>
          <ac:picMkLst>
            <pc:docMk/>
            <pc:sldMk cId="3868846528" sldId="261"/>
            <ac:picMk id="3" creationId="{8A855B24-D047-00FB-0738-C6A3CDE7723F}"/>
          </ac:picMkLst>
        </pc:picChg>
        <pc:picChg chg="add mod">
          <ac:chgData name="S Davies (Guilsfield CP School)" userId="f12b56a8-f181-4ab8-8b33-583f91f1a10a" providerId="ADAL" clId="{88203272-4F2C-4575-A6C8-9D0808966488}" dt="2024-11-20T14:21:27.306" v="1577" actId="14100"/>
          <ac:picMkLst>
            <pc:docMk/>
            <pc:sldMk cId="3868846528" sldId="261"/>
            <ac:picMk id="4098" creationId="{4DB0A558-D2CD-0B89-78A0-F9B98B515B70}"/>
          </ac:picMkLst>
        </pc:picChg>
      </pc:sldChg>
      <pc:sldChg chg="modSp add mod ord modAnim">
        <pc:chgData name="S Davies (Guilsfield CP School)" userId="f12b56a8-f181-4ab8-8b33-583f91f1a10a" providerId="ADAL" clId="{88203272-4F2C-4575-A6C8-9D0808966488}" dt="2024-11-15T14:34:35.578" v="924" actId="20577"/>
        <pc:sldMkLst>
          <pc:docMk/>
          <pc:sldMk cId="2315270681" sldId="262"/>
        </pc:sldMkLst>
        <pc:spChg chg="mod">
          <ac:chgData name="S Davies (Guilsfield CP School)" userId="f12b56a8-f181-4ab8-8b33-583f91f1a10a" providerId="ADAL" clId="{88203272-4F2C-4575-A6C8-9D0808966488}" dt="2024-11-15T14:34:35.578" v="924" actId="20577"/>
          <ac:spMkLst>
            <pc:docMk/>
            <pc:sldMk cId="2315270681" sldId="262"/>
            <ac:spMk id="6" creationId="{E44A664C-23D4-527F-4FBC-0D1B44C18126}"/>
          </ac:spMkLst>
        </pc:spChg>
      </pc:sldChg>
      <pc:sldChg chg="addSp delSp modSp new mod setBg">
        <pc:chgData name="S Davies (Guilsfield CP School)" userId="f12b56a8-f181-4ab8-8b33-583f91f1a10a" providerId="ADAL" clId="{88203272-4F2C-4575-A6C8-9D0808966488}" dt="2024-11-20T11:24:31.905" v="1511" actId="404"/>
        <pc:sldMkLst>
          <pc:docMk/>
          <pc:sldMk cId="966157353" sldId="263"/>
        </pc:sldMkLst>
        <pc:spChg chg="del">
          <ac:chgData name="S Davies (Guilsfield CP School)" userId="f12b56a8-f181-4ab8-8b33-583f91f1a10a" providerId="ADAL" clId="{88203272-4F2C-4575-A6C8-9D0808966488}" dt="2024-11-15T14:24:55.589" v="905" actId="478"/>
          <ac:spMkLst>
            <pc:docMk/>
            <pc:sldMk cId="966157353" sldId="263"/>
            <ac:spMk id="2" creationId="{3471244D-BCE6-CAD9-1DD4-AFD6D342C4E6}"/>
          </ac:spMkLst>
        </pc:spChg>
        <pc:spChg chg="del">
          <ac:chgData name="S Davies (Guilsfield CP School)" userId="f12b56a8-f181-4ab8-8b33-583f91f1a10a" providerId="ADAL" clId="{88203272-4F2C-4575-A6C8-9D0808966488}" dt="2024-11-15T14:24:57.829" v="906" actId="478"/>
          <ac:spMkLst>
            <pc:docMk/>
            <pc:sldMk cId="966157353" sldId="263"/>
            <ac:spMk id="3" creationId="{55DBCA45-6896-4471-2486-359459E0092C}"/>
          </ac:spMkLst>
        </pc:spChg>
        <pc:spChg chg="add mod">
          <ac:chgData name="S Davies (Guilsfield CP School)" userId="f12b56a8-f181-4ab8-8b33-583f91f1a10a" providerId="ADAL" clId="{88203272-4F2C-4575-A6C8-9D0808966488}" dt="2024-11-20T11:24:31.905" v="1511" actId="404"/>
          <ac:spMkLst>
            <pc:docMk/>
            <pc:sldMk cId="966157353" sldId="263"/>
            <ac:spMk id="5" creationId="{09B1A785-0ABB-DBF4-85EF-BBA0FA0CB64A}"/>
          </ac:spMkLst>
        </pc:spChg>
        <pc:spChg chg="add del mod">
          <ac:chgData name="S Davies (Guilsfield CP School)" userId="f12b56a8-f181-4ab8-8b33-583f91f1a10a" providerId="ADAL" clId="{88203272-4F2C-4575-A6C8-9D0808966488}" dt="2024-11-20T11:22:52.570" v="1496" actId="478"/>
          <ac:spMkLst>
            <pc:docMk/>
            <pc:sldMk cId="966157353" sldId="263"/>
            <ac:spMk id="6" creationId="{25ED1A5F-A0B9-DDFC-3D37-33B8EB3E796F}"/>
          </ac:spMkLst>
        </pc:spChg>
        <pc:spChg chg="add del">
          <ac:chgData name="S Davies (Guilsfield CP School)" userId="f12b56a8-f181-4ab8-8b33-583f91f1a10a" providerId="ADAL" clId="{88203272-4F2C-4575-A6C8-9D0808966488}" dt="2024-11-15T14:26:17.076" v="914" actId="26606"/>
          <ac:spMkLst>
            <pc:docMk/>
            <pc:sldMk cId="966157353" sldId="263"/>
            <ac:spMk id="9" creationId="{F3060C83-F051-4F0E-ABAD-AA0DFC48B218}"/>
          </ac:spMkLst>
        </pc:spChg>
        <pc:spChg chg="add del">
          <ac:chgData name="S Davies (Guilsfield CP School)" userId="f12b56a8-f181-4ab8-8b33-583f91f1a10a" providerId="ADAL" clId="{88203272-4F2C-4575-A6C8-9D0808966488}" dt="2024-11-15T14:26:17.076" v="914" actId="26606"/>
          <ac:spMkLst>
            <pc:docMk/>
            <pc:sldMk cId="966157353" sldId="263"/>
            <ac:spMk id="11" creationId="{83C98ABE-055B-441F-B07E-44F97F083C39}"/>
          </ac:spMkLst>
        </pc:spChg>
        <pc:spChg chg="add del">
          <ac:chgData name="S Davies (Guilsfield CP School)" userId="f12b56a8-f181-4ab8-8b33-583f91f1a10a" providerId="ADAL" clId="{88203272-4F2C-4575-A6C8-9D0808966488}" dt="2024-11-15T14:26:17.076" v="914" actId="26606"/>
          <ac:spMkLst>
            <pc:docMk/>
            <pc:sldMk cId="966157353" sldId="263"/>
            <ac:spMk id="13" creationId="{29FDB030-9B49-4CED-8CCD-4D99382388AC}"/>
          </ac:spMkLst>
        </pc:spChg>
        <pc:spChg chg="add del">
          <ac:chgData name="S Davies (Guilsfield CP School)" userId="f12b56a8-f181-4ab8-8b33-583f91f1a10a" providerId="ADAL" clId="{88203272-4F2C-4575-A6C8-9D0808966488}" dt="2024-11-15T14:26:17.076" v="914" actId="26606"/>
          <ac:spMkLst>
            <pc:docMk/>
            <pc:sldMk cId="966157353" sldId="263"/>
            <ac:spMk id="15" creationId="{3783CA14-24A1-485C-8B30-D6A5D87987AD}"/>
          </ac:spMkLst>
        </pc:spChg>
        <pc:spChg chg="add del">
          <ac:chgData name="S Davies (Guilsfield CP School)" userId="f12b56a8-f181-4ab8-8b33-583f91f1a10a" providerId="ADAL" clId="{88203272-4F2C-4575-A6C8-9D0808966488}" dt="2024-11-15T14:26:17.076" v="914" actId="26606"/>
          <ac:spMkLst>
            <pc:docMk/>
            <pc:sldMk cId="966157353" sldId="263"/>
            <ac:spMk id="17" creationId="{9A97C86A-04D6-40F7-AE84-31AB43E6A846}"/>
          </ac:spMkLst>
        </pc:spChg>
        <pc:spChg chg="add del">
          <ac:chgData name="S Davies (Guilsfield CP School)" userId="f12b56a8-f181-4ab8-8b33-583f91f1a10a" providerId="ADAL" clId="{88203272-4F2C-4575-A6C8-9D0808966488}" dt="2024-11-15T14:26:17.076" v="914" actId="26606"/>
          <ac:spMkLst>
            <pc:docMk/>
            <pc:sldMk cId="966157353" sldId="263"/>
            <ac:spMk id="19" creationId="{FF9F2414-84E8-453E-B1F3-389FDE8192D9}"/>
          </ac:spMkLst>
        </pc:spChg>
        <pc:spChg chg="add del">
          <ac:chgData name="S Davies (Guilsfield CP School)" userId="f12b56a8-f181-4ab8-8b33-583f91f1a10a" providerId="ADAL" clId="{88203272-4F2C-4575-A6C8-9D0808966488}" dt="2024-11-15T14:26:17.076" v="914" actId="26606"/>
          <ac:spMkLst>
            <pc:docMk/>
            <pc:sldMk cId="966157353" sldId="263"/>
            <ac:spMk id="21" creationId="{3ECA69A1-7536-43AC-85EF-C7106179F5ED}"/>
          </ac:spMkLst>
        </pc:spChg>
        <pc:spChg chg="add del">
          <ac:chgData name="S Davies (Guilsfield CP School)" userId="f12b56a8-f181-4ab8-8b33-583f91f1a10a" providerId="ADAL" clId="{88203272-4F2C-4575-A6C8-9D0808966488}" dt="2024-11-20T11:23:08.461" v="1499" actId="26606"/>
          <ac:spMkLst>
            <pc:docMk/>
            <pc:sldMk cId="966157353" sldId="263"/>
            <ac:spMk id="26" creationId="{01D0AF59-99C3-4251-AB9A-C966C6AD4400}"/>
          </ac:spMkLst>
        </pc:spChg>
        <pc:spChg chg="add del">
          <ac:chgData name="S Davies (Guilsfield CP School)" userId="f12b56a8-f181-4ab8-8b33-583f91f1a10a" providerId="ADAL" clId="{88203272-4F2C-4575-A6C8-9D0808966488}" dt="2024-11-20T11:23:08.461" v="1499" actId="26606"/>
          <ac:spMkLst>
            <pc:docMk/>
            <pc:sldMk cId="966157353" sldId="263"/>
            <ac:spMk id="28" creationId="{1855405F-37A2-4869-9154-F8BE3BECE6C3}"/>
          </ac:spMkLst>
        </pc:spChg>
        <pc:spChg chg="add del">
          <ac:chgData name="S Davies (Guilsfield CP School)" userId="f12b56a8-f181-4ab8-8b33-583f91f1a10a" providerId="ADAL" clId="{88203272-4F2C-4575-A6C8-9D0808966488}" dt="2024-11-20T11:23:08.461" v="1499" actId="26606"/>
          <ac:spMkLst>
            <pc:docMk/>
            <pc:sldMk cId="966157353" sldId="263"/>
            <ac:spMk id="33" creationId="{B9FF99BD-075F-4761-A995-6FC574BD25EA}"/>
          </ac:spMkLst>
        </pc:spChg>
        <pc:spChg chg="add del">
          <ac:chgData name="S Davies (Guilsfield CP School)" userId="f12b56a8-f181-4ab8-8b33-583f91f1a10a" providerId="ADAL" clId="{88203272-4F2C-4575-A6C8-9D0808966488}" dt="2024-11-20T11:23:08.461" v="1499" actId="26606"/>
          <ac:spMkLst>
            <pc:docMk/>
            <pc:sldMk cId="966157353" sldId="263"/>
            <ac:spMk id="35" creationId="{A7B21A54-9BA3-4EA9-B460-5A829ADD9051}"/>
          </ac:spMkLst>
        </pc:spChg>
        <pc:spChg chg="add del">
          <ac:chgData name="S Davies (Guilsfield CP School)" userId="f12b56a8-f181-4ab8-8b33-583f91f1a10a" providerId="ADAL" clId="{88203272-4F2C-4575-A6C8-9D0808966488}" dt="2024-11-20T11:23:08.461" v="1499" actId="26606"/>
          <ac:spMkLst>
            <pc:docMk/>
            <pc:sldMk cId="966157353" sldId="263"/>
            <ac:spMk id="37" creationId="{6FA8F714-B9D8-488A-8CCA-E9948FF913A9}"/>
          </ac:spMkLst>
        </pc:spChg>
        <pc:graphicFrameChg chg="add mod modGraphic">
          <ac:chgData name="S Davies (Guilsfield CP School)" userId="f12b56a8-f181-4ab8-8b33-583f91f1a10a" providerId="ADAL" clId="{88203272-4F2C-4575-A6C8-9D0808966488}" dt="2024-11-20T11:24:05.750" v="1506" actId="403"/>
          <ac:graphicFrameMkLst>
            <pc:docMk/>
            <pc:sldMk cId="966157353" sldId="263"/>
            <ac:graphicFrameMk id="2" creationId="{74D24B72-5478-B73B-0DDA-ABFB46F49202}"/>
          </ac:graphicFrameMkLst>
        </pc:graphicFrameChg>
        <pc:graphicFrameChg chg="add del mod modGraphic">
          <ac:chgData name="S Davies (Guilsfield CP School)" userId="f12b56a8-f181-4ab8-8b33-583f91f1a10a" providerId="ADAL" clId="{88203272-4F2C-4575-A6C8-9D0808966488}" dt="2024-11-20T11:22:50.471" v="1495" actId="478"/>
          <ac:graphicFrameMkLst>
            <pc:docMk/>
            <pc:sldMk cId="966157353" sldId="263"/>
            <ac:graphicFrameMk id="4" creationId="{F1E6B517-FCEE-C71B-AE6E-4DC2772BA5A3}"/>
          </ac:graphicFrameMkLst>
        </pc:graphicFrameChg>
      </pc:sldChg>
      <pc:sldChg chg="delSp new del mod">
        <pc:chgData name="S Davies (Guilsfield CP School)" userId="f12b56a8-f181-4ab8-8b33-583f91f1a10a" providerId="ADAL" clId="{88203272-4F2C-4575-A6C8-9D0808966488}" dt="2024-11-17T19:49:02.735" v="1061" actId="47"/>
        <pc:sldMkLst>
          <pc:docMk/>
          <pc:sldMk cId="2934510609" sldId="264"/>
        </pc:sldMkLst>
        <pc:spChg chg="del">
          <ac:chgData name="S Davies (Guilsfield CP School)" userId="f12b56a8-f181-4ab8-8b33-583f91f1a10a" providerId="ADAL" clId="{88203272-4F2C-4575-A6C8-9D0808966488}" dt="2024-11-17T19:48:56.040" v="1058" actId="478"/>
          <ac:spMkLst>
            <pc:docMk/>
            <pc:sldMk cId="2934510609" sldId="264"/>
            <ac:spMk id="2" creationId="{6D9FEAE6-7482-4EDE-55C2-E671F3128D97}"/>
          </ac:spMkLst>
        </pc:spChg>
        <pc:spChg chg="del">
          <ac:chgData name="S Davies (Guilsfield CP School)" userId="f12b56a8-f181-4ab8-8b33-583f91f1a10a" providerId="ADAL" clId="{88203272-4F2C-4575-A6C8-9D0808966488}" dt="2024-11-17T19:48:57.895" v="1059" actId="478"/>
          <ac:spMkLst>
            <pc:docMk/>
            <pc:sldMk cId="2934510609" sldId="264"/>
            <ac:spMk id="3" creationId="{C83B1759-8040-874E-7490-0CDBBAFD8D31}"/>
          </ac:spMkLst>
        </pc:spChg>
      </pc:sldChg>
      <pc:sldChg chg="modSp add mod">
        <pc:chgData name="S Davies (Guilsfield CP School)" userId="f12b56a8-f181-4ab8-8b33-583f91f1a10a" providerId="ADAL" clId="{88203272-4F2C-4575-A6C8-9D0808966488}" dt="2024-11-20T15:28:18.200" v="2086" actId="20577"/>
        <pc:sldMkLst>
          <pc:docMk/>
          <pc:sldMk cId="576440527" sldId="265"/>
        </pc:sldMkLst>
        <pc:spChg chg="mod">
          <ac:chgData name="S Davies (Guilsfield CP School)" userId="f12b56a8-f181-4ab8-8b33-583f91f1a10a" providerId="ADAL" clId="{88203272-4F2C-4575-A6C8-9D0808966488}" dt="2024-11-20T15:22:35.822" v="2026" actId="20577"/>
          <ac:spMkLst>
            <pc:docMk/>
            <pc:sldMk cId="576440527" sldId="265"/>
            <ac:spMk id="5" creationId="{D9F61624-08D0-98AA-E59E-1521B69908FE}"/>
          </ac:spMkLst>
        </pc:spChg>
        <pc:graphicFrameChg chg="mod modGraphic">
          <ac:chgData name="S Davies (Guilsfield CP School)" userId="f12b56a8-f181-4ab8-8b33-583f91f1a10a" providerId="ADAL" clId="{88203272-4F2C-4575-A6C8-9D0808966488}" dt="2024-11-17T20:07:06.938" v="1311" actId="20577"/>
          <ac:graphicFrameMkLst>
            <pc:docMk/>
            <pc:sldMk cId="576440527" sldId="265"/>
            <ac:graphicFrameMk id="4" creationId="{7B1E6C42-EFA2-D762-4F69-D3185BC952BB}"/>
          </ac:graphicFrameMkLst>
        </pc:graphicFrameChg>
        <pc:graphicFrameChg chg="mod modGraphic">
          <ac:chgData name="S Davies (Guilsfield CP School)" userId="f12b56a8-f181-4ab8-8b33-583f91f1a10a" providerId="ADAL" clId="{88203272-4F2C-4575-A6C8-9D0808966488}" dt="2024-11-20T15:22:24.588" v="2022" actId="20577"/>
          <ac:graphicFrameMkLst>
            <pc:docMk/>
            <pc:sldMk cId="576440527" sldId="265"/>
            <ac:graphicFrameMk id="6" creationId="{996A5E25-0E64-8DAC-5294-0D622B69C6BB}"/>
          </ac:graphicFrameMkLst>
        </pc:graphicFrameChg>
        <pc:graphicFrameChg chg="mod modGraphic">
          <ac:chgData name="S Davies (Guilsfield CP School)" userId="f12b56a8-f181-4ab8-8b33-583f91f1a10a" providerId="ADAL" clId="{88203272-4F2C-4575-A6C8-9D0808966488}" dt="2024-11-20T15:28:18.200" v="2086" actId="20577"/>
          <ac:graphicFrameMkLst>
            <pc:docMk/>
            <pc:sldMk cId="576440527" sldId="265"/>
            <ac:graphicFrameMk id="7" creationId="{93588440-FE43-EB4C-D8E1-7D21073CD94E}"/>
          </ac:graphicFrameMkLst>
        </pc:graphicFrameChg>
      </pc:sldChg>
      <pc:sldChg chg="addSp delSp modSp add mod">
        <pc:chgData name="S Davies (Guilsfield CP School)" userId="f12b56a8-f181-4ab8-8b33-583f91f1a10a" providerId="ADAL" clId="{88203272-4F2C-4575-A6C8-9D0808966488}" dt="2024-11-20T10:12:26.006" v="1357" actId="1076"/>
        <pc:sldMkLst>
          <pc:docMk/>
          <pc:sldMk cId="2532554276" sldId="266"/>
        </pc:sldMkLst>
        <pc:spChg chg="add">
          <ac:chgData name="S Davies (Guilsfield CP School)" userId="f12b56a8-f181-4ab8-8b33-583f91f1a10a" providerId="ADAL" clId="{88203272-4F2C-4575-A6C8-9D0808966488}" dt="2024-11-17T19:58:51.821" v="1215"/>
          <ac:spMkLst>
            <pc:docMk/>
            <pc:sldMk cId="2532554276" sldId="266"/>
            <ac:spMk id="2" creationId="{ADFF071F-67F2-F77E-6379-DE365A0437DF}"/>
          </ac:spMkLst>
        </pc:spChg>
        <pc:spChg chg="mod">
          <ac:chgData name="S Davies (Guilsfield CP School)" userId="f12b56a8-f181-4ab8-8b33-583f91f1a10a" providerId="ADAL" clId="{88203272-4F2C-4575-A6C8-9D0808966488}" dt="2024-11-20T10:11:19.376" v="1351" actId="20577"/>
          <ac:spMkLst>
            <pc:docMk/>
            <pc:sldMk cId="2532554276" sldId="266"/>
            <ac:spMk id="4" creationId="{0B98BE75-EB59-D89A-ABB0-45F89414A853}"/>
          </ac:spMkLst>
        </pc:spChg>
        <pc:spChg chg="add del mod">
          <ac:chgData name="S Davies (Guilsfield CP School)" userId="f12b56a8-f181-4ab8-8b33-583f91f1a10a" providerId="ADAL" clId="{88203272-4F2C-4575-A6C8-9D0808966488}" dt="2024-11-17T20:01:04.992" v="1229" actId="478"/>
          <ac:spMkLst>
            <pc:docMk/>
            <pc:sldMk cId="2532554276" sldId="266"/>
            <ac:spMk id="7" creationId="{8D2C6697-A29A-2C7A-F1AC-B3DD182916A2}"/>
          </ac:spMkLst>
        </pc:spChg>
        <pc:picChg chg="mod">
          <ac:chgData name="S Davies (Guilsfield CP School)" userId="f12b56a8-f181-4ab8-8b33-583f91f1a10a" providerId="ADAL" clId="{88203272-4F2C-4575-A6C8-9D0808966488}" dt="2024-11-17T20:00:58.826" v="1227" actId="1076"/>
          <ac:picMkLst>
            <pc:docMk/>
            <pc:sldMk cId="2532554276" sldId="266"/>
            <ac:picMk id="3" creationId="{8A855B24-D047-00FB-0738-C6A3CDE7723F}"/>
          </ac:picMkLst>
        </pc:picChg>
        <pc:picChg chg="add mod">
          <ac:chgData name="S Davies (Guilsfield CP School)" userId="f12b56a8-f181-4ab8-8b33-583f91f1a10a" providerId="ADAL" clId="{88203272-4F2C-4575-A6C8-9D0808966488}" dt="2024-11-20T10:12:26.006" v="1357" actId="1076"/>
          <ac:picMkLst>
            <pc:docMk/>
            <pc:sldMk cId="2532554276" sldId="266"/>
            <ac:picMk id="5" creationId="{DD7C04BA-C98F-16C4-56CE-6F9A2CA65993}"/>
          </ac:picMkLst>
        </pc:picChg>
        <pc:picChg chg="add del mod">
          <ac:chgData name="S Davies (Guilsfield CP School)" userId="f12b56a8-f181-4ab8-8b33-583f91f1a10a" providerId="ADAL" clId="{88203272-4F2C-4575-A6C8-9D0808966488}" dt="2024-11-20T10:11:26.279" v="1352" actId="478"/>
          <ac:picMkLst>
            <pc:docMk/>
            <pc:sldMk cId="2532554276" sldId="266"/>
            <ac:picMk id="6" creationId="{E344E2AE-22D5-F833-4BA0-939764CFCC6F}"/>
          </ac:picMkLst>
        </pc:picChg>
        <pc:picChg chg="mod">
          <ac:chgData name="S Davies (Guilsfield CP School)" userId="f12b56a8-f181-4ab8-8b33-583f91f1a10a" providerId="ADAL" clId="{88203272-4F2C-4575-A6C8-9D0808966488}" dt="2024-11-20T10:11:13.129" v="1349" actId="14100"/>
          <ac:picMkLst>
            <pc:docMk/>
            <pc:sldMk cId="2532554276" sldId="266"/>
            <ac:picMk id="4098" creationId="{4DB0A558-D2CD-0B89-78A0-F9B98B515B70}"/>
          </ac:picMkLst>
        </pc:picChg>
      </pc:sldChg>
      <pc:sldChg chg="delSp modSp add mod delAnim modNotesTx">
        <pc:chgData name="S Davies (Guilsfield CP School)" userId="f12b56a8-f181-4ab8-8b33-583f91f1a10a" providerId="ADAL" clId="{88203272-4F2C-4575-A6C8-9D0808966488}" dt="2024-11-20T13:57:40.698" v="1550" actId="1076"/>
        <pc:sldMkLst>
          <pc:docMk/>
          <pc:sldMk cId="1055555888" sldId="267"/>
        </pc:sldMkLst>
        <pc:spChg chg="del">
          <ac:chgData name="S Davies (Guilsfield CP School)" userId="f12b56a8-f181-4ab8-8b33-583f91f1a10a" providerId="ADAL" clId="{88203272-4F2C-4575-A6C8-9D0808966488}" dt="2024-11-20T13:56:00.288" v="1536" actId="478"/>
          <ac:spMkLst>
            <pc:docMk/>
            <pc:sldMk cId="1055555888" sldId="267"/>
            <ac:spMk id="2" creationId="{BD5F6291-B7D3-5C76-511B-3F75330B6C6B}"/>
          </ac:spMkLst>
        </pc:spChg>
        <pc:spChg chg="del">
          <ac:chgData name="S Davies (Guilsfield CP School)" userId="f12b56a8-f181-4ab8-8b33-583f91f1a10a" providerId="ADAL" clId="{88203272-4F2C-4575-A6C8-9D0808966488}" dt="2024-11-20T13:56:01.955" v="1537" actId="478"/>
          <ac:spMkLst>
            <pc:docMk/>
            <pc:sldMk cId="1055555888" sldId="267"/>
            <ac:spMk id="8" creationId="{6458802A-E9A6-BF2C-CB47-55AE2FF41F5B}"/>
          </ac:spMkLst>
        </pc:spChg>
        <pc:spChg chg="del">
          <ac:chgData name="S Davies (Guilsfield CP School)" userId="f12b56a8-f181-4ab8-8b33-583f91f1a10a" providerId="ADAL" clId="{88203272-4F2C-4575-A6C8-9D0808966488}" dt="2024-11-20T13:55:57.938" v="1535" actId="478"/>
          <ac:spMkLst>
            <pc:docMk/>
            <pc:sldMk cId="1055555888" sldId="267"/>
            <ac:spMk id="9" creationId="{7E89BA43-4F21-822E-27EE-96826407978E}"/>
          </ac:spMkLst>
        </pc:spChg>
        <pc:spChg chg="del">
          <ac:chgData name="S Davies (Guilsfield CP School)" userId="f12b56a8-f181-4ab8-8b33-583f91f1a10a" providerId="ADAL" clId="{88203272-4F2C-4575-A6C8-9D0808966488}" dt="2024-11-20T13:56:17.059" v="1541" actId="478"/>
          <ac:spMkLst>
            <pc:docMk/>
            <pc:sldMk cId="1055555888" sldId="267"/>
            <ac:spMk id="10" creationId="{1925BE2C-E5A9-0254-D9EA-7A2505420BD4}"/>
          </ac:spMkLst>
        </pc:spChg>
        <pc:spChg chg="del">
          <ac:chgData name="S Davies (Guilsfield CP School)" userId="f12b56a8-f181-4ab8-8b33-583f91f1a10a" providerId="ADAL" clId="{88203272-4F2C-4575-A6C8-9D0808966488}" dt="2024-11-20T13:56:19.415" v="1542" actId="478"/>
          <ac:spMkLst>
            <pc:docMk/>
            <pc:sldMk cId="1055555888" sldId="267"/>
            <ac:spMk id="11" creationId="{32E7A646-6B12-0351-B974-C2CC1A76C011}"/>
          </ac:spMkLst>
        </pc:spChg>
        <pc:spChg chg="del mod">
          <ac:chgData name="S Davies (Guilsfield CP School)" userId="f12b56a8-f181-4ab8-8b33-583f91f1a10a" providerId="ADAL" clId="{88203272-4F2C-4575-A6C8-9D0808966488}" dt="2024-11-20T13:56:05.367" v="1539" actId="478"/>
          <ac:spMkLst>
            <pc:docMk/>
            <pc:sldMk cId="1055555888" sldId="267"/>
            <ac:spMk id="14" creationId="{96F7835D-0385-7766-52DA-1B9EFFC48299}"/>
          </ac:spMkLst>
        </pc:spChg>
        <pc:spChg chg="del">
          <ac:chgData name="S Davies (Guilsfield CP School)" userId="f12b56a8-f181-4ab8-8b33-583f91f1a10a" providerId="ADAL" clId="{88203272-4F2C-4575-A6C8-9D0808966488}" dt="2024-11-20T13:56:13.062" v="1540" actId="478"/>
          <ac:spMkLst>
            <pc:docMk/>
            <pc:sldMk cId="1055555888" sldId="267"/>
            <ac:spMk id="15" creationId="{593C5992-DDA1-1C56-8EFC-A0B13FD066B6}"/>
          </ac:spMkLst>
        </pc:spChg>
        <pc:picChg chg="mod">
          <ac:chgData name="S Davies (Guilsfield CP School)" userId="f12b56a8-f181-4ab8-8b33-583f91f1a10a" providerId="ADAL" clId="{88203272-4F2C-4575-A6C8-9D0808966488}" dt="2024-11-20T13:57:40.698" v="1550" actId="1076"/>
          <ac:picMkLst>
            <pc:docMk/>
            <pc:sldMk cId="1055555888" sldId="267"/>
            <ac:picMk id="3" creationId="{AC80F21C-D979-73B6-F7DA-CE5EE54BABEF}"/>
          </ac:picMkLst>
        </pc:picChg>
        <pc:picChg chg="mod">
          <ac:chgData name="S Davies (Guilsfield CP School)" userId="f12b56a8-f181-4ab8-8b33-583f91f1a10a" providerId="ADAL" clId="{88203272-4F2C-4575-A6C8-9D0808966488}" dt="2024-11-20T13:57:40.010" v="1548" actId="1076"/>
          <ac:picMkLst>
            <pc:docMk/>
            <pc:sldMk cId="1055555888" sldId="267"/>
            <ac:picMk id="2054" creationId="{B4FD977C-E7CD-6B49-3271-983A8BAA01EB}"/>
          </ac:picMkLst>
        </pc:picChg>
        <pc:picChg chg="mod">
          <ac:chgData name="S Davies (Guilsfield CP School)" userId="f12b56a8-f181-4ab8-8b33-583f91f1a10a" providerId="ADAL" clId="{88203272-4F2C-4575-A6C8-9D0808966488}" dt="2024-11-20T13:57:40.359" v="1549" actId="1076"/>
          <ac:picMkLst>
            <pc:docMk/>
            <pc:sldMk cId="1055555888" sldId="267"/>
            <ac:picMk id="2067" creationId="{B8469ADB-1286-C257-679C-F50EF8A14BF1}"/>
          </ac:picMkLst>
        </pc:picChg>
      </pc:sldChg>
      <pc:sldChg chg="addSp delSp modSp new mod">
        <pc:chgData name="S Davies (Guilsfield CP School)" userId="f12b56a8-f181-4ab8-8b33-583f91f1a10a" providerId="ADAL" clId="{88203272-4F2C-4575-A6C8-9D0808966488}" dt="2024-11-20T15:12:46.428" v="1724" actId="1076"/>
        <pc:sldMkLst>
          <pc:docMk/>
          <pc:sldMk cId="2346474319" sldId="268"/>
        </pc:sldMkLst>
        <pc:spChg chg="del">
          <ac:chgData name="S Davies (Guilsfield CP School)" userId="f12b56a8-f181-4ab8-8b33-583f91f1a10a" providerId="ADAL" clId="{88203272-4F2C-4575-A6C8-9D0808966488}" dt="2024-11-20T15:01:23.836" v="1713" actId="478"/>
          <ac:spMkLst>
            <pc:docMk/>
            <pc:sldMk cId="2346474319" sldId="268"/>
            <ac:spMk id="2" creationId="{19B322E1-3EE7-6B5C-01E7-617300379BD8}"/>
          </ac:spMkLst>
        </pc:spChg>
        <pc:spChg chg="del">
          <ac:chgData name="S Davies (Guilsfield CP School)" userId="f12b56a8-f181-4ab8-8b33-583f91f1a10a" providerId="ADAL" clId="{88203272-4F2C-4575-A6C8-9D0808966488}" dt="2024-11-20T15:01:24.829" v="1714" actId="478"/>
          <ac:spMkLst>
            <pc:docMk/>
            <pc:sldMk cId="2346474319" sldId="268"/>
            <ac:spMk id="3" creationId="{6441C379-5F04-B257-50F0-D8A48514BB46}"/>
          </ac:spMkLst>
        </pc:spChg>
        <pc:spChg chg="add mod">
          <ac:chgData name="S Davies (Guilsfield CP School)" userId="f12b56a8-f181-4ab8-8b33-583f91f1a10a" providerId="ADAL" clId="{88203272-4F2C-4575-A6C8-9D0808966488}" dt="2024-11-20T15:12:46.428" v="1724" actId="1076"/>
          <ac:spMkLst>
            <pc:docMk/>
            <pc:sldMk cId="2346474319" sldId="268"/>
            <ac:spMk id="5" creationId="{9876497F-64BB-45C9-639B-D2CDD42205BB}"/>
          </ac:spMkLst>
        </pc:spChg>
        <pc:picChg chg="add del mod">
          <ac:chgData name="S Davies (Guilsfield CP School)" userId="f12b56a8-f181-4ab8-8b33-583f91f1a10a" providerId="ADAL" clId="{88203272-4F2C-4575-A6C8-9D0808966488}" dt="2024-11-20T15:12:03.731" v="1718" actId="478"/>
          <ac:picMkLst>
            <pc:docMk/>
            <pc:sldMk cId="2346474319" sldId="268"/>
            <ac:picMk id="2050" creationId="{BE7570B2-DE5B-20D5-BA66-0C7D1518E876}"/>
          </ac:picMkLst>
        </pc:picChg>
      </pc:sldChg>
      <pc:sldChg chg="addSp delSp new mod">
        <pc:chgData name="S Davies (Guilsfield CP School)" userId="f12b56a8-f181-4ab8-8b33-583f91f1a10a" providerId="ADAL" clId="{88203272-4F2C-4575-A6C8-9D0808966488}" dt="2024-11-20T15:12:11.472" v="1722" actId="22"/>
        <pc:sldMkLst>
          <pc:docMk/>
          <pc:sldMk cId="401067747" sldId="269"/>
        </pc:sldMkLst>
        <pc:spChg chg="del">
          <ac:chgData name="S Davies (Guilsfield CP School)" userId="f12b56a8-f181-4ab8-8b33-583f91f1a10a" providerId="ADAL" clId="{88203272-4F2C-4575-A6C8-9D0808966488}" dt="2024-11-20T15:12:10.496" v="1721" actId="478"/>
          <ac:spMkLst>
            <pc:docMk/>
            <pc:sldMk cId="401067747" sldId="269"/>
            <ac:spMk id="2" creationId="{356181AA-6768-BE49-59E8-47D1B7E5341D}"/>
          </ac:spMkLst>
        </pc:spChg>
        <pc:spChg chg="del">
          <ac:chgData name="S Davies (Guilsfield CP School)" userId="f12b56a8-f181-4ab8-8b33-583f91f1a10a" providerId="ADAL" clId="{88203272-4F2C-4575-A6C8-9D0808966488}" dt="2024-11-20T15:12:09.369" v="1720" actId="478"/>
          <ac:spMkLst>
            <pc:docMk/>
            <pc:sldMk cId="401067747" sldId="269"/>
            <ac:spMk id="3" creationId="{8E2B2BEF-E3C0-A66A-43CD-0331FDBE4CF4}"/>
          </ac:spMkLst>
        </pc:spChg>
        <pc:picChg chg="add">
          <ac:chgData name="S Davies (Guilsfield CP School)" userId="f12b56a8-f181-4ab8-8b33-583f91f1a10a" providerId="ADAL" clId="{88203272-4F2C-4575-A6C8-9D0808966488}" dt="2024-11-20T15:12:11.472" v="1722" actId="22"/>
          <ac:picMkLst>
            <pc:docMk/>
            <pc:sldMk cId="401067747" sldId="269"/>
            <ac:picMk id="5" creationId="{02B4E74C-C622-13DF-F6C3-ECE23BEF2BA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9B00B1-66DD-4D38-82CC-C251B9A9D049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998219-4C26-4594-8007-3C2A1F62D33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521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98219-4C26-4594-8007-3C2A1F62D336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66672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98219-4C26-4594-8007-3C2A1F62D336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182742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98219-4C26-4594-8007-3C2A1F62D336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7554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98219-4C26-4594-8007-3C2A1F62D336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77098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4545F-11EB-6B3C-A565-0D92D788AC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3E361B-5E2F-41D0-8926-529D868DD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88D98-8AC8-9063-2E64-ACCB7595D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8A0A5-C667-F39F-AAA6-3B7FE1FF1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7D3C1A-4501-EA48-CA0D-B480C9549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56253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4E522-DB0A-4E1F-81AF-DA159E79A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B8ACD-6083-C4BD-BB0D-C749097F4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D6DF09-0D15-0B73-9B91-0EEF69ECC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C0BE1-596F-CE0E-9DF5-4898A2BD2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1546A-43F3-4D69-CF2B-C22B14FBF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58863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4E5D3-EA5C-D8C3-55E0-43F2B4758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ED6824-4F81-B9ED-E975-A8DDAB24E6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8E583-4050-58BD-A89C-7DA36D0ED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15E5D-B396-145A-44CE-D179A7B97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D816C3-B5ED-6A81-2AC9-B7D41F67E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32523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ED24E-ED32-F076-6DD3-556A14E76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C1244-A7E5-51EB-F116-E1D49909E8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63B20F-3562-726F-792C-42A52D96AC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7FB27-6C11-BAF9-6113-40BA1F44A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0F42D-91DB-9E4D-BDC5-D9FAA2BCC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43CD0E-73FA-8D57-B8C7-E4F7BEC74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2685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4724A-D4C2-4E2A-94CF-B5A0B2530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67D91B-F0FD-4621-D8DD-E0468E7FC6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393C53-3065-966B-BA32-4723B376AB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A129F2-3140-CEC1-9519-C9264A0720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384614-D3A0-ACA2-60B5-82A1652655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C71E2D-BA4C-FB82-4BF9-E3B5B65BC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7BB627-70AB-CF40-1C1A-8DA535804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AF5E1C-A373-3C20-DE46-AAEC0ACA1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88796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864E1-6009-0111-0754-898D78216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E3CC40-794A-C5A9-7D83-7C03A163E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D1EFF-278D-1210-3080-5E5A5611E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C70C6C-043F-9370-8EB8-768FD735D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25333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E72E1E-1062-BD80-56E5-AF01B50B4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C794A2-E4F7-3149-F2F9-7AA8AB3EA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84A95E-5EEB-AF12-B9A4-99970C961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50648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0417-A8ED-1986-64E7-F2979E7AE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AB38B-F6AF-750F-4A4C-F4EBDCFE1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834CCE-046E-2FA1-2FC1-885E998B0F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B21491-AD81-7212-1394-EE21F3B7A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14F42D-F5FA-897C-E87D-5FB63A1F3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990EB9-7288-CEDE-0E30-69F225AAE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9005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3477-4F99-C5B6-1026-557EB45D6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D4C1D6-E798-CB5F-E4AB-C8ED081E1E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F5389C-9CA5-CE25-C3F3-7A5A33DC7F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494E51-9E78-47E2-0481-0EDDBD2C1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A2B679-5450-8628-1A4A-386F7FD61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5B22D7-3F98-5F32-115F-57BC70A2A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15826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15C0E-8375-75DD-9042-AF20D853F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D9C734-4633-3628-96F1-8B7A3952E6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E5DA2-D870-F4A5-9C7F-4523F12F8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93271-D02D-A8F0-48F4-ADF1EDCFB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AD075-5821-21E0-4192-C6FB97886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0976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E96FB5-F0B7-084B-5C85-E2B6341A46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D8B920-542E-9568-3CDC-B4DD4F0D96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6F07B-ACD8-CA26-7139-993685144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9E54FD-B3DC-7575-592D-6C2A3DE8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64B261-12E9-A80E-1E93-7F4F6CF02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83369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DE1A21-835E-1E35-3769-CB36E3CB1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2D139F-9B30-2565-231B-F74A019BEF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EB92D-3B14-FB28-5B57-0FA33242DA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E89B93-F5D5-4BAA-A24F-728AF48CEE33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5571E-5E01-5607-CF1F-7E8B1305F0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E54D4-6342-5A8A-CEB7-C785688A63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55078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pixabay.com/en/military-army-soldiers-walking-42352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12" Type="http://schemas.openxmlformats.org/officeDocument/2006/relationships/hyperlink" Target="https://openclipart.org/detail/7872/lcd-widescreen-monitor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0" Type="http://schemas.openxmlformats.org/officeDocument/2006/relationships/hyperlink" Target="https://animalia-life.club/qa/pictures/pant-clipart" TargetMode="External"/><Relationship Id="rId4" Type="http://schemas.openxmlformats.org/officeDocument/2006/relationships/image" Target="../media/image6.jpeg"/><Relationship Id="rId9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hyperlink" Target="https://pixabay.com/en/phone-iphone-blue-mobile-screen-681479/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13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ngall.com/soap-png/download/36505" TargetMode="External"/><Relationship Id="rId11" Type="http://schemas.openxmlformats.org/officeDocument/2006/relationships/hyperlink" Target="https://creativecommons.org/licenses/by-nc/3.0/" TargetMode="External"/><Relationship Id="rId5" Type="http://schemas.openxmlformats.org/officeDocument/2006/relationships/image" Target="../media/image12.png"/><Relationship Id="rId10" Type="http://schemas.openxmlformats.org/officeDocument/2006/relationships/hyperlink" Target="https://freepngimg.com/png/52883-socks-free-download-png-hd" TargetMode="External"/><Relationship Id="rId4" Type="http://schemas.openxmlformats.org/officeDocument/2006/relationships/image" Target="../media/image11.jpeg"/><Relationship Id="rId9" Type="http://schemas.openxmlformats.org/officeDocument/2006/relationships/image" Target="../media/image14.png"/><Relationship Id="rId1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hyperlink" Target="https://pixabay.com/en/phone-iphone-blue-mobile-screen-681479/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13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ngall.com/soap-png/download/36505" TargetMode="External"/><Relationship Id="rId11" Type="http://schemas.openxmlformats.org/officeDocument/2006/relationships/hyperlink" Target="https://creativecommons.org/licenses/by-nc/3.0/" TargetMode="External"/><Relationship Id="rId5" Type="http://schemas.openxmlformats.org/officeDocument/2006/relationships/image" Target="../media/image12.png"/><Relationship Id="rId10" Type="http://schemas.openxmlformats.org/officeDocument/2006/relationships/hyperlink" Target="https://freepngimg.com/png/52883-socks-free-download-png-hd" TargetMode="External"/><Relationship Id="rId4" Type="http://schemas.openxmlformats.org/officeDocument/2006/relationships/image" Target="../media/image11.jpeg"/><Relationship Id="rId9" Type="http://schemas.openxmlformats.org/officeDocument/2006/relationships/image" Target="../media/image14.png"/><Relationship Id="rId1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13" Type="http://schemas.openxmlformats.org/officeDocument/2006/relationships/hyperlink" Target="https://www.pinclipart.com/maxpin/TRibwb/" TargetMode="External"/><Relationship Id="rId3" Type="http://schemas.openxmlformats.org/officeDocument/2006/relationships/image" Target="../media/image3.jpeg"/><Relationship Id="rId7" Type="http://schemas.openxmlformats.org/officeDocument/2006/relationships/hyperlink" Target="https://pixabay.com/en/hungry-emoji-emojis-funny-face-3432567/" TargetMode="External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11" Type="http://schemas.openxmlformats.org/officeDocument/2006/relationships/hyperlink" Target="https://clipartix.com/smiley-face-clipart-image-19467/" TargetMode="External"/><Relationship Id="rId5" Type="http://schemas.openxmlformats.org/officeDocument/2006/relationships/hyperlink" Target="https://pixabay.com/en/sad-cry-tear-emotion-mood-face-1533965/" TargetMode="External"/><Relationship Id="rId15" Type="http://schemas.openxmlformats.org/officeDocument/2006/relationships/hyperlink" Target="https://animalia-life.club/qa/pictures/excitement-face-clipart-images" TargetMode="External"/><Relationship Id="rId10" Type="http://schemas.openxmlformats.org/officeDocument/2006/relationships/image" Target="../media/image19.jpeg"/><Relationship Id="rId4" Type="http://schemas.openxmlformats.org/officeDocument/2006/relationships/image" Target="../media/image16.jpg"/><Relationship Id="rId9" Type="http://schemas.openxmlformats.org/officeDocument/2006/relationships/hyperlink" Target="https://autisminnb.blogspot.com/2011/07/autism-environment-studygenetics-only.html" TargetMode="External"/><Relationship Id="rId14" Type="http://schemas.openxmlformats.org/officeDocument/2006/relationships/image" Target="../media/image21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resource/82341950/faciw%c3%ae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7" Type="http://schemas.openxmlformats.org/officeDocument/2006/relationships/hyperlink" Target="http://www.dailymail.co.uk/news/article-4862012/Second-Wold-War-images-London-evacuees-country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jpg"/><Relationship Id="rId5" Type="http://schemas.openxmlformats.org/officeDocument/2006/relationships/hyperlink" Target="http://pixabay.com/en/military-army-soldiers-walking-42352/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352999"/>
              </p:ext>
            </p:extLst>
          </p:nvPr>
        </p:nvGraphicFramePr>
        <p:xfrm>
          <a:off x="6851177" y="242939"/>
          <a:ext cx="5131274" cy="16636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66368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r>
                        <a:rPr lang="cy-GB" sz="1200" b="0" dirty="0"/>
                        <a:t>1. Ynganu  geirfa, rholiwch, gwers, gofynna / gorffen</a:t>
                      </a:r>
                    </a:p>
                    <a:p>
                      <a:r>
                        <a:rPr lang="cy-GB" sz="1200" b="0" dirty="0"/>
                        <a:t>2. ateb = </a:t>
                      </a:r>
                      <a:r>
                        <a:rPr lang="cy-GB" sz="1200" b="0" dirty="0" err="1"/>
                        <a:t>answer</a:t>
                      </a:r>
                      <a:r>
                        <a:rPr lang="cy-GB" sz="1200" b="0" dirty="0"/>
                        <a:t> gofyn = </a:t>
                      </a:r>
                      <a:r>
                        <a:rPr lang="cy-GB" sz="1200" b="0" dirty="0" err="1"/>
                        <a:t>ask</a:t>
                      </a:r>
                      <a:endParaRPr lang="cy-GB" sz="1200" b="0" dirty="0"/>
                    </a:p>
                    <a:p>
                      <a:r>
                        <a:rPr lang="cy-GB" sz="1200" b="0" dirty="0"/>
                        <a:t>3.rydw i eisiau i chi weithio  + berf  dim gorchymyn</a:t>
                      </a:r>
                      <a:endParaRPr lang="cy-GB" sz="1200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214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Stuart Davies</a:t>
            </a:r>
          </a:p>
          <a:p>
            <a:r>
              <a:rPr lang="cy-GB" dirty="0"/>
              <a:t>Teitl y wers: 	 </a:t>
            </a:r>
            <a:r>
              <a:rPr lang="cy-GB" dirty="0" err="1"/>
              <a:t>Meicro</a:t>
            </a:r>
            <a:r>
              <a:rPr lang="cy-GB" dirty="0"/>
              <a:t>-Ddysgu 2</a:t>
            </a:r>
          </a:p>
          <a:p>
            <a:r>
              <a:rPr lang="cy-GB" dirty="0"/>
              <a:t>Nod y wers:	 D</a:t>
            </a:r>
            <a:r>
              <a:rPr lang="cy-GB" sz="1800" dirty="0"/>
              <a:t>ysgu mwy am faciwîs yng	Nghymru</a:t>
            </a:r>
            <a:endParaRPr lang="cy-GB" dirty="0"/>
          </a:p>
          <a:p>
            <a:r>
              <a:rPr lang="cy-GB" dirty="0"/>
              <a:t>Blwyddyn:	 5/6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971392"/>
              </p:ext>
            </p:extLst>
          </p:nvPr>
        </p:nvGraphicFramePr>
        <p:xfrm>
          <a:off x="6851177" y="2016694"/>
          <a:ext cx="5131274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085966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sz="1200" b="1" dirty="0"/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200" b="0" dirty="0"/>
                        <a:t>Ysgrifennu brawddegau yn unigol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200" dirty="0"/>
                        <a:t>Tasg siarad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200" dirty="0"/>
                        <a:t>Tasg pâr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200" dirty="0"/>
                        <a:t>Tasg actio i ymarfer geirfa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200" dirty="0"/>
                        <a:t>Ysgrifennu </a:t>
                      </a:r>
                      <a:r>
                        <a:rPr lang="cy-GB" sz="1200" dirty="0" err="1"/>
                        <a:t>mosaic</a:t>
                      </a:r>
                      <a:endParaRPr lang="cy-GB" sz="1200" dirty="0"/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200" dirty="0"/>
                        <a:t>Gêm (</a:t>
                      </a:r>
                      <a:r>
                        <a:rPr lang="cy-GB" sz="1200" dirty="0" err="1"/>
                        <a:t>wordwall</a:t>
                      </a:r>
                      <a:r>
                        <a:rPr lang="cy-GB" sz="1200" dirty="0"/>
                        <a:t>)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577474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200" b="0" dirty="0"/>
                        <a:t>consol gêm      llun teulu              brws dannedd</a:t>
                      </a:r>
                    </a:p>
                    <a:p>
                      <a:r>
                        <a:rPr lang="cy-GB" sz="1200" b="0" dirty="0"/>
                        <a:t>tedi                      trowsus                 teledu</a:t>
                      </a:r>
                    </a:p>
                    <a:p>
                      <a:r>
                        <a:rPr lang="cy-GB" sz="1200" dirty="0"/>
                        <a:t>sanau                 ffôn symudol        </a:t>
                      </a:r>
                      <a:r>
                        <a:rPr lang="cy-GB" sz="1200" dirty="0" err="1"/>
                        <a:t>yoyo</a:t>
                      </a:r>
                      <a:endParaRPr lang="cy-GB" sz="1200" dirty="0"/>
                    </a:p>
                    <a:p>
                      <a:r>
                        <a:rPr lang="cy-GB" sz="1200" dirty="0"/>
                        <a:t>siwmper            sebon                      trist</a:t>
                      </a:r>
                    </a:p>
                    <a:p>
                      <a:r>
                        <a:rPr lang="cy-GB" sz="1200" dirty="0"/>
                        <a:t>nerfus                 ofnus                       hapus</a:t>
                      </a:r>
                    </a:p>
                    <a:p>
                      <a:r>
                        <a:rPr lang="cy-GB" sz="1200" dirty="0"/>
                        <a:t>bendigedig       cyffrous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9839987"/>
              </p:ext>
            </p:extLst>
          </p:nvPr>
        </p:nvGraphicFramePr>
        <p:xfrm>
          <a:off x="400477" y="1705979"/>
          <a:ext cx="5695523" cy="5022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7500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sz="1200" b="1" dirty="0"/>
                        <a:t>Beth oedd ____ yn wisgo?</a:t>
                      </a:r>
                    </a:p>
                    <a:p>
                      <a:endParaRPr lang="cy-GB" sz="1200" b="0" dirty="0"/>
                    </a:p>
                    <a:p>
                      <a:r>
                        <a:rPr lang="cy-GB" sz="1200" b="0" dirty="0"/>
                        <a:t>Roedd </a:t>
                      </a:r>
                      <a:r>
                        <a:rPr lang="cy-GB" sz="1200" b="0" dirty="0" err="1"/>
                        <a:t>e’n</a:t>
                      </a:r>
                      <a:r>
                        <a:rPr lang="cy-GB" sz="1200" b="0" dirty="0"/>
                        <a:t> gwisgo..     Roedd _____ yn gwisgo...</a:t>
                      </a:r>
                    </a:p>
                    <a:p>
                      <a:endParaRPr lang="cy-GB" sz="1200" b="1" dirty="0"/>
                    </a:p>
                    <a:p>
                      <a:r>
                        <a:rPr lang="cy-GB" sz="1200" b="1" dirty="0"/>
                        <a:t>Beth oedd ___ yn bacio</a:t>
                      </a:r>
                      <a:r>
                        <a:rPr lang="cy-GB" sz="1200" b="1" dirty="0">
                          <a:solidFill>
                            <a:srgbClr val="1F1F1F"/>
                          </a:solidFill>
                          <a:latin typeface="inherit"/>
                        </a:rPr>
                        <a:t>? </a:t>
                      </a:r>
                      <a:r>
                        <a:rPr kumimoji="0" lang="cy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Roedd Gwyn yn pacio</a:t>
                      </a:r>
                      <a:r>
                        <a:rPr lang="cy-GB" altLang="en-US" sz="1200" b="1" dirty="0">
                          <a:solidFill>
                            <a:srgbClr val="1F1F1F"/>
                          </a:solidFill>
                          <a:latin typeface="inherit"/>
                        </a:rPr>
                        <a:t>...</a:t>
                      </a:r>
                    </a:p>
                    <a:p>
                      <a:endParaRPr lang="cy-GB" sz="1200" b="0" dirty="0"/>
                    </a:p>
                    <a:p>
                      <a:r>
                        <a:rPr lang="cy-GB" sz="1200" b="1" dirty="0"/>
                        <a:t>Oedd ____ yn pacio </a:t>
                      </a:r>
                      <a:r>
                        <a:rPr kumimoji="0" lang="cy-GB" alt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___</a:t>
                      </a:r>
                      <a:r>
                        <a:rPr lang="cy-GB" sz="1200" b="1" dirty="0"/>
                        <a:t>?</a:t>
                      </a:r>
                      <a:endParaRPr lang="cy-GB" sz="1200" b="1" dirty="0">
                        <a:solidFill>
                          <a:srgbClr val="1F1F1F"/>
                        </a:solidFill>
                        <a:latin typeface="inherit"/>
                      </a:endParaRPr>
                    </a:p>
                    <a:p>
                      <a:endParaRPr lang="cy-GB" altLang="en-US" sz="1200" b="0" dirty="0">
                        <a:solidFill>
                          <a:srgbClr val="1F1F1F"/>
                        </a:solidFill>
                        <a:latin typeface="inherit"/>
                      </a:endParaRPr>
                    </a:p>
                    <a:p>
                      <a:r>
                        <a:rPr kumimoji="0" lang="cy-GB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1F1F1F"/>
                          </a:solidFill>
                          <a:effectLst/>
                          <a:latin typeface="inherit"/>
                        </a:rPr>
                        <a:t>Oedd, roedd ____ yn pacio___</a:t>
                      </a:r>
                      <a:endParaRPr lang="cy-GB" altLang="en-US" sz="1200" b="0" dirty="0">
                        <a:solidFill>
                          <a:srgbClr val="1F1F1F"/>
                        </a:solidFill>
                        <a:latin typeface="inherit"/>
                      </a:endParaRPr>
                    </a:p>
                    <a:p>
                      <a:r>
                        <a:rPr lang="cy-GB" altLang="en-US" sz="1200" b="0" dirty="0">
                          <a:solidFill>
                            <a:srgbClr val="1F1F1F"/>
                          </a:solidFill>
                          <a:latin typeface="inherit"/>
                        </a:rPr>
                        <a:t>Nac oedd, doedd _____ ddim yn pacio____</a:t>
                      </a:r>
                    </a:p>
                    <a:p>
                      <a:endParaRPr lang="cy-GB" altLang="en-US" sz="1200" b="0" dirty="0">
                        <a:solidFill>
                          <a:srgbClr val="1F1F1F"/>
                        </a:solidFill>
                        <a:latin typeface="inherit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1" dirty="0"/>
                        <a:t>Sut oedd ____ yn teimlo</a:t>
                      </a:r>
                      <a:r>
                        <a:rPr lang="cy-GB" sz="1200" b="1" dirty="0">
                          <a:solidFill>
                            <a:srgbClr val="1F1F1F"/>
                          </a:solidFill>
                          <a:latin typeface="inherit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dirty="0">
                          <a:solidFill>
                            <a:schemeClr val="tx1"/>
                          </a:solidFill>
                        </a:rPr>
                        <a:t>Roedd </a:t>
                      </a:r>
                      <a:r>
                        <a:rPr lang="cy-GB" sz="1200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cy-GB" sz="1200" dirty="0">
                          <a:solidFill>
                            <a:schemeClr val="tx1"/>
                          </a:solidFill>
                        </a:rPr>
                        <a:t> teimlo’n...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dirty="0"/>
                        <a:t>Doedd e ddim yn teimlo’n...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9134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dirty="0"/>
                        <a:t>Gofyn ac ateb cwestiynau.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dirty="0">
                          <a:latin typeface="+mn-lt"/>
                        </a:rPr>
                        <a:t>Drilio gyda’r geirfa Yr </a:t>
                      </a:r>
                      <a:r>
                        <a:rPr lang="cy-GB" sz="1200" b="0">
                          <a:latin typeface="+mn-lt"/>
                        </a:rPr>
                        <a:t>ail Ryfel Byd. </a:t>
                      </a:r>
                      <a:endParaRPr lang="cy-GB" sz="1200" b="0" dirty="0">
                        <a:latin typeface="+mn-lt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dirty="0">
                          <a:latin typeface="+mn-lt"/>
                        </a:rPr>
                        <a:t>Patrymau yn y </a:t>
                      </a:r>
                      <a:r>
                        <a:rPr lang="cy-GB" sz="1200" dirty="0"/>
                        <a:t>presennol.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orld War 2 WW2 English resource pack for KS2 students in year 5&amp;6. (Ten  cross curricular activities) | Teaching Resources">
            <a:extLst>
              <a:ext uri="{FF2B5EF4-FFF2-40B4-BE49-F238E27FC236}">
                <a16:creationId xmlns:a16="http://schemas.microsoft.com/office/drawing/2014/main" id="{4DB0A558-D2CD-0B89-78A0-F9B98B515B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3532" y="1007289"/>
            <a:ext cx="2861710" cy="2144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98BE75-EB59-D89A-ABB0-45F89414A853}"/>
              </a:ext>
            </a:extLst>
          </p:cNvPr>
          <p:cNvSpPr txBox="1"/>
          <p:nvPr/>
        </p:nvSpPr>
        <p:spPr>
          <a:xfrm>
            <a:off x="-291830" y="1479359"/>
            <a:ext cx="88035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/>
              <a:t>Nod y wers:</a:t>
            </a:r>
          </a:p>
          <a:p>
            <a:pPr algn="ctr"/>
            <a:r>
              <a:rPr lang="cy-GB" sz="3600" b="1" dirty="0"/>
              <a:t>Dysgu mwy am faciwîs yng Nghymru.</a:t>
            </a:r>
            <a:endParaRPr lang="cy-GB" sz="3600" dirty="0"/>
          </a:p>
        </p:txBody>
      </p:sp>
      <p:pic>
        <p:nvPicPr>
          <p:cNvPr id="3" name="Picture 2" descr="A group of people walking&#10;&#10;Description automatically generated">
            <a:extLst>
              <a:ext uri="{FF2B5EF4-FFF2-40B4-BE49-F238E27FC236}">
                <a16:creationId xmlns:a16="http://schemas.microsoft.com/office/drawing/2014/main" id="{8A855B24-D047-00FB-0738-C6A3CDE772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616157" y="3429000"/>
            <a:ext cx="8316100" cy="415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846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hild Evacuees in the Second World War: Operation Pied Piper at 80 –  History of government">
            <a:extLst>
              <a:ext uri="{FF2B5EF4-FFF2-40B4-BE49-F238E27FC236}">
                <a16:creationId xmlns:a16="http://schemas.microsoft.com/office/drawing/2014/main" id="{9C5ACA54-89E8-11E1-3552-36F23CD281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51" y="857484"/>
            <a:ext cx="4054736" cy="560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829B8BC-7E6F-A88C-6529-E7D525907657}"/>
              </a:ext>
            </a:extLst>
          </p:cNvPr>
          <p:cNvCxnSpPr>
            <a:cxnSpLocks/>
          </p:cNvCxnSpPr>
          <p:nvPr/>
        </p:nvCxnSpPr>
        <p:spPr>
          <a:xfrm flipH="1">
            <a:off x="2908570" y="1225685"/>
            <a:ext cx="3871609" cy="1410511"/>
          </a:xfrm>
          <a:prstGeom prst="straightConnector1">
            <a:avLst/>
          </a:prstGeom>
          <a:ln w="73025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E867328-CA13-2AFE-4C40-DD47CF5C006A}"/>
              </a:ext>
            </a:extLst>
          </p:cNvPr>
          <p:cNvSpPr txBox="1"/>
          <p:nvPr/>
        </p:nvSpPr>
        <p:spPr>
          <a:xfrm>
            <a:off x="6780179" y="1031132"/>
            <a:ext cx="486383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Comic Sans MS" panose="030F0702030302020204" pitchFamily="66" charset="0"/>
              </a:rPr>
              <a:t>Dyma Gwyn.</a:t>
            </a:r>
          </a:p>
          <a:p>
            <a:endParaRPr lang="cy-GB" sz="2400" dirty="0"/>
          </a:p>
          <a:p>
            <a:r>
              <a:rPr lang="cy-GB" sz="2400" dirty="0">
                <a:latin typeface="+mj-lt"/>
              </a:rPr>
              <a:t>Yn 1941 roedd Gwyn yn saith oed. Roedd Gwyn yn </a:t>
            </a:r>
            <a:r>
              <a:rPr kumimoji="0" lang="cy-GB" altLang="en-US" sz="2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+mj-lt"/>
              </a:rPr>
              <a:t>faciwî. </a:t>
            </a:r>
          </a:p>
          <a:p>
            <a:endParaRPr lang="cy-GB" altLang="en-US" sz="2400" dirty="0">
              <a:solidFill>
                <a:srgbClr val="1F1F1F"/>
              </a:solidFill>
              <a:latin typeface="+mj-lt"/>
            </a:endParaRPr>
          </a:p>
          <a:p>
            <a:r>
              <a:rPr kumimoji="0" lang="cy-GB" altLang="en-US" sz="2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+mj-lt"/>
              </a:rPr>
              <a:t>Roedd Gwyn yn byw yn Llundain, ond roedd </a:t>
            </a:r>
            <a:r>
              <a:rPr kumimoji="0" lang="cy-GB" altLang="en-US" sz="2400" b="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+mj-lt"/>
              </a:rPr>
              <a:t>e’n</a:t>
            </a:r>
            <a:r>
              <a:rPr kumimoji="0" lang="cy-GB" altLang="en-US" sz="2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+mj-lt"/>
              </a:rPr>
              <a:t> symud i </a:t>
            </a:r>
            <a:r>
              <a:rPr kumimoji="0" lang="cy-GB" altLang="en-US" sz="2400" b="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+mj-lt"/>
              </a:rPr>
              <a:t>Gegidfa</a:t>
            </a:r>
            <a:r>
              <a:rPr kumimoji="0" lang="cy-GB" altLang="en-US" sz="2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+mj-lt"/>
              </a:rPr>
              <a:t>.</a:t>
            </a:r>
            <a:r>
              <a:rPr lang="cy-GB" altLang="en-US" sz="2400" dirty="0">
                <a:solidFill>
                  <a:srgbClr val="1F1F1F"/>
                </a:solidFill>
                <a:latin typeface="+mj-lt"/>
              </a:rPr>
              <a:t> </a:t>
            </a:r>
          </a:p>
          <a:p>
            <a:endParaRPr lang="cy-GB" altLang="en-US" sz="2400" dirty="0">
              <a:solidFill>
                <a:srgbClr val="1F1F1F"/>
              </a:solidFill>
              <a:latin typeface="+mj-lt"/>
            </a:endParaRPr>
          </a:p>
          <a:p>
            <a:r>
              <a:rPr lang="cy-GB" sz="2400" dirty="0">
                <a:latin typeface="+mj-lt"/>
              </a:rPr>
              <a:t>Teithiodd o Lundain ar y trên.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47384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hild Evacuees in the Second World War: Operation Pied Piper at 80 –  History of government">
            <a:extLst>
              <a:ext uri="{FF2B5EF4-FFF2-40B4-BE49-F238E27FC236}">
                <a16:creationId xmlns:a16="http://schemas.microsoft.com/office/drawing/2014/main" id="{AFF2BBBB-778E-35E2-E8C4-710E7AB55D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84600" y="1361872"/>
            <a:ext cx="3253092" cy="486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4A664C-23D4-527F-4FBC-0D1B44C18126}"/>
              </a:ext>
            </a:extLst>
          </p:cNvPr>
          <p:cNvSpPr txBox="1"/>
          <p:nvPr/>
        </p:nvSpPr>
        <p:spPr>
          <a:xfrm>
            <a:off x="1622" y="107083"/>
            <a:ext cx="609437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b="1" dirty="0"/>
              <a:t>Beth oedd Gwyn yn wisgo</a:t>
            </a:r>
            <a:r>
              <a:rPr lang="cy-GB" sz="3200" b="1" dirty="0">
                <a:solidFill>
                  <a:srgbClr val="1F1F1F"/>
                </a:solidFill>
                <a:latin typeface="inherit"/>
              </a:rPr>
              <a:t>?</a:t>
            </a:r>
          </a:p>
          <a:p>
            <a:endParaRPr lang="cy-GB" sz="3200" b="1" dirty="0">
              <a:solidFill>
                <a:srgbClr val="1F1F1F"/>
              </a:solidFill>
              <a:latin typeface="inherit"/>
            </a:endParaRPr>
          </a:p>
          <a:p>
            <a:r>
              <a:rPr lang="cy-GB" sz="3200" b="1" dirty="0">
                <a:solidFill>
                  <a:srgbClr val="1F1F1F"/>
                </a:solidFill>
                <a:latin typeface="inherit"/>
              </a:rPr>
              <a:t>Roedd </a:t>
            </a:r>
            <a:r>
              <a:rPr lang="cy-GB" sz="3200" b="1" dirty="0" err="1">
                <a:solidFill>
                  <a:srgbClr val="1F1F1F"/>
                </a:solidFill>
                <a:latin typeface="inherit"/>
              </a:rPr>
              <a:t>e’n</a:t>
            </a:r>
            <a:r>
              <a:rPr lang="cy-GB" sz="3200" b="1" dirty="0">
                <a:solidFill>
                  <a:srgbClr val="1F1F1F"/>
                </a:solidFill>
                <a:latin typeface="inherit"/>
              </a:rPr>
              <a:t> gwisgo..</a:t>
            </a:r>
          </a:p>
          <a:p>
            <a:r>
              <a:rPr lang="cy-GB" sz="3200" b="1" dirty="0">
                <a:solidFill>
                  <a:srgbClr val="1F1F1F"/>
                </a:solidFill>
                <a:latin typeface="inherit"/>
              </a:rPr>
              <a:t>Roedd Gwyn yn gwisgo...</a:t>
            </a:r>
          </a:p>
          <a:p>
            <a:endParaRPr kumimoji="0" lang="cy-GB" altLang="en-US" sz="320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inherit"/>
            </a:endParaRPr>
          </a:p>
          <a:p>
            <a:endParaRPr lang="cy-GB" sz="3200" b="1" dirty="0">
              <a:solidFill>
                <a:srgbClr val="1F1F1F"/>
              </a:solidFill>
              <a:latin typeface="inherit"/>
            </a:endParaRP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387B0A2E-4ECF-B0E3-C72F-55056680B579}"/>
              </a:ext>
            </a:extLst>
          </p:cNvPr>
          <p:cNvCxnSpPr>
            <a:cxnSpLocks/>
          </p:cNvCxnSpPr>
          <p:nvPr/>
        </p:nvCxnSpPr>
        <p:spPr>
          <a:xfrm flipH="1">
            <a:off x="6611146" y="891913"/>
            <a:ext cx="1832463" cy="1394087"/>
          </a:xfrm>
          <a:prstGeom prst="straightConnector1">
            <a:avLst/>
          </a:prstGeom>
          <a:ln w="73025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51703D-96F1-5A32-5F40-B3E5C46DA4DF}"/>
              </a:ext>
            </a:extLst>
          </p:cNvPr>
          <p:cNvCxnSpPr>
            <a:cxnSpLocks/>
          </p:cNvCxnSpPr>
          <p:nvPr/>
        </p:nvCxnSpPr>
        <p:spPr>
          <a:xfrm>
            <a:off x="3122579" y="3359029"/>
            <a:ext cx="3317132" cy="230833"/>
          </a:xfrm>
          <a:prstGeom prst="straightConnector1">
            <a:avLst/>
          </a:prstGeom>
          <a:ln w="73025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3A30E5F-C19C-C5CC-9F98-02E905762041}"/>
              </a:ext>
            </a:extLst>
          </p:cNvPr>
          <p:cNvCxnSpPr>
            <a:cxnSpLocks/>
          </p:cNvCxnSpPr>
          <p:nvPr/>
        </p:nvCxnSpPr>
        <p:spPr>
          <a:xfrm flipH="1">
            <a:off x="6815847" y="5719864"/>
            <a:ext cx="1300440" cy="165370"/>
          </a:xfrm>
          <a:prstGeom prst="straightConnector1">
            <a:avLst/>
          </a:prstGeom>
          <a:ln w="73025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5B067DF-3894-7178-DD33-F8062E152CEF}"/>
              </a:ext>
            </a:extLst>
          </p:cNvPr>
          <p:cNvSpPr txBox="1"/>
          <p:nvPr/>
        </p:nvSpPr>
        <p:spPr>
          <a:xfrm>
            <a:off x="267511" y="3359029"/>
            <a:ext cx="6172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Roedd Gwyn yn gwisgo cot smart.</a:t>
            </a:r>
            <a:endParaRPr lang="cy-GB" altLang="en-US" sz="2400" dirty="0">
              <a:solidFill>
                <a:srgbClr val="1F1F1F"/>
              </a:solidFill>
              <a:latin typeface="inheri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445ECB-FE01-3072-9074-F2DF0D8207ED}"/>
              </a:ext>
            </a:extLst>
          </p:cNvPr>
          <p:cNvSpPr txBox="1"/>
          <p:nvPr/>
        </p:nvSpPr>
        <p:spPr>
          <a:xfrm>
            <a:off x="8443609" y="430248"/>
            <a:ext cx="34012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Roedd </a:t>
            </a:r>
            <a:r>
              <a:rPr kumimoji="0" lang="cy-GB" altLang="en-US" sz="240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e’n</a:t>
            </a:r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 gwisgo het.</a:t>
            </a:r>
            <a:endParaRPr lang="cy-GB" altLang="en-US" sz="2400" dirty="0">
              <a:solidFill>
                <a:srgbClr val="1F1F1F"/>
              </a:solidFill>
              <a:latin typeface="inheri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B62E0F-4CAD-2EE4-EC9C-4A9591396F99}"/>
              </a:ext>
            </a:extLst>
          </p:cNvPr>
          <p:cNvSpPr txBox="1"/>
          <p:nvPr/>
        </p:nvSpPr>
        <p:spPr>
          <a:xfrm>
            <a:off x="8237692" y="5475913"/>
            <a:ext cx="39591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Roedd </a:t>
            </a:r>
            <a:r>
              <a:rPr kumimoji="0" lang="cy-GB" altLang="en-US" sz="240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e’n</a:t>
            </a:r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 gwisgo esgidiau du.</a:t>
            </a:r>
            <a:endParaRPr lang="cy-GB" altLang="en-US" sz="2400" dirty="0">
              <a:solidFill>
                <a:srgbClr val="1F1F1F"/>
              </a:solidFill>
              <a:latin typeface="inherit"/>
            </a:endParaRPr>
          </a:p>
        </p:txBody>
      </p:sp>
    </p:spTree>
    <p:extLst>
      <p:ext uri="{BB962C8B-B14F-4D97-AF65-F5344CB8AC3E}">
        <p14:creationId xmlns:p14="http://schemas.microsoft.com/office/powerpoint/2010/main" val="1481778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6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6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5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6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6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5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6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6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5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10" grpId="0"/>
      <p:bldP spid="10" grpId="1"/>
      <p:bldP spid="14" grpId="0"/>
      <p:bldP spid="1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hild Evacuees in the Second World War: Operation Pied Piper at 80 –  History of government">
            <a:extLst>
              <a:ext uri="{FF2B5EF4-FFF2-40B4-BE49-F238E27FC236}">
                <a16:creationId xmlns:a16="http://schemas.microsoft.com/office/drawing/2014/main" id="{AFF2BBBB-778E-35E2-E8C4-710E7AB55D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84600" y="1361872"/>
            <a:ext cx="3253092" cy="486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4A664C-23D4-527F-4FBC-0D1B44C18126}"/>
              </a:ext>
            </a:extLst>
          </p:cNvPr>
          <p:cNvSpPr txBox="1"/>
          <p:nvPr/>
        </p:nvSpPr>
        <p:spPr>
          <a:xfrm>
            <a:off x="1622" y="107083"/>
            <a:ext cx="609437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b="1" dirty="0"/>
              <a:t>Beth oedd Gwyn yn wisgo</a:t>
            </a:r>
            <a:r>
              <a:rPr lang="cy-GB" sz="3200" b="1" dirty="0">
                <a:solidFill>
                  <a:srgbClr val="1F1F1F"/>
                </a:solidFill>
                <a:latin typeface="inherit"/>
              </a:rPr>
              <a:t>?</a:t>
            </a:r>
          </a:p>
          <a:p>
            <a:endParaRPr kumimoji="0" lang="cy-GB" altLang="en-US" sz="3200" i="0" u="none" strike="noStrike" cap="none" normalizeH="0" baseline="0" dirty="0">
              <a:ln>
                <a:noFill/>
              </a:ln>
              <a:solidFill>
                <a:srgbClr val="1F1F1F"/>
              </a:solidFill>
              <a:effectLst/>
              <a:latin typeface="inherit"/>
            </a:endParaRPr>
          </a:p>
          <a:p>
            <a:endParaRPr lang="cy-GB" sz="3200" b="1" dirty="0">
              <a:solidFill>
                <a:srgbClr val="1F1F1F"/>
              </a:solidFill>
              <a:latin typeface="inherit"/>
            </a:endParaRP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387B0A2E-4ECF-B0E3-C72F-55056680B579}"/>
              </a:ext>
            </a:extLst>
          </p:cNvPr>
          <p:cNvCxnSpPr>
            <a:cxnSpLocks/>
          </p:cNvCxnSpPr>
          <p:nvPr/>
        </p:nvCxnSpPr>
        <p:spPr>
          <a:xfrm flipH="1">
            <a:off x="6611146" y="891913"/>
            <a:ext cx="1832463" cy="1394087"/>
          </a:xfrm>
          <a:prstGeom prst="straightConnector1">
            <a:avLst/>
          </a:prstGeom>
          <a:ln w="73025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51703D-96F1-5A32-5F40-B3E5C46DA4DF}"/>
              </a:ext>
            </a:extLst>
          </p:cNvPr>
          <p:cNvCxnSpPr>
            <a:cxnSpLocks/>
          </p:cNvCxnSpPr>
          <p:nvPr/>
        </p:nvCxnSpPr>
        <p:spPr>
          <a:xfrm>
            <a:off x="3209494" y="2955226"/>
            <a:ext cx="3230217" cy="634636"/>
          </a:xfrm>
          <a:prstGeom prst="straightConnector1">
            <a:avLst/>
          </a:prstGeom>
          <a:ln w="73025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3A30E5F-C19C-C5CC-9F98-02E905762041}"/>
              </a:ext>
            </a:extLst>
          </p:cNvPr>
          <p:cNvCxnSpPr>
            <a:cxnSpLocks/>
          </p:cNvCxnSpPr>
          <p:nvPr/>
        </p:nvCxnSpPr>
        <p:spPr>
          <a:xfrm flipH="1">
            <a:off x="6815847" y="5475913"/>
            <a:ext cx="1627762" cy="409321"/>
          </a:xfrm>
          <a:prstGeom prst="straightConnector1">
            <a:avLst/>
          </a:prstGeom>
          <a:ln w="73025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5B067DF-3894-7178-DD33-F8062E152CEF}"/>
              </a:ext>
            </a:extLst>
          </p:cNvPr>
          <p:cNvSpPr txBox="1"/>
          <p:nvPr/>
        </p:nvSpPr>
        <p:spPr>
          <a:xfrm>
            <a:off x="123394" y="2402470"/>
            <a:ext cx="61722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Roedd Gwyn yn gwisgo cot smart.</a:t>
            </a:r>
            <a:endParaRPr lang="cy-GB" altLang="en-US" sz="2400" dirty="0">
              <a:solidFill>
                <a:srgbClr val="1F1F1F"/>
              </a:solidFill>
              <a:latin typeface="inheri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445ECB-FE01-3072-9074-F2DF0D8207ED}"/>
              </a:ext>
            </a:extLst>
          </p:cNvPr>
          <p:cNvSpPr txBox="1"/>
          <p:nvPr/>
        </p:nvSpPr>
        <p:spPr>
          <a:xfrm>
            <a:off x="8116287" y="426101"/>
            <a:ext cx="34012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Roedd </a:t>
            </a:r>
            <a:r>
              <a:rPr kumimoji="0" lang="cy-GB" altLang="en-US" sz="240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e’n</a:t>
            </a:r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 gwisgo het.</a:t>
            </a:r>
            <a:endParaRPr lang="cy-GB" altLang="en-US" sz="2400" dirty="0">
              <a:solidFill>
                <a:srgbClr val="1F1F1F"/>
              </a:solidFill>
              <a:latin typeface="inheri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B62E0F-4CAD-2EE4-EC9C-4A9591396F99}"/>
              </a:ext>
            </a:extLst>
          </p:cNvPr>
          <p:cNvSpPr txBox="1"/>
          <p:nvPr/>
        </p:nvSpPr>
        <p:spPr>
          <a:xfrm>
            <a:off x="8237692" y="5475913"/>
            <a:ext cx="39591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Roedd </a:t>
            </a:r>
            <a:r>
              <a:rPr kumimoji="0" lang="cy-GB" altLang="en-US" sz="240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e’n</a:t>
            </a:r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 gwisgo esgidiau du.</a:t>
            </a:r>
            <a:endParaRPr lang="cy-GB" altLang="en-US" sz="2400" dirty="0">
              <a:solidFill>
                <a:srgbClr val="1F1F1F"/>
              </a:solidFill>
              <a:latin typeface="inherit"/>
            </a:endParaRPr>
          </a:p>
        </p:txBody>
      </p:sp>
    </p:spTree>
    <p:extLst>
      <p:ext uri="{BB962C8B-B14F-4D97-AF65-F5344CB8AC3E}">
        <p14:creationId xmlns:p14="http://schemas.microsoft.com/office/powerpoint/2010/main" val="2315270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53974F14-0390-040F-45FE-3797BB5609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929" y="414406"/>
            <a:ext cx="5438354" cy="578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6EDFCE-8541-EDEE-0A3B-5FA578B6C4AC}"/>
              </a:ext>
            </a:extLst>
          </p:cNvPr>
          <p:cNvSpPr txBox="1"/>
          <p:nvPr/>
        </p:nvSpPr>
        <p:spPr>
          <a:xfrm>
            <a:off x="213891" y="447471"/>
            <a:ext cx="42996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Beth oedd Gwyn yn bacio</a:t>
            </a:r>
            <a:r>
              <a:rPr lang="cy-GB" sz="2400" b="1" dirty="0">
                <a:solidFill>
                  <a:srgbClr val="1F1F1F"/>
                </a:solidFill>
                <a:latin typeface="inherit"/>
              </a:rPr>
              <a:t>?</a:t>
            </a:r>
          </a:p>
          <a:p>
            <a:endParaRPr lang="cy-GB" altLang="en-US" sz="2400" dirty="0">
              <a:solidFill>
                <a:srgbClr val="1F1F1F"/>
              </a:solidFill>
              <a:latin typeface="inherit"/>
            </a:endParaRPr>
          </a:p>
          <a:p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Roedd Gwyn yn pacio</a:t>
            </a:r>
            <a:r>
              <a:rPr lang="cy-GB" altLang="en-US" sz="2400" dirty="0">
                <a:solidFill>
                  <a:srgbClr val="1F1F1F"/>
                </a:solidFill>
                <a:latin typeface="inherit"/>
              </a:rPr>
              <a:t>...</a:t>
            </a:r>
          </a:p>
          <a:p>
            <a:r>
              <a:rPr kumimoji="0" lang="cy-GB" altLang="en-US" sz="1800" b="1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 </a:t>
            </a:r>
            <a:endParaRPr lang="cy-GB" b="1" dirty="0"/>
          </a:p>
        </p:txBody>
      </p:sp>
      <p:pic>
        <p:nvPicPr>
          <p:cNvPr id="2050" name="Picture 2" descr="Sony Playstation 4 Pro Console 1TB Jet ...">
            <a:extLst>
              <a:ext uri="{FF2B5EF4-FFF2-40B4-BE49-F238E27FC236}">
                <a16:creationId xmlns:a16="http://schemas.microsoft.com/office/drawing/2014/main" id="{59874F83-0D3A-DE49-923E-7941740EC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85" y="1957864"/>
            <a:ext cx="2026968" cy="87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eddy Bear Plush Cuddly Soft Toy ...">
            <a:extLst>
              <a:ext uri="{FF2B5EF4-FFF2-40B4-BE49-F238E27FC236}">
                <a16:creationId xmlns:a16="http://schemas.microsoft.com/office/drawing/2014/main" id="{2390754B-CE48-009B-EEF4-8E0CD40ADE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7969" y="389531"/>
            <a:ext cx="1410140" cy="141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Original WW2 British Army Toothbrush in ...">
            <a:extLst>
              <a:ext uri="{FF2B5EF4-FFF2-40B4-BE49-F238E27FC236}">
                <a16:creationId xmlns:a16="http://schemas.microsoft.com/office/drawing/2014/main" id="{E7CD14FD-D958-A274-1736-27E7D2BA5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814" y="4921614"/>
            <a:ext cx="2184729" cy="163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B171C31-8AE9-1982-1CB9-63FEF80B626B}"/>
              </a:ext>
            </a:extLst>
          </p:cNvPr>
          <p:cNvSpPr txBox="1"/>
          <p:nvPr/>
        </p:nvSpPr>
        <p:spPr>
          <a:xfrm>
            <a:off x="631904" y="6014640"/>
            <a:ext cx="163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brws dannedd</a:t>
            </a:r>
          </a:p>
        </p:txBody>
      </p:sp>
      <p:pic>
        <p:nvPicPr>
          <p:cNvPr id="2063" name="Picture 15" descr="Bartram Family Memories of WW2 | People, Turvey Through Time | Turvey  History">
            <a:extLst>
              <a:ext uri="{FF2B5EF4-FFF2-40B4-BE49-F238E27FC236}">
                <a16:creationId xmlns:a16="http://schemas.microsoft.com/office/drawing/2014/main" id="{4FEF5ADF-6E22-3CF3-1667-32FC46A893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76" y="3154025"/>
            <a:ext cx="2026967" cy="1230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D136D3D-9D0A-299C-282F-1C288064DAC6}"/>
              </a:ext>
            </a:extLst>
          </p:cNvPr>
          <p:cNvSpPr txBox="1"/>
          <p:nvPr/>
        </p:nvSpPr>
        <p:spPr>
          <a:xfrm>
            <a:off x="1770424" y="4639649"/>
            <a:ext cx="163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llun teulu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29834D-60B7-7090-70CB-96B52AEA261C}"/>
              </a:ext>
            </a:extLst>
          </p:cNvPr>
          <p:cNvSpPr txBox="1"/>
          <p:nvPr/>
        </p:nvSpPr>
        <p:spPr>
          <a:xfrm>
            <a:off x="2094178" y="1957864"/>
            <a:ext cx="163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consol gêm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E243BD-47FD-22B3-B3DC-84A22FF4E9BB}"/>
              </a:ext>
            </a:extLst>
          </p:cNvPr>
          <p:cNvSpPr txBox="1"/>
          <p:nvPr/>
        </p:nvSpPr>
        <p:spPr>
          <a:xfrm>
            <a:off x="10991993" y="1865537"/>
            <a:ext cx="695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tedi</a:t>
            </a:r>
          </a:p>
        </p:txBody>
      </p:sp>
      <p:pic>
        <p:nvPicPr>
          <p:cNvPr id="7" name="Picture 6" descr="A brown pants with a black band&#10;&#10;Description automatically generated">
            <a:extLst>
              <a:ext uri="{FF2B5EF4-FFF2-40B4-BE49-F238E27FC236}">
                <a16:creationId xmlns:a16="http://schemas.microsoft.com/office/drawing/2014/main" id="{6FEDFA59-38A2-A684-EDA7-23DF81F1339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798878" y="1405355"/>
            <a:ext cx="1969581" cy="196958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ECA83AC-25D1-4A81-5A93-64720584DB00}"/>
              </a:ext>
            </a:extLst>
          </p:cNvPr>
          <p:cNvSpPr txBox="1"/>
          <p:nvPr/>
        </p:nvSpPr>
        <p:spPr>
          <a:xfrm>
            <a:off x="9310978" y="3429000"/>
            <a:ext cx="11502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trowsus</a:t>
            </a:r>
          </a:p>
        </p:txBody>
      </p:sp>
      <p:pic>
        <p:nvPicPr>
          <p:cNvPr id="14" name="Picture 13" descr="A computer monitor with a blue screen&#10;&#10;Description automatically generated">
            <a:extLst>
              <a:ext uri="{FF2B5EF4-FFF2-40B4-BE49-F238E27FC236}">
                <a16:creationId xmlns:a16="http://schemas.microsoft.com/office/drawing/2014/main" id="{7D61ED3E-29B0-20F3-6E36-8F04BBD4FBA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0045474" y="4201720"/>
            <a:ext cx="2146526" cy="181292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3AFEDB7-A64E-8F2C-168A-157FADAE1D43}"/>
              </a:ext>
            </a:extLst>
          </p:cNvPr>
          <p:cNvSpPr txBox="1"/>
          <p:nvPr/>
        </p:nvSpPr>
        <p:spPr>
          <a:xfrm>
            <a:off x="10764651" y="6014640"/>
            <a:ext cx="11502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teledu</a:t>
            </a:r>
          </a:p>
        </p:txBody>
      </p:sp>
    </p:spTree>
    <p:extLst>
      <p:ext uri="{BB962C8B-B14F-4D97-AF65-F5344CB8AC3E}">
        <p14:creationId xmlns:p14="http://schemas.microsoft.com/office/powerpoint/2010/main" val="3813131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5" grpId="0"/>
      <p:bldP spid="2" grpId="0"/>
      <p:bldP spid="5" grpId="0"/>
      <p:bldP spid="12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53974F14-0390-040F-45FE-3797BB5609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38" y="439027"/>
            <a:ext cx="5438354" cy="578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E89BA43-4F21-822E-27EE-96826407978E}"/>
              </a:ext>
            </a:extLst>
          </p:cNvPr>
          <p:cNvSpPr txBox="1"/>
          <p:nvPr/>
        </p:nvSpPr>
        <p:spPr>
          <a:xfrm>
            <a:off x="7097049" y="208138"/>
            <a:ext cx="42996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Oedd Gwyn yn pacio </a:t>
            </a:r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___</a:t>
            </a:r>
            <a:r>
              <a:rPr lang="cy-GB" sz="2400" b="1" dirty="0"/>
              <a:t>?</a:t>
            </a:r>
            <a:endParaRPr lang="cy-GB" sz="2400" b="1" dirty="0">
              <a:solidFill>
                <a:srgbClr val="1F1F1F"/>
              </a:solidFill>
              <a:latin typeface="inherit"/>
            </a:endParaRPr>
          </a:p>
          <a:p>
            <a:endParaRPr lang="cy-GB" altLang="en-US" sz="2400" dirty="0">
              <a:solidFill>
                <a:srgbClr val="1F1F1F"/>
              </a:solidFill>
              <a:latin typeface="inherit"/>
            </a:endParaRPr>
          </a:p>
          <a:p>
            <a:r>
              <a:rPr kumimoji="0" lang="cy-GB" altLang="en-US" sz="240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Oedd, roedd Gwyn yn pacio___</a:t>
            </a:r>
          </a:p>
          <a:p>
            <a:endParaRPr lang="cy-GB" altLang="en-US" sz="2400" dirty="0">
              <a:solidFill>
                <a:srgbClr val="1F1F1F"/>
              </a:solidFill>
              <a:latin typeface="inherit"/>
            </a:endParaRPr>
          </a:p>
          <a:p>
            <a:r>
              <a:rPr lang="cy-GB" altLang="en-US" sz="2400" dirty="0">
                <a:solidFill>
                  <a:srgbClr val="1F1F1F"/>
                </a:solidFill>
                <a:latin typeface="inherit"/>
              </a:rPr>
              <a:t>Nac oedd, doedd Gwyn ddim yn pacio____</a:t>
            </a:r>
          </a:p>
          <a:p>
            <a:r>
              <a:rPr kumimoji="0" lang="cy-GB" altLang="en-US" sz="1800" b="1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inherit"/>
              </a:rPr>
              <a:t> </a:t>
            </a:r>
            <a:endParaRPr lang="cy-GB" b="1" dirty="0"/>
          </a:p>
        </p:txBody>
      </p:sp>
      <p:pic>
        <p:nvPicPr>
          <p:cNvPr id="2054" name="Picture 6" descr="Robert Old Ice Grey Diamond Knit Wool Blend Crewneck Jumper – Robert Old &amp;  Co">
            <a:extLst>
              <a:ext uri="{FF2B5EF4-FFF2-40B4-BE49-F238E27FC236}">
                <a16:creationId xmlns:a16="http://schemas.microsoft.com/office/drawing/2014/main" id="{B4FD977C-E7CD-6B49-3271-983A8BAA01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9731" y="2334091"/>
            <a:ext cx="1462237" cy="1462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A close up of a soap&#10;&#10;Description automatically generated">
            <a:extLst>
              <a:ext uri="{FF2B5EF4-FFF2-40B4-BE49-F238E27FC236}">
                <a16:creationId xmlns:a16="http://schemas.microsoft.com/office/drawing/2014/main" id="{17261498-267B-B1EE-57AA-1E2FC6D3AD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641988" y="5380679"/>
            <a:ext cx="1148007" cy="114800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6F7835D-0385-7766-52DA-1B9EFFC48299}"/>
              </a:ext>
            </a:extLst>
          </p:cNvPr>
          <p:cNvSpPr txBox="1"/>
          <p:nvPr/>
        </p:nvSpPr>
        <p:spPr>
          <a:xfrm>
            <a:off x="9787487" y="6271038"/>
            <a:ext cx="1148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sebon</a:t>
            </a:r>
          </a:p>
        </p:txBody>
      </p:sp>
      <p:pic>
        <p:nvPicPr>
          <p:cNvPr id="2067" name="Picture 19" descr="Most wanted Christmas toys over the ...">
            <a:extLst>
              <a:ext uri="{FF2B5EF4-FFF2-40B4-BE49-F238E27FC236}">
                <a16:creationId xmlns:a16="http://schemas.microsoft.com/office/drawing/2014/main" id="{B8469ADB-1286-C257-679C-F50EF8A14B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2964" y="195758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pair of grey socks&#10;&#10;Description automatically generated">
            <a:extLst>
              <a:ext uri="{FF2B5EF4-FFF2-40B4-BE49-F238E27FC236}">
                <a16:creationId xmlns:a16="http://schemas.microsoft.com/office/drawing/2014/main" id="{AC80F21C-D979-73B6-F7DA-CE5EE54BABE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362837" y="2618368"/>
            <a:ext cx="1468424" cy="19578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824AFB-1403-78DF-BCC8-9547E2771293}"/>
              </a:ext>
            </a:extLst>
          </p:cNvPr>
          <p:cNvSpPr txBox="1"/>
          <p:nvPr/>
        </p:nvSpPr>
        <p:spPr>
          <a:xfrm>
            <a:off x="6750996" y="7016378"/>
            <a:ext cx="1916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00">
                <a:hlinkClick r:id="rId10" tooltip="https://freepngimg.com/png/52883-socks-free-download-png-hd"/>
              </a:rPr>
              <a:t>This Photo</a:t>
            </a:r>
            <a:r>
              <a:rPr lang="cy-GB" sz="900"/>
              <a:t> by Unknown Author is licensed under </a:t>
            </a:r>
            <a:r>
              <a:rPr lang="cy-GB" sz="900">
                <a:hlinkClick r:id="rId11" tooltip="https://creativecommons.org/licenses/by-nc/3.0/"/>
              </a:rPr>
              <a:t>CC BY-NC</a:t>
            </a:r>
            <a:endParaRPr lang="cy-GB" sz="900"/>
          </a:p>
        </p:txBody>
      </p:sp>
      <p:pic>
        <p:nvPicPr>
          <p:cNvPr id="7" name="Picture 6" descr="A rectangular black device with a blue screen&#10;&#10;Description automatically generated">
            <a:extLst>
              <a:ext uri="{FF2B5EF4-FFF2-40B4-BE49-F238E27FC236}">
                <a16:creationId xmlns:a16="http://schemas.microsoft.com/office/drawing/2014/main" id="{4F5F6C13-6B2D-EDAE-581B-308F5554788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 rot="20780894">
            <a:off x="7771353" y="3977657"/>
            <a:ext cx="1148007" cy="20932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D5F6291-B7D3-5C76-511B-3F75330B6C6B}"/>
              </a:ext>
            </a:extLst>
          </p:cNvPr>
          <p:cNvSpPr txBox="1"/>
          <p:nvPr/>
        </p:nvSpPr>
        <p:spPr>
          <a:xfrm>
            <a:off x="6595714" y="4523909"/>
            <a:ext cx="862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sanau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58802A-E9A6-BF2C-CB47-55AE2FF41F5B}"/>
              </a:ext>
            </a:extLst>
          </p:cNvPr>
          <p:cNvSpPr txBox="1"/>
          <p:nvPr/>
        </p:nvSpPr>
        <p:spPr>
          <a:xfrm>
            <a:off x="7898441" y="6198353"/>
            <a:ext cx="160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ffôn symudol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25BE2C-E5A9-0254-D9EA-7A2505420BD4}"/>
              </a:ext>
            </a:extLst>
          </p:cNvPr>
          <p:cNvSpPr txBox="1"/>
          <p:nvPr/>
        </p:nvSpPr>
        <p:spPr>
          <a:xfrm>
            <a:off x="10935494" y="3784015"/>
            <a:ext cx="1118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siwmper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E7A646-6B12-0351-B974-C2CC1A76C011}"/>
              </a:ext>
            </a:extLst>
          </p:cNvPr>
          <p:cNvSpPr txBox="1"/>
          <p:nvPr/>
        </p:nvSpPr>
        <p:spPr>
          <a:xfrm>
            <a:off x="9100734" y="3926135"/>
            <a:ext cx="1118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err="1"/>
              <a:t>yoyo</a:t>
            </a:r>
            <a:endParaRPr lang="cy-GB" dirty="0"/>
          </a:p>
        </p:txBody>
      </p:sp>
      <p:pic>
        <p:nvPicPr>
          <p:cNvPr id="6" name="Picture 2" descr="Sony Playstation 4 Pro Console 1TB Jet ...">
            <a:extLst>
              <a:ext uri="{FF2B5EF4-FFF2-40B4-BE49-F238E27FC236}">
                <a16:creationId xmlns:a16="http://schemas.microsoft.com/office/drawing/2014/main" id="{D577DAD2-D341-B1F3-9D73-9B5AB1BF9C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5823" y="4418140"/>
            <a:ext cx="2026968" cy="87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93C5992-DDA1-1C56-8EFC-A0B13FD066B6}"/>
              </a:ext>
            </a:extLst>
          </p:cNvPr>
          <p:cNvSpPr txBox="1"/>
          <p:nvPr/>
        </p:nvSpPr>
        <p:spPr>
          <a:xfrm>
            <a:off x="10789221" y="5196013"/>
            <a:ext cx="1639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consol gêm</a:t>
            </a:r>
          </a:p>
        </p:txBody>
      </p:sp>
    </p:spTree>
    <p:extLst>
      <p:ext uri="{BB962C8B-B14F-4D97-AF65-F5344CB8AC3E}">
        <p14:creationId xmlns:p14="http://schemas.microsoft.com/office/powerpoint/2010/main" val="381006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  <p:bldP spid="11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53974F14-0390-040F-45FE-3797BB5609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38" y="439027"/>
            <a:ext cx="5438354" cy="578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 descr="Robert Old Ice Grey Diamond Knit Wool Blend Crewneck Jumper – Robert Old &amp;  Co">
            <a:extLst>
              <a:ext uri="{FF2B5EF4-FFF2-40B4-BE49-F238E27FC236}">
                <a16:creationId xmlns:a16="http://schemas.microsoft.com/office/drawing/2014/main" id="{B4FD977C-E7CD-6B49-3271-983A8BAA01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9731" y="2334091"/>
            <a:ext cx="1462237" cy="1462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A close up of a soap&#10;&#10;Description automatically generated">
            <a:extLst>
              <a:ext uri="{FF2B5EF4-FFF2-40B4-BE49-F238E27FC236}">
                <a16:creationId xmlns:a16="http://schemas.microsoft.com/office/drawing/2014/main" id="{17261498-267B-B1EE-57AA-1E2FC6D3AD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641988" y="5380679"/>
            <a:ext cx="1148007" cy="1148007"/>
          </a:xfrm>
          <a:prstGeom prst="rect">
            <a:avLst/>
          </a:prstGeom>
        </p:spPr>
      </p:pic>
      <p:pic>
        <p:nvPicPr>
          <p:cNvPr id="2067" name="Picture 19" descr="Most wanted Christmas toys over the ...">
            <a:extLst>
              <a:ext uri="{FF2B5EF4-FFF2-40B4-BE49-F238E27FC236}">
                <a16:creationId xmlns:a16="http://schemas.microsoft.com/office/drawing/2014/main" id="{B8469ADB-1286-C257-679C-F50EF8A14B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2964" y="195758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pair of grey socks&#10;&#10;Description automatically generated">
            <a:extLst>
              <a:ext uri="{FF2B5EF4-FFF2-40B4-BE49-F238E27FC236}">
                <a16:creationId xmlns:a16="http://schemas.microsoft.com/office/drawing/2014/main" id="{AC80F21C-D979-73B6-F7DA-CE5EE54BABE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362837" y="2618368"/>
            <a:ext cx="1468424" cy="19578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824AFB-1403-78DF-BCC8-9547E2771293}"/>
              </a:ext>
            </a:extLst>
          </p:cNvPr>
          <p:cNvSpPr txBox="1"/>
          <p:nvPr/>
        </p:nvSpPr>
        <p:spPr>
          <a:xfrm>
            <a:off x="6750996" y="7016378"/>
            <a:ext cx="1916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900">
                <a:hlinkClick r:id="rId10" tooltip="https://freepngimg.com/png/52883-socks-free-download-png-hd"/>
              </a:rPr>
              <a:t>This Photo</a:t>
            </a:r>
            <a:r>
              <a:rPr lang="cy-GB" sz="900"/>
              <a:t> by Unknown Author is licensed under </a:t>
            </a:r>
            <a:r>
              <a:rPr lang="cy-GB" sz="900">
                <a:hlinkClick r:id="rId11" tooltip="https://creativecommons.org/licenses/by-nc/3.0/"/>
              </a:rPr>
              <a:t>CC BY-NC</a:t>
            </a:r>
            <a:endParaRPr lang="cy-GB" sz="900"/>
          </a:p>
        </p:txBody>
      </p:sp>
      <p:pic>
        <p:nvPicPr>
          <p:cNvPr id="7" name="Picture 6" descr="A rectangular black device with a blue screen&#10;&#10;Description automatically generated">
            <a:extLst>
              <a:ext uri="{FF2B5EF4-FFF2-40B4-BE49-F238E27FC236}">
                <a16:creationId xmlns:a16="http://schemas.microsoft.com/office/drawing/2014/main" id="{4F5F6C13-6B2D-EDAE-581B-308F5554788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 rot="20780894">
            <a:off x="7771353" y="3977657"/>
            <a:ext cx="1148007" cy="2093232"/>
          </a:xfrm>
          <a:prstGeom prst="rect">
            <a:avLst/>
          </a:prstGeom>
        </p:spPr>
      </p:pic>
      <p:pic>
        <p:nvPicPr>
          <p:cNvPr id="6" name="Picture 2" descr="Sony Playstation 4 Pro Console 1TB Jet ...">
            <a:extLst>
              <a:ext uri="{FF2B5EF4-FFF2-40B4-BE49-F238E27FC236}">
                <a16:creationId xmlns:a16="http://schemas.microsoft.com/office/drawing/2014/main" id="{D577DAD2-D341-B1F3-9D73-9B5AB1BF9C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5823" y="4418140"/>
            <a:ext cx="2026968" cy="87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555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hild Evacuees in the Second World War: Operation Pied Piper at 80 –  History of government">
            <a:extLst>
              <a:ext uri="{FF2B5EF4-FFF2-40B4-BE49-F238E27FC236}">
                <a16:creationId xmlns:a16="http://schemas.microsoft.com/office/drawing/2014/main" id="{AFF2BBBB-778E-35E2-E8C4-710E7AB55D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041" y="2133085"/>
            <a:ext cx="3037673" cy="418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4A664C-23D4-527F-4FBC-0D1B44C18126}"/>
              </a:ext>
            </a:extLst>
          </p:cNvPr>
          <p:cNvSpPr txBox="1"/>
          <p:nvPr/>
        </p:nvSpPr>
        <p:spPr>
          <a:xfrm>
            <a:off x="70525" y="194553"/>
            <a:ext cx="609437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b="1" dirty="0"/>
              <a:t>Sut oedd Gwyn yn teimlo</a:t>
            </a:r>
            <a:r>
              <a:rPr lang="cy-GB" sz="3200" b="1" dirty="0">
                <a:solidFill>
                  <a:srgbClr val="1F1F1F"/>
                </a:solidFill>
                <a:latin typeface="inherit"/>
              </a:rPr>
              <a:t>?</a:t>
            </a: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0DEF1BA7-1AFE-00A8-A60D-3D1F2EE3C1EE}"/>
              </a:ext>
            </a:extLst>
          </p:cNvPr>
          <p:cNvSpPr/>
          <p:nvPr/>
        </p:nvSpPr>
        <p:spPr>
          <a:xfrm>
            <a:off x="3657600" y="194553"/>
            <a:ext cx="8534400" cy="5233482"/>
          </a:xfrm>
          <a:prstGeom prst="cloudCallout">
            <a:avLst>
              <a:gd name="adj1" fmla="val -65407"/>
              <a:gd name="adj2" fmla="val 10308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600" dirty="0"/>
          </a:p>
          <a:p>
            <a:pPr algn="ctr"/>
            <a:endParaRPr lang="cy-GB" sz="2600" dirty="0"/>
          </a:p>
          <a:p>
            <a:pPr algn="ctr"/>
            <a:endParaRPr lang="cy-GB" sz="2600" dirty="0"/>
          </a:p>
          <a:p>
            <a:pPr algn="ctr"/>
            <a:endParaRPr lang="cy-GB" sz="2600" dirty="0"/>
          </a:p>
          <a:p>
            <a:endParaRPr lang="cy-GB" sz="2600" dirty="0"/>
          </a:p>
          <a:p>
            <a:endParaRPr lang="cy-GB" sz="2600" dirty="0"/>
          </a:p>
          <a:p>
            <a:endParaRPr lang="cy-GB" sz="2600" dirty="0"/>
          </a:p>
          <a:p>
            <a:r>
              <a:rPr lang="cy-GB" sz="2600" dirty="0"/>
              <a:t>Doedd e ddim yn teimlo’n...</a:t>
            </a:r>
          </a:p>
          <a:p>
            <a:endParaRPr lang="cy-GB" sz="2600" dirty="0"/>
          </a:p>
          <a:p>
            <a:endParaRPr lang="cy-GB" sz="3200" dirty="0"/>
          </a:p>
          <a:p>
            <a:endParaRPr lang="cy-GB" sz="3200" dirty="0"/>
          </a:p>
          <a:p>
            <a:pPr algn="ctr"/>
            <a:endParaRPr lang="cy-GB" sz="3200" dirty="0"/>
          </a:p>
          <a:p>
            <a:pPr algn="ctr"/>
            <a:endParaRPr lang="cy-GB" sz="3200" dirty="0"/>
          </a:p>
        </p:txBody>
      </p:sp>
      <p:pic>
        <p:nvPicPr>
          <p:cNvPr id="3" name="Picture 2" descr="A yellow face with blue eyes and tears&#10;&#10;Description automatically generated">
            <a:extLst>
              <a:ext uri="{FF2B5EF4-FFF2-40B4-BE49-F238E27FC236}">
                <a16:creationId xmlns:a16="http://schemas.microsoft.com/office/drawing/2014/main" id="{00E5D587-E26C-5B97-F6E9-C7B4798D69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787392" y="1582870"/>
            <a:ext cx="644459" cy="626195"/>
          </a:xfrm>
          <a:prstGeom prst="rect">
            <a:avLst/>
          </a:prstGeom>
        </p:spPr>
      </p:pic>
      <p:pic>
        <p:nvPicPr>
          <p:cNvPr id="8" name="Picture 7" descr="A yellow emoji with hands on its face&#10;&#10;Description automatically generated">
            <a:extLst>
              <a:ext uri="{FF2B5EF4-FFF2-40B4-BE49-F238E27FC236}">
                <a16:creationId xmlns:a16="http://schemas.microsoft.com/office/drawing/2014/main" id="{5E77E13D-C034-59D8-F390-1655FC2D71F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836975" y="1600287"/>
            <a:ext cx="644459" cy="644459"/>
          </a:xfrm>
          <a:prstGeom prst="rect">
            <a:avLst/>
          </a:prstGeom>
        </p:spPr>
      </p:pic>
      <p:pic>
        <p:nvPicPr>
          <p:cNvPr id="10" name="Picture 9" descr="A yellow smiley face with blue eyes and a white background&#10;&#10;Description automatically generated">
            <a:extLst>
              <a:ext uri="{FF2B5EF4-FFF2-40B4-BE49-F238E27FC236}">
                <a16:creationId xmlns:a16="http://schemas.microsoft.com/office/drawing/2014/main" id="{CDEF99BD-E625-A13C-EC5B-8F01E1121EC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580553" y="1569265"/>
            <a:ext cx="756163" cy="675481"/>
          </a:xfrm>
          <a:prstGeom prst="rect">
            <a:avLst/>
          </a:prstGeom>
        </p:spPr>
      </p:pic>
      <p:pic>
        <p:nvPicPr>
          <p:cNvPr id="15" name="Picture 14" descr="A yellow smiley face with black eyes&#10;&#10;Description automatically generated">
            <a:extLst>
              <a:ext uri="{FF2B5EF4-FFF2-40B4-BE49-F238E27FC236}">
                <a16:creationId xmlns:a16="http://schemas.microsoft.com/office/drawing/2014/main" id="{AE854777-3721-D6AE-B701-0F6AB2644A2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rot="10800000" flipV="1">
            <a:off x="5842673" y="3346515"/>
            <a:ext cx="644459" cy="644459"/>
          </a:xfrm>
          <a:prstGeom prst="rect">
            <a:avLst/>
          </a:prstGeom>
        </p:spPr>
      </p:pic>
      <p:pic>
        <p:nvPicPr>
          <p:cNvPr id="17" name="Picture 16" descr="A yellow smiley face with two thumbs up&#10;&#10;Description automatically generated">
            <a:extLst>
              <a:ext uri="{FF2B5EF4-FFF2-40B4-BE49-F238E27FC236}">
                <a16:creationId xmlns:a16="http://schemas.microsoft.com/office/drawing/2014/main" id="{57C1DA9A-C2C0-F01F-2A0A-87B4998C6AF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8159204" y="3292735"/>
            <a:ext cx="812179" cy="752018"/>
          </a:xfrm>
          <a:prstGeom prst="rect">
            <a:avLst/>
          </a:prstGeom>
        </p:spPr>
      </p:pic>
      <p:pic>
        <p:nvPicPr>
          <p:cNvPr id="19" name="Picture 18" descr="A yellow smiley face with arms up&#10;&#10;Description automatically generated">
            <a:extLst>
              <a:ext uri="{FF2B5EF4-FFF2-40B4-BE49-F238E27FC236}">
                <a16:creationId xmlns:a16="http://schemas.microsoft.com/office/drawing/2014/main" id="{9B776DDA-CF0F-3A5F-2B6E-851F087B58D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336716" y="3346515"/>
            <a:ext cx="911357" cy="75201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D7594FC-225D-3D1D-1FB6-3AEB719ED6B4}"/>
              </a:ext>
            </a:extLst>
          </p:cNvPr>
          <p:cNvSpPr txBox="1"/>
          <p:nvPr/>
        </p:nvSpPr>
        <p:spPr>
          <a:xfrm>
            <a:off x="5026727" y="968316"/>
            <a:ext cx="35385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chemeClr val="bg1"/>
                </a:solidFill>
              </a:rPr>
              <a:t>Roedd </a:t>
            </a:r>
            <a:r>
              <a:rPr lang="cy-GB" sz="2400" dirty="0" err="1">
                <a:solidFill>
                  <a:schemeClr val="bg1"/>
                </a:solidFill>
              </a:rPr>
              <a:t>e’n</a:t>
            </a:r>
            <a:r>
              <a:rPr lang="cy-GB" sz="2400" dirty="0">
                <a:solidFill>
                  <a:schemeClr val="bg1"/>
                </a:solidFill>
              </a:rPr>
              <a:t> teimlo’n...</a:t>
            </a:r>
          </a:p>
          <a:p>
            <a:endParaRPr lang="cy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CFD632B-FC01-3C16-42DE-EA1E278211F8}"/>
              </a:ext>
            </a:extLst>
          </p:cNvPr>
          <p:cNvSpPr txBox="1"/>
          <p:nvPr/>
        </p:nvSpPr>
        <p:spPr>
          <a:xfrm>
            <a:off x="5006706" y="1600287"/>
            <a:ext cx="70914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600" dirty="0">
                <a:solidFill>
                  <a:schemeClr val="bg1"/>
                </a:solidFill>
              </a:rPr>
              <a:t>drist</a:t>
            </a:r>
            <a:r>
              <a:rPr lang="cy-GB" sz="2400" dirty="0"/>
              <a:t>             </a:t>
            </a:r>
            <a:r>
              <a:rPr lang="cy-GB" sz="2600" dirty="0">
                <a:solidFill>
                  <a:schemeClr val="bg1"/>
                </a:solidFill>
              </a:rPr>
              <a:t>nerfus</a:t>
            </a:r>
            <a:r>
              <a:rPr lang="cy-GB" sz="2400" dirty="0"/>
              <a:t>    	              </a:t>
            </a:r>
            <a:r>
              <a:rPr lang="cy-GB" sz="2600" dirty="0">
                <a:solidFill>
                  <a:schemeClr val="bg1"/>
                </a:solidFill>
              </a:rPr>
              <a:t>ofnus</a:t>
            </a:r>
          </a:p>
          <a:p>
            <a:endParaRPr lang="cy-GB" sz="1800" dirty="0"/>
          </a:p>
          <a:p>
            <a:endParaRPr lang="cy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E340287-CC26-0DA3-05C1-363BDCEAF9CE}"/>
              </a:ext>
            </a:extLst>
          </p:cNvPr>
          <p:cNvSpPr txBox="1"/>
          <p:nvPr/>
        </p:nvSpPr>
        <p:spPr>
          <a:xfrm>
            <a:off x="4824919" y="3436908"/>
            <a:ext cx="68387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600" dirty="0">
                <a:solidFill>
                  <a:schemeClr val="bg1"/>
                </a:solidFill>
              </a:rPr>
              <a:t>hapus</a:t>
            </a:r>
            <a:r>
              <a:rPr lang="cy-GB" sz="1800" dirty="0"/>
              <a:t>                   </a:t>
            </a:r>
            <a:r>
              <a:rPr lang="cy-GB" sz="2600" dirty="0">
                <a:solidFill>
                  <a:schemeClr val="bg1"/>
                </a:solidFill>
              </a:rPr>
              <a:t>fendigedig</a:t>
            </a:r>
            <a:r>
              <a:rPr lang="cy-GB" sz="1800" dirty="0"/>
              <a:t>                      </a:t>
            </a:r>
            <a:r>
              <a:rPr lang="cy-GB" sz="2600" dirty="0">
                <a:solidFill>
                  <a:schemeClr val="bg1"/>
                </a:solidFill>
              </a:rPr>
              <a:t>gyffrous</a:t>
            </a:r>
            <a:r>
              <a:rPr lang="cy-GB" sz="1800" dirty="0"/>
              <a:t>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1002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4D24B72-5478-B73B-0DDA-ABFB46F492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679185"/>
              </p:ext>
            </p:extLst>
          </p:nvPr>
        </p:nvGraphicFramePr>
        <p:xfrm>
          <a:off x="1407484" y="898698"/>
          <a:ext cx="8534184" cy="3225829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133546">
                  <a:extLst>
                    <a:ext uri="{9D8B030D-6E8A-4147-A177-3AD203B41FA5}">
                      <a16:colId xmlns:a16="http://schemas.microsoft.com/office/drawing/2014/main" val="1387213683"/>
                    </a:ext>
                  </a:extLst>
                </a:gridCol>
                <a:gridCol w="2133546">
                  <a:extLst>
                    <a:ext uri="{9D8B030D-6E8A-4147-A177-3AD203B41FA5}">
                      <a16:colId xmlns:a16="http://schemas.microsoft.com/office/drawing/2014/main" val="824643075"/>
                    </a:ext>
                  </a:extLst>
                </a:gridCol>
                <a:gridCol w="2133546">
                  <a:extLst>
                    <a:ext uri="{9D8B030D-6E8A-4147-A177-3AD203B41FA5}">
                      <a16:colId xmlns:a16="http://schemas.microsoft.com/office/drawing/2014/main" val="1438922741"/>
                    </a:ext>
                  </a:extLst>
                </a:gridCol>
                <a:gridCol w="2133546">
                  <a:extLst>
                    <a:ext uri="{9D8B030D-6E8A-4147-A177-3AD203B41FA5}">
                      <a16:colId xmlns:a16="http://schemas.microsoft.com/office/drawing/2014/main" val="163266548"/>
                    </a:ext>
                  </a:extLst>
                </a:gridCol>
              </a:tblGrid>
              <a:tr h="7980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Roedd </a:t>
                      </a:r>
                      <a:r>
                        <a:rPr lang="cy-GB" sz="2400" kern="100">
                          <a:effectLst/>
                        </a:rPr>
                        <a:t>faciwîs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yn gwisgo 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sanau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ffôn symudol.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57878570"/>
                  </a:ext>
                </a:extLst>
              </a:tr>
              <a:tr h="8317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Roedd e’n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ddim yn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drist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du.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4674859"/>
                  </a:ext>
                </a:extLst>
              </a:tr>
              <a:tr h="7980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Doedd Gwyn 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teimlo’n 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pacio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a trowsus.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2097472"/>
                  </a:ext>
                </a:extLst>
              </a:tr>
              <a:tr h="7980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>
                          <a:effectLst/>
                        </a:rPr>
                        <a:t>Roedd Gwyn 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 err="1">
                          <a:effectLst/>
                        </a:rPr>
                        <a:t>yn</a:t>
                      </a:r>
                      <a:r>
                        <a:rPr lang="en-GB" sz="2400" kern="100" dirty="0">
                          <a:effectLst/>
                        </a:rPr>
                        <a:t> </a:t>
                      </a:r>
                      <a:r>
                        <a:rPr lang="en-GB" sz="2400" kern="100" dirty="0" err="1">
                          <a:effectLst/>
                        </a:rPr>
                        <a:t>pacio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>
                          <a:effectLst/>
                        </a:rPr>
                        <a:t>esgidiau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ac </a:t>
                      </a:r>
                      <a:r>
                        <a:rPr lang="en-GB" sz="2400" kern="100" dirty="0" err="1">
                          <a:effectLst/>
                        </a:rPr>
                        <a:t>ofnus</a:t>
                      </a:r>
                      <a:r>
                        <a:rPr lang="en-GB" sz="2400" kern="100" dirty="0">
                          <a:effectLst/>
                        </a:rPr>
                        <a:t>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874403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9B1A785-0ABB-DBF4-85EF-BBA0FA0CB64A}"/>
              </a:ext>
            </a:extLst>
          </p:cNvPr>
          <p:cNvSpPr txBox="1"/>
          <p:nvPr/>
        </p:nvSpPr>
        <p:spPr>
          <a:xfrm>
            <a:off x="1407484" y="4383871"/>
            <a:ext cx="6094378" cy="17697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 err="1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Coch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Gwyn was wearing black shoes.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 err="1">
                <a:solidFill>
                  <a:srgbClr val="15608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Glas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He felt sad and scared.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 err="1">
                <a:solidFill>
                  <a:srgbClr val="4EA72E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Gwyrdd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Evacuees packed socks and trousers.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000" kern="100" dirty="0">
                <a:solidFill>
                  <a:srgbClr val="A02B93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Porffor: </a:t>
            </a: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Gwyn </a:t>
            </a:r>
            <a:r>
              <a:rPr lang="cy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didn’t</a:t>
            </a: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pack</a:t>
            </a: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cy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mobile</a:t>
            </a: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2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phone</a:t>
            </a:r>
            <a:r>
              <a:rPr lang="cy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6157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876497F-64BB-45C9-639B-D2CDD42205BB}"/>
              </a:ext>
            </a:extLst>
          </p:cNvPr>
          <p:cNvSpPr txBox="1"/>
          <p:nvPr/>
        </p:nvSpPr>
        <p:spPr>
          <a:xfrm>
            <a:off x="1208661" y="1347441"/>
            <a:ext cx="6094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2"/>
              </a:rPr>
              <a:t>Faciwîs</a:t>
            </a:r>
            <a:r>
              <a:rPr lang="en-GB" dirty="0">
                <a:hlinkClick r:id="rId2"/>
              </a:rPr>
              <a:t> - Anagram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46474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B4E74C-C622-13DF-F6C3-ECE23BEF2B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75" y="804862"/>
            <a:ext cx="10534650" cy="524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67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orld War 2 WW2 English resource pack for KS2 students in year 5&amp;6. (Ten  cross curricular activities) | Teaching Resources">
            <a:extLst>
              <a:ext uri="{FF2B5EF4-FFF2-40B4-BE49-F238E27FC236}">
                <a16:creationId xmlns:a16="http://schemas.microsoft.com/office/drawing/2014/main" id="{4DB0A558-D2CD-0B89-78A0-F9B98B515B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3424" y="992221"/>
            <a:ext cx="2881818" cy="2159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98BE75-EB59-D89A-ABB0-45F89414A853}"/>
              </a:ext>
            </a:extLst>
          </p:cNvPr>
          <p:cNvSpPr txBox="1"/>
          <p:nvPr/>
        </p:nvSpPr>
        <p:spPr>
          <a:xfrm>
            <a:off x="350197" y="1079771"/>
            <a:ext cx="717901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400" b="1" dirty="0"/>
              <a:t>Gwers nesaf: </a:t>
            </a:r>
          </a:p>
          <a:p>
            <a:pPr algn="ctr"/>
            <a:r>
              <a:rPr lang="cy-GB" sz="3000" dirty="0"/>
              <a:t>Byddwn yn dysgu am</a:t>
            </a:r>
            <a:r>
              <a:rPr lang="en-GB" sz="3200" dirty="0"/>
              <a:t> </a:t>
            </a:r>
            <a:r>
              <a:rPr lang="en-GB" sz="3000" dirty="0" err="1"/>
              <a:t>faciwîs</a:t>
            </a:r>
            <a:r>
              <a:rPr lang="en-GB" sz="3000" dirty="0"/>
              <a:t> </a:t>
            </a:r>
            <a:r>
              <a:rPr lang="en-GB" sz="3000" dirty="0" err="1"/>
              <a:t>yn</a:t>
            </a:r>
            <a:r>
              <a:rPr lang="en-GB" sz="3000" dirty="0"/>
              <a:t> yr </a:t>
            </a:r>
            <a:r>
              <a:rPr lang="en-GB" sz="3000" dirty="0" err="1"/>
              <a:t>ysgol</a:t>
            </a:r>
            <a:r>
              <a:rPr lang="en-GB" sz="3000" dirty="0"/>
              <a:t>.</a:t>
            </a:r>
            <a:endParaRPr lang="cy-GB" sz="3000" dirty="0"/>
          </a:p>
        </p:txBody>
      </p:sp>
      <p:pic>
        <p:nvPicPr>
          <p:cNvPr id="3" name="Picture 2" descr="A group of people walking&#10;&#10;Description automatically generated">
            <a:extLst>
              <a:ext uri="{FF2B5EF4-FFF2-40B4-BE49-F238E27FC236}">
                <a16:creationId xmlns:a16="http://schemas.microsoft.com/office/drawing/2014/main" id="{8A855B24-D047-00FB-0738-C6A3CDE772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703653" y="3828502"/>
            <a:ext cx="6244108" cy="3122054"/>
          </a:xfrm>
          <a:prstGeom prst="rect">
            <a:avLst/>
          </a:prstGeom>
        </p:spPr>
      </p:pic>
      <p:pic>
        <p:nvPicPr>
          <p:cNvPr id="5" name="Picture 4" descr="A group of children raising their hands in a classroom&#10;&#10;Description automatically generated">
            <a:extLst>
              <a:ext uri="{FF2B5EF4-FFF2-40B4-BE49-F238E27FC236}">
                <a16:creationId xmlns:a16="http://schemas.microsoft.com/office/drawing/2014/main" id="{DD7C04BA-C98F-16C4-56CE-6F9A2CA659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23607" y="2718881"/>
            <a:ext cx="4672377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554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2135</TotalTime>
  <Words>484</Words>
  <Application>Microsoft Office PowerPoint</Application>
  <PresentationFormat>Widescreen</PresentationFormat>
  <Paragraphs>130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Comic Sans MS</vt:lpstr>
      <vt:lpstr>inherit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Davies (Guilsfield CP School)</dc:creator>
  <cp:lastModifiedBy>S Davies (Guilsfield CP School)</cp:lastModifiedBy>
  <cp:revision>1</cp:revision>
  <dcterms:created xsi:type="dcterms:W3CDTF">2024-10-25T13:05:41Z</dcterms:created>
  <dcterms:modified xsi:type="dcterms:W3CDTF">2024-11-20T15:28:20Z</dcterms:modified>
</cp:coreProperties>
</file>