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3" r:id="rId2"/>
    <p:sldId id="270" r:id="rId3"/>
    <p:sldId id="264" r:id="rId4"/>
    <p:sldId id="258" r:id="rId5"/>
    <p:sldId id="267" r:id="rId6"/>
    <p:sldId id="257" r:id="rId7"/>
    <p:sldId id="265" r:id="rId8"/>
    <p:sldId id="259" r:id="rId9"/>
    <p:sldId id="268" r:id="rId10"/>
    <p:sldId id="269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447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outlineViewPr>
    <p:cViewPr>
      <p:scale>
        <a:sx n="33" d="100"/>
        <a:sy n="33" d="100"/>
      </p:scale>
      <p:origin x="0" y="-189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CCAF61-A36F-4C49-A6D1-BFAB3F9288C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946EEE-8C8C-4525-B873-67BA941446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management</a:t>
          </a:r>
          <a:endParaRPr lang="en-US"/>
        </a:p>
      </dgm:t>
    </dgm:pt>
    <dgm:pt modelId="{214D225B-2A7B-4B7E-A931-AB03763D157A}" type="parTrans" cxnId="{CACAD6E4-55E4-483A-BE13-30724585E59E}">
      <dgm:prSet/>
      <dgm:spPr/>
      <dgm:t>
        <a:bodyPr/>
        <a:lstStyle/>
        <a:p>
          <a:endParaRPr lang="en-US"/>
        </a:p>
      </dgm:t>
    </dgm:pt>
    <dgm:pt modelId="{5D6710DB-663B-44C9-A144-774F527926A4}" type="sibTrans" cxnId="{CACAD6E4-55E4-483A-BE13-30724585E59E}">
      <dgm:prSet/>
      <dgm:spPr/>
      <dgm:t>
        <a:bodyPr/>
        <a:lstStyle/>
        <a:p>
          <a:endParaRPr lang="en-US"/>
        </a:p>
      </dgm:t>
    </dgm:pt>
    <dgm:pt modelId="{58B76CD3-3B0D-4A7A-9CA1-2C9298A366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Analytical skills</a:t>
          </a:r>
          <a:endParaRPr lang="en-US" dirty="0"/>
        </a:p>
      </dgm:t>
    </dgm:pt>
    <dgm:pt modelId="{8A293D04-7AB0-4DCD-BE81-3FA48F750367}" type="parTrans" cxnId="{82F59A04-2E7D-46E1-A676-098A5CAA8D45}">
      <dgm:prSet/>
      <dgm:spPr/>
      <dgm:t>
        <a:bodyPr/>
        <a:lstStyle/>
        <a:p>
          <a:endParaRPr lang="en-US"/>
        </a:p>
      </dgm:t>
    </dgm:pt>
    <dgm:pt modelId="{C5A3C654-6DC1-4453-841F-985D4FE5E07E}" type="sibTrans" cxnId="{82F59A04-2E7D-46E1-A676-098A5CAA8D45}">
      <dgm:prSet/>
      <dgm:spPr/>
      <dgm:t>
        <a:bodyPr/>
        <a:lstStyle/>
        <a:p>
          <a:endParaRPr lang="en-US"/>
        </a:p>
      </dgm:t>
    </dgm:pt>
    <dgm:pt modelId="{CEC774FE-457B-4D52-B7F7-8A513567FC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Calmness in tense situations</a:t>
          </a:r>
          <a:endParaRPr lang="en-US" dirty="0"/>
        </a:p>
      </dgm:t>
    </dgm:pt>
    <dgm:pt modelId="{E258F849-3312-46A9-B093-F26D3258192D}" type="parTrans" cxnId="{50127055-3D59-4CB4-A03B-79D4F106138D}">
      <dgm:prSet/>
      <dgm:spPr/>
      <dgm:t>
        <a:bodyPr/>
        <a:lstStyle/>
        <a:p>
          <a:endParaRPr lang="en-US"/>
        </a:p>
      </dgm:t>
    </dgm:pt>
    <dgm:pt modelId="{B60E9A35-312E-4B33-B985-824AE6DE50D5}" type="sibTrans" cxnId="{50127055-3D59-4CB4-A03B-79D4F106138D}">
      <dgm:prSet/>
      <dgm:spPr/>
      <dgm:t>
        <a:bodyPr/>
        <a:lstStyle/>
        <a:p>
          <a:endParaRPr lang="en-US"/>
        </a:p>
      </dgm:t>
    </dgm:pt>
    <dgm:pt modelId="{7CB35D1B-DFBB-4799-948F-746286A97B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Observational Skills</a:t>
          </a:r>
          <a:endParaRPr lang="en-US" dirty="0"/>
        </a:p>
      </dgm:t>
    </dgm:pt>
    <dgm:pt modelId="{736700B7-CDDC-492B-89A4-EFA3EE33CB7C}" type="parTrans" cxnId="{7B4D3A70-873A-41E0-8B35-45CDD3ADDE02}">
      <dgm:prSet/>
      <dgm:spPr/>
      <dgm:t>
        <a:bodyPr/>
        <a:lstStyle/>
        <a:p>
          <a:endParaRPr lang="en-US"/>
        </a:p>
      </dgm:t>
    </dgm:pt>
    <dgm:pt modelId="{AE1E9D14-3B33-488F-82D8-DFB864C0B96B}" type="sibTrans" cxnId="{7B4D3A70-873A-41E0-8B35-45CDD3ADDE02}">
      <dgm:prSet/>
      <dgm:spPr/>
      <dgm:t>
        <a:bodyPr/>
        <a:lstStyle/>
        <a:p>
          <a:endParaRPr lang="en-US"/>
        </a:p>
      </dgm:t>
    </dgm:pt>
    <dgm:pt modelId="{C6992D6E-CF23-4495-B369-F89C5DB90BFB}" type="pres">
      <dgm:prSet presAssocID="{23CCAF61-A36F-4C49-A6D1-BFAB3F9288C0}" presName="root" presStyleCnt="0">
        <dgm:presLayoutVars>
          <dgm:dir/>
          <dgm:resizeHandles val="exact"/>
        </dgm:presLayoutVars>
      </dgm:prSet>
      <dgm:spPr/>
    </dgm:pt>
    <dgm:pt modelId="{E1B1FC6E-3311-447D-9AD7-653D4F60C09D}" type="pres">
      <dgm:prSet presAssocID="{F2946EEE-8C8C-4525-B873-67BA941446E9}" presName="compNode" presStyleCnt="0"/>
      <dgm:spPr/>
    </dgm:pt>
    <dgm:pt modelId="{D245823E-E2E0-482B-8D65-9AF76F22104B}" type="pres">
      <dgm:prSet presAssocID="{F2946EEE-8C8C-4525-B873-67BA941446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53B2458-FC17-4130-8125-DEDA475E3653}" type="pres">
      <dgm:prSet presAssocID="{F2946EEE-8C8C-4525-B873-67BA941446E9}" presName="spaceRect" presStyleCnt="0"/>
      <dgm:spPr/>
    </dgm:pt>
    <dgm:pt modelId="{5FA6182B-D070-4622-BE4B-C3ED9D223024}" type="pres">
      <dgm:prSet presAssocID="{F2946EEE-8C8C-4525-B873-67BA941446E9}" presName="textRect" presStyleLbl="revTx" presStyleIdx="0" presStyleCnt="4">
        <dgm:presLayoutVars>
          <dgm:chMax val="1"/>
          <dgm:chPref val="1"/>
        </dgm:presLayoutVars>
      </dgm:prSet>
      <dgm:spPr/>
    </dgm:pt>
    <dgm:pt modelId="{43D9C9C9-3DAC-449C-A6D0-67EA005256CB}" type="pres">
      <dgm:prSet presAssocID="{5D6710DB-663B-44C9-A144-774F527926A4}" presName="sibTrans" presStyleCnt="0"/>
      <dgm:spPr/>
    </dgm:pt>
    <dgm:pt modelId="{E0250F92-B723-4B71-810C-B10E15EBB04A}" type="pres">
      <dgm:prSet presAssocID="{58B76CD3-3B0D-4A7A-9CA1-2C9298A366CA}" presName="compNode" presStyleCnt="0"/>
      <dgm:spPr/>
    </dgm:pt>
    <dgm:pt modelId="{394029F1-AB3E-4ACD-9210-F8F5CE59ACF9}" type="pres">
      <dgm:prSet presAssocID="{58B76CD3-3B0D-4A7A-9CA1-2C9298A366C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799FB6-2EF5-472C-B630-B5D68AC979FE}" type="pres">
      <dgm:prSet presAssocID="{58B76CD3-3B0D-4A7A-9CA1-2C9298A366CA}" presName="spaceRect" presStyleCnt="0"/>
      <dgm:spPr/>
    </dgm:pt>
    <dgm:pt modelId="{FF623C21-A427-4347-96F7-073C604AD979}" type="pres">
      <dgm:prSet presAssocID="{58B76CD3-3B0D-4A7A-9CA1-2C9298A366CA}" presName="textRect" presStyleLbl="revTx" presStyleIdx="1" presStyleCnt="4">
        <dgm:presLayoutVars>
          <dgm:chMax val="1"/>
          <dgm:chPref val="1"/>
        </dgm:presLayoutVars>
      </dgm:prSet>
      <dgm:spPr/>
    </dgm:pt>
    <dgm:pt modelId="{4B2B9EF7-0DD8-4601-86F7-A4247B914D26}" type="pres">
      <dgm:prSet presAssocID="{C5A3C654-6DC1-4453-841F-985D4FE5E07E}" presName="sibTrans" presStyleCnt="0"/>
      <dgm:spPr/>
    </dgm:pt>
    <dgm:pt modelId="{03F56ADC-7A82-4C06-BF62-8B114D3F3EE8}" type="pres">
      <dgm:prSet presAssocID="{CEC774FE-457B-4D52-B7F7-8A513567FC29}" presName="compNode" presStyleCnt="0"/>
      <dgm:spPr/>
    </dgm:pt>
    <dgm:pt modelId="{09EAD079-EAD6-427E-80EA-1474736742DD}" type="pres">
      <dgm:prSet presAssocID="{CEC774FE-457B-4D52-B7F7-8A513567FC29}" presName="iconRect" presStyleLbl="node1" presStyleIdx="2" presStyleCnt="4" custLinFactX="100000" custLinFactNeighborX="161149" custLinFactNeighborY="-712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F2CD6F7-4785-4165-9F8F-1FB94F414CCB}" type="pres">
      <dgm:prSet presAssocID="{CEC774FE-457B-4D52-B7F7-8A513567FC29}" presName="spaceRect" presStyleCnt="0"/>
      <dgm:spPr/>
    </dgm:pt>
    <dgm:pt modelId="{0BA708F3-53CF-4EA7-A984-D265B2047A08}" type="pres">
      <dgm:prSet presAssocID="{CEC774FE-457B-4D52-B7F7-8A513567FC29}" presName="textRect" presStyleLbl="revTx" presStyleIdx="2" presStyleCnt="4" custLinFactX="13586" custLinFactNeighborX="100000" custLinFactNeighborY="-18861">
        <dgm:presLayoutVars>
          <dgm:chMax val="1"/>
          <dgm:chPref val="1"/>
        </dgm:presLayoutVars>
      </dgm:prSet>
      <dgm:spPr/>
    </dgm:pt>
    <dgm:pt modelId="{4A3D2349-431D-4E83-924D-4EE2F6B8B9C9}" type="pres">
      <dgm:prSet presAssocID="{B60E9A35-312E-4B33-B985-824AE6DE50D5}" presName="sibTrans" presStyleCnt="0"/>
      <dgm:spPr/>
    </dgm:pt>
    <dgm:pt modelId="{0FC7F48B-FD1D-41EB-8FB5-20E86BB6CC1E}" type="pres">
      <dgm:prSet presAssocID="{7CB35D1B-DFBB-4799-948F-746286A97B50}" presName="compNode" presStyleCnt="0"/>
      <dgm:spPr/>
    </dgm:pt>
    <dgm:pt modelId="{798316B4-D99D-4193-A466-E94A97325219}" type="pres">
      <dgm:prSet presAssocID="{7CB35D1B-DFBB-4799-948F-746286A97B50}" presName="iconRect" presStyleLbl="node1" presStyleIdx="3" presStyleCnt="4" custLinFactX="-100000" custLinFactNeighborX="-158237" custLinFactNeighborY="-712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2CB98E4-17FF-48CE-BC93-68090E99F70E}" type="pres">
      <dgm:prSet presAssocID="{7CB35D1B-DFBB-4799-948F-746286A97B50}" presName="spaceRect" presStyleCnt="0"/>
      <dgm:spPr/>
    </dgm:pt>
    <dgm:pt modelId="{02A56871-A41D-445E-B68D-9D2F082A00A7}" type="pres">
      <dgm:prSet presAssocID="{7CB35D1B-DFBB-4799-948F-746286A97B50}" presName="textRect" presStyleLbl="revTx" presStyleIdx="3" presStyleCnt="4" custLinFactX="-14023" custLinFactNeighborX="-100000" custLinFactNeighborY="-15089">
        <dgm:presLayoutVars>
          <dgm:chMax val="1"/>
          <dgm:chPref val="1"/>
        </dgm:presLayoutVars>
      </dgm:prSet>
      <dgm:spPr/>
    </dgm:pt>
  </dgm:ptLst>
  <dgm:cxnLst>
    <dgm:cxn modelId="{82F59A04-2E7D-46E1-A676-098A5CAA8D45}" srcId="{23CCAF61-A36F-4C49-A6D1-BFAB3F9288C0}" destId="{58B76CD3-3B0D-4A7A-9CA1-2C9298A366CA}" srcOrd="1" destOrd="0" parTransId="{8A293D04-7AB0-4DCD-BE81-3FA48F750367}" sibTransId="{C5A3C654-6DC1-4453-841F-985D4FE5E07E}"/>
    <dgm:cxn modelId="{F32C8513-5E99-4A25-9E09-F8AB71A06D0E}" type="presOf" srcId="{CEC774FE-457B-4D52-B7F7-8A513567FC29}" destId="{0BA708F3-53CF-4EA7-A984-D265B2047A08}" srcOrd="0" destOrd="0" presId="urn:microsoft.com/office/officeart/2018/2/layout/IconLabelList"/>
    <dgm:cxn modelId="{7B4D3A70-873A-41E0-8B35-45CDD3ADDE02}" srcId="{23CCAF61-A36F-4C49-A6D1-BFAB3F9288C0}" destId="{7CB35D1B-DFBB-4799-948F-746286A97B50}" srcOrd="3" destOrd="0" parTransId="{736700B7-CDDC-492B-89A4-EFA3EE33CB7C}" sibTransId="{AE1E9D14-3B33-488F-82D8-DFB864C0B96B}"/>
    <dgm:cxn modelId="{440D5750-792B-48D0-8D50-063C341D3732}" type="presOf" srcId="{7CB35D1B-DFBB-4799-948F-746286A97B50}" destId="{02A56871-A41D-445E-B68D-9D2F082A00A7}" srcOrd="0" destOrd="0" presId="urn:microsoft.com/office/officeart/2018/2/layout/IconLabelList"/>
    <dgm:cxn modelId="{B3098F72-0E3F-4505-8713-C3B85F2C8C02}" type="presOf" srcId="{23CCAF61-A36F-4C49-A6D1-BFAB3F9288C0}" destId="{C6992D6E-CF23-4495-B369-F89C5DB90BFB}" srcOrd="0" destOrd="0" presId="urn:microsoft.com/office/officeart/2018/2/layout/IconLabelList"/>
    <dgm:cxn modelId="{50127055-3D59-4CB4-A03B-79D4F106138D}" srcId="{23CCAF61-A36F-4C49-A6D1-BFAB3F9288C0}" destId="{CEC774FE-457B-4D52-B7F7-8A513567FC29}" srcOrd="2" destOrd="0" parTransId="{E258F849-3312-46A9-B093-F26D3258192D}" sibTransId="{B60E9A35-312E-4B33-B985-824AE6DE50D5}"/>
    <dgm:cxn modelId="{C77254CF-B8CC-4CDA-9157-3D15BBF72B5F}" type="presOf" srcId="{58B76CD3-3B0D-4A7A-9CA1-2C9298A366CA}" destId="{FF623C21-A427-4347-96F7-073C604AD979}" srcOrd="0" destOrd="0" presId="urn:microsoft.com/office/officeart/2018/2/layout/IconLabelList"/>
    <dgm:cxn modelId="{22E7A5DB-6203-424A-BB19-3A19F42946FC}" type="presOf" srcId="{F2946EEE-8C8C-4525-B873-67BA941446E9}" destId="{5FA6182B-D070-4622-BE4B-C3ED9D223024}" srcOrd="0" destOrd="0" presId="urn:microsoft.com/office/officeart/2018/2/layout/IconLabelList"/>
    <dgm:cxn modelId="{CACAD6E4-55E4-483A-BE13-30724585E59E}" srcId="{23CCAF61-A36F-4C49-A6D1-BFAB3F9288C0}" destId="{F2946EEE-8C8C-4525-B873-67BA941446E9}" srcOrd="0" destOrd="0" parTransId="{214D225B-2A7B-4B7E-A931-AB03763D157A}" sibTransId="{5D6710DB-663B-44C9-A144-774F527926A4}"/>
    <dgm:cxn modelId="{3B513F57-8D85-4CF8-9619-2EA975A66F36}" type="presParOf" srcId="{C6992D6E-CF23-4495-B369-F89C5DB90BFB}" destId="{E1B1FC6E-3311-447D-9AD7-653D4F60C09D}" srcOrd="0" destOrd="0" presId="urn:microsoft.com/office/officeart/2018/2/layout/IconLabelList"/>
    <dgm:cxn modelId="{0CD6EDC1-E23E-4710-8212-B969A54C146E}" type="presParOf" srcId="{E1B1FC6E-3311-447D-9AD7-653D4F60C09D}" destId="{D245823E-E2E0-482B-8D65-9AF76F22104B}" srcOrd="0" destOrd="0" presId="urn:microsoft.com/office/officeart/2018/2/layout/IconLabelList"/>
    <dgm:cxn modelId="{27CD4D34-AB74-4D6C-B299-74CE7D5F4EEF}" type="presParOf" srcId="{E1B1FC6E-3311-447D-9AD7-653D4F60C09D}" destId="{553B2458-FC17-4130-8125-DEDA475E3653}" srcOrd="1" destOrd="0" presId="urn:microsoft.com/office/officeart/2018/2/layout/IconLabelList"/>
    <dgm:cxn modelId="{EF939A6D-CBA1-4AF9-9CAD-A4B9AA7902C8}" type="presParOf" srcId="{E1B1FC6E-3311-447D-9AD7-653D4F60C09D}" destId="{5FA6182B-D070-4622-BE4B-C3ED9D223024}" srcOrd="2" destOrd="0" presId="urn:microsoft.com/office/officeart/2018/2/layout/IconLabelList"/>
    <dgm:cxn modelId="{1B4D1AB9-2357-413C-930F-6C45E61C89F6}" type="presParOf" srcId="{C6992D6E-CF23-4495-B369-F89C5DB90BFB}" destId="{43D9C9C9-3DAC-449C-A6D0-67EA005256CB}" srcOrd="1" destOrd="0" presId="urn:microsoft.com/office/officeart/2018/2/layout/IconLabelList"/>
    <dgm:cxn modelId="{2ADF04F6-4880-412C-893E-D3108CA763D8}" type="presParOf" srcId="{C6992D6E-CF23-4495-B369-F89C5DB90BFB}" destId="{E0250F92-B723-4B71-810C-B10E15EBB04A}" srcOrd="2" destOrd="0" presId="urn:microsoft.com/office/officeart/2018/2/layout/IconLabelList"/>
    <dgm:cxn modelId="{DCBC7651-8A6D-4EE7-9E4C-03B2158738E0}" type="presParOf" srcId="{E0250F92-B723-4B71-810C-B10E15EBB04A}" destId="{394029F1-AB3E-4ACD-9210-F8F5CE59ACF9}" srcOrd="0" destOrd="0" presId="urn:microsoft.com/office/officeart/2018/2/layout/IconLabelList"/>
    <dgm:cxn modelId="{C818A0E9-A634-4A58-B21F-9A930DAD0F25}" type="presParOf" srcId="{E0250F92-B723-4B71-810C-B10E15EBB04A}" destId="{67799FB6-2EF5-472C-B630-B5D68AC979FE}" srcOrd="1" destOrd="0" presId="urn:microsoft.com/office/officeart/2018/2/layout/IconLabelList"/>
    <dgm:cxn modelId="{E1B9EF2A-63BF-459F-A2F7-68C5D90125DA}" type="presParOf" srcId="{E0250F92-B723-4B71-810C-B10E15EBB04A}" destId="{FF623C21-A427-4347-96F7-073C604AD979}" srcOrd="2" destOrd="0" presId="urn:microsoft.com/office/officeart/2018/2/layout/IconLabelList"/>
    <dgm:cxn modelId="{39275E0E-5B34-4B09-9164-DB72BEDA1E1C}" type="presParOf" srcId="{C6992D6E-CF23-4495-B369-F89C5DB90BFB}" destId="{4B2B9EF7-0DD8-4601-86F7-A4247B914D26}" srcOrd="3" destOrd="0" presId="urn:microsoft.com/office/officeart/2018/2/layout/IconLabelList"/>
    <dgm:cxn modelId="{97F695B1-25B2-4EFB-AA9A-45AC45C99D77}" type="presParOf" srcId="{C6992D6E-CF23-4495-B369-F89C5DB90BFB}" destId="{03F56ADC-7A82-4C06-BF62-8B114D3F3EE8}" srcOrd="4" destOrd="0" presId="urn:microsoft.com/office/officeart/2018/2/layout/IconLabelList"/>
    <dgm:cxn modelId="{1B9BABB4-5971-4C30-80D2-2D23BDB4750F}" type="presParOf" srcId="{03F56ADC-7A82-4C06-BF62-8B114D3F3EE8}" destId="{09EAD079-EAD6-427E-80EA-1474736742DD}" srcOrd="0" destOrd="0" presId="urn:microsoft.com/office/officeart/2018/2/layout/IconLabelList"/>
    <dgm:cxn modelId="{399B26C8-48B9-49DF-AAD2-26417F7E706D}" type="presParOf" srcId="{03F56ADC-7A82-4C06-BF62-8B114D3F3EE8}" destId="{AF2CD6F7-4785-4165-9F8F-1FB94F414CCB}" srcOrd="1" destOrd="0" presId="urn:microsoft.com/office/officeart/2018/2/layout/IconLabelList"/>
    <dgm:cxn modelId="{B97E4F77-2017-4FEA-9EBD-7A2729E6D2C7}" type="presParOf" srcId="{03F56ADC-7A82-4C06-BF62-8B114D3F3EE8}" destId="{0BA708F3-53CF-4EA7-A984-D265B2047A08}" srcOrd="2" destOrd="0" presId="urn:microsoft.com/office/officeart/2018/2/layout/IconLabelList"/>
    <dgm:cxn modelId="{C4A4E915-72AD-4B70-B12C-266F93CBBF23}" type="presParOf" srcId="{C6992D6E-CF23-4495-B369-F89C5DB90BFB}" destId="{4A3D2349-431D-4E83-924D-4EE2F6B8B9C9}" srcOrd="5" destOrd="0" presId="urn:microsoft.com/office/officeart/2018/2/layout/IconLabelList"/>
    <dgm:cxn modelId="{F0FCD502-BC01-47CB-BDDA-A8A00E2871C2}" type="presParOf" srcId="{C6992D6E-CF23-4495-B369-F89C5DB90BFB}" destId="{0FC7F48B-FD1D-41EB-8FB5-20E86BB6CC1E}" srcOrd="6" destOrd="0" presId="urn:microsoft.com/office/officeart/2018/2/layout/IconLabelList"/>
    <dgm:cxn modelId="{719856C8-9A6C-444D-AD15-0AAF4B5830B3}" type="presParOf" srcId="{0FC7F48B-FD1D-41EB-8FB5-20E86BB6CC1E}" destId="{798316B4-D99D-4193-A466-E94A97325219}" srcOrd="0" destOrd="0" presId="urn:microsoft.com/office/officeart/2018/2/layout/IconLabelList"/>
    <dgm:cxn modelId="{AE90B4F2-974E-4612-824C-BAC7A89ECD49}" type="presParOf" srcId="{0FC7F48B-FD1D-41EB-8FB5-20E86BB6CC1E}" destId="{A2CB98E4-17FF-48CE-BC93-68090E99F70E}" srcOrd="1" destOrd="0" presId="urn:microsoft.com/office/officeart/2018/2/layout/IconLabelList"/>
    <dgm:cxn modelId="{F895C0D7-E3D2-4156-AB0F-773D14180145}" type="presParOf" srcId="{0FC7F48B-FD1D-41EB-8FB5-20E86BB6CC1E}" destId="{02A56871-A41D-445E-B68D-9D2F082A00A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3850B4A-8AD8-424D-BE48-B256BBA2CFD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74E654-C529-4064-AAE5-75EC08500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Patience</a:t>
          </a:r>
          <a:endParaRPr lang="en-US"/>
        </a:p>
      </dgm:t>
    </dgm:pt>
    <dgm:pt modelId="{CEC5E32F-AB19-45F7-A23C-91232D07D629}" type="parTrans" cxnId="{61C2F093-6B88-48FD-804A-BA1BF78C2882}">
      <dgm:prSet/>
      <dgm:spPr/>
      <dgm:t>
        <a:bodyPr/>
        <a:lstStyle/>
        <a:p>
          <a:endParaRPr lang="en-US"/>
        </a:p>
      </dgm:t>
    </dgm:pt>
    <dgm:pt modelId="{53F36589-088D-42DC-9661-2DB66C9BD650}" type="sibTrans" cxnId="{61C2F093-6B88-48FD-804A-BA1BF78C2882}">
      <dgm:prSet/>
      <dgm:spPr/>
      <dgm:t>
        <a:bodyPr/>
        <a:lstStyle/>
        <a:p>
          <a:endParaRPr lang="en-US"/>
        </a:p>
      </dgm:t>
    </dgm:pt>
    <dgm:pt modelId="{288881DF-A4E0-43C5-89AD-82C0DCB9F6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Professionalism</a:t>
          </a:r>
          <a:endParaRPr lang="en-US"/>
        </a:p>
      </dgm:t>
    </dgm:pt>
    <dgm:pt modelId="{B3D75B1A-64FA-4487-A660-1CC67D58C6B3}" type="parTrans" cxnId="{47567238-33C7-4394-804D-BE3E8EF6F135}">
      <dgm:prSet/>
      <dgm:spPr/>
      <dgm:t>
        <a:bodyPr/>
        <a:lstStyle/>
        <a:p>
          <a:endParaRPr lang="en-US"/>
        </a:p>
      </dgm:t>
    </dgm:pt>
    <dgm:pt modelId="{33720656-BDA8-4CDD-812B-EC67EB74BA20}" type="sibTrans" cxnId="{47567238-33C7-4394-804D-BE3E8EF6F135}">
      <dgm:prSet/>
      <dgm:spPr/>
      <dgm:t>
        <a:bodyPr/>
        <a:lstStyle/>
        <a:p>
          <a:endParaRPr lang="en-US"/>
        </a:p>
      </dgm:t>
    </dgm:pt>
    <dgm:pt modelId="{F0EC962B-F4E7-49EF-BF7B-B6539D664E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Vocabulary</a:t>
          </a:r>
          <a:endParaRPr lang="en-US"/>
        </a:p>
      </dgm:t>
    </dgm:pt>
    <dgm:pt modelId="{AF9DFB83-14E4-410B-A85C-50306EFF754E}" type="parTrans" cxnId="{7B4A8CA1-99EE-4911-9EAA-B15B3D25FFF2}">
      <dgm:prSet/>
      <dgm:spPr/>
      <dgm:t>
        <a:bodyPr/>
        <a:lstStyle/>
        <a:p>
          <a:endParaRPr lang="en-US"/>
        </a:p>
      </dgm:t>
    </dgm:pt>
    <dgm:pt modelId="{0168531C-A9E3-4E83-AE79-DA2D55D7CC8F}" type="sibTrans" cxnId="{7B4A8CA1-99EE-4911-9EAA-B15B3D25FFF2}">
      <dgm:prSet/>
      <dgm:spPr/>
      <dgm:t>
        <a:bodyPr/>
        <a:lstStyle/>
        <a:p>
          <a:endParaRPr lang="en-US"/>
        </a:p>
      </dgm:t>
    </dgm:pt>
    <dgm:pt modelId="{BE576D5B-83C0-42D7-AA4A-AEEED8E220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Sensitivity</a:t>
          </a:r>
          <a:endParaRPr lang="en-US"/>
        </a:p>
      </dgm:t>
    </dgm:pt>
    <dgm:pt modelId="{9672DCF2-F567-4B03-B3BB-E8EF87295176}" type="parTrans" cxnId="{7248549F-1082-4428-A37D-E68AE8DB2C5A}">
      <dgm:prSet/>
      <dgm:spPr/>
      <dgm:t>
        <a:bodyPr/>
        <a:lstStyle/>
        <a:p>
          <a:endParaRPr lang="en-US"/>
        </a:p>
      </dgm:t>
    </dgm:pt>
    <dgm:pt modelId="{7CED6B24-08AA-4E34-AECC-79F2AFEECC0E}" type="sibTrans" cxnId="{7248549F-1082-4428-A37D-E68AE8DB2C5A}">
      <dgm:prSet/>
      <dgm:spPr/>
      <dgm:t>
        <a:bodyPr/>
        <a:lstStyle/>
        <a:p>
          <a:endParaRPr lang="en-US"/>
        </a:p>
      </dgm:t>
    </dgm:pt>
    <dgm:pt modelId="{0BFB602B-C7D9-423B-BD14-E325E9306EA1}" type="pres">
      <dgm:prSet presAssocID="{23850B4A-8AD8-424D-BE48-B256BBA2CFD3}" presName="root" presStyleCnt="0">
        <dgm:presLayoutVars>
          <dgm:dir/>
          <dgm:resizeHandles val="exact"/>
        </dgm:presLayoutVars>
      </dgm:prSet>
      <dgm:spPr/>
    </dgm:pt>
    <dgm:pt modelId="{E1437F32-2176-4303-8F6B-2FAB2D5E9996}" type="pres">
      <dgm:prSet presAssocID="{8F74E654-C529-4064-AAE5-75EC08500416}" presName="compNode" presStyleCnt="0"/>
      <dgm:spPr/>
    </dgm:pt>
    <dgm:pt modelId="{BD9BBC46-A6CD-44E6-B4C5-62DBE2BBFCBE}" type="pres">
      <dgm:prSet presAssocID="{8F74E654-C529-4064-AAE5-75EC085004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59926C4D-F2A8-4FC0-8BD8-671597B8E72B}" type="pres">
      <dgm:prSet presAssocID="{8F74E654-C529-4064-AAE5-75EC08500416}" presName="spaceRect" presStyleCnt="0"/>
      <dgm:spPr/>
    </dgm:pt>
    <dgm:pt modelId="{E4C423B4-7221-4E5A-90BB-F3028E370442}" type="pres">
      <dgm:prSet presAssocID="{8F74E654-C529-4064-AAE5-75EC08500416}" presName="textRect" presStyleLbl="revTx" presStyleIdx="0" presStyleCnt="4">
        <dgm:presLayoutVars>
          <dgm:chMax val="1"/>
          <dgm:chPref val="1"/>
        </dgm:presLayoutVars>
      </dgm:prSet>
      <dgm:spPr/>
    </dgm:pt>
    <dgm:pt modelId="{E4260C9E-16DB-49BA-9A78-2A1D65EC4612}" type="pres">
      <dgm:prSet presAssocID="{53F36589-088D-42DC-9661-2DB66C9BD650}" presName="sibTrans" presStyleCnt="0"/>
      <dgm:spPr/>
    </dgm:pt>
    <dgm:pt modelId="{6E8B41C3-83B0-4A81-ADAC-27FFFDE1A472}" type="pres">
      <dgm:prSet presAssocID="{288881DF-A4E0-43C5-89AD-82C0DCB9F64C}" presName="compNode" presStyleCnt="0"/>
      <dgm:spPr/>
    </dgm:pt>
    <dgm:pt modelId="{479B3F0A-3F53-4D70-9DB2-C88C914D3006}" type="pres">
      <dgm:prSet presAssocID="{288881DF-A4E0-43C5-89AD-82C0DCB9F6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9ABB561-C596-4967-B430-1C04A3D9CF80}" type="pres">
      <dgm:prSet presAssocID="{288881DF-A4E0-43C5-89AD-82C0DCB9F64C}" presName="spaceRect" presStyleCnt="0"/>
      <dgm:spPr/>
    </dgm:pt>
    <dgm:pt modelId="{5FD42B5D-AD3F-427C-A3E3-8AF4ADBFDE94}" type="pres">
      <dgm:prSet presAssocID="{288881DF-A4E0-43C5-89AD-82C0DCB9F64C}" presName="textRect" presStyleLbl="revTx" presStyleIdx="1" presStyleCnt="4">
        <dgm:presLayoutVars>
          <dgm:chMax val="1"/>
          <dgm:chPref val="1"/>
        </dgm:presLayoutVars>
      </dgm:prSet>
      <dgm:spPr/>
    </dgm:pt>
    <dgm:pt modelId="{2D08414C-945D-4A0C-9F9A-6D26BF4BEC63}" type="pres">
      <dgm:prSet presAssocID="{33720656-BDA8-4CDD-812B-EC67EB74BA20}" presName="sibTrans" presStyleCnt="0"/>
      <dgm:spPr/>
    </dgm:pt>
    <dgm:pt modelId="{51A4988E-D96E-407F-90CC-149AC8D80CE8}" type="pres">
      <dgm:prSet presAssocID="{F0EC962B-F4E7-49EF-BF7B-B6539D664E81}" presName="compNode" presStyleCnt="0"/>
      <dgm:spPr/>
    </dgm:pt>
    <dgm:pt modelId="{C2762136-4067-4B52-B1B1-FA0021F1A72F}" type="pres">
      <dgm:prSet presAssocID="{F0EC962B-F4E7-49EF-BF7B-B6539D664E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CCE82572-CC99-474C-95C1-6732D650F17F}" type="pres">
      <dgm:prSet presAssocID="{F0EC962B-F4E7-49EF-BF7B-B6539D664E81}" presName="spaceRect" presStyleCnt="0"/>
      <dgm:spPr/>
    </dgm:pt>
    <dgm:pt modelId="{18D447E2-96DD-45AA-8DC9-95260D5CBE73}" type="pres">
      <dgm:prSet presAssocID="{F0EC962B-F4E7-49EF-BF7B-B6539D664E81}" presName="textRect" presStyleLbl="revTx" presStyleIdx="2" presStyleCnt="4">
        <dgm:presLayoutVars>
          <dgm:chMax val="1"/>
          <dgm:chPref val="1"/>
        </dgm:presLayoutVars>
      </dgm:prSet>
      <dgm:spPr/>
    </dgm:pt>
    <dgm:pt modelId="{6BC731A5-960D-4A62-9DE8-F8E216B7C5EB}" type="pres">
      <dgm:prSet presAssocID="{0168531C-A9E3-4E83-AE79-DA2D55D7CC8F}" presName="sibTrans" presStyleCnt="0"/>
      <dgm:spPr/>
    </dgm:pt>
    <dgm:pt modelId="{FD10D98A-3556-4306-B09B-89731F1718F5}" type="pres">
      <dgm:prSet presAssocID="{BE576D5B-83C0-42D7-AA4A-AEEED8E2209E}" presName="compNode" presStyleCnt="0"/>
      <dgm:spPr/>
    </dgm:pt>
    <dgm:pt modelId="{B32EF218-E13A-48F1-B1E8-AFE4EEAC69D2}" type="pres">
      <dgm:prSet presAssocID="{BE576D5B-83C0-42D7-AA4A-AEEED8E220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B258985-8E4B-4A61-89A1-FB82B2ABEB92}" type="pres">
      <dgm:prSet presAssocID="{BE576D5B-83C0-42D7-AA4A-AEEED8E2209E}" presName="spaceRect" presStyleCnt="0"/>
      <dgm:spPr/>
    </dgm:pt>
    <dgm:pt modelId="{C9C51BEA-5D64-464F-AF4B-9B6F73560DB9}" type="pres">
      <dgm:prSet presAssocID="{BE576D5B-83C0-42D7-AA4A-AEEED8E2209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567238-33C7-4394-804D-BE3E8EF6F135}" srcId="{23850B4A-8AD8-424D-BE48-B256BBA2CFD3}" destId="{288881DF-A4E0-43C5-89AD-82C0DCB9F64C}" srcOrd="1" destOrd="0" parTransId="{B3D75B1A-64FA-4487-A660-1CC67D58C6B3}" sibTransId="{33720656-BDA8-4CDD-812B-EC67EB74BA20}"/>
    <dgm:cxn modelId="{2F55253A-B11A-4A31-97CB-7E7460C3B1A0}" type="presOf" srcId="{BE576D5B-83C0-42D7-AA4A-AEEED8E2209E}" destId="{C9C51BEA-5D64-464F-AF4B-9B6F73560DB9}" srcOrd="0" destOrd="0" presId="urn:microsoft.com/office/officeart/2018/2/layout/IconLabelList"/>
    <dgm:cxn modelId="{60E53E64-3774-4B08-B86F-EEFD0F4255EE}" type="presOf" srcId="{288881DF-A4E0-43C5-89AD-82C0DCB9F64C}" destId="{5FD42B5D-AD3F-427C-A3E3-8AF4ADBFDE94}" srcOrd="0" destOrd="0" presId="urn:microsoft.com/office/officeart/2018/2/layout/IconLabelList"/>
    <dgm:cxn modelId="{B226574B-F4FD-47A3-953A-A200F70BBC00}" type="presOf" srcId="{23850B4A-8AD8-424D-BE48-B256BBA2CFD3}" destId="{0BFB602B-C7D9-423B-BD14-E325E9306EA1}" srcOrd="0" destOrd="0" presId="urn:microsoft.com/office/officeart/2018/2/layout/IconLabelList"/>
    <dgm:cxn modelId="{010E0D8E-48C1-4383-A5A2-8B90AC1927E3}" type="presOf" srcId="{8F74E654-C529-4064-AAE5-75EC08500416}" destId="{E4C423B4-7221-4E5A-90BB-F3028E370442}" srcOrd="0" destOrd="0" presId="urn:microsoft.com/office/officeart/2018/2/layout/IconLabelList"/>
    <dgm:cxn modelId="{61C2F093-6B88-48FD-804A-BA1BF78C2882}" srcId="{23850B4A-8AD8-424D-BE48-B256BBA2CFD3}" destId="{8F74E654-C529-4064-AAE5-75EC08500416}" srcOrd="0" destOrd="0" parTransId="{CEC5E32F-AB19-45F7-A23C-91232D07D629}" sibTransId="{53F36589-088D-42DC-9661-2DB66C9BD650}"/>
    <dgm:cxn modelId="{7248549F-1082-4428-A37D-E68AE8DB2C5A}" srcId="{23850B4A-8AD8-424D-BE48-B256BBA2CFD3}" destId="{BE576D5B-83C0-42D7-AA4A-AEEED8E2209E}" srcOrd="3" destOrd="0" parTransId="{9672DCF2-F567-4B03-B3BB-E8EF87295176}" sibTransId="{7CED6B24-08AA-4E34-AECC-79F2AFEECC0E}"/>
    <dgm:cxn modelId="{7B4A8CA1-99EE-4911-9EAA-B15B3D25FFF2}" srcId="{23850B4A-8AD8-424D-BE48-B256BBA2CFD3}" destId="{F0EC962B-F4E7-49EF-BF7B-B6539D664E81}" srcOrd="2" destOrd="0" parTransId="{AF9DFB83-14E4-410B-A85C-50306EFF754E}" sibTransId="{0168531C-A9E3-4E83-AE79-DA2D55D7CC8F}"/>
    <dgm:cxn modelId="{B09CEDC9-974D-4FEE-A0D2-1ECD364ABB0C}" type="presOf" srcId="{F0EC962B-F4E7-49EF-BF7B-B6539D664E81}" destId="{18D447E2-96DD-45AA-8DC9-95260D5CBE73}" srcOrd="0" destOrd="0" presId="urn:microsoft.com/office/officeart/2018/2/layout/IconLabelList"/>
    <dgm:cxn modelId="{2C49D293-A770-4CAC-8D7A-023F3F7B73E2}" type="presParOf" srcId="{0BFB602B-C7D9-423B-BD14-E325E9306EA1}" destId="{E1437F32-2176-4303-8F6B-2FAB2D5E9996}" srcOrd="0" destOrd="0" presId="urn:microsoft.com/office/officeart/2018/2/layout/IconLabelList"/>
    <dgm:cxn modelId="{87CE7C00-0464-453E-984C-9DB3A7AE15D3}" type="presParOf" srcId="{E1437F32-2176-4303-8F6B-2FAB2D5E9996}" destId="{BD9BBC46-A6CD-44E6-B4C5-62DBE2BBFCBE}" srcOrd="0" destOrd="0" presId="urn:microsoft.com/office/officeart/2018/2/layout/IconLabelList"/>
    <dgm:cxn modelId="{79A070E4-BE42-48A5-B34C-34A854F08238}" type="presParOf" srcId="{E1437F32-2176-4303-8F6B-2FAB2D5E9996}" destId="{59926C4D-F2A8-4FC0-8BD8-671597B8E72B}" srcOrd="1" destOrd="0" presId="urn:microsoft.com/office/officeart/2018/2/layout/IconLabelList"/>
    <dgm:cxn modelId="{628819E3-1293-45FF-A9E8-E835093DF619}" type="presParOf" srcId="{E1437F32-2176-4303-8F6B-2FAB2D5E9996}" destId="{E4C423B4-7221-4E5A-90BB-F3028E370442}" srcOrd="2" destOrd="0" presId="urn:microsoft.com/office/officeart/2018/2/layout/IconLabelList"/>
    <dgm:cxn modelId="{2C9EF98A-707B-4CD3-B695-AF8E5F6E017E}" type="presParOf" srcId="{0BFB602B-C7D9-423B-BD14-E325E9306EA1}" destId="{E4260C9E-16DB-49BA-9A78-2A1D65EC4612}" srcOrd="1" destOrd="0" presId="urn:microsoft.com/office/officeart/2018/2/layout/IconLabelList"/>
    <dgm:cxn modelId="{C5E975C6-D275-4174-872A-F189752F636D}" type="presParOf" srcId="{0BFB602B-C7D9-423B-BD14-E325E9306EA1}" destId="{6E8B41C3-83B0-4A81-ADAC-27FFFDE1A472}" srcOrd="2" destOrd="0" presId="urn:microsoft.com/office/officeart/2018/2/layout/IconLabelList"/>
    <dgm:cxn modelId="{1B52CC8C-319D-4BC1-AFA7-7321396F093E}" type="presParOf" srcId="{6E8B41C3-83B0-4A81-ADAC-27FFFDE1A472}" destId="{479B3F0A-3F53-4D70-9DB2-C88C914D3006}" srcOrd="0" destOrd="0" presId="urn:microsoft.com/office/officeart/2018/2/layout/IconLabelList"/>
    <dgm:cxn modelId="{2E4F7F0A-C97C-4AD1-8C74-020C309E6D28}" type="presParOf" srcId="{6E8B41C3-83B0-4A81-ADAC-27FFFDE1A472}" destId="{A9ABB561-C596-4967-B430-1C04A3D9CF80}" srcOrd="1" destOrd="0" presId="urn:microsoft.com/office/officeart/2018/2/layout/IconLabelList"/>
    <dgm:cxn modelId="{4EF34D38-1305-481E-AEDD-BDA49C48C77A}" type="presParOf" srcId="{6E8B41C3-83B0-4A81-ADAC-27FFFDE1A472}" destId="{5FD42B5D-AD3F-427C-A3E3-8AF4ADBFDE94}" srcOrd="2" destOrd="0" presId="urn:microsoft.com/office/officeart/2018/2/layout/IconLabelList"/>
    <dgm:cxn modelId="{8EB06B37-C221-454A-9633-FAEBD67B238B}" type="presParOf" srcId="{0BFB602B-C7D9-423B-BD14-E325E9306EA1}" destId="{2D08414C-945D-4A0C-9F9A-6D26BF4BEC63}" srcOrd="3" destOrd="0" presId="urn:microsoft.com/office/officeart/2018/2/layout/IconLabelList"/>
    <dgm:cxn modelId="{5AFEF0A8-EFC5-464D-AEAD-5D7104685B5B}" type="presParOf" srcId="{0BFB602B-C7D9-423B-BD14-E325E9306EA1}" destId="{51A4988E-D96E-407F-90CC-149AC8D80CE8}" srcOrd="4" destOrd="0" presId="urn:microsoft.com/office/officeart/2018/2/layout/IconLabelList"/>
    <dgm:cxn modelId="{19AD4016-305E-4BE8-8F3C-AA84051374C9}" type="presParOf" srcId="{51A4988E-D96E-407F-90CC-149AC8D80CE8}" destId="{C2762136-4067-4B52-B1B1-FA0021F1A72F}" srcOrd="0" destOrd="0" presId="urn:microsoft.com/office/officeart/2018/2/layout/IconLabelList"/>
    <dgm:cxn modelId="{0C5CAB9E-C4E4-4A77-B167-E654D4931DA2}" type="presParOf" srcId="{51A4988E-D96E-407F-90CC-149AC8D80CE8}" destId="{CCE82572-CC99-474C-95C1-6732D650F17F}" srcOrd="1" destOrd="0" presId="urn:microsoft.com/office/officeart/2018/2/layout/IconLabelList"/>
    <dgm:cxn modelId="{E8BAC3BB-0946-407A-8855-A0C51A999CE7}" type="presParOf" srcId="{51A4988E-D96E-407F-90CC-149AC8D80CE8}" destId="{18D447E2-96DD-45AA-8DC9-95260D5CBE73}" srcOrd="2" destOrd="0" presId="urn:microsoft.com/office/officeart/2018/2/layout/IconLabelList"/>
    <dgm:cxn modelId="{194995CB-88B3-46C5-BCE1-57CE811086B7}" type="presParOf" srcId="{0BFB602B-C7D9-423B-BD14-E325E9306EA1}" destId="{6BC731A5-960D-4A62-9DE8-F8E216B7C5EB}" srcOrd="5" destOrd="0" presId="urn:microsoft.com/office/officeart/2018/2/layout/IconLabelList"/>
    <dgm:cxn modelId="{0322B481-8676-4049-B97D-D37F2EEB4900}" type="presParOf" srcId="{0BFB602B-C7D9-423B-BD14-E325E9306EA1}" destId="{FD10D98A-3556-4306-B09B-89731F1718F5}" srcOrd="6" destOrd="0" presId="urn:microsoft.com/office/officeart/2018/2/layout/IconLabelList"/>
    <dgm:cxn modelId="{ABD180ED-6A9B-4C18-A075-25F37892A060}" type="presParOf" srcId="{FD10D98A-3556-4306-B09B-89731F1718F5}" destId="{B32EF218-E13A-48F1-B1E8-AFE4EEAC69D2}" srcOrd="0" destOrd="0" presId="urn:microsoft.com/office/officeart/2018/2/layout/IconLabelList"/>
    <dgm:cxn modelId="{E86E4FBB-36EA-4013-8A2D-90CB925D9EC9}" type="presParOf" srcId="{FD10D98A-3556-4306-B09B-89731F1718F5}" destId="{DB258985-8E4B-4A61-89A1-FB82B2ABEB92}" srcOrd="1" destOrd="0" presId="urn:microsoft.com/office/officeart/2018/2/layout/IconLabelList"/>
    <dgm:cxn modelId="{19DB8631-0F86-4ACA-B3C2-92985E752A0B}" type="presParOf" srcId="{FD10D98A-3556-4306-B09B-89731F1718F5}" destId="{C9C51BEA-5D64-464F-AF4B-9B6F73560D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76A907-D48F-487D-A743-9C8818BF8C2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6C8605-01FB-41FE-BF74-37CCED8666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Contacts</a:t>
          </a:r>
          <a:endParaRPr lang="en-US" dirty="0"/>
        </a:p>
      </dgm:t>
    </dgm:pt>
    <dgm:pt modelId="{EBA25772-6502-41CE-8C78-C2DB2A04D37C}" type="parTrans" cxnId="{EECDD632-DEE3-49C8-B49C-A56700D41104}">
      <dgm:prSet/>
      <dgm:spPr/>
      <dgm:t>
        <a:bodyPr/>
        <a:lstStyle/>
        <a:p>
          <a:endParaRPr lang="en-US"/>
        </a:p>
      </dgm:t>
    </dgm:pt>
    <dgm:pt modelId="{C12A993E-7844-4893-8E17-39BDCFDDFD3E}" type="sibTrans" cxnId="{EECDD632-DEE3-49C8-B49C-A56700D41104}">
      <dgm:prSet/>
      <dgm:spPr/>
      <dgm:t>
        <a:bodyPr/>
        <a:lstStyle/>
        <a:p>
          <a:endParaRPr lang="en-US"/>
        </a:p>
      </dgm:t>
    </dgm:pt>
    <dgm:pt modelId="{D1C9DD75-2AEE-496F-B9B0-E36777DD9E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</a:t>
          </a:r>
          <a:endParaRPr lang="en-US"/>
        </a:p>
      </dgm:t>
    </dgm:pt>
    <dgm:pt modelId="{539FB8AB-E178-4DDB-8295-72DF915F4B9B}" type="parTrans" cxnId="{53604F57-C4D0-40B3-B435-45E24839E154}">
      <dgm:prSet/>
      <dgm:spPr/>
      <dgm:t>
        <a:bodyPr/>
        <a:lstStyle/>
        <a:p>
          <a:endParaRPr lang="en-US"/>
        </a:p>
      </dgm:t>
    </dgm:pt>
    <dgm:pt modelId="{46026DEF-D3D1-459C-97FA-BBE72DDF4F84}" type="sibTrans" cxnId="{53604F57-C4D0-40B3-B435-45E24839E154}">
      <dgm:prSet/>
      <dgm:spPr/>
      <dgm:t>
        <a:bodyPr/>
        <a:lstStyle/>
        <a:p>
          <a:endParaRPr lang="en-US"/>
        </a:p>
      </dgm:t>
    </dgm:pt>
    <dgm:pt modelId="{204B9176-1BE5-41A7-B958-4D0957CCBBA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classes</a:t>
          </a:r>
          <a:endParaRPr lang="en-US"/>
        </a:p>
      </dgm:t>
    </dgm:pt>
    <dgm:pt modelId="{67AA8FC7-F606-4748-8EAC-032F110874BE}" type="parTrans" cxnId="{E10DBCB4-F691-4801-A70B-5C81B9C5AEA8}">
      <dgm:prSet/>
      <dgm:spPr/>
      <dgm:t>
        <a:bodyPr/>
        <a:lstStyle/>
        <a:p>
          <a:endParaRPr lang="en-US"/>
        </a:p>
      </dgm:t>
    </dgm:pt>
    <dgm:pt modelId="{700A5626-4262-41F5-BDE4-45B8A91D06B5}" type="sibTrans" cxnId="{E10DBCB4-F691-4801-A70B-5C81B9C5AEA8}">
      <dgm:prSet/>
      <dgm:spPr/>
      <dgm:t>
        <a:bodyPr/>
        <a:lstStyle/>
        <a:p>
          <a:endParaRPr lang="en-US"/>
        </a:p>
      </dgm:t>
    </dgm:pt>
    <dgm:pt modelId="{E6CBA02B-35CF-4D78-B3C9-DCCD4475C8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Experience</a:t>
          </a:r>
        </a:p>
      </dgm:t>
    </dgm:pt>
    <dgm:pt modelId="{E7E0BA24-53A2-4C80-885D-61EBE72A6038}" type="parTrans" cxnId="{DC44B392-AF8C-41DA-8237-61D76C09F19C}">
      <dgm:prSet/>
      <dgm:spPr/>
      <dgm:t>
        <a:bodyPr/>
        <a:lstStyle/>
        <a:p>
          <a:endParaRPr lang="en-US"/>
        </a:p>
      </dgm:t>
    </dgm:pt>
    <dgm:pt modelId="{2EEBE8C2-941C-4ACB-ABAD-D8F85811D2E0}" type="sibTrans" cxnId="{DC44B392-AF8C-41DA-8237-61D76C09F19C}">
      <dgm:prSet/>
      <dgm:spPr/>
      <dgm:t>
        <a:bodyPr/>
        <a:lstStyle/>
        <a:p>
          <a:endParaRPr lang="en-US"/>
        </a:p>
      </dgm:t>
    </dgm:pt>
    <dgm:pt modelId="{A3AF8A2E-9585-4D93-8AFE-451532197DAA}" type="pres">
      <dgm:prSet presAssocID="{8C76A907-D48F-487D-A743-9C8818BF8C21}" presName="root" presStyleCnt="0">
        <dgm:presLayoutVars>
          <dgm:dir/>
          <dgm:resizeHandles val="exact"/>
        </dgm:presLayoutVars>
      </dgm:prSet>
      <dgm:spPr/>
    </dgm:pt>
    <dgm:pt modelId="{B9F83BA0-ADCC-408B-B809-A07AA46BFF3A}" type="pres">
      <dgm:prSet presAssocID="{256C8605-01FB-41FE-BF74-37CCED86660B}" presName="compNode" presStyleCnt="0"/>
      <dgm:spPr/>
    </dgm:pt>
    <dgm:pt modelId="{A2F6A2DB-C5A3-4E2A-81B8-ABCD5BB7B0AC}" type="pres">
      <dgm:prSet presAssocID="{256C8605-01FB-41FE-BF74-37CCED86660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66F7BC3-8863-43CB-BCEB-A8D8FE4D6599}" type="pres">
      <dgm:prSet presAssocID="{256C8605-01FB-41FE-BF74-37CCED86660B}" presName="spaceRect" presStyleCnt="0"/>
      <dgm:spPr/>
    </dgm:pt>
    <dgm:pt modelId="{2EA66DE8-8608-4953-BF91-9BEB30E71E24}" type="pres">
      <dgm:prSet presAssocID="{256C8605-01FB-41FE-BF74-37CCED86660B}" presName="textRect" presStyleLbl="revTx" presStyleIdx="0" presStyleCnt="4">
        <dgm:presLayoutVars>
          <dgm:chMax val="1"/>
          <dgm:chPref val="1"/>
        </dgm:presLayoutVars>
      </dgm:prSet>
      <dgm:spPr/>
    </dgm:pt>
    <dgm:pt modelId="{7A4195D0-FBDA-4DD1-93E2-7C4A7A133600}" type="pres">
      <dgm:prSet presAssocID="{C12A993E-7844-4893-8E17-39BDCFDDFD3E}" presName="sibTrans" presStyleCnt="0"/>
      <dgm:spPr/>
    </dgm:pt>
    <dgm:pt modelId="{378D5695-6303-4D1C-A52D-820693243319}" type="pres">
      <dgm:prSet presAssocID="{D1C9DD75-2AEE-496F-B9B0-E36777DD9E3E}" presName="compNode" presStyleCnt="0"/>
      <dgm:spPr/>
    </dgm:pt>
    <dgm:pt modelId="{C1FFC0B7-F5BE-44CC-BC42-DE203B118560}" type="pres">
      <dgm:prSet presAssocID="{D1C9DD75-2AEE-496F-B9B0-E36777DD9E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FCC01D39-690D-4A4E-A399-F197DA1D8543}" type="pres">
      <dgm:prSet presAssocID="{D1C9DD75-2AEE-496F-B9B0-E36777DD9E3E}" presName="spaceRect" presStyleCnt="0"/>
      <dgm:spPr/>
    </dgm:pt>
    <dgm:pt modelId="{0AC9E02F-618F-4DEB-ACBC-377813A91D76}" type="pres">
      <dgm:prSet presAssocID="{D1C9DD75-2AEE-496F-B9B0-E36777DD9E3E}" presName="textRect" presStyleLbl="revTx" presStyleIdx="1" presStyleCnt="4">
        <dgm:presLayoutVars>
          <dgm:chMax val="1"/>
          <dgm:chPref val="1"/>
        </dgm:presLayoutVars>
      </dgm:prSet>
      <dgm:spPr/>
    </dgm:pt>
    <dgm:pt modelId="{14845803-C69E-4679-83D5-9C3B94BB121C}" type="pres">
      <dgm:prSet presAssocID="{46026DEF-D3D1-459C-97FA-BBE72DDF4F84}" presName="sibTrans" presStyleCnt="0"/>
      <dgm:spPr/>
    </dgm:pt>
    <dgm:pt modelId="{5D34D6EB-50EA-4571-961C-319047E3B3F1}" type="pres">
      <dgm:prSet presAssocID="{204B9176-1BE5-41A7-B958-4D0957CCBBAD}" presName="compNode" presStyleCnt="0"/>
      <dgm:spPr/>
    </dgm:pt>
    <dgm:pt modelId="{E30D4EDE-6B4F-43AF-B301-7310B84D865D}" type="pres">
      <dgm:prSet presAssocID="{204B9176-1BE5-41A7-B958-4D0957CCBBA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97102D4-5418-4E62-ACF0-B7999D79E490}" type="pres">
      <dgm:prSet presAssocID="{204B9176-1BE5-41A7-B958-4D0957CCBBAD}" presName="spaceRect" presStyleCnt="0"/>
      <dgm:spPr/>
    </dgm:pt>
    <dgm:pt modelId="{EE07195D-1C8B-4E8A-941B-FA8BA86A3C8D}" type="pres">
      <dgm:prSet presAssocID="{204B9176-1BE5-41A7-B958-4D0957CCBBAD}" presName="textRect" presStyleLbl="revTx" presStyleIdx="2" presStyleCnt="4">
        <dgm:presLayoutVars>
          <dgm:chMax val="1"/>
          <dgm:chPref val="1"/>
        </dgm:presLayoutVars>
      </dgm:prSet>
      <dgm:spPr/>
    </dgm:pt>
    <dgm:pt modelId="{F02B3B47-3C02-4471-BC7F-99AE1664DE30}" type="pres">
      <dgm:prSet presAssocID="{700A5626-4262-41F5-BDE4-45B8A91D06B5}" presName="sibTrans" presStyleCnt="0"/>
      <dgm:spPr/>
    </dgm:pt>
    <dgm:pt modelId="{2FE1ED21-FB26-4B48-BC53-719DA779E63C}" type="pres">
      <dgm:prSet presAssocID="{E6CBA02B-35CF-4D78-B3C9-DCCD4475C8F0}" presName="compNode" presStyleCnt="0"/>
      <dgm:spPr/>
    </dgm:pt>
    <dgm:pt modelId="{D314267D-166E-4D67-B4F4-A3A4D10C8C07}" type="pres">
      <dgm:prSet presAssocID="{E6CBA02B-35CF-4D78-B3C9-DCCD4475C8F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9EFD3AF-4ACC-4408-8CF9-7F44F09092FC}" type="pres">
      <dgm:prSet presAssocID="{E6CBA02B-35CF-4D78-B3C9-DCCD4475C8F0}" presName="spaceRect" presStyleCnt="0"/>
      <dgm:spPr/>
    </dgm:pt>
    <dgm:pt modelId="{FDECCE4C-DCD6-4350-A0A4-98120C226AD3}" type="pres">
      <dgm:prSet presAssocID="{E6CBA02B-35CF-4D78-B3C9-DCCD4475C8F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CDD632-DEE3-49C8-B49C-A56700D41104}" srcId="{8C76A907-D48F-487D-A743-9C8818BF8C21}" destId="{256C8605-01FB-41FE-BF74-37CCED86660B}" srcOrd="0" destOrd="0" parTransId="{EBA25772-6502-41CE-8C78-C2DB2A04D37C}" sibTransId="{C12A993E-7844-4893-8E17-39BDCFDDFD3E}"/>
    <dgm:cxn modelId="{54088640-7548-499E-AC6A-3F1B2F9D808A}" type="presOf" srcId="{256C8605-01FB-41FE-BF74-37CCED86660B}" destId="{2EA66DE8-8608-4953-BF91-9BEB30E71E24}" srcOrd="0" destOrd="0" presId="urn:microsoft.com/office/officeart/2018/2/layout/IconLabelList"/>
    <dgm:cxn modelId="{66458D5C-257E-414D-9590-75DA041F3EFA}" type="presOf" srcId="{204B9176-1BE5-41A7-B958-4D0957CCBBAD}" destId="{EE07195D-1C8B-4E8A-941B-FA8BA86A3C8D}" srcOrd="0" destOrd="0" presId="urn:microsoft.com/office/officeart/2018/2/layout/IconLabelList"/>
    <dgm:cxn modelId="{02FE9360-CFCD-4382-9E08-873CE6627050}" type="presOf" srcId="{D1C9DD75-2AEE-496F-B9B0-E36777DD9E3E}" destId="{0AC9E02F-618F-4DEB-ACBC-377813A91D76}" srcOrd="0" destOrd="0" presId="urn:microsoft.com/office/officeart/2018/2/layout/IconLabelList"/>
    <dgm:cxn modelId="{53604F57-C4D0-40B3-B435-45E24839E154}" srcId="{8C76A907-D48F-487D-A743-9C8818BF8C21}" destId="{D1C9DD75-2AEE-496F-B9B0-E36777DD9E3E}" srcOrd="1" destOrd="0" parTransId="{539FB8AB-E178-4DDB-8295-72DF915F4B9B}" sibTransId="{46026DEF-D3D1-459C-97FA-BBE72DDF4F84}"/>
    <dgm:cxn modelId="{DC44B392-AF8C-41DA-8237-61D76C09F19C}" srcId="{8C76A907-D48F-487D-A743-9C8818BF8C21}" destId="{E6CBA02B-35CF-4D78-B3C9-DCCD4475C8F0}" srcOrd="3" destOrd="0" parTransId="{E7E0BA24-53A2-4C80-885D-61EBE72A6038}" sibTransId="{2EEBE8C2-941C-4ACB-ABAD-D8F85811D2E0}"/>
    <dgm:cxn modelId="{B1BA8894-3289-4125-AE7D-F6AC53FE3360}" type="presOf" srcId="{E6CBA02B-35CF-4D78-B3C9-DCCD4475C8F0}" destId="{FDECCE4C-DCD6-4350-A0A4-98120C226AD3}" srcOrd="0" destOrd="0" presId="urn:microsoft.com/office/officeart/2018/2/layout/IconLabelList"/>
    <dgm:cxn modelId="{363B789C-85F3-4BB3-B33B-806E7D5744A8}" type="presOf" srcId="{8C76A907-D48F-487D-A743-9C8818BF8C21}" destId="{A3AF8A2E-9585-4D93-8AFE-451532197DAA}" srcOrd="0" destOrd="0" presId="urn:microsoft.com/office/officeart/2018/2/layout/IconLabelList"/>
    <dgm:cxn modelId="{E10DBCB4-F691-4801-A70B-5C81B9C5AEA8}" srcId="{8C76A907-D48F-487D-A743-9C8818BF8C21}" destId="{204B9176-1BE5-41A7-B958-4D0957CCBBAD}" srcOrd="2" destOrd="0" parTransId="{67AA8FC7-F606-4748-8EAC-032F110874BE}" sibTransId="{700A5626-4262-41F5-BDE4-45B8A91D06B5}"/>
    <dgm:cxn modelId="{A7A8D911-2087-4C6F-A658-FB3EC836A3D7}" type="presParOf" srcId="{A3AF8A2E-9585-4D93-8AFE-451532197DAA}" destId="{B9F83BA0-ADCC-408B-B809-A07AA46BFF3A}" srcOrd="0" destOrd="0" presId="urn:microsoft.com/office/officeart/2018/2/layout/IconLabelList"/>
    <dgm:cxn modelId="{4D3EEDCE-5065-457E-9FF6-591D3F21B436}" type="presParOf" srcId="{B9F83BA0-ADCC-408B-B809-A07AA46BFF3A}" destId="{A2F6A2DB-C5A3-4E2A-81B8-ABCD5BB7B0AC}" srcOrd="0" destOrd="0" presId="urn:microsoft.com/office/officeart/2018/2/layout/IconLabelList"/>
    <dgm:cxn modelId="{68A4FF8B-A7E2-4718-826D-8FD17D8A8AE7}" type="presParOf" srcId="{B9F83BA0-ADCC-408B-B809-A07AA46BFF3A}" destId="{666F7BC3-8863-43CB-BCEB-A8D8FE4D6599}" srcOrd="1" destOrd="0" presId="urn:microsoft.com/office/officeart/2018/2/layout/IconLabelList"/>
    <dgm:cxn modelId="{1940A271-12FB-4821-9C4D-4D1C513B481D}" type="presParOf" srcId="{B9F83BA0-ADCC-408B-B809-A07AA46BFF3A}" destId="{2EA66DE8-8608-4953-BF91-9BEB30E71E24}" srcOrd="2" destOrd="0" presId="urn:microsoft.com/office/officeart/2018/2/layout/IconLabelList"/>
    <dgm:cxn modelId="{2E6BE642-FE86-424F-9F30-AE9538DA38FA}" type="presParOf" srcId="{A3AF8A2E-9585-4D93-8AFE-451532197DAA}" destId="{7A4195D0-FBDA-4DD1-93E2-7C4A7A133600}" srcOrd="1" destOrd="0" presId="urn:microsoft.com/office/officeart/2018/2/layout/IconLabelList"/>
    <dgm:cxn modelId="{935E830D-D425-4E19-9F22-D2CF12B259EC}" type="presParOf" srcId="{A3AF8A2E-9585-4D93-8AFE-451532197DAA}" destId="{378D5695-6303-4D1C-A52D-820693243319}" srcOrd="2" destOrd="0" presId="urn:microsoft.com/office/officeart/2018/2/layout/IconLabelList"/>
    <dgm:cxn modelId="{BA2726E4-8B27-4CAC-9594-C631177D8CDB}" type="presParOf" srcId="{378D5695-6303-4D1C-A52D-820693243319}" destId="{C1FFC0B7-F5BE-44CC-BC42-DE203B118560}" srcOrd="0" destOrd="0" presId="urn:microsoft.com/office/officeart/2018/2/layout/IconLabelList"/>
    <dgm:cxn modelId="{8FC54A34-ED5B-47DB-A41B-1521DA44AE70}" type="presParOf" srcId="{378D5695-6303-4D1C-A52D-820693243319}" destId="{FCC01D39-690D-4A4E-A399-F197DA1D8543}" srcOrd="1" destOrd="0" presId="urn:microsoft.com/office/officeart/2018/2/layout/IconLabelList"/>
    <dgm:cxn modelId="{4C53C4D8-EBFA-43DE-8436-D91A534A7308}" type="presParOf" srcId="{378D5695-6303-4D1C-A52D-820693243319}" destId="{0AC9E02F-618F-4DEB-ACBC-377813A91D76}" srcOrd="2" destOrd="0" presId="urn:microsoft.com/office/officeart/2018/2/layout/IconLabelList"/>
    <dgm:cxn modelId="{3FD1A182-1081-4E00-92CD-6D3F9506F819}" type="presParOf" srcId="{A3AF8A2E-9585-4D93-8AFE-451532197DAA}" destId="{14845803-C69E-4679-83D5-9C3B94BB121C}" srcOrd="3" destOrd="0" presId="urn:microsoft.com/office/officeart/2018/2/layout/IconLabelList"/>
    <dgm:cxn modelId="{DB163C18-1DE2-4958-901B-96C3F496C1D1}" type="presParOf" srcId="{A3AF8A2E-9585-4D93-8AFE-451532197DAA}" destId="{5D34D6EB-50EA-4571-961C-319047E3B3F1}" srcOrd="4" destOrd="0" presId="urn:microsoft.com/office/officeart/2018/2/layout/IconLabelList"/>
    <dgm:cxn modelId="{1EDDD971-6F11-4306-A060-ACD1AAC9D569}" type="presParOf" srcId="{5D34D6EB-50EA-4571-961C-319047E3B3F1}" destId="{E30D4EDE-6B4F-43AF-B301-7310B84D865D}" srcOrd="0" destOrd="0" presId="urn:microsoft.com/office/officeart/2018/2/layout/IconLabelList"/>
    <dgm:cxn modelId="{110738F0-55F6-4911-8468-1CC93D19122A}" type="presParOf" srcId="{5D34D6EB-50EA-4571-961C-319047E3B3F1}" destId="{697102D4-5418-4E62-ACF0-B7999D79E490}" srcOrd="1" destOrd="0" presId="urn:microsoft.com/office/officeart/2018/2/layout/IconLabelList"/>
    <dgm:cxn modelId="{3552320F-E4FA-40D3-9033-D1FA44F2421E}" type="presParOf" srcId="{5D34D6EB-50EA-4571-961C-319047E3B3F1}" destId="{EE07195D-1C8B-4E8A-941B-FA8BA86A3C8D}" srcOrd="2" destOrd="0" presId="urn:microsoft.com/office/officeart/2018/2/layout/IconLabelList"/>
    <dgm:cxn modelId="{D78D2C09-F4B3-440B-B57D-72D0FA41B34D}" type="presParOf" srcId="{A3AF8A2E-9585-4D93-8AFE-451532197DAA}" destId="{F02B3B47-3C02-4471-BC7F-99AE1664DE30}" srcOrd="5" destOrd="0" presId="urn:microsoft.com/office/officeart/2018/2/layout/IconLabelList"/>
    <dgm:cxn modelId="{885C9E7F-22EF-4F24-9186-93ECB6861B67}" type="presParOf" srcId="{A3AF8A2E-9585-4D93-8AFE-451532197DAA}" destId="{2FE1ED21-FB26-4B48-BC53-719DA779E63C}" srcOrd="6" destOrd="0" presId="urn:microsoft.com/office/officeart/2018/2/layout/IconLabelList"/>
    <dgm:cxn modelId="{88CC09FE-60A8-4C4E-A6F0-FE3797FD31FD}" type="presParOf" srcId="{2FE1ED21-FB26-4B48-BC53-719DA779E63C}" destId="{D314267D-166E-4D67-B4F4-A3A4D10C8C07}" srcOrd="0" destOrd="0" presId="urn:microsoft.com/office/officeart/2018/2/layout/IconLabelList"/>
    <dgm:cxn modelId="{68501048-1C58-452B-A612-583E25B8B3D1}" type="presParOf" srcId="{2FE1ED21-FB26-4B48-BC53-719DA779E63C}" destId="{F9EFD3AF-4ACC-4408-8CF9-7F44F09092FC}" srcOrd="1" destOrd="0" presId="urn:microsoft.com/office/officeart/2018/2/layout/IconLabelList"/>
    <dgm:cxn modelId="{915C5412-A9AD-45FE-915B-31F7EA78DD02}" type="presParOf" srcId="{2FE1ED21-FB26-4B48-BC53-719DA779E63C}" destId="{FDECCE4C-DCD6-4350-A0A4-98120C226AD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45823E-E2E0-482B-8D65-9AF76F22104B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6182B-D070-4622-BE4B-C3ED9D223024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Time management</a:t>
          </a:r>
          <a:endParaRPr lang="en-US" sz="2300" kern="1200"/>
        </a:p>
      </dsp:txBody>
      <dsp:txXfrm>
        <a:off x="569079" y="2427788"/>
        <a:ext cx="2072362" cy="720000"/>
      </dsp:txXfrm>
    </dsp:sp>
    <dsp:sp modelId="{394029F1-AB3E-4ACD-9210-F8F5CE59ACF9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3C21-A427-4347-96F7-073C604AD979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Analytical skills</a:t>
          </a:r>
          <a:endParaRPr lang="en-US" sz="2300" kern="1200" dirty="0"/>
        </a:p>
      </dsp:txBody>
      <dsp:txXfrm>
        <a:off x="3004105" y="2427788"/>
        <a:ext cx="2072362" cy="720000"/>
      </dsp:txXfrm>
    </dsp:sp>
    <dsp:sp modelId="{09EAD079-EAD6-427E-80EA-1474736742DD}">
      <dsp:nvSpPr>
        <dsp:cNvPr id="0" name=""/>
        <dsp:cNvSpPr/>
      </dsp:nvSpPr>
      <dsp:spPr>
        <a:xfrm>
          <a:off x="8444410" y="1137095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A708F3-53CF-4EA7-A984-D265B2047A08}">
      <dsp:nvSpPr>
        <dsp:cNvPr id="0" name=""/>
        <dsp:cNvSpPr/>
      </dsp:nvSpPr>
      <dsp:spPr>
        <a:xfrm>
          <a:off x="7793045" y="2291989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Calmness in tense situations</a:t>
          </a:r>
          <a:endParaRPr lang="en-US" sz="2300" kern="1200" dirty="0"/>
        </a:p>
      </dsp:txBody>
      <dsp:txXfrm>
        <a:off x="7793045" y="2291989"/>
        <a:ext cx="2072362" cy="720000"/>
      </dsp:txXfrm>
    </dsp:sp>
    <dsp:sp modelId="{798316B4-D99D-4193-A466-E94A97325219}">
      <dsp:nvSpPr>
        <dsp:cNvPr id="0" name=""/>
        <dsp:cNvSpPr/>
      </dsp:nvSpPr>
      <dsp:spPr>
        <a:xfrm>
          <a:off x="6035834" y="1137095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A56871-A41D-445E-B68D-9D2F082A00A7}">
      <dsp:nvSpPr>
        <dsp:cNvPr id="0" name=""/>
        <dsp:cNvSpPr/>
      </dsp:nvSpPr>
      <dsp:spPr>
        <a:xfrm>
          <a:off x="5511187" y="231914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Observational Skills</a:t>
          </a:r>
          <a:endParaRPr lang="en-US" sz="2300" kern="1200" dirty="0"/>
        </a:p>
      </dsp:txBody>
      <dsp:txXfrm>
        <a:off x="5511187" y="2319147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9BBC46-A6CD-44E6-B4C5-62DBE2BBFCBE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423B4-7221-4E5A-90BB-F3028E370442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Patience</a:t>
          </a:r>
          <a:endParaRPr lang="en-US" sz="2500" kern="1200"/>
        </a:p>
      </dsp:txBody>
      <dsp:txXfrm>
        <a:off x="569079" y="2427788"/>
        <a:ext cx="2072362" cy="720000"/>
      </dsp:txXfrm>
    </dsp:sp>
    <dsp:sp modelId="{479B3F0A-3F53-4D70-9DB2-C88C914D3006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42B5D-AD3F-427C-A3E3-8AF4ADBFDE94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Professionalism</a:t>
          </a:r>
          <a:endParaRPr lang="en-US" sz="2500" kern="1200"/>
        </a:p>
      </dsp:txBody>
      <dsp:txXfrm>
        <a:off x="3004105" y="2427788"/>
        <a:ext cx="2072362" cy="720000"/>
      </dsp:txXfrm>
    </dsp:sp>
    <dsp:sp modelId="{C2762136-4067-4B52-B1B1-FA0021F1A72F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447E2-96DD-45AA-8DC9-95260D5CBE73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Vocabulary</a:t>
          </a:r>
          <a:endParaRPr lang="en-US" sz="2500" kern="1200"/>
        </a:p>
      </dsp:txBody>
      <dsp:txXfrm>
        <a:off x="5439131" y="2427788"/>
        <a:ext cx="2072362" cy="720000"/>
      </dsp:txXfrm>
    </dsp:sp>
    <dsp:sp modelId="{B32EF218-E13A-48F1-B1E8-AFE4EEAC69D2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51BEA-5D64-464F-AF4B-9B6F73560DB9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Sensitivity</a:t>
          </a:r>
          <a:endParaRPr lang="en-US" sz="2500" kern="1200"/>
        </a:p>
      </dsp:txBody>
      <dsp:txXfrm>
        <a:off x="7874157" y="2427788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6A2DB-C5A3-4E2A-81B8-ABCD5BB7B0AC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66DE8-8608-4953-BF91-9BEB30E71E24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Contacts</a:t>
          </a:r>
          <a:endParaRPr lang="en-US" sz="2800" kern="1200" dirty="0"/>
        </a:p>
      </dsp:txBody>
      <dsp:txXfrm>
        <a:off x="569079" y="2427788"/>
        <a:ext cx="2072362" cy="720000"/>
      </dsp:txXfrm>
    </dsp:sp>
    <dsp:sp modelId="{C1FFC0B7-F5BE-44CC-BC42-DE203B118560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9E02F-618F-4DEB-ACBC-377813A91D76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Research</a:t>
          </a:r>
          <a:endParaRPr lang="en-US" sz="2800" kern="1200"/>
        </a:p>
      </dsp:txBody>
      <dsp:txXfrm>
        <a:off x="3004105" y="2427788"/>
        <a:ext cx="2072362" cy="720000"/>
      </dsp:txXfrm>
    </dsp:sp>
    <dsp:sp modelId="{E30D4EDE-6B4F-43AF-B301-7310B84D865D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7195D-1C8B-4E8A-941B-FA8BA86A3C8D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Online classes</a:t>
          </a:r>
          <a:endParaRPr lang="en-US" sz="2800" kern="1200"/>
        </a:p>
      </dsp:txBody>
      <dsp:txXfrm>
        <a:off x="5439131" y="2427788"/>
        <a:ext cx="2072362" cy="720000"/>
      </dsp:txXfrm>
    </dsp:sp>
    <dsp:sp modelId="{D314267D-166E-4D67-B4F4-A3A4D10C8C07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CCE4C-DCD6-4350-A0A4-98120C226AD3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Experience</a:t>
          </a:r>
        </a:p>
      </dsp:txBody>
      <dsp:txXfrm>
        <a:off x="7874157" y="2427788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BC2B9-3CB8-4583-89E2-C83ECF9BB9E3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2C84F3-94E5-4ABD-8676-F56F2AA0E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05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2C84F3-94E5-4ABD-8676-F56F2AA0E0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106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6C79A-8E6B-BED5-AEE6-9AA15F7FA6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24C4E0-2273-31B9-D5A0-04BF50344B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03C47-0E43-60EC-FC9F-17042CC88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29E6C-7F7B-26C3-5F60-E87227537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6FF2F-1725-74B5-AFC7-10F507CAB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8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CF5E4-7E65-8DB4-EC41-A243A3279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22B5A-5595-C204-096E-8F64141B1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5BB9E8-02F6-C94C-D187-466084B58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12950-2D89-E0D2-388F-E58474B00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8B2AE-1874-7760-58DA-8C4EAA41A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99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BB826-2300-7D9B-A559-A5894AEE9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EF826-CE15-1C86-13C6-6B370F2C0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2D045-E58C-FB4A-1BC8-F2C9D0150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133B2-A2D0-DCA8-E411-15B81847B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DAB4D-053A-F50F-87A9-8C6E48FBB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3828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B5CA7-756C-2CF7-E49A-47192AD41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EBABD-53E4-0DAB-1A38-C524EA29AB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74604A-5D3A-2E13-3350-F6A55B587F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BEE27D-A433-BD4C-67AC-B18CF8E2A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3FB5D8-F66E-4374-DFDE-56FBC002F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936A0-6A7F-947C-DA30-95D429880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562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32B5E-135B-1CE8-9B67-C83416E2B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F65B8-01A1-6D04-6DD6-63502F464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28EC1-8A05-3778-EAAC-4BA40D5F55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285383-74CA-19EC-19A5-B4B0D4273A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92B687-57D0-8627-002A-4564F9CF75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A4FDB9-3CFE-A73A-449A-8AA0AFE5A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FC62FF-FFAE-35E8-FBD5-1D828B068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87F8A1-78BC-87F2-8166-AF9429A82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279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5ADFB-F944-8D1D-988E-E6C492B66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5BA2AB-3DE0-7821-240E-6D6086C6A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7E7F0-3A55-BD53-1C87-9EACF71BF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6C9C7-DBD1-ABDA-77E7-BFE9AA1FE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984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FE2434-8DAD-674B-054F-81B26014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283118-79BC-ED29-62AE-E57B574D5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CC371D-328A-CD1D-BC9A-C2AF7E2F9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53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054A-C6E8-2FDD-74EB-9EEB0EE0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02564-8F95-DB30-4684-F619707C5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702C72-5B10-4883-7FD2-1D139EFDEC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CED15D-0A75-E237-DBEC-645EB27FE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423B4A-6576-E9A8-A142-349362B9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4BB43E-D3DB-0011-616E-ACD5B287D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15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14485-5052-B784-6099-1F548B0A7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D67C03-02AD-5848-29DC-943640AC0A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AF2BFC-118A-DF5B-3EC5-14265DF0C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CBB19A-6354-3950-5599-E6A2EC61A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349068-839B-4964-51A6-3C4477E4B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EC5040-BEBD-8BA3-8746-8BB276F29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7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9C0D6-F965-BE4C-7CC0-F3BD2914E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96680D-5E22-068D-1965-5DCBBBE287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C6E51-B0B6-5D9B-2CC5-78D73A7C7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DEEE4D-1EE4-F0D8-8857-82F47B87B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A8698-A921-D4A1-E26F-DDBD083C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8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86FBAC-B0D8-4111-8601-83FBF4AB1F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A35B0A-E2FE-F677-8CF4-847BB2697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AB150-0BD1-50B5-4DFE-367985619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06632-0D3F-6E56-C1A4-D16E63959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717AE-570A-0DC8-F02D-2E1BEED57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126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AF115-8D30-407A-B4C9-041D7B82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882AE1-7B74-AFCA-E49A-BD2430358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3E24C-36B9-F1E2-0652-4A5630BABD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78483-CF08-4A90-ABCA-76F166384E3F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11E70-7F49-8790-27CC-18A7E76F18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217E6-4DCC-D311-042B-EA19657CA2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5CF19-4AD1-4517-824C-8B6750BA3E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513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nu.edu/top-10-skills-every-psychologist-needs/" TargetMode="External"/><Relationship Id="rId2" Type="http://schemas.openxmlformats.org/officeDocument/2006/relationships/hyperlink" Target="https://www.webmd.com/a-to-z-guides/what-is-psychologi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475749F-F487-4EFB-ABC7-C1359590E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F6285A5F-6712-47A0-8A11-F0DFF60D0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645695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A6F8ABB-6C5D-4349-9E1B-198D1ABF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643383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/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971ABA8-4CDB-4EEE-8C48-AA4FDB650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2071858"/>
            <a:ext cx="8109718" cy="4786143"/>
          </a:xfrm>
          <a:custGeom>
            <a:avLst/>
            <a:gdLst>
              <a:gd name="connsiteX0" fmla="*/ 7381313 w 8109718"/>
              <a:gd name="connsiteY0" fmla="*/ 1839459 h 4786143"/>
              <a:gd name="connsiteX1" fmla="*/ 7381313 w 8109718"/>
              <a:gd name="connsiteY1" fmla="*/ 1853646 h 4786143"/>
              <a:gd name="connsiteX2" fmla="*/ 7379359 w 8109718"/>
              <a:gd name="connsiteY2" fmla="*/ 1846552 h 4786143"/>
              <a:gd name="connsiteX3" fmla="*/ 1321854 w 8109718"/>
              <a:gd name="connsiteY3" fmla="*/ 0 h 4786143"/>
              <a:gd name="connsiteX4" fmla="*/ 5365317 w 8109718"/>
              <a:gd name="connsiteY4" fmla="*/ 0 h 4786143"/>
              <a:gd name="connsiteX5" fmla="*/ 5985373 w 8109718"/>
              <a:gd name="connsiteY5" fmla="*/ 365439 h 4786143"/>
              <a:gd name="connsiteX6" fmla="*/ 8011470 w 8109718"/>
              <a:gd name="connsiteY6" fmla="*/ 3854515 h 4786143"/>
              <a:gd name="connsiteX7" fmla="*/ 8011470 w 8109718"/>
              <a:gd name="connsiteY7" fmla="*/ 4567993 h 4786143"/>
              <a:gd name="connsiteX8" fmla="*/ 7904625 w 8109718"/>
              <a:gd name="connsiteY8" fmla="*/ 4751987 h 4786143"/>
              <a:gd name="connsiteX9" fmla="*/ 7884791 w 8109718"/>
              <a:gd name="connsiteY9" fmla="*/ 4786143 h 4786143"/>
              <a:gd name="connsiteX10" fmla="*/ 0 w 8109718"/>
              <a:gd name="connsiteY10" fmla="*/ 4786143 h 4786143"/>
              <a:gd name="connsiteX11" fmla="*/ 0 w 8109718"/>
              <a:gd name="connsiteY11" fmla="*/ 1564110 h 4786143"/>
              <a:gd name="connsiteX12" fmla="*/ 27177 w 8109718"/>
              <a:gd name="connsiteY12" fmla="*/ 1517107 h 4786143"/>
              <a:gd name="connsiteX13" fmla="*/ 693065 w 8109718"/>
              <a:gd name="connsiteY13" fmla="*/ 365439 h 4786143"/>
              <a:gd name="connsiteX14" fmla="*/ 1321854 w 8109718"/>
              <a:gd name="connsiteY14" fmla="*/ 0 h 4786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786143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04625" y="4751987"/>
                </a:cubicBezTo>
                <a:lnTo>
                  <a:pt x="7884791" y="4786143"/>
                </a:lnTo>
                <a:lnTo>
                  <a:pt x="0" y="4786143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9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CD26D6-3390-1C57-FF5D-101A3BCC1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281" y="2961564"/>
            <a:ext cx="5124734" cy="326863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Alexander Venin</a:t>
            </a:r>
            <a:b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000" b="1" dirty="0">
                <a:solidFill>
                  <a:schemeClr val="bg1"/>
                </a:solidFill>
              </a:rPr>
              <a:t>Academic and Employability Skills (ACE)</a:t>
            </a:r>
            <a:endParaRPr lang="en-US" sz="72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D463E1-6621-44B4-A995-C70A4631D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385730"/>
            <a:ext cx="1128382" cy="847206"/>
            <a:chOff x="5307830" y="325570"/>
            <a:chExt cx="1128382" cy="847206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A152F29E-C625-4313-96BF-5675B357C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C2A5CB78-6497-4151-83B6-568BD27EC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88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976A9-DD92-3094-2ABE-DB63CFF2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sz="7200" b="1" dirty="0"/>
              <a:t>OUTLINE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E1393B0-7679-DA7B-9443-2335304D6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r>
              <a:rPr lang="en-GB" sz="4400" dirty="0"/>
              <a:t>Chosen career path</a:t>
            </a:r>
          </a:p>
          <a:p>
            <a:endParaRPr lang="en-GB" sz="4400" dirty="0"/>
          </a:p>
          <a:p>
            <a:endParaRPr lang="en-GB" sz="4400" dirty="0"/>
          </a:p>
          <a:p>
            <a:r>
              <a:rPr lang="en-GB" sz="4400" dirty="0"/>
              <a:t>Skills required</a:t>
            </a:r>
          </a:p>
          <a:p>
            <a:endParaRPr lang="en-GB" sz="4400" dirty="0"/>
          </a:p>
          <a:p>
            <a:endParaRPr lang="en-GB" sz="4400" dirty="0"/>
          </a:p>
          <a:p>
            <a:r>
              <a:rPr lang="en-GB" sz="4400" dirty="0"/>
              <a:t>SWOT analysis</a:t>
            </a:r>
          </a:p>
          <a:p>
            <a:pPr marL="0" indent="0">
              <a:buNone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3843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2FAE1E-9FE6-CA46-A794-9B19D8C17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223871"/>
            <a:ext cx="4278623" cy="164591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badi" panose="020B0604020104020204" pitchFamily="34" charset="0"/>
              </a:rPr>
              <a:t>What is a Psychologist?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F4BDE-7B2B-7D09-2082-D01FED2E2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3070612"/>
            <a:ext cx="4741917" cy="30935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A professional who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Observing and analysing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Suggestions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Cannot prescribe medicine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What is a Psychologist? (WebMD, 2021)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80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9B8DE-BDC6-CFEC-F165-8DF774E50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6085" y="160255"/>
            <a:ext cx="3689091" cy="1960157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latin typeface="Abadi" panose="020B0604020104020204" pitchFamily="34" charset="0"/>
              </a:rPr>
              <a:t>Skills a psychologist needs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D66B4CD7-0E4F-5F65-02A8-8B26BF714D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49" r="3950" b="1"/>
          <a:stretch/>
        </p:blipFill>
        <p:spPr>
          <a:xfrm>
            <a:off x="20" y="10"/>
            <a:ext cx="7743929" cy="6857990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C0733-650B-5223-5C5D-B12E40705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6084" y="2280667"/>
            <a:ext cx="3689091" cy="2195515"/>
          </a:xfrm>
        </p:spPr>
        <p:txBody>
          <a:bodyPr>
            <a:noAutofit/>
          </a:bodyPr>
          <a:lstStyle/>
          <a:p>
            <a:r>
              <a:rPr lang="en-GB" dirty="0"/>
              <a:t>Patience</a:t>
            </a:r>
          </a:p>
          <a:p>
            <a:endParaRPr lang="en-GB" dirty="0"/>
          </a:p>
          <a:p>
            <a:r>
              <a:rPr lang="en-GB" dirty="0"/>
              <a:t>Time Management</a:t>
            </a:r>
          </a:p>
          <a:p>
            <a:endParaRPr lang="en-GB" dirty="0"/>
          </a:p>
          <a:p>
            <a:r>
              <a:rPr lang="en-GB" dirty="0"/>
              <a:t>Problem-Solving</a:t>
            </a:r>
          </a:p>
          <a:p>
            <a:endParaRPr lang="en-GB" dirty="0"/>
          </a:p>
          <a:p>
            <a:r>
              <a:rPr lang="en-GB" dirty="0"/>
              <a:t>Organisational Skills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1">
                    <a:lumMod val="75000"/>
                  </a:schemeClr>
                </a:solidFill>
              </a:rPr>
              <a:t>Top 10 Skills Every Psychologist Needs (Florida National University, 2020) </a:t>
            </a:r>
          </a:p>
        </p:txBody>
      </p:sp>
    </p:spTree>
    <p:extLst>
      <p:ext uri="{BB962C8B-B14F-4D97-AF65-F5344CB8AC3E}">
        <p14:creationId xmlns:p14="http://schemas.microsoft.com/office/powerpoint/2010/main" val="1830113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6F9E488-0718-4E1E-9D12-26779F606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9BE6F6B-19BD-443C-8FB0-FA45F13F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9505" cy="6857542"/>
          </a:xfrm>
          <a:custGeom>
            <a:avLst/>
            <a:gdLst>
              <a:gd name="connsiteX0" fmla="*/ 0 w 7539505"/>
              <a:gd name="connsiteY0" fmla="*/ 0 h 6857542"/>
              <a:gd name="connsiteX1" fmla="*/ 6392832 w 7539505"/>
              <a:gd name="connsiteY1" fmla="*/ 0 h 6857542"/>
              <a:gd name="connsiteX2" fmla="*/ 6405479 w 7539505"/>
              <a:gd name="connsiteY2" fmla="*/ 31774 h 6857542"/>
              <a:gd name="connsiteX3" fmla="*/ 7460487 w 7539505"/>
              <a:gd name="connsiteY3" fmla="*/ 2682457 h 6857542"/>
              <a:gd name="connsiteX4" fmla="*/ 7460487 w 7539505"/>
              <a:gd name="connsiteY4" fmla="*/ 3752208 h 6857542"/>
              <a:gd name="connsiteX5" fmla="*/ 6302983 w 7539505"/>
              <a:gd name="connsiteY5" fmla="*/ 6660411 h 6857542"/>
              <a:gd name="connsiteX6" fmla="*/ 6224521 w 7539505"/>
              <a:gd name="connsiteY6" fmla="*/ 6857542 h 6857542"/>
              <a:gd name="connsiteX7" fmla="*/ 0 w 7539505"/>
              <a:gd name="connsiteY7" fmla="*/ 6857542 h 6857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39505" h="6857542">
                <a:moveTo>
                  <a:pt x="0" y="0"/>
                </a:moveTo>
                <a:lnTo>
                  <a:pt x="6392832" y="0"/>
                </a:lnTo>
                <a:lnTo>
                  <a:pt x="6405479" y="31774"/>
                </a:lnTo>
                <a:cubicBezTo>
                  <a:pt x="7460487" y="2682457"/>
                  <a:pt x="7460487" y="2682457"/>
                  <a:pt x="7460487" y="2682457"/>
                </a:cubicBezTo>
                <a:cubicBezTo>
                  <a:pt x="7565845" y="2988100"/>
                  <a:pt x="7565845" y="3446565"/>
                  <a:pt x="7460487" y="3752208"/>
                </a:cubicBezTo>
                <a:cubicBezTo>
                  <a:pt x="6976500" y="4968215"/>
                  <a:pt x="6598385" y="5918220"/>
                  <a:pt x="6302983" y="6660411"/>
                </a:cubicBezTo>
                <a:lnTo>
                  <a:pt x="6224521" y="6857542"/>
                </a:lnTo>
                <a:lnTo>
                  <a:pt x="0" y="6857542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2AAE609-C327-4952-BB48-254E9015A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93178" y="681628"/>
            <a:ext cx="1562267" cy="1172973"/>
            <a:chOff x="7493121" y="1000124"/>
            <a:chExt cx="1562267" cy="1172973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94F06CAB-1C7B-4E12-B1B8-5F7067FDA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312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48448472-893D-4CE9-9024-B0F79813B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9322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82B652-781F-47E7-E5E2-28AE7470E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14" y="1270007"/>
            <a:ext cx="5845097" cy="43179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7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8329913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AB4FC-E89F-5D7F-FE4A-1BEA151FB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badi" panose="020B0604020104020204" pitchFamily="34" charset="0"/>
              </a:rPr>
              <a:t>Strengths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F35230C-99E4-0B2B-9CD2-47FE0F4A0E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4891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1865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C8D90-23D0-5B8B-ABBB-7D9FE183B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badi" panose="020B0604020104020204" pitchFamily="34" charset="0"/>
                <a:cs typeface="Aldhabi" panose="020B0604020202020204" pitchFamily="2" charset="-78"/>
              </a:rPr>
              <a:t>Weaknesses (Skills I need to develop)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5EEEA96-A917-13D7-11A6-3F4EA2299A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608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9222C-EFD3-3466-292C-738559CEA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badi" panose="020B0604020104020204" pitchFamily="34" charset="0"/>
              </a:rPr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40B1C5-128B-1CB3-F521-ACBBA0AB81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4899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3648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26DDD-C6D0-5ADF-3416-B50FA8618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447741"/>
            <a:ext cx="4278623" cy="164591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badi" panose="020B0604020104020204" pitchFamily="34" charset="0"/>
              </a:rPr>
              <a:t>Threats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D93FD3-7DF2-4DC8-BD55-8B2EB5F63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3579"/>
            <a:ext cx="8109718" cy="4604421"/>
          </a:xfrm>
          <a:custGeom>
            <a:avLst/>
            <a:gdLst>
              <a:gd name="connsiteX0" fmla="*/ 7381313 w 8109718"/>
              <a:gd name="connsiteY0" fmla="*/ 1839459 h 4604421"/>
              <a:gd name="connsiteX1" fmla="*/ 7381313 w 8109718"/>
              <a:gd name="connsiteY1" fmla="*/ 1853646 h 4604421"/>
              <a:gd name="connsiteX2" fmla="*/ 7379359 w 8109718"/>
              <a:gd name="connsiteY2" fmla="*/ 1846552 h 4604421"/>
              <a:gd name="connsiteX3" fmla="*/ 1321854 w 8109718"/>
              <a:gd name="connsiteY3" fmla="*/ 0 h 4604421"/>
              <a:gd name="connsiteX4" fmla="*/ 5365317 w 8109718"/>
              <a:gd name="connsiteY4" fmla="*/ 0 h 4604421"/>
              <a:gd name="connsiteX5" fmla="*/ 5985373 w 8109718"/>
              <a:gd name="connsiteY5" fmla="*/ 365439 h 4604421"/>
              <a:gd name="connsiteX6" fmla="*/ 8011470 w 8109718"/>
              <a:gd name="connsiteY6" fmla="*/ 3854515 h 4604421"/>
              <a:gd name="connsiteX7" fmla="*/ 8011470 w 8109718"/>
              <a:gd name="connsiteY7" fmla="*/ 4567993 h 4604421"/>
              <a:gd name="connsiteX8" fmla="*/ 7998115 w 8109718"/>
              <a:gd name="connsiteY8" fmla="*/ 4590992 h 4604421"/>
              <a:gd name="connsiteX9" fmla="*/ 7990317 w 8109718"/>
              <a:gd name="connsiteY9" fmla="*/ 4604421 h 4604421"/>
              <a:gd name="connsiteX10" fmla="*/ 0 w 8109718"/>
              <a:gd name="connsiteY10" fmla="*/ 4604421 h 4604421"/>
              <a:gd name="connsiteX11" fmla="*/ 0 w 8109718"/>
              <a:gd name="connsiteY11" fmla="*/ 1564110 h 4604421"/>
              <a:gd name="connsiteX12" fmla="*/ 27177 w 8109718"/>
              <a:gd name="connsiteY12" fmla="*/ 1517107 h 4604421"/>
              <a:gd name="connsiteX13" fmla="*/ 693065 w 8109718"/>
              <a:gd name="connsiteY13" fmla="*/ 365439 h 4604421"/>
              <a:gd name="connsiteX14" fmla="*/ 1321854 w 8109718"/>
              <a:gd name="connsiteY14" fmla="*/ 0 h 4604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109718" h="4604421">
                <a:moveTo>
                  <a:pt x="7381313" y="1839459"/>
                </a:moveTo>
                <a:lnTo>
                  <a:pt x="7381313" y="1853646"/>
                </a:lnTo>
                <a:lnTo>
                  <a:pt x="7379359" y="1846552"/>
                </a:lnTo>
                <a:close/>
                <a:moveTo>
                  <a:pt x="1321854" y="0"/>
                </a:moveTo>
                <a:cubicBezTo>
                  <a:pt x="1321854" y="0"/>
                  <a:pt x="1321854" y="0"/>
                  <a:pt x="5365317" y="0"/>
                </a:cubicBezTo>
                <a:cubicBezTo>
                  <a:pt x="5618580" y="0"/>
                  <a:pt x="5863108" y="139215"/>
                  <a:pt x="5985373" y="365439"/>
                </a:cubicBezTo>
                <a:cubicBezTo>
                  <a:pt x="5985373" y="365439"/>
                  <a:pt x="5985373" y="365439"/>
                  <a:pt x="8011470" y="3854515"/>
                </a:cubicBezTo>
                <a:cubicBezTo>
                  <a:pt x="8142468" y="4072039"/>
                  <a:pt x="8142468" y="4350470"/>
                  <a:pt x="8011470" y="4567993"/>
                </a:cubicBezTo>
                <a:cubicBezTo>
                  <a:pt x="8011470" y="4567993"/>
                  <a:pt x="8011470" y="4567993"/>
                  <a:pt x="7998115" y="4590992"/>
                </a:cubicBezTo>
                <a:lnTo>
                  <a:pt x="7990317" y="4604421"/>
                </a:lnTo>
                <a:lnTo>
                  <a:pt x="0" y="4604421"/>
                </a:lnTo>
                <a:lnTo>
                  <a:pt x="0" y="1564110"/>
                </a:lnTo>
                <a:lnTo>
                  <a:pt x="27177" y="1517107"/>
                </a:lnTo>
                <a:cubicBezTo>
                  <a:pt x="220245" y="1183191"/>
                  <a:pt x="440895" y="801574"/>
                  <a:pt x="693065" y="365439"/>
                </a:cubicBezTo>
                <a:cubicBezTo>
                  <a:pt x="824063" y="139215"/>
                  <a:pt x="1059859" y="0"/>
                  <a:pt x="1321854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956571CF-1434-4180-A385-D4AC63B6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76856" y="1827416"/>
            <a:ext cx="4418320" cy="387728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9D0EF7D-8D7F-4A18-A68B-92E2D4487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52343" y="825104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  <a:alpha val="50000"/>
            </a:schemeClr>
          </a:solidFill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770F868-28FE-4B38-8FC7-E9C841B83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7830" y="567451"/>
            <a:ext cx="1128382" cy="847206"/>
            <a:chOff x="5307830" y="325570"/>
            <a:chExt cx="1128382" cy="847206"/>
          </a:xfrm>
        </p:grpSpPr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3E5BF88F-B1F5-4A09-887A-B5CA246CAC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D8984A5C-991A-40D3-A4C9-7E0DCA2A7A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07F7F-EA16-53BB-9D5A-4FA16EE8D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912937"/>
            <a:ext cx="4741917" cy="309354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Impatience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Insensitive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Poor vocabulary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84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9C867835-A917-4A2B-8424-3AFAF743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0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344152" y="387180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6056C-D231-4A19-ADBF-79ED2D7C6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87" y="2248263"/>
            <a:ext cx="3768917" cy="16061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20" name="Graphic 5" descr="Help Thin">
            <a:extLst>
              <a:ext uri="{FF2B5EF4-FFF2-40B4-BE49-F238E27FC236}">
                <a16:creationId xmlns:a16="http://schemas.microsoft.com/office/drawing/2014/main" id="{92D24CC8-563E-A9D6-5F5C-CED34F2E9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2091" y="1243422"/>
            <a:ext cx="4371155" cy="437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82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07A2A-89E3-E3CD-65AB-B524C0937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badi" panose="020B0604020104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25214-A14D-832A-97C6-CC9E8AC5A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06" y="2523344"/>
            <a:ext cx="10515598" cy="415436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WebMD (2021) </a:t>
            </a:r>
            <a:r>
              <a:rPr lang="en-GB" sz="2000" i="1" dirty="0">
                <a:solidFill>
                  <a:srgbClr val="FFFFFF"/>
                </a:solidFill>
              </a:rPr>
              <a:t>What Is a Psychologist?</a:t>
            </a:r>
            <a:r>
              <a:rPr lang="en-GB" sz="2000" dirty="0">
                <a:solidFill>
                  <a:srgbClr val="FFFFFF"/>
                </a:solidFill>
              </a:rPr>
              <a:t>.                                                Available at: </a:t>
            </a:r>
            <a:r>
              <a:rPr lang="en-GB" sz="2000" dirty="0">
                <a:solidFill>
                  <a:srgbClr val="FFFFFF"/>
                </a:solidFill>
                <a:hlinkClick r:id="rId2"/>
              </a:rPr>
              <a:t>https://www.webmd.com/a-to-z-guides/what-is-psychologist</a:t>
            </a:r>
            <a:r>
              <a:rPr lang="en-GB" sz="2000" dirty="0">
                <a:solidFill>
                  <a:srgbClr val="FFFFFF"/>
                </a:solidFill>
              </a:rPr>
              <a:t> (Accessed: 19/07/2022).</a:t>
            </a:r>
            <a:endParaRPr lang="en-GB" sz="2000" i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Florida National University (2020) </a:t>
            </a:r>
            <a:r>
              <a:rPr lang="en-GB" sz="2000" i="1" dirty="0">
                <a:solidFill>
                  <a:srgbClr val="FFFFFF"/>
                </a:solidFill>
              </a:rPr>
              <a:t>Top 10 Skills Every Psychologist Needs. </a:t>
            </a:r>
            <a:r>
              <a:rPr lang="en-GB" sz="2000" dirty="0">
                <a:solidFill>
                  <a:srgbClr val="FFFFFF"/>
                </a:solidFill>
              </a:rPr>
              <a:t>Available at: </a:t>
            </a:r>
            <a:r>
              <a:rPr lang="en-GB" sz="2000" dirty="0">
                <a:solidFill>
                  <a:srgbClr val="FFFFFF"/>
                </a:solidFill>
                <a:hlinkClick r:id="rId3"/>
              </a:rPr>
              <a:t>https://www.fnu.edu/top-10-skills-every-psychologist-needs/</a:t>
            </a:r>
            <a:r>
              <a:rPr lang="en-GB" sz="2000" dirty="0">
                <a:solidFill>
                  <a:srgbClr val="FFFFFF"/>
                </a:solidFill>
              </a:rPr>
              <a:t> (Accessed: 19/07/2022).</a:t>
            </a:r>
          </a:p>
        </p:txBody>
      </p:sp>
    </p:spTree>
    <p:extLst>
      <p:ext uri="{BB962C8B-B14F-4D97-AF65-F5344CB8AC3E}">
        <p14:creationId xmlns:p14="http://schemas.microsoft.com/office/powerpoint/2010/main" val="2909882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14689</TotalTime>
  <Words>165</Words>
  <Application>Microsoft Office PowerPoint</Application>
  <PresentationFormat>Widescreen</PresentationFormat>
  <Paragraphs>58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Abadi</vt:lpstr>
      <vt:lpstr>Arial</vt:lpstr>
      <vt:lpstr>Calibri</vt:lpstr>
      <vt:lpstr>Calibri Light</vt:lpstr>
      <vt:lpstr>Office Theme</vt:lpstr>
      <vt:lpstr>Alexander Venin Academic and Employability Skills (ACE)</vt:lpstr>
      <vt:lpstr>OUTLINE</vt:lpstr>
      <vt:lpstr>What is a Psychologist?</vt:lpstr>
      <vt:lpstr>Skills a psychologist needs</vt:lpstr>
      <vt:lpstr>SWOT ANALYSIS</vt:lpstr>
      <vt:lpstr>Strengths</vt:lpstr>
      <vt:lpstr>Weaknesses (Skills I need to develop)</vt:lpstr>
      <vt:lpstr>Opportunities</vt:lpstr>
      <vt:lpstr>Threats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 psychologist needs</dc:title>
  <dc:creator>Alexander Venin</dc:creator>
  <cp:lastModifiedBy>Alexandru Venin</cp:lastModifiedBy>
  <cp:revision>122</cp:revision>
  <dcterms:created xsi:type="dcterms:W3CDTF">2022-07-06T08:58:19Z</dcterms:created>
  <dcterms:modified xsi:type="dcterms:W3CDTF">2022-08-09T20:16:36Z</dcterms:modified>
</cp:coreProperties>
</file>