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60" r:id="rId5"/>
    <p:sldId id="261" r:id="rId6"/>
    <p:sldId id="259"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04A73C5-B588-480D-9E6D-4D8E7397C99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6D91BEFF-B637-47ED-B7FF-DDCAC246A8FA}"/>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672FF6E-FCDD-4433-BDB0-02D898B28478}" type="datetime1">
              <a:rPr lang="en-GB"/>
              <a:pPr lvl="0"/>
              <a:t>07/10/2021</a:t>
            </a:fld>
            <a:endParaRPr lang="en-GB"/>
          </a:p>
        </p:txBody>
      </p:sp>
      <p:sp>
        <p:nvSpPr>
          <p:cNvPr id="4" name="Slide Image Placeholder 3">
            <a:extLst>
              <a:ext uri="{FF2B5EF4-FFF2-40B4-BE49-F238E27FC236}">
                <a16:creationId xmlns:a16="http://schemas.microsoft.com/office/drawing/2014/main" id="{38AD8458-7E82-4A1E-B9F8-8252D2162C0A}"/>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92114838-05FE-45C2-8A93-A16D40FBADAB}"/>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1F69CCD2-58FF-4F2E-939C-8A07C25B0121}"/>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94C4E70B-327C-4C94-A9CE-325CF908868D}"/>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E073218-E53F-4345-9FC4-EEA18E47A24B}" type="slidenum">
              <a:t>‹#›</a:t>
            </a:fld>
            <a:endParaRPr lang="en-GB"/>
          </a:p>
        </p:txBody>
      </p:sp>
    </p:spTree>
    <p:extLst>
      <p:ext uri="{BB962C8B-B14F-4D97-AF65-F5344CB8AC3E}">
        <p14:creationId xmlns:p14="http://schemas.microsoft.com/office/powerpoint/2010/main" val="342155427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C2C044-30CD-43A8-A155-1F47006AAB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BEC8D8-9F54-45A4-BA56-25F3DAB93A9D}"/>
              </a:ext>
            </a:extLst>
          </p:cNvPr>
          <p:cNvSpPr txBox="1">
            <a:spLocks noGrp="1"/>
          </p:cNvSpPr>
          <p:nvPr>
            <p:ph type="body" sz="quarter" idx="1"/>
          </p:nvPr>
        </p:nvSpPr>
        <p:spPr/>
        <p:txBody>
          <a:bodyPr/>
          <a:lstStyle/>
          <a:p>
            <a:pPr lvl="0"/>
            <a:r>
              <a:rPr lang="en-GB"/>
              <a:t>Hi there today we will talk about different kind death by PowerPoint we have 5 different types of slides, </a:t>
            </a:r>
          </a:p>
        </p:txBody>
      </p:sp>
      <p:sp>
        <p:nvSpPr>
          <p:cNvPr id="4" name="Slide Number Placeholder 3">
            <a:extLst>
              <a:ext uri="{FF2B5EF4-FFF2-40B4-BE49-F238E27FC236}">
                <a16:creationId xmlns:a16="http://schemas.microsoft.com/office/drawing/2014/main" id="{2936C995-28D5-4415-8097-D13AE7FD3E2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DD06222-6768-4721-AEBB-4AD356F21629}"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31FF57-EBD7-4B18-B93A-F85C39BC40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9F485D-A56C-46AB-AFAD-09F2259C590C}"/>
              </a:ext>
            </a:extLst>
          </p:cNvPr>
          <p:cNvSpPr txBox="1">
            <a:spLocks noGrp="1"/>
          </p:cNvSpPr>
          <p:nvPr>
            <p:ph type="body" sz="quarter" idx="1"/>
          </p:nvPr>
        </p:nvSpPr>
        <p:spPr/>
        <p:txBody>
          <a:bodyPr/>
          <a:lstStyle/>
          <a:p>
            <a:pPr lvl="0"/>
            <a:r>
              <a:rPr lang="en-US">
                <a:cs typeface="Calibri"/>
              </a:rPr>
              <a:t>Hello, My name is Agnieszka Wilkosz and today I will talk about one of 5 design principles of creating  a PowerPoint. However, let's just start from the beginning. What is Powerpoint? </a:t>
            </a:r>
            <a:r>
              <a:rPr lang="en-US"/>
              <a:t>Power Point is a program for creating multimedia presentations consisting of slides, which can contain texts, images, movies and audio clips etc. It is used for educational and business purposes. </a:t>
            </a:r>
          </a:p>
          <a:p>
            <a:pPr lvl="0"/>
            <a:r>
              <a:rPr lang="en-US">
                <a:cs typeface="Calibri"/>
              </a:rPr>
              <a:t>My part of presentation focuse one message. According to David JP Phillips when you put two messeges in one slide, people will only focus on one and will forget about second one. That's why it is better to put one messege per slide. Moreover </a:t>
            </a:r>
            <a:r>
              <a:rPr lang="en-US"/>
              <a:t>if in one slide we include more than one piece of information during the presentation, the audience will focus their attention on reading information from the slide instead of listening to our speech. </a:t>
            </a:r>
            <a:endParaRPr lang="en-US">
              <a:cs typeface="Calibri"/>
            </a:endParaRPr>
          </a:p>
          <a:p>
            <a:pPr lvl="0"/>
            <a:endParaRPr lang="en-US">
              <a:cs typeface="Calibri"/>
            </a:endParaRPr>
          </a:p>
          <a:p>
            <a:pPr lvl="0"/>
            <a:r>
              <a:rPr lang="en-US"/>
              <a:t>Each of us had situations in our life where, while talking to a friend, we received a message from a boy/girl / friend and focused on reading this message, not on the conversation. Reading this message prevented us from listening to what our friend had to tell us. The problem arises when our friend asks us a question and we have no idea what he was talking about. The same is with the presentation. The listener's attention should be focused on what we are saying. By including more than one message in a presentation, we will focus people's attention on reading, not listening to us. So the question is whether we want to focus people's attention on listening to what we have to say or on reading. it is more certain that the listeners after such a presentation do not remember anything from what they read or what they heard, because reading will be distracted by our speech, and listening to us will be distracted by reading them. By including one piece of information in a slide that is tied to what we are saying, guarantees that people will be more focused on what we have to say. People from nature are curious, so if we include more information, they will be curious about what else we will surprise them with during the presentation. In conclusion, it is not a good idea when presenting some information on the slide about some tasks, things that the audience will have to do or for example competitions, it is more certain that no one will listen to us.</a:t>
            </a:r>
          </a:p>
          <a:p>
            <a:pPr lvl="0"/>
            <a:endParaRPr lang="en-US"/>
          </a:p>
          <a:p>
            <a:pPr lvl="0"/>
            <a:r>
              <a:rPr lang="en-US">
                <a:cs typeface="Calibri"/>
              </a:rPr>
              <a:t>Hello, My name is Agnieszka Wilkosz and today I will talk about one of 5 design principles of creating  a PowerPoint. However, let's just start from the beginning. What is Powerpoint? </a:t>
            </a:r>
            <a:r>
              <a:rPr lang="en-US"/>
              <a:t>Power Point is a program for creating multimedia presentations consisting of slides, which can contain texts, images, movies and audio clips etc. It is used for educational and business purposes. </a:t>
            </a:r>
          </a:p>
          <a:p>
            <a:pPr lvl="0"/>
            <a:r>
              <a:rPr lang="en-US">
                <a:cs typeface="Calibri"/>
              </a:rPr>
              <a:t>My part of presentation focuse one message. According to David JP Phillips when you put two messeges in one slide, people will only focus on one and will forget about second one. That's why it is better to put one messege per slide. Moreover </a:t>
            </a:r>
            <a:r>
              <a:rPr lang="en-US"/>
              <a:t>if in one slide we include more than one piece of information during the presentation, the audience will focus their attention on reading information from the slide instead of listening to our speech. </a:t>
            </a:r>
            <a:endParaRPr lang="en-US">
              <a:cs typeface="Calibri"/>
            </a:endParaRPr>
          </a:p>
          <a:p>
            <a:pPr lvl="0"/>
            <a:endParaRPr lang="en-US">
              <a:cs typeface="Calibri"/>
            </a:endParaRPr>
          </a:p>
          <a:p>
            <a:pPr lvl="0"/>
            <a:r>
              <a:rPr lang="en-US"/>
              <a:t>Each of us had situations in our life where, while talking to a friend, we received a message from a boy/girl / friend and focused on reading this message, not on the conversation. Reading this message prevented us from listening to what our friend had to tell us. The problem arises when our friend asks us a question and we have no idea what he was talking about. The same is with the presentation. The listener's attention should be focused on what we are saying. By including more than one message in a presentation, we will focus people's attention on reading, not listening to us. So the question is whether we want to focus people's attention on listening to what we have to say or on reading. it is more certain that the listeners after such a presentation do not remember anything from what they read or what they heard, because reading will be distracted by our speech, and listening to us will be distracted by reading them. By including one piece of information in a slide that is tied to what we are saying, guarantees that people will be more focused on what we have to say. People from nature are curious, so if we include more information, they will be curious about what else we will surprise them with during the presentation. In conclusion, it is not a good idea when presenting some information on the slide about some tasks, things that the audience will have to do or for example competitions, it is more certain that no one will listen to us.</a:t>
            </a:r>
          </a:p>
          <a:p>
            <a:pPr lvl="0"/>
            <a:r>
              <a:rPr lang="en-US">
                <a:cs typeface="Calibri"/>
              </a:rPr>
              <a:t>Hello, My name is Agnieszka Wilkosz and today I will talk about one of 5 design principles of creating  a PowerPoint. However, let's just start from the beginning. What is Powerpoint? </a:t>
            </a:r>
            <a:r>
              <a:rPr lang="en-US"/>
              <a:t>Power Point is a program for creating multimedia presentations consisting of slides, which can contain texts, images, movies and audio clips etc. It is used for educational and business purposes. </a:t>
            </a:r>
          </a:p>
          <a:p>
            <a:pPr lvl="0"/>
            <a:r>
              <a:rPr lang="en-US">
                <a:cs typeface="Calibri"/>
              </a:rPr>
              <a:t>My part of presentation focuse one message. According to David JP Phillips when you put two messeges in one slide, people will only focus on one and will forget about second one. That's why it is better to put one messege per slide. Moreover </a:t>
            </a:r>
            <a:r>
              <a:rPr lang="en-US"/>
              <a:t>if in one slide we include more than one piece of information during the presentation, the audience will focus their attention on reading information from the slide instead of listening to our speech. </a:t>
            </a:r>
            <a:endParaRPr lang="en-US">
              <a:cs typeface="Calibri"/>
            </a:endParaRPr>
          </a:p>
          <a:p>
            <a:pPr lvl="0"/>
            <a:endParaRPr lang="en-US">
              <a:cs typeface="Calibri"/>
            </a:endParaRPr>
          </a:p>
          <a:p>
            <a:pPr lvl="0"/>
            <a:r>
              <a:rPr lang="en-US"/>
              <a:t>Each of us had situations in our life where, while talking to a friend, we received a message from a boy/girl / friend and focused on reading this message, not on the conversation. Reading this message prevented us from listening to what our friend had to tell us. The problem arises when our friend asks us a question and we have no idea what he was talking about. The same is with the presentation. The listener's attention should be focused on what we are saying. By including more than one message in a presentation, we will focus people's attention on reading, not listening to us. So the question is whether we want to focus people's attention on listening to what we have to say or on reading. it is more certain that the listeners after such a presentation do not remember anything from what they read or what they heard, because reading will be distracted by our speech, and listening to us will be distracted by reading them. By including one piece of information in a slide that is tied to what we are saying, guarantees that people will be more focused on what we have to say. People from nature are curious, so if we include more information, they will be curious about what else we will surprise them with during the presentation. In conclusion, it is not a good idea when presenting some information on the slide about some tasks, things that the audience will have to do or for example competitions, it is more certain that no one will listen to us.</a:t>
            </a:r>
          </a:p>
          <a:p>
            <a:pPr lvl="0"/>
            <a:endParaRPr lang="en-US"/>
          </a:p>
          <a:p>
            <a:pPr lvl="0"/>
            <a:endParaRPr lang="en-US"/>
          </a:p>
          <a:p>
            <a:pPr lvl="0"/>
            <a:endParaRPr lang="en-GB"/>
          </a:p>
        </p:txBody>
      </p:sp>
      <p:sp>
        <p:nvSpPr>
          <p:cNvPr id="4" name="Slide Number Placeholder 3">
            <a:extLst>
              <a:ext uri="{FF2B5EF4-FFF2-40B4-BE49-F238E27FC236}">
                <a16:creationId xmlns:a16="http://schemas.microsoft.com/office/drawing/2014/main" id="{B8E4395A-4B9E-4257-8444-67640B2A027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617B723-9DE8-43F7-A38A-A32676E78C2D}"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0BF54E-6298-4F19-9530-5EABB3840E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0972B9-EA4E-456F-8892-0013AB34DB44}"/>
              </a:ext>
            </a:extLst>
          </p:cNvPr>
          <p:cNvSpPr txBox="1">
            <a:spLocks noGrp="1"/>
          </p:cNvSpPr>
          <p:nvPr>
            <p:ph type="body" sz="quarter" idx="1"/>
          </p:nvPr>
        </p:nvSpPr>
        <p:spPr/>
        <p:txBody>
          <a:bodyPr/>
          <a:lstStyle/>
          <a:p>
            <a:pPr lvl="0"/>
            <a:r>
              <a:rPr lang="en-GB" sz="1800">
                <a:latin typeface="Calibri" pitchFamily="34"/>
              </a:rPr>
              <a:t>Working memory is a cognitive mechanism with a finite capacity for temporarily storing information. Working memory is critical for reasoning, decision-making, and behavior guiding. Although working memory and short-term memory are often used interchangeably, some theorists believe the two types of memory are distinct, believing that working memory allows for the manipulation of stored information while short-term memory only allows for the storage of information for a short period of time. Working memory is a key notion in cognitive psychology, neuropsychology, and neuroscience.​</a:t>
            </a:r>
            <a:endParaRPr lang="en-GB"/>
          </a:p>
        </p:txBody>
      </p:sp>
      <p:sp>
        <p:nvSpPr>
          <p:cNvPr id="4" name="Slide Number Placeholder 3">
            <a:extLst>
              <a:ext uri="{FF2B5EF4-FFF2-40B4-BE49-F238E27FC236}">
                <a16:creationId xmlns:a16="http://schemas.microsoft.com/office/drawing/2014/main" id="{3CBB1A08-E216-4FDC-B3C4-70300938B93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FF87E14-1B6B-4F97-93E6-85E0182506CA}"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97544B-E0EF-4A5A-89A3-5A1573A7DF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D81252-C9E1-4EB6-9617-FC277F6F7A3A}"/>
              </a:ext>
            </a:extLst>
          </p:cNvPr>
          <p:cNvSpPr txBox="1">
            <a:spLocks noGrp="1"/>
          </p:cNvSpPr>
          <p:nvPr>
            <p:ph type="body" sz="quarter" idx="1"/>
          </p:nvPr>
        </p:nvSpPr>
        <p:spPr/>
        <p:txBody>
          <a:bodyPr/>
          <a:lstStyle/>
          <a:p>
            <a:pPr lvl="0"/>
            <a:r>
              <a:rPr lang="en-GB"/>
              <a:t>Hi my name is Bianka and I am  going to speak about size in PowerPoint  size is very important because  presenters create big headlights but the question is why ? How often is the headline important for slide ? if presenters are experienced   they probably say very rare . So why don’t presenters  use this advantage and make smaller  headlights and draw the audience attention to where the presenters want to.</a:t>
            </a:r>
          </a:p>
          <a:p>
            <a:pPr lvl="0"/>
            <a:endParaRPr lang="en-GB"/>
          </a:p>
        </p:txBody>
      </p:sp>
      <p:sp>
        <p:nvSpPr>
          <p:cNvPr id="4" name="Slide Number Placeholder 3">
            <a:extLst>
              <a:ext uri="{FF2B5EF4-FFF2-40B4-BE49-F238E27FC236}">
                <a16:creationId xmlns:a16="http://schemas.microsoft.com/office/drawing/2014/main" id="{947A2708-CC71-465B-BF1D-7AEC25AFC8C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925E6AC-945D-49E0-9588-C516180F4EE5}"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51DA83-832C-4D36-8A0B-829D5C3112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9FE66F-EBD9-4D43-ABB7-7388A84FBB11}"/>
              </a:ext>
            </a:extLst>
          </p:cNvPr>
          <p:cNvSpPr txBox="1">
            <a:spLocks noGrp="1"/>
          </p:cNvSpPr>
          <p:nvPr>
            <p:ph type="body" sz="quarter" idx="1"/>
          </p:nvPr>
        </p:nvSpPr>
        <p:spPr/>
        <p:txBody>
          <a:bodyPr/>
          <a:lstStyle/>
          <a:p>
            <a:pPr lvl="0"/>
            <a:r>
              <a:rPr lang="en-GB"/>
              <a:t>Hi there my name Tomas Mucha, and I am going to speak about Contrast it is very important to use colour contrast can be created by having different object shapes, object sizes, front types, front sizes, etc. The principle of contrast is dependent upon the surrounding elements being noticeably different from the focal point. </a:t>
            </a:r>
          </a:p>
        </p:txBody>
      </p:sp>
      <p:sp>
        <p:nvSpPr>
          <p:cNvPr id="4" name="Slide Number Placeholder 3">
            <a:extLst>
              <a:ext uri="{FF2B5EF4-FFF2-40B4-BE49-F238E27FC236}">
                <a16:creationId xmlns:a16="http://schemas.microsoft.com/office/drawing/2014/main" id="{C67DDD80-312B-4113-8F85-1613701E4A4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0E86FA6-B40A-4088-AE8F-BD6BD422060D}"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215E19-54B9-4334-AA9D-0C83289F2D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55C0B6-92EC-4F85-B914-1F915C29C19A}"/>
              </a:ext>
            </a:extLst>
          </p:cNvPr>
          <p:cNvSpPr txBox="1">
            <a:spLocks noGrp="1"/>
          </p:cNvSpPr>
          <p:nvPr>
            <p:ph type="body" sz="quarter" idx="1"/>
          </p:nvPr>
        </p:nvSpPr>
        <p:spPr/>
        <p:txBody>
          <a:bodyPr/>
          <a:lstStyle/>
          <a:p>
            <a:pPr lvl="0"/>
            <a:r>
              <a:rPr lang="en-GB"/>
              <a:t>The Team- this is an short presentation about us. Considering the fact that we don’t know each other for a long time, that wasn’t a issue. We realize that we can  work  and act like a real team really short. We discussed our duties and create all together. </a:t>
            </a:r>
          </a:p>
          <a:p>
            <a:pPr lvl="0"/>
            <a:r>
              <a:rPr lang="en-GB"/>
              <a:t>I hope I was fun to watch and most important educative. </a:t>
            </a:r>
          </a:p>
          <a:p>
            <a:pPr lvl="0"/>
            <a:r>
              <a:rPr lang="en-GB"/>
              <a:t>Please let us know if u have any questions. </a:t>
            </a:r>
          </a:p>
          <a:p>
            <a:pPr lvl="0"/>
            <a:r>
              <a:rPr lang="en-GB"/>
              <a:t>We will really like to receive an feedback so we know where we can improve our work.  </a:t>
            </a:r>
          </a:p>
        </p:txBody>
      </p:sp>
      <p:sp>
        <p:nvSpPr>
          <p:cNvPr id="4" name="Slide Number Placeholder 3">
            <a:extLst>
              <a:ext uri="{FF2B5EF4-FFF2-40B4-BE49-F238E27FC236}">
                <a16:creationId xmlns:a16="http://schemas.microsoft.com/office/drawing/2014/main" id="{3077CD03-B734-48B5-9413-2BA97B7670F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77404CE-067E-4A6C-9D38-0CA8DF64BDDC}"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AEE044-AC4E-4E59-AE1A-11E4902A95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34AA8A-D72E-488A-860A-E4500363C09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402E1B13-12AA-47DF-9FDF-A6F5B449C4E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0D37F4A-CB50-4976-B04A-B947667DB4DA}"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6C755E3A-4D2A-42B2-BF56-584A4A3BF3EB}"/>
              </a:ext>
            </a:extLst>
          </p:cNvPr>
          <p:cNvSpPr/>
          <p:nvPr/>
        </p:nvSpPr>
        <p:spPr>
          <a:xfrm>
            <a:off x="0" y="0"/>
            <a:ext cx="12191996" cy="6858000"/>
          </a:xfrm>
          <a:prstGeom prst="rect">
            <a:avLst/>
          </a:prstGeom>
          <a:solidFill>
            <a:srgbClr val="59595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9">
            <a:extLst>
              <a:ext uri="{FF2B5EF4-FFF2-40B4-BE49-F238E27FC236}">
                <a16:creationId xmlns:a16="http://schemas.microsoft.com/office/drawing/2014/main" id="{64039AEA-6709-4134-ABBE-6DACAF1AB70D}"/>
              </a:ext>
            </a:extLst>
          </p:cNvPr>
          <p:cNvSpPr/>
          <p:nvPr/>
        </p:nvSpPr>
        <p:spPr>
          <a:xfrm>
            <a:off x="1307866" y="1267733"/>
            <a:ext cx="9576264" cy="4307948"/>
          </a:xfrm>
          <a:prstGeom prst="rect">
            <a:avLst/>
          </a:prstGeom>
          <a:solidFill>
            <a:srgbClr val="FFFFFF"/>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0">
            <a:extLst>
              <a:ext uri="{FF2B5EF4-FFF2-40B4-BE49-F238E27FC236}">
                <a16:creationId xmlns:a16="http://schemas.microsoft.com/office/drawing/2014/main" id="{03A6E1B5-D5BB-4384-873E-C08F1BB431BE}"/>
              </a:ext>
            </a:extLst>
          </p:cNvPr>
          <p:cNvSpPr/>
          <p:nvPr/>
        </p:nvSpPr>
        <p:spPr>
          <a:xfrm>
            <a:off x="1447796" y="1411614"/>
            <a:ext cx="9296403" cy="4034771"/>
          </a:xfrm>
          <a:prstGeom prst="rect">
            <a:avLst/>
          </a:prstGeom>
          <a:noFill/>
          <a:ln w="6345" cap="sq">
            <a:solidFill>
              <a:srgbClr val="40404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4">
            <a:extLst>
              <a:ext uri="{FF2B5EF4-FFF2-40B4-BE49-F238E27FC236}">
                <a16:creationId xmlns:a16="http://schemas.microsoft.com/office/drawing/2014/main" id="{DAE26B1B-18E1-43A8-B3AC-D04600C2293B}"/>
              </a:ext>
            </a:extLst>
          </p:cNvPr>
          <p:cNvSpPr/>
          <p:nvPr/>
        </p:nvSpPr>
        <p:spPr>
          <a:xfrm>
            <a:off x="5135883" y="1267733"/>
            <a:ext cx="1920240" cy="731520"/>
          </a:xfrm>
          <a:prstGeom prst="rect">
            <a:avLst/>
          </a:prstGeom>
          <a:solidFill>
            <a:srgbClr val="0F6F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6" name="Group 6">
            <a:extLst>
              <a:ext uri="{FF2B5EF4-FFF2-40B4-BE49-F238E27FC236}">
                <a16:creationId xmlns:a16="http://schemas.microsoft.com/office/drawing/2014/main" id="{29E23619-6512-4C46-9B9C-0865E973721A}"/>
              </a:ext>
            </a:extLst>
          </p:cNvPr>
          <p:cNvGrpSpPr/>
          <p:nvPr/>
        </p:nvGrpSpPr>
        <p:grpSpPr>
          <a:xfrm>
            <a:off x="5250183" y="1267733"/>
            <a:ext cx="1691640" cy="615931"/>
            <a:chOff x="5250183" y="1267733"/>
            <a:chExt cx="1691640" cy="615931"/>
          </a:xfrm>
        </p:grpSpPr>
        <p:cxnSp>
          <p:nvCxnSpPr>
            <p:cNvPr id="7" name="Straight Connector 16">
              <a:extLst>
                <a:ext uri="{FF2B5EF4-FFF2-40B4-BE49-F238E27FC236}">
                  <a16:creationId xmlns:a16="http://schemas.microsoft.com/office/drawing/2014/main" id="{AD071408-7E9C-4782-92E8-F5DCCA2310C1}"/>
                </a:ext>
              </a:extLst>
            </p:cNvPr>
            <p:cNvCxnSpPr/>
            <p:nvPr/>
          </p:nvCxnSpPr>
          <p:spPr>
            <a:xfrm>
              <a:off x="5250183" y="1267733"/>
              <a:ext cx="0" cy="612648"/>
            </a:xfrm>
            <a:prstGeom prst="straightConnector1">
              <a:avLst/>
            </a:prstGeom>
            <a:noFill/>
            <a:ln w="6345" cap="flat">
              <a:solidFill>
                <a:srgbClr val="FFFFFF"/>
              </a:solidFill>
              <a:prstDash val="solid"/>
              <a:miter/>
            </a:ln>
          </p:spPr>
        </p:cxnSp>
        <p:cxnSp>
          <p:nvCxnSpPr>
            <p:cNvPr id="8" name="Straight Connector 17">
              <a:extLst>
                <a:ext uri="{FF2B5EF4-FFF2-40B4-BE49-F238E27FC236}">
                  <a16:creationId xmlns:a16="http://schemas.microsoft.com/office/drawing/2014/main" id="{CB725A98-E756-4277-B033-837B3B2A83F3}"/>
                </a:ext>
              </a:extLst>
            </p:cNvPr>
            <p:cNvCxnSpPr/>
            <p:nvPr/>
          </p:nvCxnSpPr>
          <p:spPr>
            <a:xfrm>
              <a:off x="6941823" y="1267733"/>
              <a:ext cx="0" cy="612648"/>
            </a:xfrm>
            <a:prstGeom prst="straightConnector1">
              <a:avLst/>
            </a:prstGeom>
            <a:noFill/>
            <a:ln w="6345" cap="flat">
              <a:solidFill>
                <a:srgbClr val="FFFFFF"/>
              </a:solidFill>
              <a:prstDash val="solid"/>
              <a:miter/>
            </a:ln>
          </p:spPr>
        </p:cxnSp>
        <p:cxnSp>
          <p:nvCxnSpPr>
            <p:cNvPr id="9" name="Straight Connector 18">
              <a:extLst>
                <a:ext uri="{FF2B5EF4-FFF2-40B4-BE49-F238E27FC236}">
                  <a16:creationId xmlns:a16="http://schemas.microsoft.com/office/drawing/2014/main" id="{EBF66017-E138-4A63-9520-FBB7984049C0}"/>
                </a:ext>
              </a:extLst>
            </p:cNvPr>
            <p:cNvCxnSpPr/>
            <p:nvPr/>
          </p:nvCxnSpPr>
          <p:spPr>
            <a:xfrm>
              <a:off x="5250183" y="1883664"/>
              <a:ext cx="1691640" cy="0"/>
            </a:xfrm>
            <a:prstGeom prst="straightConnector1">
              <a:avLst/>
            </a:prstGeom>
            <a:noFill/>
            <a:ln w="6345" cap="flat">
              <a:solidFill>
                <a:srgbClr val="FFFFFF"/>
              </a:solidFill>
              <a:prstDash val="solid"/>
              <a:miter/>
            </a:ln>
          </p:spPr>
        </p:cxnSp>
      </p:grpSp>
      <p:sp>
        <p:nvSpPr>
          <p:cNvPr id="10" name="Title 1">
            <a:extLst>
              <a:ext uri="{FF2B5EF4-FFF2-40B4-BE49-F238E27FC236}">
                <a16:creationId xmlns:a16="http://schemas.microsoft.com/office/drawing/2014/main" id="{2043B836-EE6D-4CCA-8B79-19089AE571A2}"/>
              </a:ext>
            </a:extLst>
          </p:cNvPr>
          <p:cNvSpPr txBox="1">
            <a:spLocks noGrp="1"/>
          </p:cNvSpPr>
          <p:nvPr>
            <p:ph type="ctrTitle"/>
          </p:nvPr>
        </p:nvSpPr>
        <p:spPr>
          <a:xfrm>
            <a:off x="1629104" y="2244833"/>
            <a:ext cx="8933797" cy="2437232"/>
          </a:xfrm>
        </p:spPr>
        <p:txBody>
          <a:bodyPr anchorCtr="1"/>
          <a:lstStyle>
            <a:lvl1pPr algn="ctr">
              <a:lnSpc>
                <a:spcPct val="83000"/>
              </a:lnSpc>
              <a:defRPr sz="6800" cap="all" spc="-100"/>
            </a:lvl1pPr>
          </a:lstStyle>
          <a:p>
            <a:pPr lvl="0"/>
            <a:r>
              <a:rPr lang="en-US"/>
              <a:t>Click to edit Master title style</a:t>
            </a:r>
          </a:p>
        </p:txBody>
      </p:sp>
      <p:sp>
        <p:nvSpPr>
          <p:cNvPr id="11" name="Subtitle 2">
            <a:extLst>
              <a:ext uri="{FF2B5EF4-FFF2-40B4-BE49-F238E27FC236}">
                <a16:creationId xmlns:a16="http://schemas.microsoft.com/office/drawing/2014/main" id="{FE4EC175-E9A2-44A3-8C0C-B254191AAC8D}"/>
              </a:ext>
            </a:extLst>
          </p:cNvPr>
          <p:cNvSpPr txBox="1">
            <a:spLocks noGrp="1"/>
          </p:cNvSpPr>
          <p:nvPr>
            <p:ph type="subTitle" idx="1"/>
          </p:nvPr>
        </p:nvSpPr>
        <p:spPr>
          <a:xfrm>
            <a:off x="1629104" y="4682066"/>
            <a:ext cx="8936842" cy="457200"/>
          </a:xfrm>
        </p:spPr>
        <p:txBody>
          <a:bodyPr anchorCtr="1"/>
          <a:lstStyle>
            <a:lvl1pPr marL="0" indent="0" algn="ctr">
              <a:spcBef>
                <a:spcPts val="0"/>
              </a:spcBef>
              <a:buNone/>
              <a:defRPr sz="1800" spc="80">
                <a:solidFill>
                  <a:srgbClr val="0D0D0D"/>
                </a:solidFill>
              </a:defRPr>
            </a:lvl1pPr>
          </a:lstStyle>
          <a:p>
            <a:pPr lvl="0"/>
            <a:r>
              <a:rPr lang="en-US"/>
              <a:t>Click to edit Master subtitle style</a:t>
            </a:r>
          </a:p>
        </p:txBody>
      </p:sp>
      <p:sp>
        <p:nvSpPr>
          <p:cNvPr id="12" name="Date Placeholder 19">
            <a:extLst>
              <a:ext uri="{FF2B5EF4-FFF2-40B4-BE49-F238E27FC236}">
                <a16:creationId xmlns:a16="http://schemas.microsoft.com/office/drawing/2014/main" id="{CC4335CB-A5B8-4E16-9233-DF573B94DAAA}"/>
              </a:ext>
            </a:extLst>
          </p:cNvPr>
          <p:cNvSpPr txBox="1">
            <a:spLocks noGrp="1"/>
          </p:cNvSpPr>
          <p:nvPr>
            <p:ph type="dt" sz="half" idx="7"/>
          </p:nvPr>
        </p:nvSpPr>
        <p:spPr>
          <a:xfrm>
            <a:off x="5318763" y="1341260"/>
            <a:ext cx="1554480" cy="485546"/>
          </a:xfrm>
        </p:spPr>
        <p:txBody>
          <a:bodyPr anchorCtr="1"/>
          <a:lstStyle>
            <a:lvl1pPr algn="ctr">
              <a:defRPr sz="1300">
                <a:solidFill>
                  <a:srgbClr val="FFFFFF"/>
                </a:solidFill>
              </a:defRPr>
            </a:lvl1pPr>
          </a:lstStyle>
          <a:p>
            <a:pPr lvl="0"/>
            <a:fld id="{4806AFD4-40CE-4ADB-858F-785240B01643}" type="datetime1">
              <a:rPr lang="en-US"/>
              <a:pPr lvl="0"/>
              <a:t>10/7/2021</a:t>
            </a:fld>
            <a:endParaRPr lang="en-US"/>
          </a:p>
        </p:txBody>
      </p:sp>
      <p:sp>
        <p:nvSpPr>
          <p:cNvPr id="13" name="Footer Placeholder 20">
            <a:extLst>
              <a:ext uri="{FF2B5EF4-FFF2-40B4-BE49-F238E27FC236}">
                <a16:creationId xmlns:a16="http://schemas.microsoft.com/office/drawing/2014/main" id="{30F8406F-EDF7-46E8-9886-1B404A06EE1D}"/>
              </a:ext>
            </a:extLst>
          </p:cNvPr>
          <p:cNvSpPr txBox="1">
            <a:spLocks noGrp="1"/>
          </p:cNvSpPr>
          <p:nvPr>
            <p:ph type="ftr" sz="quarter" idx="9"/>
          </p:nvPr>
        </p:nvSpPr>
        <p:spPr>
          <a:xfrm>
            <a:off x="1629104" y="5177405"/>
            <a:ext cx="5730297" cy="228600"/>
          </a:xfrm>
        </p:spPr>
        <p:txBody>
          <a:bodyPr/>
          <a:lstStyle>
            <a:lvl1pPr>
              <a:defRPr/>
            </a:lvl1pPr>
          </a:lstStyle>
          <a:p>
            <a:pPr lvl="0"/>
            <a:endParaRPr lang="en-US"/>
          </a:p>
        </p:txBody>
      </p:sp>
      <p:sp>
        <p:nvSpPr>
          <p:cNvPr id="14" name="Slide Number Placeholder 21">
            <a:extLst>
              <a:ext uri="{FF2B5EF4-FFF2-40B4-BE49-F238E27FC236}">
                <a16:creationId xmlns:a16="http://schemas.microsoft.com/office/drawing/2014/main" id="{F3CD0D20-3D18-4BD8-AAC2-7C1352B47649}"/>
              </a:ext>
            </a:extLst>
          </p:cNvPr>
          <p:cNvSpPr txBox="1">
            <a:spLocks noGrp="1"/>
          </p:cNvSpPr>
          <p:nvPr>
            <p:ph type="sldNum" sz="quarter" idx="8"/>
          </p:nvPr>
        </p:nvSpPr>
        <p:spPr>
          <a:xfrm>
            <a:off x="8606918" y="5177405"/>
            <a:ext cx="1955983" cy="228600"/>
          </a:xfrm>
        </p:spPr>
        <p:txBody>
          <a:bodyPr/>
          <a:lstStyle>
            <a:lvl1pPr>
              <a:defRPr>
                <a:solidFill>
                  <a:srgbClr val="262626"/>
                </a:solidFill>
              </a:defRPr>
            </a:lvl1pPr>
          </a:lstStyle>
          <a:p>
            <a:pPr lvl="0"/>
            <a:fld id="{DB861E9D-5F8D-4F5F-AF49-AED6298ABD18}" type="slidenum">
              <a:t>‹#›</a:t>
            </a:fld>
            <a:endParaRPr lang="en-US"/>
          </a:p>
        </p:txBody>
      </p:sp>
    </p:spTree>
    <p:extLst>
      <p:ext uri="{BB962C8B-B14F-4D97-AF65-F5344CB8AC3E}">
        <p14:creationId xmlns:p14="http://schemas.microsoft.com/office/powerpoint/2010/main" val="207221693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8B2B3-940D-485A-85F6-89694E18E74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544F407-963D-4B81-85F7-887CA038FBE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FBCAF82-A98F-4E9C-B2DD-9F260E2A7292}"/>
              </a:ext>
            </a:extLst>
          </p:cNvPr>
          <p:cNvSpPr txBox="1">
            <a:spLocks noGrp="1"/>
          </p:cNvSpPr>
          <p:nvPr>
            <p:ph type="dt" sz="half" idx="7"/>
          </p:nvPr>
        </p:nvSpPr>
        <p:spPr/>
        <p:txBody>
          <a:bodyPr/>
          <a:lstStyle>
            <a:lvl1pPr>
              <a:defRPr/>
            </a:lvl1pPr>
          </a:lstStyle>
          <a:p>
            <a:pPr lvl="0"/>
            <a:fld id="{4CCD5163-B8AC-4593-B81E-2A72D35AD9CC}" type="datetime1">
              <a:rPr lang="en-US"/>
              <a:pPr lvl="0"/>
              <a:t>10/7/2021</a:t>
            </a:fld>
            <a:endParaRPr lang="en-US"/>
          </a:p>
        </p:txBody>
      </p:sp>
      <p:sp>
        <p:nvSpPr>
          <p:cNvPr id="5" name="Footer Placeholder 4">
            <a:extLst>
              <a:ext uri="{FF2B5EF4-FFF2-40B4-BE49-F238E27FC236}">
                <a16:creationId xmlns:a16="http://schemas.microsoft.com/office/drawing/2014/main" id="{1D0D5CF4-7691-469F-A2D4-73FC0FEC50A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A6AAC21-CF08-412F-B94C-4E68D5071CF6}"/>
              </a:ext>
            </a:extLst>
          </p:cNvPr>
          <p:cNvSpPr txBox="1">
            <a:spLocks noGrp="1"/>
          </p:cNvSpPr>
          <p:nvPr>
            <p:ph type="sldNum" sz="quarter" idx="8"/>
          </p:nvPr>
        </p:nvSpPr>
        <p:spPr/>
        <p:txBody>
          <a:bodyPr/>
          <a:lstStyle>
            <a:lvl1pPr>
              <a:defRPr/>
            </a:lvl1pPr>
          </a:lstStyle>
          <a:p>
            <a:pPr lvl="0"/>
            <a:fld id="{BC2DCECC-AAC0-4453-BCCF-29E1E73613A3}" type="slidenum">
              <a:t>‹#›</a:t>
            </a:fld>
            <a:endParaRPr lang="en-US"/>
          </a:p>
        </p:txBody>
      </p:sp>
    </p:spTree>
    <p:extLst>
      <p:ext uri="{BB962C8B-B14F-4D97-AF65-F5344CB8AC3E}">
        <p14:creationId xmlns:p14="http://schemas.microsoft.com/office/powerpoint/2010/main" val="10705006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22CD9E9C-8EA3-4344-B188-D9C50D167EEE}"/>
              </a:ext>
            </a:extLst>
          </p:cNvPr>
          <p:cNvSpPr/>
          <p:nvPr/>
        </p:nvSpPr>
        <p:spPr>
          <a:xfrm>
            <a:off x="0" y="0"/>
            <a:ext cx="12191996" cy="6858000"/>
          </a:xfrm>
          <a:prstGeom prst="rect">
            <a:avLst/>
          </a:prstGeom>
          <a:solidFill>
            <a:srgbClr val="59595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22">
            <a:extLst>
              <a:ext uri="{FF2B5EF4-FFF2-40B4-BE49-F238E27FC236}">
                <a16:creationId xmlns:a16="http://schemas.microsoft.com/office/drawing/2014/main" id="{BAF865FB-E2A9-41A0-8992-1E3AEAA221FD}"/>
              </a:ext>
            </a:extLst>
          </p:cNvPr>
          <p:cNvSpPr/>
          <p:nvPr/>
        </p:nvSpPr>
        <p:spPr>
          <a:xfrm>
            <a:off x="1307866" y="1267733"/>
            <a:ext cx="9576264" cy="4307948"/>
          </a:xfrm>
          <a:prstGeom prst="rect">
            <a:avLst/>
          </a:prstGeom>
          <a:solidFill>
            <a:srgbClr val="FFFFFF"/>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23">
            <a:extLst>
              <a:ext uri="{FF2B5EF4-FFF2-40B4-BE49-F238E27FC236}">
                <a16:creationId xmlns:a16="http://schemas.microsoft.com/office/drawing/2014/main" id="{FD1E56E8-005A-42EC-B2D0-06583B1C9205}"/>
              </a:ext>
            </a:extLst>
          </p:cNvPr>
          <p:cNvSpPr/>
          <p:nvPr/>
        </p:nvSpPr>
        <p:spPr>
          <a:xfrm>
            <a:off x="1447796" y="1411614"/>
            <a:ext cx="9296403" cy="4034771"/>
          </a:xfrm>
          <a:prstGeom prst="rect">
            <a:avLst/>
          </a:prstGeom>
          <a:noFill/>
          <a:ln w="6345" cap="sq">
            <a:solidFill>
              <a:srgbClr val="40404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29">
            <a:extLst>
              <a:ext uri="{FF2B5EF4-FFF2-40B4-BE49-F238E27FC236}">
                <a16:creationId xmlns:a16="http://schemas.microsoft.com/office/drawing/2014/main" id="{09EBB855-3199-45BE-AE60-533CA01E9040}"/>
              </a:ext>
            </a:extLst>
          </p:cNvPr>
          <p:cNvSpPr/>
          <p:nvPr/>
        </p:nvSpPr>
        <p:spPr>
          <a:xfrm>
            <a:off x="5135883" y="1267733"/>
            <a:ext cx="1920240" cy="731520"/>
          </a:xfrm>
          <a:prstGeom prst="rect">
            <a:avLst/>
          </a:prstGeom>
          <a:solidFill>
            <a:srgbClr val="009DD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itle 1">
            <a:extLst>
              <a:ext uri="{FF2B5EF4-FFF2-40B4-BE49-F238E27FC236}">
                <a16:creationId xmlns:a16="http://schemas.microsoft.com/office/drawing/2014/main" id="{0D0D2E87-5FD7-4890-8EEF-BD60DC493E5B}"/>
              </a:ext>
            </a:extLst>
          </p:cNvPr>
          <p:cNvSpPr txBox="1">
            <a:spLocks noGrp="1"/>
          </p:cNvSpPr>
          <p:nvPr>
            <p:ph type="title"/>
          </p:nvPr>
        </p:nvSpPr>
        <p:spPr>
          <a:xfrm>
            <a:off x="1629159" y="2275164"/>
            <a:ext cx="8933688" cy="2406892"/>
          </a:xfrm>
        </p:spPr>
        <p:txBody>
          <a:bodyPr anchorCtr="1"/>
          <a:lstStyle>
            <a:lvl1pPr algn="ctr">
              <a:lnSpc>
                <a:spcPct val="83000"/>
              </a:lnSpc>
              <a:defRPr sz="6800" cap="all" spc="-100"/>
            </a:lvl1pPr>
          </a:lstStyle>
          <a:p>
            <a:pPr lvl="0"/>
            <a:r>
              <a:rPr lang="en-US"/>
              <a:t>Click to edit Master title style</a:t>
            </a:r>
          </a:p>
        </p:txBody>
      </p:sp>
      <p:grpSp>
        <p:nvGrpSpPr>
          <p:cNvPr id="7" name="Group 15">
            <a:extLst>
              <a:ext uri="{FF2B5EF4-FFF2-40B4-BE49-F238E27FC236}">
                <a16:creationId xmlns:a16="http://schemas.microsoft.com/office/drawing/2014/main" id="{38FF864F-5054-4C1D-A590-577E2EC59685}"/>
              </a:ext>
            </a:extLst>
          </p:cNvPr>
          <p:cNvGrpSpPr/>
          <p:nvPr/>
        </p:nvGrpSpPr>
        <p:grpSpPr>
          <a:xfrm>
            <a:off x="5250183" y="1267733"/>
            <a:ext cx="1691640" cy="615931"/>
            <a:chOff x="5250183" y="1267733"/>
            <a:chExt cx="1691640" cy="615931"/>
          </a:xfrm>
        </p:grpSpPr>
        <p:cxnSp>
          <p:nvCxnSpPr>
            <p:cNvPr id="8" name="Straight Connector 16">
              <a:extLst>
                <a:ext uri="{FF2B5EF4-FFF2-40B4-BE49-F238E27FC236}">
                  <a16:creationId xmlns:a16="http://schemas.microsoft.com/office/drawing/2014/main" id="{B71920A7-D280-44E4-9684-5BF74511BEA5}"/>
                </a:ext>
              </a:extLst>
            </p:cNvPr>
            <p:cNvCxnSpPr/>
            <p:nvPr/>
          </p:nvCxnSpPr>
          <p:spPr>
            <a:xfrm>
              <a:off x="5250183" y="1267733"/>
              <a:ext cx="0" cy="612648"/>
            </a:xfrm>
            <a:prstGeom prst="straightConnector1">
              <a:avLst/>
            </a:prstGeom>
            <a:noFill/>
            <a:ln w="6345" cap="flat">
              <a:solidFill>
                <a:srgbClr val="FFFFFF"/>
              </a:solidFill>
              <a:prstDash val="solid"/>
              <a:miter/>
            </a:ln>
          </p:spPr>
        </p:cxnSp>
        <p:cxnSp>
          <p:nvCxnSpPr>
            <p:cNvPr id="9" name="Straight Connector 17">
              <a:extLst>
                <a:ext uri="{FF2B5EF4-FFF2-40B4-BE49-F238E27FC236}">
                  <a16:creationId xmlns:a16="http://schemas.microsoft.com/office/drawing/2014/main" id="{42C71041-2658-46BA-B739-87E5DA9845CF}"/>
                </a:ext>
              </a:extLst>
            </p:cNvPr>
            <p:cNvCxnSpPr/>
            <p:nvPr/>
          </p:nvCxnSpPr>
          <p:spPr>
            <a:xfrm>
              <a:off x="6941823" y="1267733"/>
              <a:ext cx="0" cy="612648"/>
            </a:xfrm>
            <a:prstGeom prst="straightConnector1">
              <a:avLst/>
            </a:prstGeom>
            <a:noFill/>
            <a:ln w="6345" cap="flat">
              <a:solidFill>
                <a:srgbClr val="FFFFFF"/>
              </a:solidFill>
              <a:prstDash val="solid"/>
              <a:miter/>
            </a:ln>
          </p:spPr>
        </p:cxnSp>
        <p:cxnSp>
          <p:nvCxnSpPr>
            <p:cNvPr id="10" name="Straight Connector 18">
              <a:extLst>
                <a:ext uri="{FF2B5EF4-FFF2-40B4-BE49-F238E27FC236}">
                  <a16:creationId xmlns:a16="http://schemas.microsoft.com/office/drawing/2014/main" id="{F5C96FE3-81E7-4222-85DF-1F0CF0D622F8}"/>
                </a:ext>
              </a:extLst>
            </p:cNvPr>
            <p:cNvCxnSpPr/>
            <p:nvPr/>
          </p:nvCxnSpPr>
          <p:spPr>
            <a:xfrm>
              <a:off x="5250183" y="1883664"/>
              <a:ext cx="1691640" cy="0"/>
            </a:xfrm>
            <a:prstGeom prst="straightConnector1">
              <a:avLst/>
            </a:prstGeom>
            <a:noFill/>
            <a:ln w="6345" cap="flat">
              <a:solidFill>
                <a:srgbClr val="FFFFFF"/>
              </a:solidFill>
              <a:prstDash val="solid"/>
              <a:miter/>
            </a:ln>
          </p:spPr>
        </p:cxnSp>
      </p:grpSp>
      <p:sp>
        <p:nvSpPr>
          <p:cNvPr id="11" name="Text Placeholder 2">
            <a:extLst>
              <a:ext uri="{FF2B5EF4-FFF2-40B4-BE49-F238E27FC236}">
                <a16:creationId xmlns:a16="http://schemas.microsoft.com/office/drawing/2014/main" id="{25CC9414-8159-4B29-B13D-C4D0AC594101}"/>
              </a:ext>
            </a:extLst>
          </p:cNvPr>
          <p:cNvSpPr txBox="1">
            <a:spLocks noGrp="1"/>
          </p:cNvSpPr>
          <p:nvPr>
            <p:ph type="body" idx="1"/>
          </p:nvPr>
        </p:nvSpPr>
        <p:spPr>
          <a:xfrm>
            <a:off x="1629159" y="4682066"/>
            <a:ext cx="8939787" cy="457200"/>
          </a:xfrm>
        </p:spPr>
        <p:txBody>
          <a:bodyPr anchorCtr="1"/>
          <a:lstStyle>
            <a:lvl1pPr marL="0" indent="0" algn="ctr">
              <a:buNone/>
              <a:tabLst>
                <a:tab pos="2633664" algn="l"/>
              </a:tabLst>
              <a:defRPr sz="1800">
                <a:solidFill>
                  <a:srgbClr val="0D0D0D"/>
                </a:solidFill>
              </a:defRPr>
            </a:lvl1pPr>
          </a:lstStyle>
          <a:p>
            <a:pPr lvl="0"/>
            <a:r>
              <a:rPr lang="en-US"/>
              <a:t>Click to edit Master text styles</a:t>
            </a:r>
          </a:p>
        </p:txBody>
      </p:sp>
      <p:sp>
        <p:nvSpPr>
          <p:cNvPr id="12" name="Date Placeholder 3">
            <a:extLst>
              <a:ext uri="{FF2B5EF4-FFF2-40B4-BE49-F238E27FC236}">
                <a16:creationId xmlns:a16="http://schemas.microsoft.com/office/drawing/2014/main" id="{5A99C7FF-08C1-40A2-BBDB-BE25B58EF911}"/>
              </a:ext>
            </a:extLst>
          </p:cNvPr>
          <p:cNvSpPr txBox="1">
            <a:spLocks noGrp="1"/>
          </p:cNvSpPr>
          <p:nvPr>
            <p:ph type="dt" sz="half" idx="7"/>
          </p:nvPr>
        </p:nvSpPr>
        <p:spPr>
          <a:xfrm>
            <a:off x="5318763" y="1344506"/>
            <a:ext cx="1554480" cy="498777"/>
          </a:xfrm>
        </p:spPr>
        <p:txBody>
          <a:bodyPr anchorCtr="1"/>
          <a:lstStyle>
            <a:lvl1pPr algn="ctr">
              <a:defRPr sz="1300">
                <a:solidFill>
                  <a:srgbClr val="FFFFFF"/>
                </a:solidFill>
              </a:defRPr>
            </a:lvl1pPr>
          </a:lstStyle>
          <a:p>
            <a:pPr lvl="0"/>
            <a:fld id="{888593CC-105F-4995-9EDE-EF5DDC464477}" type="datetime1">
              <a:rPr lang="en-US"/>
              <a:pPr lvl="0"/>
              <a:t>10/7/2021</a:t>
            </a:fld>
            <a:endParaRPr lang="en-US"/>
          </a:p>
        </p:txBody>
      </p:sp>
      <p:sp>
        <p:nvSpPr>
          <p:cNvPr id="13" name="Footer Placeholder 4">
            <a:extLst>
              <a:ext uri="{FF2B5EF4-FFF2-40B4-BE49-F238E27FC236}">
                <a16:creationId xmlns:a16="http://schemas.microsoft.com/office/drawing/2014/main" id="{84D133CD-DCB0-43CF-87A2-11B99A0E8C6E}"/>
              </a:ext>
            </a:extLst>
          </p:cNvPr>
          <p:cNvSpPr txBox="1">
            <a:spLocks noGrp="1"/>
          </p:cNvSpPr>
          <p:nvPr>
            <p:ph type="ftr" sz="quarter" idx="9"/>
          </p:nvPr>
        </p:nvSpPr>
        <p:spPr>
          <a:xfrm>
            <a:off x="1629159" y="5177405"/>
            <a:ext cx="5660136" cy="228600"/>
          </a:xfrm>
        </p:spPr>
        <p:txBody>
          <a:bodyPr/>
          <a:lstStyle>
            <a:lvl1pPr>
              <a:defRPr/>
            </a:lvl1pPr>
          </a:lstStyle>
          <a:p>
            <a:pPr lvl="0"/>
            <a:endParaRPr lang="en-US"/>
          </a:p>
        </p:txBody>
      </p:sp>
      <p:sp>
        <p:nvSpPr>
          <p:cNvPr id="14" name="Slide Number Placeholder 5">
            <a:extLst>
              <a:ext uri="{FF2B5EF4-FFF2-40B4-BE49-F238E27FC236}">
                <a16:creationId xmlns:a16="http://schemas.microsoft.com/office/drawing/2014/main" id="{0FA1F1FD-A0F5-4BF4-93F2-D11F0C4E3529}"/>
              </a:ext>
            </a:extLst>
          </p:cNvPr>
          <p:cNvSpPr txBox="1">
            <a:spLocks noGrp="1"/>
          </p:cNvSpPr>
          <p:nvPr>
            <p:ph type="sldNum" sz="quarter" idx="8"/>
          </p:nvPr>
        </p:nvSpPr>
        <p:spPr>
          <a:xfrm>
            <a:off x="8604504" y="5177405"/>
            <a:ext cx="1958343" cy="228600"/>
          </a:xfrm>
        </p:spPr>
        <p:txBody>
          <a:bodyPr/>
          <a:lstStyle>
            <a:lvl1pPr>
              <a:defRPr>
                <a:solidFill>
                  <a:srgbClr val="262626"/>
                </a:solidFill>
              </a:defRPr>
            </a:lvl1pPr>
          </a:lstStyle>
          <a:p>
            <a:pPr lvl="0"/>
            <a:fld id="{F395BC5E-1AB0-4CAE-B625-AD1501830DF9}" type="slidenum">
              <a:t>‹#›</a:t>
            </a:fld>
            <a:endParaRPr lang="en-US"/>
          </a:p>
        </p:txBody>
      </p:sp>
    </p:spTree>
    <p:extLst>
      <p:ext uri="{BB962C8B-B14F-4D97-AF65-F5344CB8AC3E}">
        <p14:creationId xmlns:p14="http://schemas.microsoft.com/office/powerpoint/2010/main" val="1172481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CD607A31-B978-42FE-B6FF-8728C961BF1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D4942EA-BB4F-4ED1-8E6A-F35524C10DC2}"/>
              </a:ext>
            </a:extLst>
          </p:cNvPr>
          <p:cNvSpPr txBox="1">
            <a:spLocks noGrp="1"/>
          </p:cNvSpPr>
          <p:nvPr>
            <p:ph idx="1"/>
          </p:nvPr>
        </p:nvSpPr>
        <p:spPr>
          <a:xfrm>
            <a:off x="1066803" y="2103120"/>
            <a:ext cx="4663440" cy="3749039"/>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CE30B2-F021-4E93-B472-66177EEB8916}"/>
              </a:ext>
            </a:extLst>
          </p:cNvPr>
          <p:cNvSpPr txBox="1">
            <a:spLocks noGrp="1"/>
          </p:cNvSpPr>
          <p:nvPr>
            <p:ph idx="2"/>
          </p:nvPr>
        </p:nvSpPr>
        <p:spPr>
          <a:xfrm>
            <a:off x="6461763" y="2103120"/>
            <a:ext cx="4663440" cy="3749039"/>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A5C6F9F-B5E8-448C-A6FE-6EAEF655B41D}"/>
              </a:ext>
            </a:extLst>
          </p:cNvPr>
          <p:cNvSpPr txBox="1">
            <a:spLocks noGrp="1"/>
          </p:cNvSpPr>
          <p:nvPr>
            <p:ph type="dt" sz="half" idx="7"/>
          </p:nvPr>
        </p:nvSpPr>
        <p:spPr/>
        <p:txBody>
          <a:bodyPr/>
          <a:lstStyle>
            <a:lvl1pPr>
              <a:defRPr/>
            </a:lvl1pPr>
          </a:lstStyle>
          <a:p>
            <a:pPr lvl="0"/>
            <a:fld id="{9C0FB2D2-F598-4246-9890-DD1AC798FDD8}" type="datetime1">
              <a:rPr lang="en-US"/>
              <a:pPr lvl="0"/>
              <a:t>10/7/2021</a:t>
            </a:fld>
            <a:endParaRPr lang="en-US"/>
          </a:p>
        </p:txBody>
      </p:sp>
      <p:sp>
        <p:nvSpPr>
          <p:cNvPr id="6" name="Footer Placeholder 5">
            <a:extLst>
              <a:ext uri="{FF2B5EF4-FFF2-40B4-BE49-F238E27FC236}">
                <a16:creationId xmlns:a16="http://schemas.microsoft.com/office/drawing/2014/main" id="{9A8025D2-1CB0-415A-A56F-B2FA1F45A877}"/>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995A550-76F9-418C-AD5C-71CF6A575F8A}"/>
              </a:ext>
            </a:extLst>
          </p:cNvPr>
          <p:cNvSpPr txBox="1">
            <a:spLocks noGrp="1"/>
          </p:cNvSpPr>
          <p:nvPr>
            <p:ph type="sldNum" sz="quarter" idx="8"/>
          </p:nvPr>
        </p:nvSpPr>
        <p:spPr/>
        <p:txBody>
          <a:bodyPr/>
          <a:lstStyle>
            <a:lvl1pPr>
              <a:defRPr/>
            </a:lvl1pPr>
          </a:lstStyle>
          <a:p>
            <a:pPr lvl="0"/>
            <a:fld id="{D7335A08-8F35-440C-B770-1493BE7BFE69}" type="slidenum">
              <a:t>‹#›</a:t>
            </a:fld>
            <a:endParaRPr lang="en-US"/>
          </a:p>
        </p:txBody>
      </p:sp>
    </p:spTree>
    <p:extLst>
      <p:ext uri="{BB962C8B-B14F-4D97-AF65-F5344CB8AC3E}">
        <p14:creationId xmlns:p14="http://schemas.microsoft.com/office/powerpoint/2010/main" val="2174141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23242-6709-4BB2-A210-4DB6EECEE618}"/>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423F739-51BD-4DA1-A0B9-57882574DA85}"/>
              </a:ext>
            </a:extLst>
          </p:cNvPr>
          <p:cNvSpPr txBox="1">
            <a:spLocks noGrp="1"/>
          </p:cNvSpPr>
          <p:nvPr>
            <p:ph type="body" idx="1"/>
          </p:nvPr>
        </p:nvSpPr>
        <p:spPr>
          <a:xfrm>
            <a:off x="1069848" y="2074334"/>
            <a:ext cx="4663440" cy="640080"/>
          </a:xfrm>
        </p:spPr>
        <p:txBody>
          <a:bodyPr anchor="ctr"/>
          <a:lstStyle>
            <a:lvl1pPr marL="0" indent="0">
              <a:spcBef>
                <a:spcPts val="0"/>
              </a:spcBef>
              <a:buNone/>
              <a:defRPr sz="1900" b="1"/>
            </a:lvl1pPr>
          </a:lstStyle>
          <a:p>
            <a:pPr lvl="0"/>
            <a:r>
              <a:rPr lang="en-US"/>
              <a:t>Click to edit Master text styles</a:t>
            </a:r>
          </a:p>
        </p:txBody>
      </p:sp>
      <p:sp>
        <p:nvSpPr>
          <p:cNvPr id="4" name="Content Placeholder 3">
            <a:extLst>
              <a:ext uri="{FF2B5EF4-FFF2-40B4-BE49-F238E27FC236}">
                <a16:creationId xmlns:a16="http://schemas.microsoft.com/office/drawing/2014/main" id="{117924BF-CD28-4A4E-BEA8-D6FB6DC85C24}"/>
              </a:ext>
            </a:extLst>
          </p:cNvPr>
          <p:cNvSpPr txBox="1">
            <a:spLocks noGrp="1"/>
          </p:cNvSpPr>
          <p:nvPr>
            <p:ph idx="2"/>
          </p:nvPr>
        </p:nvSpPr>
        <p:spPr>
          <a:xfrm>
            <a:off x="1069848" y="2792467"/>
            <a:ext cx="4663440" cy="3163824"/>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65DCDF5-B1EB-470B-9D67-35C1762141C5}"/>
              </a:ext>
            </a:extLst>
          </p:cNvPr>
          <p:cNvSpPr txBox="1">
            <a:spLocks noGrp="1"/>
          </p:cNvSpPr>
          <p:nvPr>
            <p:ph type="body" idx="3"/>
          </p:nvPr>
        </p:nvSpPr>
        <p:spPr>
          <a:xfrm>
            <a:off x="6458708" y="2074334"/>
            <a:ext cx="4663440" cy="640080"/>
          </a:xfrm>
        </p:spPr>
        <p:txBody>
          <a:bodyPr anchor="ctr"/>
          <a:lstStyle>
            <a:lvl1pPr marL="0" indent="0">
              <a:spcBef>
                <a:spcPts val="0"/>
              </a:spcBef>
              <a:buNone/>
              <a:defRPr sz="1900" b="1"/>
            </a:lvl1pPr>
          </a:lstStyle>
          <a:p>
            <a:pPr lvl="0"/>
            <a:r>
              <a:rPr lang="en-US"/>
              <a:t>Click to edit Master text styles</a:t>
            </a:r>
          </a:p>
        </p:txBody>
      </p:sp>
      <p:sp>
        <p:nvSpPr>
          <p:cNvPr id="6" name="Content Placeholder 5">
            <a:extLst>
              <a:ext uri="{FF2B5EF4-FFF2-40B4-BE49-F238E27FC236}">
                <a16:creationId xmlns:a16="http://schemas.microsoft.com/office/drawing/2014/main" id="{0E77D4A6-B030-4A07-9C57-FD86C534C078}"/>
              </a:ext>
            </a:extLst>
          </p:cNvPr>
          <p:cNvSpPr txBox="1">
            <a:spLocks noGrp="1"/>
          </p:cNvSpPr>
          <p:nvPr>
            <p:ph idx="4"/>
          </p:nvPr>
        </p:nvSpPr>
        <p:spPr>
          <a:xfrm>
            <a:off x="6458708" y="2792467"/>
            <a:ext cx="4663440" cy="3164509"/>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F97F093-D704-417E-AADC-FA9C96CF13D3}"/>
              </a:ext>
            </a:extLst>
          </p:cNvPr>
          <p:cNvSpPr txBox="1">
            <a:spLocks noGrp="1"/>
          </p:cNvSpPr>
          <p:nvPr>
            <p:ph type="dt" sz="half" idx="7"/>
          </p:nvPr>
        </p:nvSpPr>
        <p:spPr/>
        <p:txBody>
          <a:bodyPr/>
          <a:lstStyle>
            <a:lvl1pPr>
              <a:defRPr/>
            </a:lvl1pPr>
          </a:lstStyle>
          <a:p>
            <a:pPr lvl="0"/>
            <a:fld id="{59F5E283-FA8C-43C1-B643-504A1C7158F6}" type="datetime1">
              <a:rPr lang="en-US"/>
              <a:pPr lvl="0"/>
              <a:t>10/7/2021</a:t>
            </a:fld>
            <a:endParaRPr lang="en-US"/>
          </a:p>
        </p:txBody>
      </p:sp>
      <p:sp>
        <p:nvSpPr>
          <p:cNvPr id="8" name="Footer Placeholder 7">
            <a:extLst>
              <a:ext uri="{FF2B5EF4-FFF2-40B4-BE49-F238E27FC236}">
                <a16:creationId xmlns:a16="http://schemas.microsoft.com/office/drawing/2014/main" id="{C228F158-22CF-4BB4-AC62-B5756D2B6A1F}"/>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AF66E6CE-DB6C-474A-A8EC-D1BB674CFD5A}"/>
              </a:ext>
            </a:extLst>
          </p:cNvPr>
          <p:cNvSpPr txBox="1">
            <a:spLocks noGrp="1"/>
          </p:cNvSpPr>
          <p:nvPr>
            <p:ph type="sldNum" sz="quarter" idx="8"/>
          </p:nvPr>
        </p:nvSpPr>
        <p:spPr/>
        <p:txBody>
          <a:bodyPr/>
          <a:lstStyle>
            <a:lvl1pPr>
              <a:defRPr/>
            </a:lvl1pPr>
          </a:lstStyle>
          <a:p>
            <a:pPr lvl="0"/>
            <a:fld id="{D2D714D5-DD8C-4147-B499-E76FDA35DE12}" type="slidenum">
              <a:t>‹#›</a:t>
            </a:fld>
            <a:endParaRPr lang="en-US"/>
          </a:p>
        </p:txBody>
      </p:sp>
    </p:spTree>
    <p:extLst>
      <p:ext uri="{BB962C8B-B14F-4D97-AF65-F5344CB8AC3E}">
        <p14:creationId xmlns:p14="http://schemas.microsoft.com/office/powerpoint/2010/main" val="1452693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A0F27-CC15-4B01-ADBD-CB3CA1811022}"/>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74DE033-8AED-497F-B6B6-71B682E26806}"/>
              </a:ext>
            </a:extLst>
          </p:cNvPr>
          <p:cNvSpPr txBox="1">
            <a:spLocks noGrp="1"/>
          </p:cNvSpPr>
          <p:nvPr>
            <p:ph type="dt" sz="half" idx="7"/>
          </p:nvPr>
        </p:nvSpPr>
        <p:spPr/>
        <p:txBody>
          <a:bodyPr/>
          <a:lstStyle>
            <a:lvl1pPr>
              <a:defRPr/>
            </a:lvl1pPr>
          </a:lstStyle>
          <a:p>
            <a:pPr lvl="0"/>
            <a:fld id="{BC4E77C5-EAC0-4845-8B74-E37C23C945D4}" type="datetime1">
              <a:rPr lang="en-US"/>
              <a:pPr lvl="0"/>
              <a:t>10/7/2021</a:t>
            </a:fld>
            <a:endParaRPr lang="en-US"/>
          </a:p>
        </p:txBody>
      </p:sp>
      <p:sp>
        <p:nvSpPr>
          <p:cNvPr id="4" name="Footer Placeholder 3">
            <a:extLst>
              <a:ext uri="{FF2B5EF4-FFF2-40B4-BE49-F238E27FC236}">
                <a16:creationId xmlns:a16="http://schemas.microsoft.com/office/drawing/2014/main" id="{A0A18FD6-705B-4F55-9371-1138BC3F99F5}"/>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F63EBB0E-5312-4A66-BC32-7884FEFD810C}"/>
              </a:ext>
            </a:extLst>
          </p:cNvPr>
          <p:cNvSpPr txBox="1">
            <a:spLocks noGrp="1"/>
          </p:cNvSpPr>
          <p:nvPr>
            <p:ph type="sldNum" sz="quarter" idx="8"/>
          </p:nvPr>
        </p:nvSpPr>
        <p:spPr/>
        <p:txBody>
          <a:bodyPr/>
          <a:lstStyle>
            <a:lvl1pPr>
              <a:defRPr/>
            </a:lvl1pPr>
          </a:lstStyle>
          <a:p>
            <a:pPr lvl="0"/>
            <a:fld id="{295EC336-B7AC-43D9-B4FF-A904CFDD7CD9}" type="slidenum">
              <a:t>‹#›</a:t>
            </a:fld>
            <a:endParaRPr lang="en-US"/>
          </a:p>
        </p:txBody>
      </p:sp>
    </p:spTree>
    <p:extLst>
      <p:ext uri="{BB962C8B-B14F-4D97-AF65-F5344CB8AC3E}">
        <p14:creationId xmlns:p14="http://schemas.microsoft.com/office/powerpoint/2010/main" val="1968488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C0C30F-1AFB-4EF0-BE15-707662638F8C}"/>
              </a:ext>
            </a:extLst>
          </p:cNvPr>
          <p:cNvSpPr txBox="1">
            <a:spLocks noGrp="1"/>
          </p:cNvSpPr>
          <p:nvPr>
            <p:ph type="dt" sz="half" idx="7"/>
          </p:nvPr>
        </p:nvSpPr>
        <p:spPr/>
        <p:txBody>
          <a:bodyPr/>
          <a:lstStyle>
            <a:lvl1pPr>
              <a:defRPr/>
            </a:lvl1pPr>
          </a:lstStyle>
          <a:p>
            <a:pPr lvl="0"/>
            <a:fld id="{210DF0AB-CEBD-49E6-ADC4-B28F564F8761}" type="datetime1">
              <a:rPr lang="en-US"/>
              <a:pPr lvl="0"/>
              <a:t>10/7/2021</a:t>
            </a:fld>
            <a:endParaRPr lang="en-US"/>
          </a:p>
        </p:txBody>
      </p:sp>
      <p:sp>
        <p:nvSpPr>
          <p:cNvPr id="3" name="Footer Placeholder 2">
            <a:extLst>
              <a:ext uri="{FF2B5EF4-FFF2-40B4-BE49-F238E27FC236}">
                <a16:creationId xmlns:a16="http://schemas.microsoft.com/office/drawing/2014/main" id="{233D6987-D681-4D9B-968B-CD13C6321EB7}"/>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618F29FE-0A65-4747-A827-B8E8439669C1}"/>
              </a:ext>
            </a:extLst>
          </p:cNvPr>
          <p:cNvSpPr txBox="1">
            <a:spLocks noGrp="1"/>
          </p:cNvSpPr>
          <p:nvPr>
            <p:ph type="sldNum" sz="quarter" idx="8"/>
          </p:nvPr>
        </p:nvSpPr>
        <p:spPr/>
        <p:txBody>
          <a:bodyPr/>
          <a:lstStyle>
            <a:lvl1pPr>
              <a:defRPr/>
            </a:lvl1pPr>
          </a:lstStyle>
          <a:p>
            <a:pPr lvl="0"/>
            <a:fld id="{D0374F93-EA8A-49DC-B532-38CD2BB38CD4}" type="slidenum">
              <a:t>‹#›</a:t>
            </a:fld>
            <a:endParaRPr lang="en-US"/>
          </a:p>
        </p:txBody>
      </p:sp>
    </p:spTree>
    <p:extLst>
      <p:ext uri="{BB962C8B-B14F-4D97-AF65-F5344CB8AC3E}">
        <p14:creationId xmlns:p14="http://schemas.microsoft.com/office/powerpoint/2010/main" val="763884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C500CF00-D58C-4EFA-A1BC-F6CD98B0A5DC}"/>
              </a:ext>
            </a:extLst>
          </p:cNvPr>
          <p:cNvSpPr/>
          <p:nvPr/>
        </p:nvSpPr>
        <p:spPr>
          <a:xfrm>
            <a:off x="8119872" y="237744"/>
            <a:ext cx="3826599" cy="6382512"/>
          </a:xfrm>
          <a:prstGeom prst="rect">
            <a:avLst/>
          </a:prstGeom>
          <a:solidFill>
            <a:srgbClr val="D9D9D9">
              <a:alpha val="6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12">
            <a:extLst>
              <a:ext uri="{FF2B5EF4-FFF2-40B4-BE49-F238E27FC236}">
                <a16:creationId xmlns:a16="http://schemas.microsoft.com/office/drawing/2014/main" id="{D4CD6E86-40D2-4A73-99A6-3133093F0CB0}"/>
              </a:ext>
            </a:extLst>
          </p:cNvPr>
          <p:cNvSpPr/>
          <p:nvPr/>
        </p:nvSpPr>
        <p:spPr>
          <a:xfrm>
            <a:off x="8254663" y="374904"/>
            <a:ext cx="3557015" cy="6108192"/>
          </a:xfrm>
          <a:prstGeom prst="rect">
            <a:avLst/>
          </a:prstGeom>
          <a:noFill/>
          <a:ln w="6345" cap="sq">
            <a:solidFill>
              <a:srgbClr val="40404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D48FE51B-907E-4FA6-9C3A-445DAD83F952}"/>
              </a:ext>
            </a:extLst>
          </p:cNvPr>
          <p:cNvSpPr txBox="1">
            <a:spLocks noGrp="1"/>
          </p:cNvSpPr>
          <p:nvPr>
            <p:ph type="title"/>
          </p:nvPr>
        </p:nvSpPr>
        <p:spPr>
          <a:xfrm>
            <a:off x="8458200" y="607390"/>
            <a:ext cx="3161958" cy="1645920"/>
          </a:xfrm>
        </p:spPr>
        <p:txBody>
          <a:bodyPr anchor="b"/>
          <a:lstStyle>
            <a:lvl1pPr>
              <a:lnSpc>
                <a:spcPct val="100000"/>
              </a:lnSpc>
              <a:defRPr sz="3200">
                <a:solidFill>
                  <a:srgbClr val="000000"/>
                </a:solidFill>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22E35DCA-A135-4F52-AEDB-ABD51F7A0E06}"/>
              </a:ext>
            </a:extLst>
          </p:cNvPr>
          <p:cNvSpPr txBox="1">
            <a:spLocks noGrp="1"/>
          </p:cNvSpPr>
          <p:nvPr>
            <p:ph idx="1"/>
          </p:nvPr>
        </p:nvSpPr>
        <p:spPr>
          <a:xfrm>
            <a:off x="685800" y="609603"/>
            <a:ext cx="6858000" cy="5333996"/>
          </a:xfrm>
        </p:spPr>
        <p:txBody>
          <a:bodyPr/>
          <a:lstStyle>
            <a:lvl1pPr>
              <a:defRPr sz="19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4A14E65C-DB74-4AC4-8771-1967003BEF69}"/>
              </a:ext>
            </a:extLst>
          </p:cNvPr>
          <p:cNvSpPr txBox="1">
            <a:spLocks noGrp="1"/>
          </p:cNvSpPr>
          <p:nvPr>
            <p:ph type="body" idx="2"/>
          </p:nvPr>
        </p:nvSpPr>
        <p:spPr>
          <a:xfrm>
            <a:off x="8458200" y="2336804"/>
            <a:ext cx="3161958" cy="3606795"/>
          </a:xfrm>
        </p:spPr>
        <p:txBody>
          <a:bodyPr/>
          <a:lstStyle>
            <a:lvl1pPr marL="0" indent="0">
              <a:spcBef>
                <a:spcPts val="800"/>
              </a:spcBef>
              <a:buNone/>
              <a:defRPr sz="1800"/>
            </a:lvl1pPr>
          </a:lstStyle>
          <a:p>
            <a:pPr lvl="0"/>
            <a:r>
              <a:rPr lang="en-US"/>
              <a:t>Click to edit Master text styles</a:t>
            </a:r>
          </a:p>
        </p:txBody>
      </p:sp>
      <p:sp>
        <p:nvSpPr>
          <p:cNvPr id="7" name="Date Placeholder 7">
            <a:extLst>
              <a:ext uri="{FF2B5EF4-FFF2-40B4-BE49-F238E27FC236}">
                <a16:creationId xmlns:a16="http://schemas.microsoft.com/office/drawing/2014/main" id="{EBE72D78-1258-4816-878B-E4A023B04C7E}"/>
              </a:ext>
            </a:extLst>
          </p:cNvPr>
          <p:cNvSpPr txBox="1">
            <a:spLocks noGrp="1"/>
          </p:cNvSpPr>
          <p:nvPr>
            <p:ph type="dt" sz="half" idx="7"/>
          </p:nvPr>
        </p:nvSpPr>
        <p:spPr>
          <a:xfrm>
            <a:off x="5587998" y="6035040"/>
            <a:ext cx="1955801" cy="365760"/>
          </a:xfrm>
        </p:spPr>
        <p:txBody>
          <a:bodyPr/>
          <a:lstStyle>
            <a:lvl1pPr>
              <a:defRPr>
                <a:solidFill>
                  <a:srgbClr val="262626"/>
                </a:solidFill>
              </a:defRPr>
            </a:lvl1pPr>
          </a:lstStyle>
          <a:p>
            <a:pPr lvl="0"/>
            <a:fld id="{E7A88285-7573-4531-9567-CDB3C444A0B6}" type="datetime1">
              <a:rPr lang="en-US"/>
              <a:pPr lvl="0"/>
              <a:t>10/7/2021</a:t>
            </a:fld>
            <a:endParaRPr lang="en-US"/>
          </a:p>
        </p:txBody>
      </p:sp>
      <p:sp>
        <p:nvSpPr>
          <p:cNvPr id="8" name="Footer Placeholder 8">
            <a:extLst>
              <a:ext uri="{FF2B5EF4-FFF2-40B4-BE49-F238E27FC236}">
                <a16:creationId xmlns:a16="http://schemas.microsoft.com/office/drawing/2014/main" id="{147F5A59-F2E2-4961-B877-16A5DB2FBC70}"/>
              </a:ext>
            </a:extLst>
          </p:cNvPr>
          <p:cNvSpPr txBox="1">
            <a:spLocks noGrp="1"/>
          </p:cNvSpPr>
          <p:nvPr>
            <p:ph type="ftr" sz="quarter" idx="9"/>
          </p:nvPr>
        </p:nvSpPr>
        <p:spPr>
          <a:xfrm>
            <a:off x="685800" y="6035040"/>
            <a:ext cx="4584701" cy="365760"/>
          </a:xfrm>
        </p:spPr>
        <p:txBody>
          <a:bodyPr/>
          <a:lstStyle>
            <a:lvl1pPr>
              <a:defRPr/>
            </a:lvl1pPr>
          </a:lstStyle>
          <a:p>
            <a:pPr lvl="0"/>
            <a:endParaRPr lang="en-US"/>
          </a:p>
        </p:txBody>
      </p:sp>
      <p:sp>
        <p:nvSpPr>
          <p:cNvPr id="9" name="Slide Number Placeholder 10">
            <a:extLst>
              <a:ext uri="{FF2B5EF4-FFF2-40B4-BE49-F238E27FC236}">
                <a16:creationId xmlns:a16="http://schemas.microsoft.com/office/drawing/2014/main" id="{FEECB9B9-F658-4DA7-AA80-CC946436661A}"/>
              </a:ext>
            </a:extLst>
          </p:cNvPr>
          <p:cNvSpPr txBox="1">
            <a:spLocks noGrp="1"/>
          </p:cNvSpPr>
          <p:nvPr>
            <p:ph type="sldNum" sz="quarter" idx="8"/>
          </p:nvPr>
        </p:nvSpPr>
        <p:spPr>
          <a:xfrm>
            <a:off x="10396728" y="6035040"/>
            <a:ext cx="1223430" cy="365760"/>
          </a:xfrm>
        </p:spPr>
        <p:txBody>
          <a:bodyPr/>
          <a:lstStyle>
            <a:lvl1pPr>
              <a:defRPr>
                <a:solidFill>
                  <a:srgbClr val="262626"/>
                </a:solidFill>
              </a:defRPr>
            </a:lvl1pPr>
          </a:lstStyle>
          <a:p>
            <a:pPr lvl="0"/>
            <a:fld id="{3A0BB34B-2BA2-4D7B-B53C-8803B8236954}" type="slidenum">
              <a:t>‹#›</a:t>
            </a:fld>
            <a:endParaRPr lang="en-US"/>
          </a:p>
        </p:txBody>
      </p:sp>
    </p:spTree>
    <p:extLst>
      <p:ext uri="{BB962C8B-B14F-4D97-AF65-F5344CB8AC3E}">
        <p14:creationId xmlns:p14="http://schemas.microsoft.com/office/powerpoint/2010/main" val="2650903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DE2BC19F-A342-4295-B4CD-0D968B499265}"/>
              </a:ext>
            </a:extLst>
          </p:cNvPr>
          <p:cNvSpPr/>
          <p:nvPr/>
        </p:nvSpPr>
        <p:spPr>
          <a:xfrm>
            <a:off x="8119872" y="237744"/>
            <a:ext cx="3826599" cy="6382512"/>
          </a:xfrm>
          <a:prstGeom prst="rect">
            <a:avLst/>
          </a:prstGeom>
          <a:solidFill>
            <a:srgbClr val="D9D9D9">
              <a:alpha val="6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Picture Placeholder 2">
            <a:extLst>
              <a:ext uri="{FF2B5EF4-FFF2-40B4-BE49-F238E27FC236}">
                <a16:creationId xmlns:a16="http://schemas.microsoft.com/office/drawing/2014/main" id="{053F9280-F258-44C9-AA50-178DEA36EA8E}"/>
              </a:ext>
            </a:extLst>
          </p:cNvPr>
          <p:cNvSpPr txBox="1">
            <a:spLocks noGrp="1"/>
          </p:cNvSpPr>
          <p:nvPr>
            <p:ph type="pic" idx="1"/>
          </p:nvPr>
        </p:nvSpPr>
        <p:spPr>
          <a:xfrm>
            <a:off x="228600" y="237744"/>
            <a:ext cx="7696203" cy="6382512"/>
          </a:xfrm>
          <a:solidFill>
            <a:srgbClr val="59AAF2"/>
          </a:solidFill>
        </p:spPr>
        <p:txBody>
          <a:bodyPr/>
          <a:lstStyle>
            <a:lvl1pPr marL="0" indent="0">
              <a:buNone/>
              <a:defRPr sz="3200"/>
            </a:lvl1pPr>
          </a:lstStyle>
          <a:p>
            <a:pPr lvl="0"/>
            <a:r>
              <a:rPr lang="en-US"/>
              <a:t>Click icon to add picture</a:t>
            </a:r>
          </a:p>
        </p:txBody>
      </p:sp>
      <p:sp>
        <p:nvSpPr>
          <p:cNvPr id="4" name="Date Placeholder 4">
            <a:extLst>
              <a:ext uri="{FF2B5EF4-FFF2-40B4-BE49-F238E27FC236}">
                <a16:creationId xmlns:a16="http://schemas.microsoft.com/office/drawing/2014/main" id="{D45180B5-F8D8-44D2-A4C6-140D92B9B83E}"/>
              </a:ext>
            </a:extLst>
          </p:cNvPr>
          <p:cNvSpPr txBox="1">
            <a:spLocks noGrp="1"/>
          </p:cNvSpPr>
          <p:nvPr>
            <p:ph type="dt" sz="half" idx="7"/>
          </p:nvPr>
        </p:nvSpPr>
        <p:spPr>
          <a:xfrm>
            <a:off x="5662339" y="6035040"/>
            <a:ext cx="2071966" cy="365760"/>
          </a:xfrm>
        </p:spPr>
        <p:txBody>
          <a:bodyPr/>
          <a:lstStyle>
            <a:lvl1pPr>
              <a:defRPr b="1">
                <a:solidFill>
                  <a:srgbClr val="FFFFFF"/>
                </a:solidFill>
                <a:effectLst>
                  <a:outerShdw dist="6348" dir="2700000">
                    <a:srgbClr val="000000"/>
                  </a:outerShdw>
                </a:effectLst>
              </a:defRPr>
            </a:lvl1pPr>
          </a:lstStyle>
          <a:p>
            <a:pPr lvl="0"/>
            <a:fld id="{1CD267FA-AECD-4667-8C72-10DF2004FA2A}" type="datetime1">
              <a:rPr lang="en-US"/>
              <a:pPr lvl="0"/>
              <a:t>10/7/2021</a:t>
            </a:fld>
            <a:endParaRPr lang="en-US"/>
          </a:p>
        </p:txBody>
      </p:sp>
      <p:sp>
        <p:nvSpPr>
          <p:cNvPr id="5" name="Footer Placeholder 5">
            <a:extLst>
              <a:ext uri="{FF2B5EF4-FFF2-40B4-BE49-F238E27FC236}">
                <a16:creationId xmlns:a16="http://schemas.microsoft.com/office/drawing/2014/main" id="{4C00F199-DBFD-4627-B846-59B9C6F805F8}"/>
              </a:ext>
            </a:extLst>
          </p:cNvPr>
          <p:cNvSpPr txBox="1">
            <a:spLocks noGrp="1"/>
          </p:cNvSpPr>
          <p:nvPr>
            <p:ph type="ftr" sz="quarter" idx="9"/>
          </p:nvPr>
        </p:nvSpPr>
        <p:spPr>
          <a:xfrm>
            <a:off x="612648" y="6035040"/>
            <a:ext cx="4588001" cy="365760"/>
          </a:xfrm>
        </p:spPr>
        <p:txBody>
          <a:bodyPr/>
          <a:lstStyle>
            <a:lvl1pPr>
              <a:defRPr sz="1000" b="1">
                <a:solidFill>
                  <a:srgbClr val="FFFFFF"/>
                </a:solidFill>
                <a:effectLst>
                  <a:outerShdw dist="6348" dir="2700000">
                    <a:srgbClr val="000000"/>
                  </a:outerShdw>
                </a:effectLst>
              </a:defRPr>
            </a:lvl1pPr>
          </a:lstStyle>
          <a:p>
            <a:pPr lvl="0"/>
            <a:endParaRPr lang="en-US"/>
          </a:p>
        </p:txBody>
      </p:sp>
      <p:sp>
        <p:nvSpPr>
          <p:cNvPr id="6" name="Slide Number Placeholder 6">
            <a:extLst>
              <a:ext uri="{FF2B5EF4-FFF2-40B4-BE49-F238E27FC236}">
                <a16:creationId xmlns:a16="http://schemas.microsoft.com/office/drawing/2014/main" id="{DA5DF0CB-6E07-499E-BD3E-85CE63B53825}"/>
              </a:ext>
            </a:extLst>
          </p:cNvPr>
          <p:cNvSpPr txBox="1">
            <a:spLocks noGrp="1"/>
          </p:cNvSpPr>
          <p:nvPr>
            <p:ph type="sldNum" sz="quarter" idx="8"/>
          </p:nvPr>
        </p:nvSpPr>
        <p:spPr>
          <a:xfrm>
            <a:off x="10396728" y="6035040"/>
            <a:ext cx="1225296" cy="365760"/>
          </a:xfrm>
        </p:spPr>
        <p:txBody>
          <a:bodyPr/>
          <a:lstStyle>
            <a:lvl1pPr>
              <a:defRPr/>
            </a:lvl1pPr>
          </a:lstStyle>
          <a:p>
            <a:pPr lvl="0"/>
            <a:fld id="{DCF65208-EC21-4476-BC9D-8C88D2A41F96}" type="slidenum">
              <a:t>‹#›</a:t>
            </a:fld>
            <a:endParaRPr lang="en-US"/>
          </a:p>
        </p:txBody>
      </p:sp>
      <p:sp>
        <p:nvSpPr>
          <p:cNvPr id="7" name="Rectangle 11">
            <a:extLst>
              <a:ext uri="{FF2B5EF4-FFF2-40B4-BE49-F238E27FC236}">
                <a16:creationId xmlns:a16="http://schemas.microsoft.com/office/drawing/2014/main" id="{F342F888-9211-4360-985C-05FD57A2E9A8}"/>
              </a:ext>
            </a:extLst>
          </p:cNvPr>
          <p:cNvSpPr/>
          <p:nvPr/>
        </p:nvSpPr>
        <p:spPr>
          <a:xfrm>
            <a:off x="8254663" y="374904"/>
            <a:ext cx="3557015" cy="6108192"/>
          </a:xfrm>
          <a:prstGeom prst="rect">
            <a:avLst/>
          </a:prstGeom>
          <a:noFill/>
          <a:ln w="6345" cap="sq">
            <a:solidFill>
              <a:srgbClr val="40404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Title 1">
            <a:extLst>
              <a:ext uri="{FF2B5EF4-FFF2-40B4-BE49-F238E27FC236}">
                <a16:creationId xmlns:a16="http://schemas.microsoft.com/office/drawing/2014/main" id="{61279FFE-1FB6-4D5B-92B0-C9FE14A34432}"/>
              </a:ext>
            </a:extLst>
          </p:cNvPr>
          <p:cNvSpPr txBox="1">
            <a:spLocks noGrp="1"/>
          </p:cNvSpPr>
          <p:nvPr>
            <p:ph type="title"/>
          </p:nvPr>
        </p:nvSpPr>
        <p:spPr>
          <a:xfrm>
            <a:off x="8477246" y="603504"/>
            <a:ext cx="3144777" cy="1645920"/>
          </a:xfrm>
        </p:spPr>
        <p:txBody>
          <a:bodyPr anchor="b">
            <a:noAutofit/>
          </a:bodyPr>
          <a:lstStyle>
            <a:lvl1pPr>
              <a:lnSpc>
                <a:spcPct val="100000"/>
              </a:lnSpc>
              <a:defRPr sz="3200">
                <a:solidFill>
                  <a:srgbClr val="000000"/>
                </a:solidFill>
              </a:defRPr>
            </a:lvl1pPr>
          </a:lstStyle>
          <a:p>
            <a:pPr lvl="0"/>
            <a:r>
              <a:rPr lang="en-US"/>
              <a:t>Click to edit Master title style</a:t>
            </a:r>
          </a:p>
        </p:txBody>
      </p:sp>
      <p:sp>
        <p:nvSpPr>
          <p:cNvPr id="9" name="Text Placeholder 3">
            <a:extLst>
              <a:ext uri="{FF2B5EF4-FFF2-40B4-BE49-F238E27FC236}">
                <a16:creationId xmlns:a16="http://schemas.microsoft.com/office/drawing/2014/main" id="{0A745330-7A2C-43E8-998B-8497BA9431F1}"/>
              </a:ext>
            </a:extLst>
          </p:cNvPr>
          <p:cNvSpPr txBox="1">
            <a:spLocks noGrp="1"/>
          </p:cNvSpPr>
          <p:nvPr>
            <p:ph type="body" idx="2"/>
          </p:nvPr>
        </p:nvSpPr>
        <p:spPr>
          <a:xfrm>
            <a:off x="8477246" y="2386584"/>
            <a:ext cx="3144777" cy="3511296"/>
          </a:xfrm>
        </p:spPr>
        <p:txBody>
          <a:bodyPr/>
          <a:lstStyle>
            <a:lvl1pPr marL="0" indent="0">
              <a:spcBef>
                <a:spcPts val="800"/>
              </a:spcBef>
              <a:buNone/>
              <a:defRPr sz="1800"/>
            </a:lvl1pPr>
          </a:lstStyle>
          <a:p>
            <a:pPr lvl="0"/>
            <a:r>
              <a:rPr lang="en-US"/>
              <a:t>Click to edit Master text styles</a:t>
            </a:r>
          </a:p>
        </p:txBody>
      </p:sp>
    </p:spTree>
    <p:extLst>
      <p:ext uri="{BB962C8B-B14F-4D97-AF65-F5344CB8AC3E}">
        <p14:creationId xmlns:p14="http://schemas.microsoft.com/office/powerpoint/2010/main" val="1271577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B76B2-4180-47DC-B9D4-5A1DEDD968EA}"/>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BD8B77F-2DD1-42E9-8DF1-32C463FDAFD9}"/>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4293C4-E769-4EAA-912F-2D32C79B1653}"/>
              </a:ext>
            </a:extLst>
          </p:cNvPr>
          <p:cNvSpPr txBox="1">
            <a:spLocks noGrp="1"/>
          </p:cNvSpPr>
          <p:nvPr>
            <p:ph type="dt" sz="half" idx="7"/>
          </p:nvPr>
        </p:nvSpPr>
        <p:spPr/>
        <p:txBody>
          <a:bodyPr/>
          <a:lstStyle>
            <a:lvl1pPr>
              <a:defRPr/>
            </a:lvl1pPr>
          </a:lstStyle>
          <a:p>
            <a:pPr lvl="0"/>
            <a:fld id="{5EFE1DF6-A2EF-4C6B-8ECA-704E61F80801}" type="datetime1">
              <a:rPr lang="en-US"/>
              <a:pPr lvl="0"/>
              <a:t>10/7/2021</a:t>
            </a:fld>
            <a:endParaRPr lang="en-US"/>
          </a:p>
        </p:txBody>
      </p:sp>
      <p:sp>
        <p:nvSpPr>
          <p:cNvPr id="5" name="Footer Placeholder 4">
            <a:extLst>
              <a:ext uri="{FF2B5EF4-FFF2-40B4-BE49-F238E27FC236}">
                <a16:creationId xmlns:a16="http://schemas.microsoft.com/office/drawing/2014/main" id="{17379AEC-7703-45CF-8536-E09870DDE38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13853FD-5A4E-4BF9-821E-83771417CCD4}"/>
              </a:ext>
            </a:extLst>
          </p:cNvPr>
          <p:cNvSpPr txBox="1">
            <a:spLocks noGrp="1"/>
          </p:cNvSpPr>
          <p:nvPr>
            <p:ph type="sldNum" sz="quarter" idx="8"/>
          </p:nvPr>
        </p:nvSpPr>
        <p:spPr/>
        <p:txBody>
          <a:bodyPr/>
          <a:lstStyle>
            <a:lvl1pPr>
              <a:defRPr/>
            </a:lvl1pPr>
          </a:lstStyle>
          <a:p>
            <a:pPr lvl="0"/>
            <a:fld id="{CB4D2FAC-490D-436C-95BE-42D887AA6D88}" type="slidenum">
              <a:t>‹#›</a:t>
            </a:fld>
            <a:endParaRPr lang="en-US"/>
          </a:p>
        </p:txBody>
      </p:sp>
    </p:spTree>
    <p:extLst>
      <p:ext uri="{BB962C8B-B14F-4D97-AF65-F5344CB8AC3E}">
        <p14:creationId xmlns:p14="http://schemas.microsoft.com/office/powerpoint/2010/main" val="32371640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CACB48-16FA-42F1-8814-4F7750D35419}"/>
              </a:ext>
            </a:extLst>
          </p:cNvPr>
          <p:cNvSpPr txBox="1">
            <a:spLocks noGrp="1"/>
          </p:cNvSpPr>
          <p:nvPr>
            <p:ph type="title" orient="vert"/>
          </p:nvPr>
        </p:nvSpPr>
        <p:spPr>
          <a:xfrm>
            <a:off x="8991596" y="761996"/>
            <a:ext cx="2362196" cy="5257800"/>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D43B5495-53BC-403E-97D3-CDB996829648}"/>
              </a:ext>
            </a:extLst>
          </p:cNvPr>
          <p:cNvSpPr txBox="1">
            <a:spLocks noGrp="1"/>
          </p:cNvSpPr>
          <p:nvPr>
            <p:ph type="body" orient="vert" idx="1"/>
          </p:nvPr>
        </p:nvSpPr>
        <p:spPr>
          <a:xfrm>
            <a:off x="838203" y="761996"/>
            <a:ext cx="8077196" cy="5257800"/>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2ED9E5A-7A22-456B-858D-4C2C3E905CE9}"/>
              </a:ext>
            </a:extLst>
          </p:cNvPr>
          <p:cNvSpPr txBox="1">
            <a:spLocks noGrp="1"/>
          </p:cNvSpPr>
          <p:nvPr>
            <p:ph type="dt" sz="half" idx="7"/>
          </p:nvPr>
        </p:nvSpPr>
        <p:spPr/>
        <p:txBody>
          <a:bodyPr/>
          <a:lstStyle>
            <a:lvl1pPr>
              <a:defRPr/>
            </a:lvl1pPr>
          </a:lstStyle>
          <a:p>
            <a:pPr lvl="0"/>
            <a:fld id="{19728D4C-94A2-41C4-AE73-2EFBA4F94C92}" type="datetime1">
              <a:rPr lang="en-US"/>
              <a:pPr lvl="0"/>
              <a:t>10/7/2021</a:t>
            </a:fld>
            <a:endParaRPr lang="en-US"/>
          </a:p>
        </p:txBody>
      </p:sp>
      <p:sp>
        <p:nvSpPr>
          <p:cNvPr id="5" name="Footer Placeholder 4">
            <a:extLst>
              <a:ext uri="{FF2B5EF4-FFF2-40B4-BE49-F238E27FC236}">
                <a16:creationId xmlns:a16="http://schemas.microsoft.com/office/drawing/2014/main" id="{355DA900-A4CE-468E-B5B2-3F37A06AA11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DE84686-18F3-4493-A227-CFD192B24BA3}"/>
              </a:ext>
            </a:extLst>
          </p:cNvPr>
          <p:cNvSpPr txBox="1">
            <a:spLocks noGrp="1"/>
          </p:cNvSpPr>
          <p:nvPr>
            <p:ph type="sldNum" sz="quarter" idx="8"/>
          </p:nvPr>
        </p:nvSpPr>
        <p:spPr/>
        <p:txBody>
          <a:bodyPr/>
          <a:lstStyle>
            <a:lvl1pPr>
              <a:defRPr/>
            </a:lvl1pPr>
          </a:lstStyle>
          <a:p>
            <a:pPr lvl="0"/>
            <a:fld id="{B597F7B3-D1FE-4D73-9506-B7B44B99EB0A}" type="slidenum">
              <a:t>‹#›</a:t>
            </a:fld>
            <a:endParaRPr lang="en-US"/>
          </a:p>
        </p:txBody>
      </p:sp>
    </p:spTree>
    <p:extLst>
      <p:ext uri="{BB962C8B-B14F-4D97-AF65-F5344CB8AC3E}">
        <p14:creationId xmlns:p14="http://schemas.microsoft.com/office/powerpoint/2010/main" val="20543121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100A344D-3CC0-4A25-8B1B-A40E4856B561}"/>
              </a:ext>
            </a:extLst>
          </p:cNvPr>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6">
            <a:extLst>
              <a:ext uri="{FF2B5EF4-FFF2-40B4-BE49-F238E27FC236}">
                <a16:creationId xmlns:a16="http://schemas.microsoft.com/office/drawing/2014/main" id="{9C8A7444-1E11-4963-98F6-E969C201C76F}"/>
              </a:ext>
            </a:extLst>
          </p:cNvPr>
          <p:cNvSpPr/>
          <p:nvPr/>
        </p:nvSpPr>
        <p:spPr>
          <a:xfrm>
            <a:off x="234699" y="237744"/>
            <a:ext cx="11722608" cy="6382512"/>
          </a:xfrm>
          <a:prstGeom prst="rect">
            <a:avLst/>
          </a:prstGeom>
          <a:solidFill>
            <a:srgbClr val="BFBFBF">
              <a:alpha val="6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7">
            <a:extLst>
              <a:ext uri="{FF2B5EF4-FFF2-40B4-BE49-F238E27FC236}">
                <a16:creationId xmlns:a16="http://schemas.microsoft.com/office/drawing/2014/main" id="{D6513605-F314-4A7F-A08E-AA8F7056ACEF}"/>
              </a:ext>
            </a:extLst>
          </p:cNvPr>
          <p:cNvSpPr/>
          <p:nvPr/>
        </p:nvSpPr>
        <p:spPr>
          <a:xfrm>
            <a:off x="371859" y="374904"/>
            <a:ext cx="11448288" cy="6108192"/>
          </a:xfrm>
          <a:prstGeom prst="rect">
            <a:avLst/>
          </a:prstGeom>
          <a:noFill/>
          <a:ln w="6345" cap="sq">
            <a:solidFill>
              <a:srgbClr val="262626"/>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Title Placeholder 1">
            <a:extLst>
              <a:ext uri="{FF2B5EF4-FFF2-40B4-BE49-F238E27FC236}">
                <a16:creationId xmlns:a16="http://schemas.microsoft.com/office/drawing/2014/main" id="{EC08CA0A-223F-4FE3-BB93-6F09BAAB157F}"/>
              </a:ext>
            </a:extLst>
          </p:cNvPr>
          <p:cNvSpPr txBox="1">
            <a:spLocks noGrp="1"/>
          </p:cNvSpPr>
          <p:nvPr>
            <p:ph type="title"/>
          </p:nvPr>
        </p:nvSpPr>
        <p:spPr>
          <a:xfrm>
            <a:off x="1066803" y="642594"/>
            <a:ext cx="10058400" cy="1371600"/>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6" name="Text Placeholder 2">
            <a:extLst>
              <a:ext uri="{FF2B5EF4-FFF2-40B4-BE49-F238E27FC236}">
                <a16:creationId xmlns:a16="http://schemas.microsoft.com/office/drawing/2014/main" id="{1E5357DD-995E-4E34-88E6-B9E89B5B5626}"/>
              </a:ext>
            </a:extLst>
          </p:cNvPr>
          <p:cNvSpPr txBox="1">
            <a:spLocks noGrp="1"/>
          </p:cNvSpPr>
          <p:nvPr>
            <p:ph type="body" idx="1"/>
          </p:nvPr>
        </p:nvSpPr>
        <p:spPr>
          <a:xfrm>
            <a:off x="1066803" y="2103120"/>
            <a:ext cx="10058400" cy="3849624"/>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6B3774F7-59A6-43ED-B6FC-F728EF801F07}"/>
              </a:ext>
            </a:extLst>
          </p:cNvPr>
          <p:cNvSpPr txBox="1">
            <a:spLocks noGrp="1"/>
          </p:cNvSpPr>
          <p:nvPr>
            <p:ph type="dt" sz="half" idx="2"/>
          </p:nvPr>
        </p:nvSpPr>
        <p:spPr>
          <a:xfrm>
            <a:off x="7256797" y="6035040"/>
            <a:ext cx="2893042" cy="365760"/>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404040"/>
                </a:solidFill>
                <a:uFillTx/>
                <a:latin typeface="Avenir Next LT Pro"/>
              </a:defRPr>
            </a:lvl1pPr>
          </a:lstStyle>
          <a:p>
            <a:pPr lvl="0"/>
            <a:fld id="{800BC2E4-4343-453C-83B5-E604ADB5EE13}" type="datetime1">
              <a:rPr lang="en-US"/>
              <a:pPr lvl="0"/>
              <a:t>10/7/2021</a:t>
            </a:fld>
            <a:endParaRPr lang="en-US"/>
          </a:p>
        </p:txBody>
      </p:sp>
      <p:sp>
        <p:nvSpPr>
          <p:cNvPr id="8" name="Footer Placeholder 4">
            <a:extLst>
              <a:ext uri="{FF2B5EF4-FFF2-40B4-BE49-F238E27FC236}">
                <a16:creationId xmlns:a16="http://schemas.microsoft.com/office/drawing/2014/main" id="{7E69041F-08B3-497B-BECB-82F4226CA79A}"/>
              </a:ext>
            </a:extLst>
          </p:cNvPr>
          <p:cNvSpPr txBox="1">
            <a:spLocks noGrp="1"/>
          </p:cNvSpPr>
          <p:nvPr>
            <p:ph type="ftr" sz="quarter" idx="3"/>
          </p:nvPr>
        </p:nvSpPr>
        <p:spPr>
          <a:xfrm>
            <a:off x="1066803" y="6035040"/>
            <a:ext cx="5816598" cy="365760"/>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800" b="0" i="0" u="none" strike="noStrike" kern="1200" cap="none" spc="0" baseline="0">
                <a:solidFill>
                  <a:srgbClr val="262626"/>
                </a:solidFill>
                <a:uFillTx/>
                <a:latin typeface="Avenir Next LT Pro"/>
              </a:defRPr>
            </a:lvl1pPr>
          </a:lstStyle>
          <a:p>
            <a:pPr lvl="0"/>
            <a:endParaRPr lang="en-US"/>
          </a:p>
        </p:txBody>
      </p:sp>
      <p:sp>
        <p:nvSpPr>
          <p:cNvPr id="9" name="Slide Number Placeholder 5">
            <a:extLst>
              <a:ext uri="{FF2B5EF4-FFF2-40B4-BE49-F238E27FC236}">
                <a16:creationId xmlns:a16="http://schemas.microsoft.com/office/drawing/2014/main" id="{36B8F386-37AC-408F-8DA1-9D94644D4B85}"/>
              </a:ext>
            </a:extLst>
          </p:cNvPr>
          <p:cNvSpPr txBox="1">
            <a:spLocks noGrp="1"/>
          </p:cNvSpPr>
          <p:nvPr>
            <p:ph type="sldNum" sz="quarter" idx="4"/>
          </p:nvPr>
        </p:nvSpPr>
        <p:spPr>
          <a:xfrm>
            <a:off x="10287000" y="6035040"/>
            <a:ext cx="838203" cy="365760"/>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404040"/>
                </a:solidFill>
                <a:uFillTx/>
                <a:latin typeface="Avenir Next LT Pro"/>
              </a:defRPr>
            </a:lvl1pPr>
          </a:lstStyle>
          <a:p>
            <a:pPr lvl="0"/>
            <a:fld id="{14F867DB-8A69-4532-AD43-4BC8E69E781C}"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000" b="0" i="0" u="none" strike="noStrike" kern="1200" cap="none" spc="0" baseline="0">
          <a:solidFill>
            <a:srgbClr val="262626"/>
          </a:solidFill>
          <a:uFillTx/>
          <a:latin typeface="Avenir Next LT Pro Light"/>
        </a:defRPr>
      </a:lvl1pPr>
    </p:titleStyle>
    <p:bodyStyle>
      <a:lvl1pPr marL="182880" marR="0" lvl="0" indent="-182880" algn="l" defTabSz="914400" rtl="0" fontAlgn="auto" hangingPunct="1">
        <a:lnSpc>
          <a:spcPct val="110000"/>
        </a:lnSpc>
        <a:spcBef>
          <a:spcPts val="900"/>
        </a:spcBef>
        <a:spcAft>
          <a:spcPts val="0"/>
        </a:spcAft>
        <a:buClr>
          <a:srgbClr val="262626"/>
        </a:buClr>
        <a:buSzPct val="100000"/>
        <a:buFont typeface="Garamond" pitchFamily="18"/>
        <a:buChar char="◦"/>
        <a:tabLst/>
        <a:defRPr lang="en-US" sz="1500" b="0" i="0" u="none" strike="noStrike" kern="1200" cap="none" spc="0" baseline="0">
          <a:solidFill>
            <a:srgbClr val="000000"/>
          </a:solidFill>
          <a:uFillTx/>
          <a:latin typeface="Avenir Next LT Pro"/>
        </a:defRPr>
      </a:lvl1pPr>
      <a:lvl2pPr marL="457200" marR="0" lvl="1" indent="-182880" algn="l" defTabSz="914400" rtl="0" fontAlgn="auto" hangingPunct="1">
        <a:lnSpc>
          <a:spcPct val="110000"/>
        </a:lnSpc>
        <a:spcBef>
          <a:spcPts val="500"/>
        </a:spcBef>
        <a:spcAft>
          <a:spcPts val="0"/>
        </a:spcAft>
        <a:buClr>
          <a:srgbClr val="262626"/>
        </a:buClr>
        <a:buSzPct val="100000"/>
        <a:buFont typeface="Garamond" pitchFamily="18"/>
        <a:buChar char="◦"/>
        <a:tabLst/>
        <a:defRPr lang="en-US" sz="1300" b="0" i="0" u="none" strike="noStrike" kern="1200" cap="none" spc="0" baseline="0">
          <a:solidFill>
            <a:srgbClr val="000000"/>
          </a:solidFill>
          <a:uFillTx/>
          <a:latin typeface="Avenir Next LT Pro"/>
        </a:defRPr>
      </a:lvl2pPr>
      <a:lvl3pPr marL="731520" marR="0" lvl="2" indent="-182880" algn="l" defTabSz="914400" rtl="0" fontAlgn="auto" hangingPunct="1">
        <a:lnSpc>
          <a:spcPct val="110000"/>
        </a:lnSpc>
        <a:spcBef>
          <a:spcPts val="500"/>
        </a:spcBef>
        <a:spcAft>
          <a:spcPts val="0"/>
        </a:spcAft>
        <a:buClr>
          <a:srgbClr val="262626"/>
        </a:buClr>
        <a:buSzPct val="100000"/>
        <a:buFont typeface="Garamond" pitchFamily="18"/>
        <a:buChar char="◦"/>
        <a:tabLst/>
        <a:defRPr lang="en-US" sz="1200" b="0" i="0" u="none" strike="noStrike" kern="1200" cap="none" spc="0" baseline="0">
          <a:solidFill>
            <a:srgbClr val="000000"/>
          </a:solidFill>
          <a:uFillTx/>
          <a:latin typeface="Avenir Next LT Pro"/>
        </a:defRPr>
      </a:lvl3pPr>
      <a:lvl4pPr marL="1005840" marR="0" lvl="3" indent="-182880" algn="l" defTabSz="914400" rtl="0" fontAlgn="auto" hangingPunct="1">
        <a:lnSpc>
          <a:spcPct val="110000"/>
        </a:lnSpc>
        <a:spcBef>
          <a:spcPts val="500"/>
        </a:spcBef>
        <a:spcAft>
          <a:spcPts val="0"/>
        </a:spcAft>
        <a:buClr>
          <a:srgbClr val="262626"/>
        </a:buClr>
        <a:buSzPct val="100000"/>
        <a:buFont typeface="Garamond" pitchFamily="18"/>
        <a:buChar char="◦"/>
        <a:tabLst/>
        <a:defRPr lang="en-US" sz="1200" b="0" i="0" u="none" strike="noStrike" kern="1200" cap="none" spc="0" baseline="0">
          <a:solidFill>
            <a:srgbClr val="000000"/>
          </a:solidFill>
          <a:uFillTx/>
          <a:latin typeface="Avenir Next LT Pro"/>
        </a:defRPr>
      </a:lvl4pPr>
      <a:lvl5pPr marL="1280160" marR="0" lvl="4" indent="-182880" algn="l" defTabSz="914400" rtl="0" fontAlgn="auto" hangingPunct="1">
        <a:lnSpc>
          <a:spcPct val="110000"/>
        </a:lnSpc>
        <a:spcBef>
          <a:spcPts val="500"/>
        </a:spcBef>
        <a:spcAft>
          <a:spcPts val="0"/>
        </a:spcAft>
        <a:buClr>
          <a:srgbClr val="262626"/>
        </a:buClr>
        <a:buSzPct val="100000"/>
        <a:buFont typeface="Garamond" pitchFamily="18"/>
        <a:buChar char="◦"/>
        <a:tabLst/>
        <a:defRPr lang="en-US" sz="1200" b="0" i="0" u="none" strike="noStrike" kern="1200" cap="none" spc="0" baseline="0">
          <a:solidFill>
            <a:srgbClr val="000000"/>
          </a:solidFill>
          <a:uFillTx/>
          <a:latin typeface="Avenir Next L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941E8791-5688-4AF4-8464-8FCC4115BF0E}"/>
              </a:ext>
            </a:extLst>
          </p:cNvPr>
          <p:cNvPicPr>
            <a:picLocks noChangeAspect="1"/>
          </p:cNvPicPr>
          <p:nvPr/>
        </p:nvPicPr>
        <p:blipFill>
          <a:blip r:embed="rId2">
            <a:alphaModFix amt="90000"/>
          </a:blip>
          <a:srcRect t="8120" b="7611"/>
          <a:stretch>
            <a:fillRect/>
          </a:stretch>
        </p:blipFill>
        <p:spPr>
          <a:xfrm>
            <a:off x="0" y="9"/>
            <a:ext cx="12191996" cy="6857990"/>
          </a:xfrm>
          <a:prstGeom prst="rect">
            <a:avLst/>
          </a:prstGeom>
          <a:noFill/>
          <a:ln cap="flat">
            <a:noFill/>
          </a:ln>
        </p:spPr>
      </p:pic>
      <p:sp>
        <p:nvSpPr>
          <p:cNvPr id="3" name="Rectangle 8">
            <a:extLst>
              <a:ext uri="{FF2B5EF4-FFF2-40B4-BE49-F238E27FC236}">
                <a16:creationId xmlns:a16="http://schemas.microsoft.com/office/drawing/2014/main" id="{787A89DB-69C1-4C7B-8D56-B6BDC34AD388}"/>
              </a:ext>
            </a:extLst>
          </p:cNvPr>
          <p:cNvSpPr>
            <a:spLocks noMove="1" noResize="1"/>
          </p:cNvSpPr>
          <p:nvPr/>
        </p:nvSpPr>
        <p:spPr>
          <a:xfrm>
            <a:off x="1307866" y="1267733"/>
            <a:ext cx="9576264" cy="4307948"/>
          </a:xfrm>
          <a:prstGeom prst="rect">
            <a:avLst/>
          </a:prstGeom>
          <a:solidFill>
            <a:srgbClr val="262626">
              <a:alpha val="93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0">
            <a:extLst>
              <a:ext uri="{FF2B5EF4-FFF2-40B4-BE49-F238E27FC236}">
                <a16:creationId xmlns:a16="http://schemas.microsoft.com/office/drawing/2014/main" id="{122377CA-D1D7-428F-9998-FDFEA585AFE6}"/>
              </a:ext>
            </a:extLst>
          </p:cNvPr>
          <p:cNvSpPr>
            <a:spLocks noMove="1" noResize="1"/>
          </p:cNvSpPr>
          <p:nvPr/>
        </p:nvSpPr>
        <p:spPr>
          <a:xfrm>
            <a:off x="1447796" y="1411614"/>
            <a:ext cx="9296403" cy="4034771"/>
          </a:xfrm>
          <a:prstGeom prst="rect">
            <a:avLst/>
          </a:prstGeom>
          <a:noFill/>
          <a:ln w="6345" cap="sq">
            <a:solidFill>
              <a:srgbClr val="DBEFF9"/>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Title 1">
            <a:extLst>
              <a:ext uri="{FF2B5EF4-FFF2-40B4-BE49-F238E27FC236}">
                <a16:creationId xmlns:a16="http://schemas.microsoft.com/office/drawing/2014/main" id="{857CCE73-B0AE-4452-BC7D-6526AE3A1522}"/>
              </a:ext>
            </a:extLst>
          </p:cNvPr>
          <p:cNvSpPr txBox="1">
            <a:spLocks noGrp="1"/>
          </p:cNvSpPr>
          <p:nvPr>
            <p:ph type="ctrTitle"/>
          </p:nvPr>
        </p:nvSpPr>
        <p:spPr/>
        <p:txBody>
          <a:bodyPr/>
          <a:lstStyle/>
          <a:p>
            <a:pPr lvl="0"/>
            <a:r>
              <a:rPr lang="en-GB">
                <a:solidFill>
                  <a:srgbClr val="FFFFFF"/>
                </a:solidFill>
              </a:rPr>
              <a:t> death by PowerPoint </a:t>
            </a:r>
          </a:p>
        </p:txBody>
      </p:sp>
      <p:sp>
        <p:nvSpPr>
          <p:cNvPr id="6" name="Subtitle 2">
            <a:extLst>
              <a:ext uri="{FF2B5EF4-FFF2-40B4-BE49-F238E27FC236}">
                <a16:creationId xmlns:a16="http://schemas.microsoft.com/office/drawing/2014/main" id="{71EFA3D5-639C-4680-944D-2A52662C6AF4}"/>
              </a:ext>
            </a:extLst>
          </p:cNvPr>
          <p:cNvSpPr txBox="1">
            <a:spLocks noGrp="1"/>
          </p:cNvSpPr>
          <p:nvPr>
            <p:ph type="subTitle" idx="1"/>
          </p:nvPr>
        </p:nvSpPr>
        <p:spPr>
          <a:xfrm>
            <a:off x="1629104" y="4682057"/>
            <a:ext cx="8936842" cy="764319"/>
          </a:xfrm>
        </p:spPr>
        <p:txBody>
          <a:bodyPr/>
          <a:lstStyle/>
          <a:p>
            <a:pPr lvl="0">
              <a:lnSpc>
                <a:spcPct val="90000"/>
              </a:lnSpc>
            </a:pPr>
            <a:r>
              <a:rPr lang="en-GB" sz="1100">
                <a:solidFill>
                  <a:srgbClr val="FFFFFF"/>
                </a:solidFill>
              </a:rPr>
              <a:t>Bianka Karsnakova 2008413</a:t>
            </a:r>
          </a:p>
          <a:p>
            <a:pPr lvl="0">
              <a:lnSpc>
                <a:spcPct val="90000"/>
              </a:lnSpc>
            </a:pPr>
            <a:r>
              <a:rPr lang="en-GB" sz="1100">
                <a:solidFill>
                  <a:srgbClr val="FFFFFF"/>
                </a:solidFill>
              </a:rPr>
              <a:t>Agnieszka Wilkosz 2115098</a:t>
            </a:r>
          </a:p>
          <a:p>
            <a:pPr lvl="0">
              <a:lnSpc>
                <a:spcPct val="90000"/>
              </a:lnSpc>
            </a:pPr>
            <a:r>
              <a:rPr lang="en-GB" sz="1100">
                <a:solidFill>
                  <a:srgbClr val="FFFFFF"/>
                </a:solidFill>
              </a:rPr>
              <a:t>Tomas mucha 2008299 </a:t>
            </a:r>
          </a:p>
          <a:p>
            <a:pPr lvl="0">
              <a:lnSpc>
                <a:spcPct val="90000"/>
              </a:lnSpc>
            </a:pPr>
            <a:r>
              <a:rPr lang="en-GB" sz="1100">
                <a:solidFill>
                  <a:srgbClr val="FFFFFF"/>
                </a:solidFill>
              </a:rPr>
              <a:t>Ionut Sontica 2115095</a:t>
            </a:r>
          </a:p>
          <a:p>
            <a:pPr lvl="0">
              <a:lnSpc>
                <a:spcPct val="90000"/>
              </a:lnSpc>
            </a:pPr>
            <a:endParaRPr lang="en-GB" sz="1100">
              <a:solidFill>
                <a:srgbClr val="FFFFFF"/>
              </a:solidFill>
            </a:endParaRPr>
          </a:p>
          <a:p>
            <a:pPr lvl="0">
              <a:lnSpc>
                <a:spcPct val="90000"/>
              </a:lnSpc>
            </a:pPr>
            <a:endParaRPr lang="en-GB" sz="1100">
              <a:solidFill>
                <a:srgbClr val="FFFFFF"/>
              </a:solidFill>
            </a:endParaRPr>
          </a:p>
        </p:txBody>
      </p:sp>
      <p:sp>
        <p:nvSpPr>
          <p:cNvPr id="7" name="Rectangle 12">
            <a:extLst>
              <a:ext uri="{FF2B5EF4-FFF2-40B4-BE49-F238E27FC236}">
                <a16:creationId xmlns:a16="http://schemas.microsoft.com/office/drawing/2014/main" id="{6A4DE928-B13D-4BEC-98B3-AA92062BFA7B}"/>
              </a:ext>
            </a:extLst>
          </p:cNvPr>
          <p:cNvSpPr>
            <a:spLocks noMove="1" noResize="1"/>
          </p:cNvSpPr>
          <p:nvPr/>
        </p:nvSpPr>
        <p:spPr>
          <a:xfrm>
            <a:off x="5135883" y="1267733"/>
            <a:ext cx="1920240" cy="731520"/>
          </a:xfrm>
          <a:prstGeom prst="rect">
            <a:avLst/>
          </a:prstGeom>
          <a:solidFill>
            <a:srgbClr val="0F6F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cxnSp>
        <p:nvCxnSpPr>
          <p:cNvPr id="8" name="Straight Connector 14">
            <a:extLst>
              <a:ext uri="{FF2B5EF4-FFF2-40B4-BE49-F238E27FC236}">
                <a16:creationId xmlns:a16="http://schemas.microsoft.com/office/drawing/2014/main" id="{8938AF64-0610-49EE-9811-A991922510F2}"/>
              </a:ext>
            </a:extLst>
          </p:cNvPr>
          <p:cNvCxnSpPr>
            <a:cxnSpLocks noMove="1" noResize="1"/>
          </p:cNvCxnSpPr>
          <p:nvPr/>
        </p:nvCxnSpPr>
        <p:spPr>
          <a:xfrm>
            <a:off x="5250183" y="1267733"/>
            <a:ext cx="0" cy="640080"/>
          </a:xfrm>
          <a:prstGeom prst="straightConnector1">
            <a:avLst/>
          </a:prstGeom>
          <a:noFill/>
          <a:ln w="6345" cap="flat">
            <a:solidFill>
              <a:srgbClr val="FFFFFF"/>
            </a:solidFill>
            <a:prstDash val="solid"/>
            <a:miter/>
          </a:ln>
        </p:spPr>
      </p:cxnSp>
      <p:cxnSp>
        <p:nvCxnSpPr>
          <p:cNvPr id="9" name="Straight Connector 16">
            <a:extLst>
              <a:ext uri="{FF2B5EF4-FFF2-40B4-BE49-F238E27FC236}">
                <a16:creationId xmlns:a16="http://schemas.microsoft.com/office/drawing/2014/main" id="{146B29F8-57D9-4C50-9DCA-D44D06020F7D}"/>
              </a:ext>
            </a:extLst>
          </p:cNvPr>
          <p:cNvCxnSpPr>
            <a:cxnSpLocks noMove="1" noResize="1"/>
          </p:cNvCxnSpPr>
          <p:nvPr/>
        </p:nvCxnSpPr>
        <p:spPr>
          <a:xfrm>
            <a:off x="6941823" y="1267733"/>
            <a:ext cx="0" cy="640080"/>
          </a:xfrm>
          <a:prstGeom prst="straightConnector1">
            <a:avLst/>
          </a:prstGeom>
          <a:noFill/>
          <a:ln w="6345" cap="flat">
            <a:solidFill>
              <a:srgbClr val="FFFFFF"/>
            </a:solidFill>
            <a:prstDash val="solid"/>
            <a:miter/>
          </a:ln>
        </p:spPr>
      </p:cxnSp>
      <p:cxnSp>
        <p:nvCxnSpPr>
          <p:cNvPr id="10" name="Straight Connector 18">
            <a:extLst>
              <a:ext uri="{FF2B5EF4-FFF2-40B4-BE49-F238E27FC236}">
                <a16:creationId xmlns:a16="http://schemas.microsoft.com/office/drawing/2014/main" id="{15A28473-D02F-4694-BF17-244866EC4F55}"/>
              </a:ext>
            </a:extLst>
          </p:cNvPr>
          <p:cNvCxnSpPr>
            <a:cxnSpLocks noMove="1" noResize="1"/>
          </p:cNvCxnSpPr>
          <p:nvPr/>
        </p:nvCxnSpPr>
        <p:spPr>
          <a:xfrm>
            <a:off x="5250183" y="1913025"/>
            <a:ext cx="1691640" cy="0"/>
          </a:xfrm>
          <a:prstGeom prst="straightConnector1">
            <a:avLst/>
          </a:prstGeom>
          <a:noFill/>
          <a:ln w="6345" cap="flat">
            <a:solidFill>
              <a:srgbClr val="FFFFFF"/>
            </a:solidFill>
            <a:prstDash val="solid"/>
            <a:miter/>
          </a:ln>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46188-D2AF-4A32-BACE-FBB741928FB8}"/>
              </a:ext>
            </a:extLst>
          </p:cNvPr>
          <p:cNvSpPr txBox="1">
            <a:spLocks noGrp="1"/>
          </p:cNvSpPr>
          <p:nvPr>
            <p:ph type="title"/>
          </p:nvPr>
        </p:nvSpPr>
        <p:spPr/>
        <p:txBody>
          <a:bodyPr/>
          <a:lstStyle/>
          <a:p>
            <a:pPr lvl="0"/>
            <a:r>
              <a:rPr lang="en-GB"/>
              <a:t>Introduction </a:t>
            </a:r>
          </a:p>
        </p:txBody>
      </p:sp>
      <p:sp>
        <p:nvSpPr>
          <p:cNvPr id="3" name="Content Placeholder 2">
            <a:extLst>
              <a:ext uri="{FF2B5EF4-FFF2-40B4-BE49-F238E27FC236}">
                <a16:creationId xmlns:a16="http://schemas.microsoft.com/office/drawing/2014/main" id="{9718D49C-843F-4BFB-85A3-1A961C9EA8C7}"/>
              </a:ext>
            </a:extLst>
          </p:cNvPr>
          <p:cNvSpPr txBox="1">
            <a:spLocks noGrp="1"/>
          </p:cNvSpPr>
          <p:nvPr>
            <p:ph idx="1"/>
          </p:nvPr>
        </p:nvSpPr>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000000"/>
        </a:solidFill>
        <a:effectLst/>
      </p:bgPr>
    </p:bg>
    <p:spTree>
      <p:nvGrpSpPr>
        <p:cNvPr id="1" name=""/>
        <p:cNvGrpSpPr/>
        <p:nvPr/>
      </p:nvGrpSpPr>
      <p:grpSpPr>
        <a:xfrm>
          <a:off x="0" y="0"/>
          <a:ext cx="0" cy="0"/>
          <a:chOff x="0" y="0"/>
          <a:chExt cx="0" cy="0"/>
        </a:xfrm>
      </p:grpSpPr>
      <p:sp>
        <p:nvSpPr>
          <p:cNvPr id="2" name="Rectangle 134">
            <a:extLst>
              <a:ext uri="{FF2B5EF4-FFF2-40B4-BE49-F238E27FC236}">
                <a16:creationId xmlns:a16="http://schemas.microsoft.com/office/drawing/2014/main" id="{9C81CDE6-2293-4C69-809F-ED803CCE578F}"/>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136">
            <a:extLst>
              <a:ext uri="{FF2B5EF4-FFF2-40B4-BE49-F238E27FC236}">
                <a16:creationId xmlns:a16="http://schemas.microsoft.com/office/drawing/2014/main" id="{5C4F4E57-145F-4886-B1B6-E035819E9F3D}"/>
              </a:ext>
            </a:extLst>
          </p:cNvPr>
          <p:cNvSpPr>
            <a:spLocks noMove="1" noResize="1"/>
          </p:cNvSpPr>
          <p:nvPr/>
        </p:nvSpPr>
        <p:spPr>
          <a:xfrm>
            <a:off x="1307866" y="1267733"/>
            <a:ext cx="9576264" cy="4307948"/>
          </a:xfrm>
          <a:prstGeom prst="rect">
            <a:avLst/>
          </a:prstGeom>
          <a:solidFill>
            <a:srgbClr val="000000"/>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38">
            <a:extLst>
              <a:ext uri="{FF2B5EF4-FFF2-40B4-BE49-F238E27FC236}">
                <a16:creationId xmlns:a16="http://schemas.microsoft.com/office/drawing/2014/main" id="{E92A5EAF-9B9B-4478-91E1-7727B6B08288}"/>
              </a:ext>
            </a:extLst>
          </p:cNvPr>
          <p:cNvSpPr>
            <a:spLocks noMove="1" noResize="1"/>
          </p:cNvSpPr>
          <p:nvPr/>
        </p:nvSpPr>
        <p:spPr>
          <a:xfrm>
            <a:off x="1447796" y="1411614"/>
            <a:ext cx="9296403" cy="4034771"/>
          </a:xfrm>
          <a:prstGeom prst="rect">
            <a:avLst/>
          </a:prstGeom>
          <a:noFill/>
          <a:ln w="6345" cap="sq">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40">
            <a:extLst>
              <a:ext uri="{FF2B5EF4-FFF2-40B4-BE49-F238E27FC236}">
                <a16:creationId xmlns:a16="http://schemas.microsoft.com/office/drawing/2014/main" id="{14D9C537-86DB-4EA6-9C77-7F3E8358E463}"/>
              </a:ext>
            </a:extLst>
          </p:cNvPr>
          <p:cNvSpPr>
            <a:spLocks noMove="1" noResize="1"/>
          </p:cNvSpPr>
          <p:nvPr/>
        </p:nvSpPr>
        <p:spPr>
          <a:xfrm>
            <a:off x="5135883" y="1267733"/>
            <a:ext cx="1920240" cy="731520"/>
          </a:xfrm>
          <a:prstGeom prst="rect">
            <a:avLst/>
          </a:prstGeom>
          <a:solidFill>
            <a:srgbClr val="0F6F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6" name="Group 142">
            <a:extLst>
              <a:ext uri="{FF2B5EF4-FFF2-40B4-BE49-F238E27FC236}">
                <a16:creationId xmlns:a16="http://schemas.microsoft.com/office/drawing/2014/main" id="{0DB18987-AA08-4A6A-9D2F-5C6BFE56453E}"/>
              </a:ext>
            </a:extLst>
          </p:cNvPr>
          <p:cNvGrpSpPr/>
          <p:nvPr/>
        </p:nvGrpSpPr>
        <p:grpSpPr>
          <a:xfrm>
            <a:off x="5250183" y="1267733"/>
            <a:ext cx="1691640" cy="615931"/>
            <a:chOff x="5250183" y="1267733"/>
            <a:chExt cx="1691640" cy="615931"/>
          </a:xfrm>
        </p:grpSpPr>
        <p:cxnSp>
          <p:nvCxnSpPr>
            <p:cNvPr id="7" name="Straight Connector 143">
              <a:extLst>
                <a:ext uri="{FF2B5EF4-FFF2-40B4-BE49-F238E27FC236}">
                  <a16:creationId xmlns:a16="http://schemas.microsoft.com/office/drawing/2014/main" id="{CB287336-8E54-4000-8256-FCBA12A5FCFC}"/>
                </a:ext>
              </a:extLst>
            </p:cNvPr>
            <p:cNvCxnSpPr/>
            <p:nvPr/>
          </p:nvCxnSpPr>
          <p:spPr>
            <a:xfrm>
              <a:off x="5250183" y="1267733"/>
              <a:ext cx="0" cy="612648"/>
            </a:xfrm>
            <a:prstGeom prst="straightConnector1">
              <a:avLst/>
            </a:prstGeom>
            <a:noFill/>
            <a:ln w="6345" cap="flat">
              <a:solidFill>
                <a:srgbClr val="FFFFFF"/>
              </a:solidFill>
              <a:prstDash val="solid"/>
              <a:miter/>
            </a:ln>
          </p:spPr>
        </p:cxnSp>
        <p:cxnSp>
          <p:nvCxnSpPr>
            <p:cNvPr id="8" name="Straight Connector 144">
              <a:extLst>
                <a:ext uri="{FF2B5EF4-FFF2-40B4-BE49-F238E27FC236}">
                  <a16:creationId xmlns:a16="http://schemas.microsoft.com/office/drawing/2014/main" id="{0D0F46F7-2FC8-4E34-BFCF-211EA585B3F4}"/>
                </a:ext>
              </a:extLst>
            </p:cNvPr>
            <p:cNvCxnSpPr/>
            <p:nvPr/>
          </p:nvCxnSpPr>
          <p:spPr>
            <a:xfrm>
              <a:off x="6941823" y="1267733"/>
              <a:ext cx="0" cy="612648"/>
            </a:xfrm>
            <a:prstGeom prst="straightConnector1">
              <a:avLst/>
            </a:prstGeom>
            <a:noFill/>
            <a:ln w="6345" cap="flat">
              <a:solidFill>
                <a:srgbClr val="FFFFFF"/>
              </a:solidFill>
              <a:prstDash val="solid"/>
              <a:miter/>
            </a:ln>
          </p:spPr>
        </p:cxnSp>
        <p:cxnSp>
          <p:nvCxnSpPr>
            <p:cNvPr id="9" name="Straight Connector 145">
              <a:extLst>
                <a:ext uri="{FF2B5EF4-FFF2-40B4-BE49-F238E27FC236}">
                  <a16:creationId xmlns:a16="http://schemas.microsoft.com/office/drawing/2014/main" id="{8EB762D2-1F4D-4D95-AF0C-12C3CCBECC98}"/>
                </a:ext>
              </a:extLst>
            </p:cNvPr>
            <p:cNvCxnSpPr/>
            <p:nvPr/>
          </p:nvCxnSpPr>
          <p:spPr>
            <a:xfrm>
              <a:off x="5250183" y="1883664"/>
              <a:ext cx="1691640" cy="0"/>
            </a:xfrm>
            <a:prstGeom prst="straightConnector1">
              <a:avLst/>
            </a:prstGeom>
            <a:noFill/>
            <a:ln w="6345" cap="flat">
              <a:solidFill>
                <a:srgbClr val="FFFFFF"/>
              </a:solidFill>
              <a:prstDash val="solid"/>
              <a:miter/>
            </a:ln>
          </p:spPr>
        </p:cxnSp>
      </p:grpSp>
      <p:sp>
        <p:nvSpPr>
          <p:cNvPr id="10" name="Rectangle 147">
            <a:extLst>
              <a:ext uri="{FF2B5EF4-FFF2-40B4-BE49-F238E27FC236}">
                <a16:creationId xmlns:a16="http://schemas.microsoft.com/office/drawing/2014/main" id="{8F20B68D-90B9-481D-A115-4EF173587FC0}"/>
              </a:ext>
            </a:extLst>
          </p:cNvPr>
          <p:cNvSpPr>
            <a:spLocks noMove="1" noResize="1"/>
          </p:cNvSpPr>
          <p:nvPr/>
        </p:nvSpPr>
        <p:spPr>
          <a:xfrm>
            <a:off x="0" y="0"/>
            <a:ext cx="12191996" cy="6858000"/>
          </a:xfrm>
          <a:prstGeom prst="rect">
            <a:avLst/>
          </a:prstGeom>
          <a:solidFill>
            <a:srgbClr val="153A6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1" name="Rectangle 149">
            <a:extLst>
              <a:ext uri="{FF2B5EF4-FFF2-40B4-BE49-F238E27FC236}">
                <a16:creationId xmlns:a16="http://schemas.microsoft.com/office/drawing/2014/main" id="{4BAF9F8C-76A1-462B-9663-14FCB2B2720B}"/>
              </a:ext>
            </a:extLst>
          </p:cNvPr>
          <p:cNvSpPr>
            <a:spLocks noMove="1" noResize="1"/>
          </p:cNvSpPr>
          <p:nvPr/>
        </p:nvSpPr>
        <p:spPr>
          <a:xfrm>
            <a:off x="0" y="-2386"/>
            <a:ext cx="12191996" cy="6858000"/>
          </a:xfrm>
          <a:prstGeom prst="rect">
            <a:avLst/>
          </a:prstGeom>
          <a:blipFill>
            <a:blip r:embed="rId3">
              <a:alphaModFix amt="40000"/>
            </a:blip>
            <a:tile sx="85657" sy="85657" algn="tl"/>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Rectangle 151">
            <a:extLst>
              <a:ext uri="{FF2B5EF4-FFF2-40B4-BE49-F238E27FC236}">
                <a16:creationId xmlns:a16="http://schemas.microsoft.com/office/drawing/2014/main" id="{B9C2EE23-B084-4D82-8E7E-52C41287CB34}"/>
              </a:ext>
            </a:extLst>
          </p:cNvPr>
          <p:cNvSpPr>
            <a:spLocks noMove="1" noResize="1"/>
          </p:cNvSpPr>
          <p:nvPr/>
        </p:nvSpPr>
        <p:spPr>
          <a:xfrm>
            <a:off x="0" y="0"/>
            <a:ext cx="12193862" cy="6858000"/>
          </a:xfrm>
          <a:prstGeom prst="rect">
            <a:avLst/>
          </a:prstGeom>
          <a:solidFill>
            <a:srgbClr val="40404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3" name="Rectangle 153">
            <a:extLst>
              <a:ext uri="{FF2B5EF4-FFF2-40B4-BE49-F238E27FC236}">
                <a16:creationId xmlns:a16="http://schemas.microsoft.com/office/drawing/2014/main" id="{C09697DE-DCB6-46E6-9876-B61D831B61CA}"/>
              </a:ext>
            </a:extLst>
          </p:cNvPr>
          <p:cNvSpPr>
            <a:spLocks noMove="1" noResize="1"/>
          </p:cNvSpPr>
          <p:nvPr/>
        </p:nvSpPr>
        <p:spPr>
          <a:xfrm>
            <a:off x="656200" y="643463"/>
            <a:ext cx="4143832" cy="5566309"/>
          </a:xfrm>
          <a:prstGeom prst="rect">
            <a:avLst/>
          </a:prstGeom>
          <a:solidFill>
            <a:srgbClr val="FFFFFF"/>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Rectangle 155">
            <a:extLst>
              <a:ext uri="{FF2B5EF4-FFF2-40B4-BE49-F238E27FC236}">
                <a16:creationId xmlns:a16="http://schemas.microsoft.com/office/drawing/2014/main" id="{7E1EFAC0-2F89-4341-82BC-B6B4231D05D0}"/>
              </a:ext>
            </a:extLst>
          </p:cNvPr>
          <p:cNvSpPr>
            <a:spLocks noMove="1" noResize="1"/>
          </p:cNvSpPr>
          <p:nvPr/>
        </p:nvSpPr>
        <p:spPr>
          <a:xfrm>
            <a:off x="821588" y="806857"/>
            <a:ext cx="3813048" cy="5239512"/>
          </a:xfrm>
          <a:prstGeom prst="rect">
            <a:avLst/>
          </a:prstGeom>
          <a:noFill/>
          <a:ln w="6345" cap="sq">
            <a:solidFill>
              <a:srgbClr val="00000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Title 1">
            <a:extLst>
              <a:ext uri="{FF2B5EF4-FFF2-40B4-BE49-F238E27FC236}">
                <a16:creationId xmlns:a16="http://schemas.microsoft.com/office/drawing/2014/main" id="{6553D9D9-3044-4D70-8069-D54A45F45123}"/>
              </a:ext>
            </a:extLst>
          </p:cNvPr>
          <p:cNvSpPr txBox="1">
            <a:spLocks noGrp="1"/>
          </p:cNvSpPr>
          <p:nvPr>
            <p:ph type="title"/>
          </p:nvPr>
        </p:nvSpPr>
        <p:spPr>
          <a:xfrm>
            <a:off x="1256495" y="1559765"/>
            <a:ext cx="2978283" cy="3135377"/>
          </a:xfrm>
        </p:spPr>
        <p:txBody>
          <a:bodyPr anchorCtr="1"/>
          <a:lstStyle/>
          <a:p>
            <a:pPr lvl="0" algn="ctr">
              <a:lnSpc>
                <a:spcPct val="83000"/>
              </a:lnSpc>
            </a:pPr>
            <a:r>
              <a:rPr lang="en-US" sz="4100" cap="all" spc="-100">
                <a:solidFill>
                  <a:srgbClr val="000000"/>
                </a:solidFill>
              </a:rPr>
              <a:t>One message                  Agnieszka Wilkosz </a:t>
            </a:r>
          </a:p>
        </p:txBody>
      </p:sp>
      <p:sp>
        <p:nvSpPr>
          <p:cNvPr id="16" name="Rectangle 157">
            <a:extLst>
              <a:ext uri="{FF2B5EF4-FFF2-40B4-BE49-F238E27FC236}">
                <a16:creationId xmlns:a16="http://schemas.microsoft.com/office/drawing/2014/main" id="{426281AA-6DDA-4B66-896E-C35653DCC3E6}"/>
              </a:ext>
            </a:extLst>
          </p:cNvPr>
          <p:cNvSpPr>
            <a:spLocks noMove="1" noResize="1"/>
          </p:cNvSpPr>
          <p:nvPr/>
        </p:nvSpPr>
        <p:spPr>
          <a:xfrm>
            <a:off x="1767992" y="640857"/>
            <a:ext cx="1920240" cy="731520"/>
          </a:xfrm>
          <a:prstGeom prst="rect">
            <a:avLst/>
          </a:prstGeom>
          <a:solidFill>
            <a:srgbClr val="0F6F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cxnSp>
        <p:nvCxnSpPr>
          <p:cNvPr id="17" name="Straight Connector 159">
            <a:extLst>
              <a:ext uri="{FF2B5EF4-FFF2-40B4-BE49-F238E27FC236}">
                <a16:creationId xmlns:a16="http://schemas.microsoft.com/office/drawing/2014/main" id="{613B552E-CA85-44F2-9399-858CAE392007}"/>
              </a:ext>
            </a:extLst>
          </p:cNvPr>
          <p:cNvCxnSpPr>
            <a:cxnSpLocks noMove="1" noResize="1"/>
          </p:cNvCxnSpPr>
          <p:nvPr/>
        </p:nvCxnSpPr>
        <p:spPr>
          <a:xfrm>
            <a:off x="1882292" y="640857"/>
            <a:ext cx="0" cy="640080"/>
          </a:xfrm>
          <a:prstGeom prst="straightConnector1">
            <a:avLst/>
          </a:prstGeom>
          <a:noFill/>
          <a:ln w="6345" cap="flat">
            <a:solidFill>
              <a:srgbClr val="FFFFFF"/>
            </a:solidFill>
            <a:prstDash val="solid"/>
            <a:miter/>
          </a:ln>
        </p:spPr>
      </p:cxnSp>
      <p:cxnSp>
        <p:nvCxnSpPr>
          <p:cNvPr id="18" name="Straight Connector 161">
            <a:extLst>
              <a:ext uri="{FF2B5EF4-FFF2-40B4-BE49-F238E27FC236}">
                <a16:creationId xmlns:a16="http://schemas.microsoft.com/office/drawing/2014/main" id="{1422960E-0CC5-4167-A2CE-C9284535629D}"/>
              </a:ext>
            </a:extLst>
          </p:cNvPr>
          <p:cNvCxnSpPr>
            <a:cxnSpLocks noMove="1" noResize="1"/>
          </p:cNvCxnSpPr>
          <p:nvPr/>
        </p:nvCxnSpPr>
        <p:spPr>
          <a:xfrm>
            <a:off x="3573932" y="640857"/>
            <a:ext cx="0" cy="640080"/>
          </a:xfrm>
          <a:prstGeom prst="straightConnector1">
            <a:avLst/>
          </a:prstGeom>
          <a:noFill/>
          <a:ln w="6345" cap="flat">
            <a:solidFill>
              <a:srgbClr val="FFFFFF"/>
            </a:solidFill>
            <a:prstDash val="solid"/>
            <a:miter/>
          </a:ln>
        </p:spPr>
      </p:cxnSp>
      <p:cxnSp>
        <p:nvCxnSpPr>
          <p:cNvPr id="19" name="Straight Connector 163">
            <a:extLst>
              <a:ext uri="{FF2B5EF4-FFF2-40B4-BE49-F238E27FC236}">
                <a16:creationId xmlns:a16="http://schemas.microsoft.com/office/drawing/2014/main" id="{5420D1B4-D6CA-4927-9932-5BB51AAF023B}"/>
              </a:ext>
            </a:extLst>
          </p:cNvPr>
          <p:cNvCxnSpPr>
            <a:cxnSpLocks noMove="1" noResize="1"/>
          </p:cNvCxnSpPr>
          <p:nvPr/>
        </p:nvCxnSpPr>
        <p:spPr>
          <a:xfrm>
            <a:off x="1882292" y="1286149"/>
            <a:ext cx="1691640" cy="0"/>
          </a:xfrm>
          <a:prstGeom prst="straightConnector1">
            <a:avLst/>
          </a:prstGeom>
          <a:noFill/>
          <a:ln w="6345" cap="flat">
            <a:solidFill>
              <a:srgbClr val="FFFFFF"/>
            </a:solidFill>
            <a:prstDash val="solid"/>
            <a:miter/>
          </a:ln>
        </p:spPr>
      </p:cxnSp>
      <p:pic>
        <p:nvPicPr>
          <p:cNvPr id="20" name="Picture 2" descr="Image preview">
            <a:extLst>
              <a:ext uri="{FF2B5EF4-FFF2-40B4-BE49-F238E27FC236}">
                <a16:creationId xmlns:a16="http://schemas.microsoft.com/office/drawing/2014/main" id="{8D06F153-631B-442A-AD7F-02A94166DFD2}"/>
              </a:ext>
            </a:extLst>
          </p:cNvPr>
          <p:cNvPicPr>
            <a:picLocks noGrp="1" noChangeAspect="1"/>
          </p:cNvPicPr>
          <p:nvPr>
            <p:ph idx="1"/>
          </p:nvPr>
        </p:nvPicPr>
        <p:blipFill>
          <a:blip r:embed="rId4"/>
          <a:srcRect l="3932" r="5932"/>
          <a:stretch>
            <a:fillRect/>
          </a:stretch>
        </p:blipFill>
        <p:spPr>
          <a:xfrm>
            <a:off x="6566781" y="645109"/>
            <a:ext cx="3761823" cy="5564663"/>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bg>
      <p:bgPr>
        <a:solidFill>
          <a:srgbClr val="000000"/>
        </a:solidFill>
        <a:effectLst/>
      </p:bgPr>
    </p:bg>
    <p:spTree>
      <p:nvGrpSpPr>
        <p:cNvPr id="1" name=""/>
        <p:cNvGrpSpPr/>
        <p:nvPr/>
      </p:nvGrpSpPr>
      <p:grpSpPr>
        <a:xfrm>
          <a:off x="0" y="0"/>
          <a:ext cx="0" cy="0"/>
          <a:chOff x="0" y="0"/>
          <a:chExt cx="0" cy="0"/>
        </a:xfrm>
      </p:grpSpPr>
      <p:sp>
        <p:nvSpPr>
          <p:cNvPr id="2" name="Rectangle 70">
            <a:extLst>
              <a:ext uri="{FF2B5EF4-FFF2-40B4-BE49-F238E27FC236}">
                <a16:creationId xmlns:a16="http://schemas.microsoft.com/office/drawing/2014/main" id="{1E2B7B43-A367-47C6-8F95-AEECF4CBAD02}"/>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72">
            <a:extLst>
              <a:ext uri="{FF2B5EF4-FFF2-40B4-BE49-F238E27FC236}">
                <a16:creationId xmlns:a16="http://schemas.microsoft.com/office/drawing/2014/main" id="{845F4FA7-AE89-40DA-A7F9-A2D34EC9A710}"/>
              </a:ext>
            </a:extLst>
          </p:cNvPr>
          <p:cNvSpPr>
            <a:spLocks noMove="1" noResize="1"/>
          </p:cNvSpPr>
          <p:nvPr/>
        </p:nvSpPr>
        <p:spPr>
          <a:xfrm>
            <a:off x="1307866" y="1267733"/>
            <a:ext cx="9576264" cy="4307948"/>
          </a:xfrm>
          <a:prstGeom prst="rect">
            <a:avLst/>
          </a:prstGeom>
          <a:solidFill>
            <a:srgbClr val="000000"/>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74">
            <a:extLst>
              <a:ext uri="{FF2B5EF4-FFF2-40B4-BE49-F238E27FC236}">
                <a16:creationId xmlns:a16="http://schemas.microsoft.com/office/drawing/2014/main" id="{F0CD3439-537A-4E16-AB6C-24288098F0D8}"/>
              </a:ext>
            </a:extLst>
          </p:cNvPr>
          <p:cNvSpPr>
            <a:spLocks noMove="1" noResize="1"/>
          </p:cNvSpPr>
          <p:nvPr/>
        </p:nvSpPr>
        <p:spPr>
          <a:xfrm>
            <a:off x="1447796" y="1411614"/>
            <a:ext cx="9296403" cy="4034771"/>
          </a:xfrm>
          <a:prstGeom prst="rect">
            <a:avLst/>
          </a:prstGeom>
          <a:noFill/>
          <a:ln w="6345" cap="sq">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76">
            <a:extLst>
              <a:ext uri="{FF2B5EF4-FFF2-40B4-BE49-F238E27FC236}">
                <a16:creationId xmlns:a16="http://schemas.microsoft.com/office/drawing/2014/main" id="{973D62F5-8CC9-4AEF-9E1C-8BE50C039713}"/>
              </a:ext>
            </a:extLst>
          </p:cNvPr>
          <p:cNvSpPr>
            <a:spLocks noMove="1" noResize="1"/>
          </p:cNvSpPr>
          <p:nvPr/>
        </p:nvSpPr>
        <p:spPr>
          <a:xfrm>
            <a:off x="5135883" y="1267733"/>
            <a:ext cx="1920240" cy="731520"/>
          </a:xfrm>
          <a:prstGeom prst="rect">
            <a:avLst/>
          </a:prstGeom>
          <a:solidFill>
            <a:srgbClr val="0F6F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6" name="Group 78">
            <a:extLst>
              <a:ext uri="{FF2B5EF4-FFF2-40B4-BE49-F238E27FC236}">
                <a16:creationId xmlns:a16="http://schemas.microsoft.com/office/drawing/2014/main" id="{F56369FF-7067-4C3C-9F52-C2673ADE1CC0}"/>
              </a:ext>
            </a:extLst>
          </p:cNvPr>
          <p:cNvGrpSpPr/>
          <p:nvPr/>
        </p:nvGrpSpPr>
        <p:grpSpPr>
          <a:xfrm>
            <a:off x="5250183" y="1267733"/>
            <a:ext cx="1691640" cy="615931"/>
            <a:chOff x="5250183" y="1267733"/>
            <a:chExt cx="1691640" cy="615931"/>
          </a:xfrm>
        </p:grpSpPr>
        <p:cxnSp>
          <p:nvCxnSpPr>
            <p:cNvPr id="7" name="Straight Connector 79">
              <a:extLst>
                <a:ext uri="{FF2B5EF4-FFF2-40B4-BE49-F238E27FC236}">
                  <a16:creationId xmlns:a16="http://schemas.microsoft.com/office/drawing/2014/main" id="{1B7C5C15-A5C0-4E1B-B2F6-FD80DC4252F4}"/>
                </a:ext>
              </a:extLst>
            </p:cNvPr>
            <p:cNvCxnSpPr/>
            <p:nvPr/>
          </p:nvCxnSpPr>
          <p:spPr>
            <a:xfrm>
              <a:off x="5250183" y="1267733"/>
              <a:ext cx="0" cy="612648"/>
            </a:xfrm>
            <a:prstGeom prst="straightConnector1">
              <a:avLst/>
            </a:prstGeom>
            <a:noFill/>
            <a:ln w="6345" cap="flat">
              <a:solidFill>
                <a:srgbClr val="FFFFFF"/>
              </a:solidFill>
              <a:prstDash val="solid"/>
              <a:miter/>
            </a:ln>
          </p:spPr>
        </p:cxnSp>
        <p:cxnSp>
          <p:nvCxnSpPr>
            <p:cNvPr id="8" name="Straight Connector 80">
              <a:extLst>
                <a:ext uri="{FF2B5EF4-FFF2-40B4-BE49-F238E27FC236}">
                  <a16:creationId xmlns:a16="http://schemas.microsoft.com/office/drawing/2014/main" id="{C7F47897-2DFE-4AB3-BF23-E6A003A37B1A}"/>
                </a:ext>
              </a:extLst>
            </p:cNvPr>
            <p:cNvCxnSpPr/>
            <p:nvPr/>
          </p:nvCxnSpPr>
          <p:spPr>
            <a:xfrm>
              <a:off x="6941823" y="1267733"/>
              <a:ext cx="0" cy="612648"/>
            </a:xfrm>
            <a:prstGeom prst="straightConnector1">
              <a:avLst/>
            </a:prstGeom>
            <a:noFill/>
            <a:ln w="6345" cap="flat">
              <a:solidFill>
                <a:srgbClr val="FFFFFF"/>
              </a:solidFill>
              <a:prstDash val="solid"/>
              <a:miter/>
            </a:ln>
          </p:spPr>
        </p:cxnSp>
        <p:cxnSp>
          <p:nvCxnSpPr>
            <p:cNvPr id="9" name="Straight Connector 81">
              <a:extLst>
                <a:ext uri="{FF2B5EF4-FFF2-40B4-BE49-F238E27FC236}">
                  <a16:creationId xmlns:a16="http://schemas.microsoft.com/office/drawing/2014/main" id="{564A6AA2-9604-4F7B-BD00-BA5BE14E429F}"/>
                </a:ext>
              </a:extLst>
            </p:cNvPr>
            <p:cNvCxnSpPr/>
            <p:nvPr/>
          </p:nvCxnSpPr>
          <p:spPr>
            <a:xfrm>
              <a:off x="5250183" y="1883664"/>
              <a:ext cx="1691640" cy="0"/>
            </a:xfrm>
            <a:prstGeom prst="straightConnector1">
              <a:avLst/>
            </a:prstGeom>
            <a:noFill/>
            <a:ln w="6345" cap="flat">
              <a:solidFill>
                <a:srgbClr val="FFFFFF"/>
              </a:solidFill>
              <a:prstDash val="solid"/>
              <a:miter/>
            </a:ln>
          </p:spPr>
        </p:cxnSp>
      </p:grpSp>
      <p:sp>
        <p:nvSpPr>
          <p:cNvPr id="10" name="Rectangle 83">
            <a:extLst>
              <a:ext uri="{FF2B5EF4-FFF2-40B4-BE49-F238E27FC236}">
                <a16:creationId xmlns:a16="http://schemas.microsoft.com/office/drawing/2014/main" id="{67653CC2-BDDA-4827-9BFC-E894F1D3F99B}"/>
              </a:ext>
            </a:extLst>
          </p:cNvPr>
          <p:cNvSpPr>
            <a:spLocks noMove="1" noResize="1"/>
          </p:cNvSpPr>
          <p:nvPr/>
        </p:nvSpPr>
        <p:spPr>
          <a:xfrm>
            <a:off x="0" y="0"/>
            <a:ext cx="12191996" cy="6858000"/>
          </a:xfrm>
          <a:prstGeom prst="rect">
            <a:avLst/>
          </a:prstGeom>
          <a:solidFill>
            <a:srgbClr val="153A6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1" name="Rectangle 85">
            <a:extLst>
              <a:ext uri="{FF2B5EF4-FFF2-40B4-BE49-F238E27FC236}">
                <a16:creationId xmlns:a16="http://schemas.microsoft.com/office/drawing/2014/main" id="{CCA91FD9-FECA-4F4E-8010-FDCB70E29FEA}"/>
              </a:ext>
            </a:extLst>
          </p:cNvPr>
          <p:cNvSpPr>
            <a:spLocks noMove="1" noResize="1"/>
          </p:cNvSpPr>
          <p:nvPr/>
        </p:nvSpPr>
        <p:spPr>
          <a:xfrm>
            <a:off x="0" y="-2386"/>
            <a:ext cx="12191996" cy="6858000"/>
          </a:xfrm>
          <a:prstGeom prst="rect">
            <a:avLst/>
          </a:prstGeom>
          <a:blipFill>
            <a:blip r:embed="rId3">
              <a:alphaModFix amt="40000"/>
            </a:blip>
            <a:tile sx="85657" sy="85657" algn="tl"/>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Rectangle 87">
            <a:extLst>
              <a:ext uri="{FF2B5EF4-FFF2-40B4-BE49-F238E27FC236}">
                <a16:creationId xmlns:a16="http://schemas.microsoft.com/office/drawing/2014/main" id="{92ABBA6C-B256-44F7-91E4-994A62667425}"/>
              </a:ext>
            </a:extLst>
          </p:cNvPr>
          <p:cNvSpPr>
            <a:spLocks noMove="1" noResize="1"/>
          </p:cNvSpPr>
          <p:nvPr/>
        </p:nvSpPr>
        <p:spPr>
          <a:xfrm>
            <a:off x="0" y="0"/>
            <a:ext cx="12193862" cy="6858000"/>
          </a:xfrm>
          <a:prstGeom prst="rect">
            <a:avLst/>
          </a:prstGeom>
          <a:solidFill>
            <a:srgbClr val="40404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3" name="Rectangle 89">
            <a:extLst>
              <a:ext uri="{FF2B5EF4-FFF2-40B4-BE49-F238E27FC236}">
                <a16:creationId xmlns:a16="http://schemas.microsoft.com/office/drawing/2014/main" id="{5A13842B-68B0-42CF-8C6E-D17C91A72003}"/>
              </a:ext>
            </a:extLst>
          </p:cNvPr>
          <p:cNvSpPr>
            <a:spLocks noMove="1" noResize="1"/>
          </p:cNvSpPr>
          <p:nvPr/>
        </p:nvSpPr>
        <p:spPr>
          <a:xfrm>
            <a:off x="656200" y="643463"/>
            <a:ext cx="4143832" cy="5566309"/>
          </a:xfrm>
          <a:prstGeom prst="rect">
            <a:avLst/>
          </a:prstGeom>
          <a:solidFill>
            <a:srgbClr val="FFFFFF"/>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Rectangle 91">
            <a:extLst>
              <a:ext uri="{FF2B5EF4-FFF2-40B4-BE49-F238E27FC236}">
                <a16:creationId xmlns:a16="http://schemas.microsoft.com/office/drawing/2014/main" id="{A85A777B-8144-4DF2-8B88-067861FBECCF}"/>
              </a:ext>
            </a:extLst>
          </p:cNvPr>
          <p:cNvSpPr>
            <a:spLocks noMove="1" noResize="1"/>
          </p:cNvSpPr>
          <p:nvPr/>
        </p:nvSpPr>
        <p:spPr>
          <a:xfrm>
            <a:off x="821588" y="806857"/>
            <a:ext cx="3813048" cy="5239512"/>
          </a:xfrm>
          <a:prstGeom prst="rect">
            <a:avLst/>
          </a:prstGeom>
          <a:noFill/>
          <a:ln w="6345" cap="sq">
            <a:solidFill>
              <a:srgbClr val="00000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Title 1">
            <a:extLst>
              <a:ext uri="{FF2B5EF4-FFF2-40B4-BE49-F238E27FC236}">
                <a16:creationId xmlns:a16="http://schemas.microsoft.com/office/drawing/2014/main" id="{6FF716E7-59E7-462E-A664-1180ACF9B439}"/>
              </a:ext>
            </a:extLst>
          </p:cNvPr>
          <p:cNvSpPr txBox="1">
            <a:spLocks noGrp="1"/>
          </p:cNvSpPr>
          <p:nvPr>
            <p:ph type="title"/>
          </p:nvPr>
        </p:nvSpPr>
        <p:spPr>
          <a:xfrm>
            <a:off x="819723" y="981215"/>
            <a:ext cx="3883657" cy="4839718"/>
          </a:xfrm>
        </p:spPr>
        <p:txBody>
          <a:bodyPr anchorCtr="1"/>
          <a:lstStyle/>
          <a:p>
            <a:pPr lvl="0" algn="ctr">
              <a:lnSpc>
                <a:spcPct val="83000"/>
              </a:lnSpc>
            </a:pPr>
            <a:r>
              <a:rPr lang="en-US" sz="4100" cap="all" spc="-100">
                <a:solidFill>
                  <a:srgbClr val="000000"/>
                </a:solidFill>
              </a:rPr>
              <a:t>WORKING MEMORY </a:t>
            </a:r>
            <a:br>
              <a:rPr lang="en-US" sz="4100" cap="all" spc="-100">
                <a:solidFill>
                  <a:srgbClr val="000000"/>
                </a:solidFill>
              </a:rPr>
            </a:br>
            <a:r>
              <a:rPr lang="en-US" sz="4100" cap="all" spc="-100">
                <a:solidFill>
                  <a:srgbClr val="000000"/>
                </a:solidFill>
              </a:rPr>
              <a:t>Ionut Sontica</a:t>
            </a:r>
          </a:p>
        </p:txBody>
      </p:sp>
      <p:sp>
        <p:nvSpPr>
          <p:cNvPr id="16" name="Rectangle 93">
            <a:extLst>
              <a:ext uri="{FF2B5EF4-FFF2-40B4-BE49-F238E27FC236}">
                <a16:creationId xmlns:a16="http://schemas.microsoft.com/office/drawing/2014/main" id="{77E462D1-47E0-4E86-B342-758B2F693310}"/>
              </a:ext>
            </a:extLst>
          </p:cNvPr>
          <p:cNvSpPr>
            <a:spLocks noMove="1" noResize="1"/>
          </p:cNvSpPr>
          <p:nvPr/>
        </p:nvSpPr>
        <p:spPr>
          <a:xfrm>
            <a:off x="1767992" y="640857"/>
            <a:ext cx="1920240" cy="731520"/>
          </a:xfrm>
          <a:prstGeom prst="rect">
            <a:avLst/>
          </a:prstGeom>
          <a:solidFill>
            <a:srgbClr val="0F6F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cxnSp>
        <p:nvCxnSpPr>
          <p:cNvPr id="17" name="Straight Connector 95">
            <a:extLst>
              <a:ext uri="{FF2B5EF4-FFF2-40B4-BE49-F238E27FC236}">
                <a16:creationId xmlns:a16="http://schemas.microsoft.com/office/drawing/2014/main" id="{D0233A4A-AF94-41F5-A8B3-C7AA1D14426B}"/>
              </a:ext>
            </a:extLst>
          </p:cNvPr>
          <p:cNvCxnSpPr>
            <a:cxnSpLocks noMove="1" noResize="1"/>
          </p:cNvCxnSpPr>
          <p:nvPr/>
        </p:nvCxnSpPr>
        <p:spPr>
          <a:xfrm>
            <a:off x="1882292" y="640857"/>
            <a:ext cx="0" cy="640080"/>
          </a:xfrm>
          <a:prstGeom prst="straightConnector1">
            <a:avLst/>
          </a:prstGeom>
          <a:noFill/>
          <a:ln w="6345" cap="flat">
            <a:solidFill>
              <a:srgbClr val="FFFFFF"/>
            </a:solidFill>
            <a:prstDash val="solid"/>
            <a:miter/>
          </a:ln>
        </p:spPr>
      </p:cxnSp>
      <p:cxnSp>
        <p:nvCxnSpPr>
          <p:cNvPr id="18" name="Straight Connector 97">
            <a:extLst>
              <a:ext uri="{FF2B5EF4-FFF2-40B4-BE49-F238E27FC236}">
                <a16:creationId xmlns:a16="http://schemas.microsoft.com/office/drawing/2014/main" id="{6654BD84-C128-46AF-86E8-28AD1B655F10}"/>
              </a:ext>
            </a:extLst>
          </p:cNvPr>
          <p:cNvCxnSpPr>
            <a:cxnSpLocks noMove="1" noResize="1"/>
          </p:cNvCxnSpPr>
          <p:nvPr/>
        </p:nvCxnSpPr>
        <p:spPr>
          <a:xfrm>
            <a:off x="3573932" y="640857"/>
            <a:ext cx="0" cy="640080"/>
          </a:xfrm>
          <a:prstGeom prst="straightConnector1">
            <a:avLst/>
          </a:prstGeom>
          <a:noFill/>
          <a:ln w="6345" cap="flat">
            <a:solidFill>
              <a:srgbClr val="FFFFFF"/>
            </a:solidFill>
            <a:prstDash val="solid"/>
            <a:miter/>
          </a:ln>
        </p:spPr>
      </p:cxnSp>
      <p:cxnSp>
        <p:nvCxnSpPr>
          <p:cNvPr id="19" name="Straight Connector 99">
            <a:extLst>
              <a:ext uri="{FF2B5EF4-FFF2-40B4-BE49-F238E27FC236}">
                <a16:creationId xmlns:a16="http://schemas.microsoft.com/office/drawing/2014/main" id="{01ACE7BA-A6FA-45CA-BCC1-3FF6C73516A4}"/>
              </a:ext>
            </a:extLst>
          </p:cNvPr>
          <p:cNvCxnSpPr>
            <a:cxnSpLocks noMove="1" noResize="1"/>
          </p:cNvCxnSpPr>
          <p:nvPr/>
        </p:nvCxnSpPr>
        <p:spPr>
          <a:xfrm>
            <a:off x="1882292" y="1286149"/>
            <a:ext cx="1691640" cy="0"/>
          </a:xfrm>
          <a:prstGeom prst="straightConnector1">
            <a:avLst/>
          </a:prstGeom>
          <a:noFill/>
          <a:ln w="6345" cap="flat">
            <a:solidFill>
              <a:srgbClr val="FFFFFF"/>
            </a:solidFill>
            <a:prstDash val="solid"/>
            <a:miter/>
          </a:ln>
        </p:spPr>
      </p:cxnSp>
      <p:pic>
        <p:nvPicPr>
          <p:cNvPr id="20" name="Picture 2" descr="Image preview">
            <a:extLst>
              <a:ext uri="{FF2B5EF4-FFF2-40B4-BE49-F238E27FC236}">
                <a16:creationId xmlns:a16="http://schemas.microsoft.com/office/drawing/2014/main" id="{EA75AC3A-ACD7-45AE-9EFF-7A6484C4ADA0}"/>
              </a:ext>
            </a:extLst>
          </p:cNvPr>
          <p:cNvPicPr>
            <a:picLocks noGrp="1" noChangeAspect="1"/>
          </p:cNvPicPr>
          <p:nvPr>
            <p:ph idx="1"/>
          </p:nvPr>
        </p:nvPicPr>
        <p:blipFill>
          <a:blip r:embed="rId4"/>
          <a:stretch>
            <a:fillRect/>
          </a:stretch>
        </p:blipFill>
        <p:spPr>
          <a:xfrm>
            <a:off x="6360941" y="633953"/>
            <a:ext cx="4173495" cy="5564663"/>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bg>
      <p:bgPr>
        <a:solidFill>
          <a:srgbClr val="000000"/>
        </a:solidFill>
        <a:effectLst/>
      </p:bgPr>
    </p:bg>
    <p:spTree>
      <p:nvGrpSpPr>
        <p:cNvPr id="1" name=""/>
        <p:cNvGrpSpPr/>
        <p:nvPr/>
      </p:nvGrpSpPr>
      <p:grpSpPr>
        <a:xfrm>
          <a:off x="0" y="0"/>
          <a:ext cx="0" cy="0"/>
          <a:chOff x="0" y="0"/>
          <a:chExt cx="0" cy="0"/>
        </a:xfrm>
      </p:grpSpPr>
      <p:sp>
        <p:nvSpPr>
          <p:cNvPr id="2" name="Rectangle 191">
            <a:extLst>
              <a:ext uri="{FF2B5EF4-FFF2-40B4-BE49-F238E27FC236}">
                <a16:creationId xmlns:a16="http://schemas.microsoft.com/office/drawing/2014/main" id="{3A33DCED-4E08-4141-A715-684AAF655D8E}"/>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192">
            <a:extLst>
              <a:ext uri="{FF2B5EF4-FFF2-40B4-BE49-F238E27FC236}">
                <a16:creationId xmlns:a16="http://schemas.microsoft.com/office/drawing/2014/main" id="{3838F6FE-5448-4026-BE6E-2AEFA720AFF0}"/>
              </a:ext>
            </a:extLst>
          </p:cNvPr>
          <p:cNvSpPr>
            <a:spLocks noMove="1" noResize="1"/>
          </p:cNvSpPr>
          <p:nvPr/>
        </p:nvSpPr>
        <p:spPr>
          <a:xfrm>
            <a:off x="1307866" y="1267733"/>
            <a:ext cx="9576264" cy="4307948"/>
          </a:xfrm>
          <a:prstGeom prst="rect">
            <a:avLst/>
          </a:prstGeom>
          <a:solidFill>
            <a:srgbClr val="000000"/>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93">
            <a:extLst>
              <a:ext uri="{FF2B5EF4-FFF2-40B4-BE49-F238E27FC236}">
                <a16:creationId xmlns:a16="http://schemas.microsoft.com/office/drawing/2014/main" id="{6D99C61F-1DD0-429C-BB4F-236B75338A14}"/>
              </a:ext>
            </a:extLst>
          </p:cNvPr>
          <p:cNvSpPr>
            <a:spLocks noMove="1" noResize="1"/>
          </p:cNvSpPr>
          <p:nvPr/>
        </p:nvSpPr>
        <p:spPr>
          <a:xfrm>
            <a:off x="1447796" y="1411614"/>
            <a:ext cx="9296403" cy="4034771"/>
          </a:xfrm>
          <a:prstGeom prst="rect">
            <a:avLst/>
          </a:prstGeom>
          <a:noFill/>
          <a:ln w="6345" cap="sq">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94">
            <a:extLst>
              <a:ext uri="{FF2B5EF4-FFF2-40B4-BE49-F238E27FC236}">
                <a16:creationId xmlns:a16="http://schemas.microsoft.com/office/drawing/2014/main" id="{5D9B1F9F-33A3-41D9-B08A-4640AB5CDE08}"/>
              </a:ext>
            </a:extLst>
          </p:cNvPr>
          <p:cNvSpPr>
            <a:spLocks noMove="1" noResize="1"/>
          </p:cNvSpPr>
          <p:nvPr/>
        </p:nvSpPr>
        <p:spPr>
          <a:xfrm>
            <a:off x="5135883" y="1267733"/>
            <a:ext cx="1920240" cy="731520"/>
          </a:xfrm>
          <a:prstGeom prst="rect">
            <a:avLst/>
          </a:prstGeom>
          <a:solidFill>
            <a:srgbClr val="0F6F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6" name="Group 195">
            <a:extLst>
              <a:ext uri="{FF2B5EF4-FFF2-40B4-BE49-F238E27FC236}">
                <a16:creationId xmlns:a16="http://schemas.microsoft.com/office/drawing/2014/main" id="{08A1EFD0-6578-4681-BB46-44DA826A71D9}"/>
              </a:ext>
            </a:extLst>
          </p:cNvPr>
          <p:cNvGrpSpPr/>
          <p:nvPr/>
        </p:nvGrpSpPr>
        <p:grpSpPr>
          <a:xfrm>
            <a:off x="5250183" y="1267733"/>
            <a:ext cx="1691640" cy="615931"/>
            <a:chOff x="5250183" y="1267733"/>
            <a:chExt cx="1691640" cy="615931"/>
          </a:xfrm>
        </p:grpSpPr>
        <p:cxnSp>
          <p:nvCxnSpPr>
            <p:cNvPr id="7" name="Straight Connector 196">
              <a:extLst>
                <a:ext uri="{FF2B5EF4-FFF2-40B4-BE49-F238E27FC236}">
                  <a16:creationId xmlns:a16="http://schemas.microsoft.com/office/drawing/2014/main" id="{3F4D0D51-F9E9-49CA-8EDF-6083844CE05F}"/>
                </a:ext>
              </a:extLst>
            </p:cNvPr>
            <p:cNvCxnSpPr/>
            <p:nvPr/>
          </p:nvCxnSpPr>
          <p:spPr>
            <a:xfrm>
              <a:off x="5250183" y="1267733"/>
              <a:ext cx="0" cy="612648"/>
            </a:xfrm>
            <a:prstGeom prst="straightConnector1">
              <a:avLst/>
            </a:prstGeom>
            <a:noFill/>
            <a:ln w="6345" cap="flat">
              <a:solidFill>
                <a:srgbClr val="FFFFFF"/>
              </a:solidFill>
              <a:prstDash val="solid"/>
              <a:miter/>
            </a:ln>
          </p:spPr>
        </p:cxnSp>
        <p:cxnSp>
          <p:nvCxnSpPr>
            <p:cNvPr id="8" name="Straight Connector 197">
              <a:extLst>
                <a:ext uri="{FF2B5EF4-FFF2-40B4-BE49-F238E27FC236}">
                  <a16:creationId xmlns:a16="http://schemas.microsoft.com/office/drawing/2014/main" id="{4938A796-F6A2-474F-B1E3-0B48996AE2C6}"/>
                </a:ext>
              </a:extLst>
            </p:cNvPr>
            <p:cNvCxnSpPr/>
            <p:nvPr/>
          </p:nvCxnSpPr>
          <p:spPr>
            <a:xfrm>
              <a:off x="6941823" y="1267733"/>
              <a:ext cx="0" cy="612648"/>
            </a:xfrm>
            <a:prstGeom prst="straightConnector1">
              <a:avLst/>
            </a:prstGeom>
            <a:noFill/>
            <a:ln w="6345" cap="flat">
              <a:solidFill>
                <a:srgbClr val="FFFFFF"/>
              </a:solidFill>
              <a:prstDash val="solid"/>
              <a:miter/>
            </a:ln>
          </p:spPr>
        </p:cxnSp>
        <p:cxnSp>
          <p:nvCxnSpPr>
            <p:cNvPr id="9" name="Straight Connector 198">
              <a:extLst>
                <a:ext uri="{FF2B5EF4-FFF2-40B4-BE49-F238E27FC236}">
                  <a16:creationId xmlns:a16="http://schemas.microsoft.com/office/drawing/2014/main" id="{2F8ED0A8-2DD4-43CB-B96B-33B46C73CAC9}"/>
                </a:ext>
              </a:extLst>
            </p:cNvPr>
            <p:cNvCxnSpPr/>
            <p:nvPr/>
          </p:nvCxnSpPr>
          <p:spPr>
            <a:xfrm>
              <a:off x="5250183" y="1883664"/>
              <a:ext cx="1691640" cy="0"/>
            </a:xfrm>
            <a:prstGeom prst="straightConnector1">
              <a:avLst/>
            </a:prstGeom>
            <a:noFill/>
            <a:ln w="6345" cap="flat">
              <a:solidFill>
                <a:srgbClr val="FFFFFF"/>
              </a:solidFill>
              <a:prstDash val="solid"/>
              <a:miter/>
            </a:ln>
          </p:spPr>
        </p:cxnSp>
      </p:grpSp>
      <p:sp>
        <p:nvSpPr>
          <p:cNvPr id="10" name="Rectangle 199">
            <a:extLst>
              <a:ext uri="{FF2B5EF4-FFF2-40B4-BE49-F238E27FC236}">
                <a16:creationId xmlns:a16="http://schemas.microsoft.com/office/drawing/2014/main" id="{85B01CE4-30D6-497A-AE96-8439B2A0FBC4}"/>
              </a:ext>
            </a:extLst>
          </p:cNvPr>
          <p:cNvSpPr>
            <a:spLocks noMove="1" noResize="1"/>
          </p:cNvSpPr>
          <p:nvPr/>
        </p:nvSpPr>
        <p:spPr>
          <a:xfrm>
            <a:off x="0" y="0"/>
            <a:ext cx="12191996" cy="6858000"/>
          </a:xfrm>
          <a:prstGeom prst="rect">
            <a:avLst/>
          </a:prstGeom>
          <a:solidFill>
            <a:srgbClr val="153A6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1" name="Rectangle 200">
            <a:extLst>
              <a:ext uri="{FF2B5EF4-FFF2-40B4-BE49-F238E27FC236}">
                <a16:creationId xmlns:a16="http://schemas.microsoft.com/office/drawing/2014/main" id="{5312BD13-2D67-495F-AED0-004B8A77252A}"/>
              </a:ext>
            </a:extLst>
          </p:cNvPr>
          <p:cNvSpPr>
            <a:spLocks noMove="1" noResize="1"/>
          </p:cNvSpPr>
          <p:nvPr/>
        </p:nvSpPr>
        <p:spPr>
          <a:xfrm>
            <a:off x="0" y="-2386"/>
            <a:ext cx="12191996" cy="6858000"/>
          </a:xfrm>
          <a:prstGeom prst="rect">
            <a:avLst/>
          </a:prstGeom>
          <a:blipFill>
            <a:blip r:embed="rId3">
              <a:alphaModFix amt="40000"/>
            </a:blip>
            <a:tile sx="85657" sy="85657" algn="tl"/>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Rectangle 201">
            <a:extLst>
              <a:ext uri="{FF2B5EF4-FFF2-40B4-BE49-F238E27FC236}">
                <a16:creationId xmlns:a16="http://schemas.microsoft.com/office/drawing/2014/main" id="{043BBA4B-436E-4F31-8F49-DADE37469FE0}"/>
              </a:ext>
            </a:extLst>
          </p:cNvPr>
          <p:cNvSpPr>
            <a:spLocks noMove="1" noResize="1"/>
          </p:cNvSpPr>
          <p:nvPr/>
        </p:nvSpPr>
        <p:spPr>
          <a:xfrm>
            <a:off x="0" y="0"/>
            <a:ext cx="12193862" cy="6858000"/>
          </a:xfrm>
          <a:prstGeom prst="rect">
            <a:avLst/>
          </a:prstGeom>
          <a:solidFill>
            <a:srgbClr val="40404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3" name="Rectangle 202">
            <a:extLst>
              <a:ext uri="{FF2B5EF4-FFF2-40B4-BE49-F238E27FC236}">
                <a16:creationId xmlns:a16="http://schemas.microsoft.com/office/drawing/2014/main" id="{F5CC9B20-DD10-411F-9F5B-BCD63CB500DE}"/>
              </a:ext>
            </a:extLst>
          </p:cNvPr>
          <p:cNvSpPr>
            <a:spLocks noMove="1" noResize="1"/>
          </p:cNvSpPr>
          <p:nvPr/>
        </p:nvSpPr>
        <p:spPr>
          <a:xfrm>
            <a:off x="656200" y="643463"/>
            <a:ext cx="4143832" cy="5566309"/>
          </a:xfrm>
          <a:prstGeom prst="rect">
            <a:avLst/>
          </a:prstGeom>
          <a:solidFill>
            <a:srgbClr val="FFFFFF"/>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Rectangle 203">
            <a:extLst>
              <a:ext uri="{FF2B5EF4-FFF2-40B4-BE49-F238E27FC236}">
                <a16:creationId xmlns:a16="http://schemas.microsoft.com/office/drawing/2014/main" id="{B7F8D2D6-CED3-4231-94E6-DD5031BEF315}"/>
              </a:ext>
            </a:extLst>
          </p:cNvPr>
          <p:cNvSpPr>
            <a:spLocks noMove="1" noResize="1"/>
          </p:cNvSpPr>
          <p:nvPr/>
        </p:nvSpPr>
        <p:spPr>
          <a:xfrm>
            <a:off x="821588" y="806857"/>
            <a:ext cx="3813048" cy="5239512"/>
          </a:xfrm>
          <a:prstGeom prst="rect">
            <a:avLst/>
          </a:prstGeom>
          <a:noFill/>
          <a:ln w="6345" cap="sq">
            <a:solidFill>
              <a:srgbClr val="00000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Title 1">
            <a:extLst>
              <a:ext uri="{FF2B5EF4-FFF2-40B4-BE49-F238E27FC236}">
                <a16:creationId xmlns:a16="http://schemas.microsoft.com/office/drawing/2014/main" id="{DF5EBA11-F8DF-452B-873D-7801CFA24A2E}"/>
              </a:ext>
            </a:extLst>
          </p:cNvPr>
          <p:cNvSpPr txBox="1">
            <a:spLocks noGrp="1"/>
          </p:cNvSpPr>
          <p:nvPr>
            <p:ph type="title"/>
          </p:nvPr>
        </p:nvSpPr>
        <p:spPr>
          <a:xfrm>
            <a:off x="1256495" y="1559765"/>
            <a:ext cx="2978283" cy="3135377"/>
          </a:xfrm>
        </p:spPr>
        <p:txBody>
          <a:bodyPr anchorCtr="1"/>
          <a:lstStyle/>
          <a:p>
            <a:pPr lvl="0" algn="ctr">
              <a:lnSpc>
                <a:spcPct val="83000"/>
              </a:lnSpc>
            </a:pPr>
            <a:r>
              <a:rPr lang="en-US" sz="3400" cap="all" spc="-100">
                <a:solidFill>
                  <a:srgbClr val="000000"/>
                </a:solidFill>
              </a:rPr>
              <a:t>Size </a:t>
            </a:r>
            <a:br>
              <a:rPr lang="en-US" sz="3400" cap="all" spc="-100">
                <a:solidFill>
                  <a:srgbClr val="000000"/>
                </a:solidFill>
              </a:rPr>
            </a:br>
            <a:r>
              <a:rPr lang="en-US" sz="3400" cap="all" spc="-100">
                <a:solidFill>
                  <a:srgbClr val="000000"/>
                </a:solidFill>
              </a:rPr>
              <a:t>Bianka Karsnakova</a:t>
            </a:r>
            <a:br>
              <a:rPr lang="en-US" sz="3400" cap="all" spc="-100">
                <a:solidFill>
                  <a:srgbClr val="000000"/>
                </a:solidFill>
              </a:rPr>
            </a:br>
            <a:endParaRPr lang="en-US" sz="3400" cap="all" spc="-100">
              <a:solidFill>
                <a:srgbClr val="000000"/>
              </a:solidFill>
            </a:endParaRPr>
          </a:p>
        </p:txBody>
      </p:sp>
      <p:sp>
        <p:nvSpPr>
          <p:cNvPr id="16" name="Rectangle 204">
            <a:extLst>
              <a:ext uri="{FF2B5EF4-FFF2-40B4-BE49-F238E27FC236}">
                <a16:creationId xmlns:a16="http://schemas.microsoft.com/office/drawing/2014/main" id="{9950A249-7D7E-406A-9229-02D0FC81472D}"/>
              </a:ext>
            </a:extLst>
          </p:cNvPr>
          <p:cNvSpPr>
            <a:spLocks noMove="1" noResize="1"/>
          </p:cNvSpPr>
          <p:nvPr/>
        </p:nvSpPr>
        <p:spPr>
          <a:xfrm>
            <a:off x="1767992" y="640857"/>
            <a:ext cx="1920240" cy="731520"/>
          </a:xfrm>
          <a:prstGeom prst="rect">
            <a:avLst/>
          </a:prstGeom>
          <a:solidFill>
            <a:srgbClr val="0F6F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cxnSp>
        <p:nvCxnSpPr>
          <p:cNvPr id="17" name="Straight Connector 205">
            <a:extLst>
              <a:ext uri="{FF2B5EF4-FFF2-40B4-BE49-F238E27FC236}">
                <a16:creationId xmlns:a16="http://schemas.microsoft.com/office/drawing/2014/main" id="{040C7A39-C09F-4475-8DBB-5AFDE959A3CA}"/>
              </a:ext>
            </a:extLst>
          </p:cNvPr>
          <p:cNvCxnSpPr>
            <a:cxnSpLocks noMove="1" noResize="1"/>
          </p:cNvCxnSpPr>
          <p:nvPr/>
        </p:nvCxnSpPr>
        <p:spPr>
          <a:xfrm>
            <a:off x="1882292" y="640857"/>
            <a:ext cx="0" cy="640080"/>
          </a:xfrm>
          <a:prstGeom prst="straightConnector1">
            <a:avLst/>
          </a:prstGeom>
          <a:noFill/>
          <a:ln w="6345" cap="flat">
            <a:solidFill>
              <a:srgbClr val="FFFFFF"/>
            </a:solidFill>
            <a:prstDash val="solid"/>
            <a:miter/>
          </a:ln>
        </p:spPr>
      </p:cxnSp>
      <p:cxnSp>
        <p:nvCxnSpPr>
          <p:cNvPr id="18" name="Straight Connector 206">
            <a:extLst>
              <a:ext uri="{FF2B5EF4-FFF2-40B4-BE49-F238E27FC236}">
                <a16:creationId xmlns:a16="http://schemas.microsoft.com/office/drawing/2014/main" id="{6E7A97B1-D0A0-444A-B800-02862F62F4F7}"/>
              </a:ext>
            </a:extLst>
          </p:cNvPr>
          <p:cNvCxnSpPr>
            <a:cxnSpLocks noMove="1" noResize="1"/>
          </p:cNvCxnSpPr>
          <p:nvPr/>
        </p:nvCxnSpPr>
        <p:spPr>
          <a:xfrm>
            <a:off x="3573932" y="640857"/>
            <a:ext cx="0" cy="640080"/>
          </a:xfrm>
          <a:prstGeom prst="straightConnector1">
            <a:avLst/>
          </a:prstGeom>
          <a:noFill/>
          <a:ln w="6345" cap="flat">
            <a:solidFill>
              <a:srgbClr val="FFFFFF"/>
            </a:solidFill>
            <a:prstDash val="solid"/>
            <a:miter/>
          </a:ln>
        </p:spPr>
      </p:cxnSp>
      <p:cxnSp>
        <p:nvCxnSpPr>
          <p:cNvPr id="19" name="Straight Connector 207">
            <a:extLst>
              <a:ext uri="{FF2B5EF4-FFF2-40B4-BE49-F238E27FC236}">
                <a16:creationId xmlns:a16="http://schemas.microsoft.com/office/drawing/2014/main" id="{259C9FC2-ACE4-46E0-8F33-8471E3935C16}"/>
              </a:ext>
            </a:extLst>
          </p:cNvPr>
          <p:cNvCxnSpPr>
            <a:cxnSpLocks noMove="1" noResize="1"/>
          </p:cNvCxnSpPr>
          <p:nvPr/>
        </p:nvCxnSpPr>
        <p:spPr>
          <a:xfrm>
            <a:off x="1882292" y="1286149"/>
            <a:ext cx="1691640" cy="0"/>
          </a:xfrm>
          <a:prstGeom prst="straightConnector1">
            <a:avLst/>
          </a:prstGeom>
          <a:noFill/>
          <a:ln w="6345" cap="flat">
            <a:solidFill>
              <a:srgbClr val="FFFFFF"/>
            </a:solidFill>
            <a:prstDash val="solid"/>
            <a:miter/>
          </a:ln>
        </p:spPr>
      </p:cxnSp>
      <p:pic>
        <p:nvPicPr>
          <p:cNvPr id="20" name="Picture 2" descr="Image preview">
            <a:extLst>
              <a:ext uri="{FF2B5EF4-FFF2-40B4-BE49-F238E27FC236}">
                <a16:creationId xmlns:a16="http://schemas.microsoft.com/office/drawing/2014/main" id="{B59C8BA0-DDDD-4BFA-A81F-FE4494CB60FA}"/>
              </a:ext>
            </a:extLst>
          </p:cNvPr>
          <p:cNvPicPr>
            <a:picLocks noGrp="1" noChangeAspect="1"/>
          </p:cNvPicPr>
          <p:nvPr>
            <p:ph idx="1"/>
          </p:nvPr>
        </p:nvPicPr>
        <p:blipFill>
          <a:blip r:embed="rId4"/>
          <a:srcRect t="10345" b="47468"/>
          <a:stretch>
            <a:fillRect/>
          </a:stretch>
        </p:blipFill>
        <p:spPr>
          <a:xfrm>
            <a:off x="5346569" y="1683081"/>
            <a:ext cx="6202238" cy="3488719"/>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
    <p:bg>
      <p:bgPr>
        <a:solidFill>
          <a:srgbClr val="000000"/>
        </a:solidFill>
        <a:effectLst/>
      </p:bgPr>
    </p:bg>
    <p:spTree>
      <p:nvGrpSpPr>
        <p:cNvPr id="1" name=""/>
        <p:cNvGrpSpPr/>
        <p:nvPr/>
      </p:nvGrpSpPr>
      <p:grpSpPr>
        <a:xfrm>
          <a:off x="0" y="0"/>
          <a:ext cx="0" cy="0"/>
          <a:chOff x="0" y="0"/>
          <a:chExt cx="0" cy="0"/>
        </a:xfrm>
      </p:grpSpPr>
      <p:sp>
        <p:nvSpPr>
          <p:cNvPr id="2" name="Rectangle 138">
            <a:extLst>
              <a:ext uri="{FF2B5EF4-FFF2-40B4-BE49-F238E27FC236}">
                <a16:creationId xmlns:a16="http://schemas.microsoft.com/office/drawing/2014/main" id="{260D4D5F-729A-4A71-9946-3C58A4F35332}"/>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140">
            <a:extLst>
              <a:ext uri="{FF2B5EF4-FFF2-40B4-BE49-F238E27FC236}">
                <a16:creationId xmlns:a16="http://schemas.microsoft.com/office/drawing/2014/main" id="{7DA0F036-8A7E-45C9-B1DC-B5232395F1AD}"/>
              </a:ext>
            </a:extLst>
          </p:cNvPr>
          <p:cNvSpPr>
            <a:spLocks noMove="1" noResize="1"/>
          </p:cNvSpPr>
          <p:nvPr/>
        </p:nvSpPr>
        <p:spPr>
          <a:xfrm>
            <a:off x="1307866" y="1267733"/>
            <a:ext cx="9576264" cy="4307948"/>
          </a:xfrm>
          <a:prstGeom prst="rect">
            <a:avLst/>
          </a:prstGeom>
          <a:solidFill>
            <a:srgbClr val="000000"/>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42">
            <a:extLst>
              <a:ext uri="{FF2B5EF4-FFF2-40B4-BE49-F238E27FC236}">
                <a16:creationId xmlns:a16="http://schemas.microsoft.com/office/drawing/2014/main" id="{E8BF9F03-3D5A-4D56-8B54-185705711CF6}"/>
              </a:ext>
            </a:extLst>
          </p:cNvPr>
          <p:cNvSpPr>
            <a:spLocks noMove="1" noResize="1"/>
          </p:cNvSpPr>
          <p:nvPr/>
        </p:nvSpPr>
        <p:spPr>
          <a:xfrm>
            <a:off x="1447796" y="1411614"/>
            <a:ext cx="9296403" cy="4034771"/>
          </a:xfrm>
          <a:prstGeom prst="rect">
            <a:avLst/>
          </a:prstGeom>
          <a:noFill/>
          <a:ln w="6345" cap="sq">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44">
            <a:extLst>
              <a:ext uri="{FF2B5EF4-FFF2-40B4-BE49-F238E27FC236}">
                <a16:creationId xmlns:a16="http://schemas.microsoft.com/office/drawing/2014/main" id="{07ED222E-6A5D-43A0-8DD5-C5419C97A69A}"/>
              </a:ext>
            </a:extLst>
          </p:cNvPr>
          <p:cNvSpPr>
            <a:spLocks noMove="1" noResize="1"/>
          </p:cNvSpPr>
          <p:nvPr/>
        </p:nvSpPr>
        <p:spPr>
          <a:xfrm>
            <a:off x="5135883" y="1267733"/>
            <a:ext cx="1920240" cy="731520"/>
          </a:xfrm>
          <a:prstGeom prst="rect">
            <a:avLst/>
          </a:prstGeom>
          <a:solidFill>
            <a:srgbClr val="0F6F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6" name="Group 146">
            <a:extLst>
              <a:ext uri="{FF2B5EF4-FFF2-40B4-BE49-F238E27FC236}">
                <a16:creationId xmlns:a16="http://schemas.microsoft.com/office/drawing/2014/main" id="{D7ABE7C4-EE39-4E13-BF36-C425A65BA445}"/>
              </a:ext>
            </a:extLst>
          </p:cNvPr>
          <p:cNvGrpSpPr/>
          <p:nvPr/>
        </p:nvGrpSpPr>
        <p:grpSpPr>
          <a:xfrm>
            <a:off x="5250183" y="1267733"/>
            <a:ext cx="1691640" cy="615931"/>
            <a:chOff x="5250183" y="1267733"/>
            <a:chExt cx="1691640" cy="615931"/>
          </a:xfrm>
        </p:grpSpPr>
        <p:cxnSp>
          <p:nvCxnSpPr>
            <p:cNvPr id="7" name="Straight Connector 147">
              <a:extLst>
                <a:ext uri="{FF2B5EF4-FFF2-40B4-BE49-F238E27FC236}">
                  <a16:creationId xmlns:a16="http://schemas.microsoft.com/office/drawing/2014/main" id="{74DD5845-83B9-4EA6-852D-94022C721F5E}"/>
                </a:ext>
              </a:extLst>
            </p:cNvPr>
            <p:cNvCxnSpPr/>
            <p:nvPr/>
          </p:nvCxnSpPr>
          <p:spPr>
            <a:xfrm>
              <a:off x="5250183" y="1267733"/>
              <a:ext cx="0" cy="612648"/>
            </a:xfrm>
            <a:prstGeom prst="straightConnector1">
              <a:avLst/>
            </a:prstGeom>
            <a:noFill/>
            <a:ln w="6345" cap="flat">
              <a:solidFill>
                <a:srgbClr val="FFFFFF"/>
              </a:solidFill>
              <a:prstDash val="solid"/>
              <a:miter/>
            </a:ln>
          </p:spPr>
        </p:cxnSp>
        <p:cxnSp>
          <p:nvCxnSpPr>
            <p:cNvPr id="8" name="Straight Connector 148">
              <a:extLst>
                <a:ext uri="{FF2B5EF4-FFF2-40B4-BE49-F238E27FC236}">
                  <a16:creationId xmlns:a16="http://schemas.microsoft.com/office/drawing/2014/main" id="{EEDFD1C0-923E-498F-B5AA-776FD46491B8}"/>
                </a:ext>
              </a:extLst>
            </p:cNvPr>
            <p:cNvCxnSpPr/>
            <p:nvPr/>
          </p:nvCxnSpPr>
          <p:spPr>
            <a:xfrm>
              <a:off x="6941823" y="1267733"/>
              <a:ext cx="0" cy="612648"/>
            </a:xfrm>
            <a:prstGeom prst="straightConnector1">
              <a:avLst/>
            </a:prstGeom>
            <a:noFill/>
            <a:ln w="6345" cap="flat">
              <a:solidFill>
                <a:srgbClr val="FFFFFF"/>
              </a:solidFill>
              <a:prstDash val="solid"/>
              <a:miter/>
            </a:ln>
          </p:spPr>
        </p:cxnSp>
        <p:cxnSp>
          <p:nvCxnSpPr>
            <p:cNvPr id="9" name="Straight Connector 149">
              <a:extLst>
                <a:ext uri="{FF2B5EF4-FFF2-40B4-BE49-F238E27FC236}">
                  <a16:creationId xmlns:a16="http://schemas.microsoft.com/office/drawing/2014/main" id="{93823971-06FD-4817-9787-D727D972AED0}"/>
                </a:ext>
              </a:extLst>
            </p:cNvPr>
            <p:cNvCxnSpPr/>
            <p:nvPr/>
          </p:nvCxnSpPr>
          <p:spPr>
            <a:xfrm>
              <a:off x="5250183" y="1883664"/>
              <a:ext cx="1691640" cy="0"/>
            </a:xfrm>
            <a:prstGeom prst="straightConnector1">
              <a:avLst/>
            </a:prstGeom>
            <a:noFill/>
            <a:ln w="6345" cap="flat">
              <a:solidFill>
                <a:srgbClr val="FFFFFF"/>
              </a:solidFill>
              <a:prstDash val="solid"/>
              <a:miter/>
            </a:ln>
          </p:spPr>
        </p:cxnSp>
      </p:grpSp>
      <p:sp>
        <p:nvSpPr>
          <p:cNvPr id="10" name="Rectangle 151">
            <a:extLst>
              <a:ext uri="{FF2B5EF4-FFF2-40B4-BE49-F238E27FC236}">
                <a16:creationId xmlns:a16="http://schemas.microsoft.com/office/drawing/2014/main" id="{89008C86-1839-4F03-A72C-B320D32E1E8F}"/>
              </a:ext>
            </a:extLst>
          </p:cNvPr>
          <p:cNvSpPr>
            <a:spLocks noMove="1" noResize="1"/>
          </p:cNvSpPr>
          <p:nvPr/>
        </p:nvSpPr>
        <p:spPr>
          <a:xfrm>
            <a:off x="0" y="0"/>
            <a:ext cx="12191996" cy="6858000"/>
          </a:xfrm>
          <a:prstGeom prst="rect">
            <a:avLst/>
          </a:prstGeom>
          <a:solidFill>
            <a:srgbClr val="153A6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1" name="Rectangle 153">
            <a:extLst>
              <a:ext uri="{FF2B5EF4-FFF2-40B4-BE49-F238E27FC236}">
                <a16:creationId xmlns:a16="http://schemas.microsoft.com/office/drawing/2014/main" id="{EE562AF6-73DF-4B2F-9457-BF253F89A5B7}"/>
              </a:ext>
            </a:extLst>
          </p:cNvPr>
          <p:cNvSpPr>
            <a:spLocks noMove="1" noResize="1"/>
          </p:cNvSpPr>
          <p:nvPr/>
        </p:nvSpPr>
        <p:spPr>
          <a:xfrm>
            <a:off x="0" y="-2386"/>
            <a:ext cx="12191996" cy="6858000"/>
          </a:xfrm>
          <a:prstGeom prst="rect">
            <a:avLst/>
          </a:prstGeom>
          <a:blipFill>
            <a:blip r:embed="rId3">
              <a:alphaModFix amt="40000"/>
            </a:blip>
            <a:tile sx="85657" sy="85657" algn="tl"/>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Rectangle 155">
            <a:extLst>
              <a:ext uri="{FF2B5EF4-FFF2-40B4-BE49-F238E27FC236}">
                <a16:creationId xmlns:a16="http://schemas.microsoft.com/office/drawing/2014/main" id="{017942C6-E111-4759-A4F3-959B98DA13F2}"/>
              </a:ext>
            </a:extLst>
          </p:cNvPr>
          <p:cNvSpPr>
            <a:spLocks noMove="1" noResize="1"/>
          </p:cNvSpPr>
          <p:nvPr/>
        </p:nvSpPr>
        <p:spPr>
          <a:xfrm>
            <a:off x="0" y="0"/>
            <a:ext cx="12193862" cy="6858000"/>
          </a:xfrm>
          <a:prstGeom prst="rect">
            <a:avLst/>
          </a:prstGeom>
          <a:solidFill>
            <a:srgbClr val="40404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3" name="Rectangle 157">
            <a:extLst>
              <a:ext uri="{FF2B5EF4-FFF2-40B4-BE49-F238E27FC236}">
                <a16:creationId xmlns:a16="http://schemas.microsoft.com/office/drawing/2014/main" id="{65F854B4-30CE-4A7E-AD9A-7E99C3EA6E92}"/>
              </a:ext>
            </a:extLst>
          </p:cNvPr>
          <p:cNvSpPr>
            <a:spLocks noMove="1" noResize="1"/>
          </p:cNvSpPr>
          <p:nvPr/>
        </p:nvSpPr>
        <p:spPr>
          <a:xfrm>
            <a:off x="656200" y="643463"/>
            <a:ext cx="4143832" cy="5566309"/>
          </a:xfrm>
          <a:prstGeom prst="rect">
            <a:avLst/>
          </a:prstGeom>
          <a:solidFill>
            <a:srgbClr val="FFFFFF"/>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Rectangle 159">
            <a:extLst>
              <a:ext uri="{FF2B5EF4-FFF2-40B4-BE49-F238E27FC236}">
                <a16:creationId xmlns:a16="http://schemas.microsoft.com/office/drawing/2014/main" id="{9F8ABAD2-1505-4A6D-B2B6-D63F3DA62A26}"/>
              </a:ext>
            </a:extLst>
          </p:cNvPr>
          <p:cNvSpPr>
            <a:spLocks noMove="1" noResize="1"/>
          </p:cNvSpPr>
          <p:nvPr/>
        </p:nvSpPr>
        <p:spPr>
          <a:xfrm>
            <a:off x="821588" y="806857"/>
            <a:ext cx="3813048" cy="5239512"/>
          </a:xfrm>
          <a:prstGeom prst="rect">
            <a:avLst/>
          </a:prstGeom>
          <a:noFill/>
          <a:ln w="6345" cap="sq">
            <a:solidFill>
              <a:srgbClr val="00000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Title 1">
            <a:extLst>
              <a:ext uri="{FF2B5EF4-FFF2-40B4-BE49-F238E27FC236}">
                <a16:creationId xmlns:a16="http://schemas.microsoft.com/office/drawing/2014/main" id="{4DC9C556-F39B-40F0-A594-0E5D5853883A}"/>
              </a:ext>
            </a:extLst>
          </p:cNvPr>
          <p:cNvSpPr txBox="1">
            <a:spLocks noGrp="1"/>
          </p:cNvSpPr>
          <p:nvPr>
            <p:ph type="title"/>
          </p:nvPr>
        </p:nvSpPr>
        <p:spPr>
          <a:xfrm>
            <a:off x="1256495" y="1559765"/>
            <a:ext cx="2978283" cy="3135377"/>
          </a:xfrm>
        </p:spPr>
        <p:txBody>
          <a:bodyPr anchorCtr="1"/>
          <a:lstStyle/>
          <a:p>
            <a:pPr lvl="0" algn="ctr">
              <a:lnSpc>
                <a:spcPct val="83000"/>
              </a:lnSpc>
            </a:pPr>
            <a:r>
              <a:rPr lang="en-US" sz="4100" cap="all" spc="-100">
                <a:solidFill>
                  <a:srgbClr val="000000"/>
                </a:solidFill>
              </a:rPr>
              <a:t>Contrast</a:t>
            </a:r>
            <a:br>
              <a:rPr lang="en-US" sz="4100" cap="all" spc="-100">
                <a:solidFill>
                  <a:srgbClr val="000000"/>
                </a:solidFill>
              </a:rPr>
            </a:br>
            <a:r>
              <a:rPr lang="en-US" sz="4100" cap="all" spc="-100">
                <a:solidFill>
                  <a:srgbClr val="000000"/>
                </a:solidFill>
              </a:rPr>
              <a:t>tomas mucha </a:t>
            </a:r>
          </a:p>
        </p:txBody>
      </p:sp>
      <p:sp>
        <p:nvSpPr>
          <p:cNvPr id="16" name="Rectangle 161">
            <a:extLst>
              <a:ext uri="{FF2B5EF4-FFF2-40B4-BE49-F238E27FC236}">
                <a16:creationId xmlns:a16="http://schemas.microsoft.com/office/drawing/2014/main" id="{E574724A-EA6C-4B5D-9358-67F504C315C4}"/>
              </a:ext>
            </a:extLst>
          </p:cNvPr>
          <p:cNvSpPr>
            <a:spLocks noMove="1" noResize="1"/>
          </p:cNvSpPr>
          <p:nvPr/>
        </p:nvSpPr>
        <p:spPr>
          <a:xfrm>
            <a:off x="1767992" y="640857"/>
            <a:ext cx="1920240" cy="731520"/>
          </a:xfrm>
          <a:prstGeom prst="rect">
            <a:avLst/>
          </a:prstGeom>
          <a:solidFill>
            <a:srgbClr val="0F6F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cxnSp>
        <p:nvCxnSpPr>
          <p:cNvPr id="17" name="Straight Connector 163">
            <a:extLst>
              <a:ext uri="{FF2B5EF4-FFF2-40B4-BE49-F238E27FC236}">
                <a16:creationId xmlns:a16="http://schemas.microsoft.com/office/drawing/2014/main" id="{D7480A5D-E320-49F1-BDBE-D62B1CE952AE}"/>
              </a:ext>
            </a:extLst>
          </p:cNvPr>
          <p:cNvCxnSpPr>
            <a:cxnSpLocks noMove="1" noResize="1"/>
          </p:cNvCxnSpPr>
          <p:nvPr/>
        </p:nvCxnSpPr>
        <p:spPr>
          <a:xfrm>
            <a:off x="1882292" y="640857"/>
            <a:ext cx="0" cy="640080"/>
          </a:xfrm>
          <a:prstGeom prst="straightConnector1">
            <a:avLst/>
          </a:prstGeom>
          <a:noFill/>
          <a:ln w="6345" cap="flat">
            <a:solidFill>
              <a:srgbClr val="FFFFFF"/>
            </a:solidFill>
            <a:prstDash val="solid"/>
            <a:miter/>
          </a:ln>
        </p:spPr>
      </p:cxnSp>
      <p:cxnSp>
        <p:nvCxnSpPr>
          <p:cNvPr id="18" name="Straight Connector 165">
            <a:extLst>
              <a:ext uri="{FF2B5EF4-FFF2-40B4-BE49-F238E27FC236}">
                <a16:creationId xmlns:a16="http://schemas.microsoft.com/office/drawing/2014/main" id="{6314B032-DAC4-48BB-B2BE-5D442F9F6BE3}"/>
              </a:ext>
            </a:extLst>
          </p:cNvPr>
          <p:cNvCxnSpPr>
            <a:cxnSpLocks noMove="1" noResize="1"/>
          </p:cNvCxnSpPr>
          <p:nvPr/>
        </p:nvCxnSpPr>
        <p:spPr>
          <a:xfrm>
            <a:off x="3573932" y="640857"/>
            <a:ext cx="0" cy="640080"/>
          </a:xfrm>
          <a:prstGeom prst="straightConnector1">
            <a:avLst/>
          </a:prstGeom>
          <a:noFill/>
          <a:ln w="6345" cap="flat">
            <a:solidFill>
              <a:srgbClr val="FFFFFF"/>
            </a:solidFill>
            <a:prstDash val="solid"/>
            <a:miter/>
          </a:ln>
        </p:spPr>
      </p:cxnSp>
      <p:cxnSp>
        <p:nvCxnSpPr>
          <p:cNvPr id="19" name="Straight Connector 167">
            <a:extLst>
              <a:ext uri="{FF2B5EF4-FFF2-40B4-BE49-F238E27FC236}">
                <a16:creationId xmlns:a16="http://schemas.microsoft.com/office/drawing/2014/main" id="{AE9D5444-C5C9-4B65-B5BC-1AB378E29D5B}"/>
              </a:ext>
            </a:extLst>
          </p:cNvPr>
          <p:cNvCxnSpPr>
            <a:cxnSpLocks noMove="1" noResize="1"/>
          </p:cNvCxnSpPr>
          <p:nvPr/>
        </p:nvCxnSpPr>
        <p:spPr>
          <a:xfrm>
            <a:off x="1882292" y="1286149"/>
            <a:ext cx="1691640" cy="0"/>
          </a:xfrm>
          <a:prstGeom prst="straightConnector1">
            <a:avLst/>
          </a:prstGeom>
          <a:noFill/>
          <a:ln w="6345" cap="flat">
            <a:solidFill>
              <a:srgbClr val="FFFFFF"/>
            </a:solidFill>
            <a:prstDash val="solid"/>
            <a:miter/>
          </a:ln>
        </p:spPr>
      </p:cxnSp>
      <p:pic>
        <p:nvPicPr>
          <p:cNvPr id="20" name="Picture 6" descr="image/jpeg">
            <a:extLst>
              <a:ext uri="{FF2B5EF4-FFF2-40B4-BE49-F238E27FC236}">
                <a16:creationId xmlns:a16="http://schemas.microsoft.com/office/drawing/2014/main" id="{4FFBA449-F2EE-4E3A-B10E-88C742DBB76C}"/>
              </a:ext>
            </a:extLst>
          </p:cNvPr>
          <p:cNvPicPr>
            <a:picLocks noGrp="1" noChangeAspect="1"/>
          </p:cNvPicPr>
          <p:nvPr>
            <p:ph idx="1"/>
          </p:nvPr>
        </p:nvPicPr>
        <p:blipFill>
          <a:blip r:embed="rId4"/>
          <a:srcRect t="5346" b="52466"/>
          <a:stretch>
            <a:fillRect/>
          </a:stretch>
        </p:blipFill>
        <p:spPr>
          <a:xfrm>
            <a:off x="5346569" y="1683035"/>
            <a:ext cx="6202238" cy="3488801"/>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bg>
      <p:bgPr>
        <a:solidFill>
          <a:srgbClr val="000000"/>
        </a:solidFill>
        <a:effectLst/>
      </p:bgPr>
    </p:bg>
    <p:spTree>
      <p:nvGrpSpPr>
        <p:cNvPr id="1" name=""/>
        <p:cNvGrpSpPr/>
        <p:nvPr/>
      </p:nvGrpSpPr>
      <p:grpSpPr>
        <a:xfrm>
          <a:off x="0" y="0"/>
          <a:ext cx="0" cy="0"/>
          <a:chOff x="0" y="0"/>
          <a:chExt cx="0" cy="0"/>
        </a:xfrm>
      </p:grpSpPr>
      <p:sp>
        <p:nvSpPr>
          <p:cNvPr id="2" name="Rectangle 191">
            <a:extLst>
              <a:ext uri="{FF2B5EF4-FFF2-40B4-BE49-F238E27FC236}">
                <a16:creationId xmlns:a16="http://schemas.microsoft.com/office/drawing/2014/main" id="{60845954-3F6A-45EA-89A6-38D819C1BBEE}"/>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192">
            <a:extLst>
              <a:ext uri="{FF2B5EF4-FFF2-40B4-BE49-F238E27FC236}">
                <a16:creationId xmlns:a16="http://schemas.microsoft.com/office/drawing/2014/main" id="{D31AF024-3A78-4FCE-AEC7-5CB13C28A5A8}"/>
              </a:ext>
            </a:extLst>
          </p:cNvPr>
          <p:cNvSpPr>
            <a:spLocks noMove="1" noResize="1"/>
          </p:cNvSpPr>
          <p:nvPr/>
        </p:nvSpPr>
        <p:spPr>
          <a:xfrm>
            <a:off x="1307866" y="1267733"/>
            <a:ext cx="9576264" cy="4307948"/>
          </a:xfrm>
          <a:prstGeom prst="rect">
            <a:avLst/>
          </a:prstGeom>
          <a:solidFill>
            <a:srgbClr val="000000"/>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93">
            <a:extLst>
              <a:ext uri="{FF2B5EF4-FFF2-40B4-BE49-F238E27FC236}">
                <a16:creationId xmlns:a16="http://schemas.microsoft.com/office/drawing/2014/main" id="{34FB3D71-CD55-40C5-AA16-E04776D570E7}"/>
              </a:ext>
            </a:extLst>
          </p:cNvPr>
          <p:cNvSpPr>
            <a:spLocks noMove="1" noResize="1"/>
          </p:cNvSpPr>
          <p:nvPr/>
        </p:nvSpPr>
        <p:spPr>
          <a:xfrm>
            <a:off x="1447796" y="1411614"/>
            <a:ext cx="9296403" cy="4034771"/>
          </a:xfrm>
          <a:prstGeom prst="rect">
            <a:avLst/>
          </a:prstGeom>
          <a:noFill/>
          <a:ln w="6345" cap="sq">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94">
            <a:extLst>
              <a:ext uri="{FF2B5EF4-FFF2-40B4-BE49-F238E27FC236}">
                <a16:creationId xmlns:a16="http://schemas.microsoft.com/office/drawing/2014/main" id="{E3455EB2-8E8F-4AD2-B887-261989CF08CE}"/>
              </a:ext>
            </a:extLst>
          </p:cNvPr>
          <p:cNvSpPr>
            <a:spLocks noMove="1" noResize="1"/>
          </p:cNvSpPr>
          <p:nvPr/>
        </p:nvSpPr>
        <p:spPr>
          <a:xfrm>
            <a:off x="5135883" y="1267733"/>
            <a:ext cx="1920240" cy="731520"/>
          </a:xfrm>
          <a:prstGeom prst="rect">
            <a:avLst/>
          </a:prstGeom>
          <a:solidFill>
            <a:srgbClr val="0F6F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6" name="Group 195">
            <a:extLst>
              <a:ext uri="{FF2B5EF4-FFF2-40B4-BE49-F238E27FC236}">
                <a16:creationId xmlns:a16="http://schemas.microsoft.com/office/drawing/2014/main" id="{10761CEA-1A80-424D-A3F8-0CD0EC28C464}"/>
              </a:ext>
            </a:extLst>
          </p:cNvPr>
          <p:cNvGrpSpPr/>
          <p:nvPr/>
        </p:nvGrpSpPr>
        <p:grpSpPr>
          <a:xfrm>
            <a:off x="5250183" y="1267733"/>
            <a:ext cx="1691640" cy="615931"/>
            <a:chOff x="5250183" y="1267733"/>
            <a:chExt cx="1691640" cy="615931"/>
          </a:xfrm>
        </p:grpSpPr>
        <p:cxnSp>
          <p:nvCxnSpPr>
            <p:cNvPr id="7" name="Straight Connector 196">
              <a:extLst>
                <a:ext uri="{FF2B5EF4-FFF2-40B4-BE49-F238E27FC236}">
                  <a16:creationId xmlns:a16="http://schemas.microsoft.com/office/drawing/2014/main" id="{4356545D-A53F-4287-A21F-D58B149CC5EC}"/>
                </a:ext>
              </a:extLst>
            </p:cNvPr>
            <p:cNvCxnSpPr/>
            <p:nvPr/>
          </p:nvCxnSpPr>
          <p:spPr>
            <a:xfrm>
              <a:off x="5250183" y="1267733"/>
              <a:ext cx="0" cy="612648"/>
            </a:xfrm>
            <a:prstGeom prst="straightConnector1">
              <a:avLst/>
            </a:prstGeom>
            <a:noFill/>
            <a:ln w="6345" cap="flat">
              <a:solidFill>
                <a:srgbClr val="FFFFFF"/>
              </a:solidFill>
              <a:prstDash val="solid"/>
              <a:miter/>
            </a:ln>
          </p:spPr>
        </p:cxnSp>
        <p:cxnSp>
          <p:nvCxnSpPr>
            <p:cNvPr id="8" name="Straight Connector 197">
              <a:extLst>
                <a:ext uri="{FF2B5EF4-FFF2-40B4-BE49-F238E27FC236}">
                  <a16:creationId xmlns:a16="http://schemas.microsoft.com/office/drawing/2014/main" id="{311774B6-5571-4BF2-877F-70EEF4A6A580}"/>
                </a:ext>
              </a:extLst>
            </p:cNvPr>
            <p:cNvCxnSpPr/>
            <p:nvPr/>
          </p:nvCxnSpPr>
          <p:spPr>
            <a:xfrm>
              <a:off x="6941823" y="1267733"/>
              <a:ext cx="0" cy="612648"/>
            </a:xfrm>
            <a:prstGeom prst="straightConnector1">
              <a:avLst/>
            </a:prstGeom>
            <a:noFill/>
            <a:ln w="6345" cap="flat">
              <a:solidFill>
                <a:srgbClr val="FFFFFF"/>
              </a:solidFill>
              <a:prstDash val="solid"/>
              <a:miter/>
            </a:ln>
          </p:spPr>
        </p:cxnSp>
        <p:cxnSp>
          <p:nvCxnSpPr>
            <p:cNvPr id="9" name="Straight Connector 198">
              <a:extLst>
                <a:ext uri="{FF2B5EF4-FFF2-40B4-BE49-F238E27FC236}">
                  <a16:creationId xmlns:a16="http://schemas.microsoft.com/office/drawing/2014/main" id="{ABDD0B55-0DA6-4C42-B7E3-FD5B999D42EA}"/>
                </a:ext>
              </a:extLst>
            </p:cNvPr>
            <p:cNvCxnSpPr/>
            <p:nvPr/>
          </p:nvCxnSpPr>
          <p:spPr>
            <a:xfrm>
              <a:off x="5250183" y="1883664"/>
              <a:ext cx="1691640" cy="0"/>
            </a:xfrm>
            <a:prstGeom prst="straightConnector1">
              <a:avLst/>
            </a:prstGeom>
            <a:noFill/>
            <a:ln w="6345" cap="flat">
              <a:solidFill>
                <a:srgbClr val="FFFFFF"/>
              </a:solidFill>
              <a:prstDash val="solid"/>
              <a:miter/>
            </a:ln>
          </p:spPr>
        </p:cxnSp>
      </p:grpSp>
      <p:sp>
        <p:nvSpPr>
          <p:cNvPr id="10" name="Rectangle 199">
            <a:extLst>
              <a:ext uri="{FF2B5EF4-FFF2-40B4-BE49-F238E27FC236}">
                <a16:creationId xmlns:a16="http://schemas.microsoft.com/office/drawing/2014/main" id="{2F7E685E-D2AC-4B80-BBE4-D80CF7DC01E6}"/>
              </a:ext>
            </a:extLst>
          </p:cNvPr>
          <p:cNvSpPr>
            <a:spLocks noMove="1" noResize="1"/>
          </p:cNvSpPr>
          <p:nvPr/>
        </p:nvSpPr>
        <p:spPr>
          <a:xfrm>
            <a:off x="0" y="0"/>
            <a:ext cx="12191996" cy="6858000"/>
          </a:xfrm>
          <a:prstGeom prst="rect">
            <a:avLst/>
          </a:prstGeom>
          <a:solidFill>
            <a:srgbClr val="153A6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1" name="Rectangle 200">
            <a:extLst>
              <a:ext uri="{FF2B5EF4-FFF2-40B4-BE49-F238E27FC236}">
                <a16:creationId xmlns:a16="http://schemas.microsoft.com/office/drawing/2014/main" id="{F523042F-AEC6-4563-809B-B7D99B31B733}"/>
              </a:ext>
            </a:extLst>
          </p:cNvPr>
          <p:cNvSpPr>
            <a:spLocks noMove="1" noResize="1"/>
          </p:cNvSpPr>
          <p:nvPr/>
        </p:nvSpPr>
        <p:spPr>
          <a:xfrm>
            <a:off x="0" y="-2386"/>
            <a:ext cx="12191996" cy="6858000"/>
          </a:xfrm>
          <a:prstGeom prst="rect">
            <a:avLst/>
          </a:prstGeom>
          <a:blipFill>
            <a:blip r:embed="rId3">
              <a:alphaModFix amt="40000"/>
            </a:blip>
            <a:tile sx="85657" sy="85657" algn="tl"/>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Rectangle 201">
            <a:extLst>
              <a:ext uri="{FF2B5EF4-FFF2-40B4-BE49-F238E27FC236}">
                <a16:creationId xmlns:a16="http://schemas.microsoft.com/office/drawing/2014/main" id="{F0CC8D55-64A9-4A2E-993F-AF167F71DECD}"/>
              </a:ext>
            </a:extLst>
          </p:cNvPr>
          <p:cNvSpPr>
            <a:spLocks noMove="1" noResize="1"/>
          </p:cNvSpPr>
          <p:nvPr/>
        </p:nvSpPr>
        <p:spPr>
          <a:xfrm>
            <a:off x="0" y="0"/>
            <a:ext cx="12193862" cy="6858000"/>
          </a:xfrm>
          <a:prstGeom prst="rect">
            <a:avLst/>
          </a:prstGeom>
          <a:solidFill>
            <a:srgbClr val="40404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3" name="Rectangle 202">
            <a:extLst>
              <a:ext uri="{FF2B5EF4-FFF2-40B4-BE49-F238E27FC236}">
                <a16:creationId xmlns:a16="http://schemas.microsoft.com/office/drawing/2014/main" id="{2BF14612-60D0-47B0-A4CB-FCAA68C6F733}"/>
              </a:ext>
            </a:extLst>
          </p:cNvPr>
          <p:cNvSpPr>
            <a:spLocks noMove="1" noResize="1"/>
          </p:cNvSpPr>
          <p:nvPr/>
        </p:nvSpPr>
        <p:spPr>
          <a:xfrm>
            <a:off x="656200" y="643463"/>
            <a:ext cx="4143832" cy="5566309"/>
          </a:xfrm>
          <a:prstGeom prst="rect">
            <a:avLst/>
          </a:prstGeom>
          <a:solidFill>
            <a:srgbClr val="FFFFFF"/>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Rectangle 203">
            <a:extLst>
              <a:ext uri="{FF2B5EF4-FFF2-40B4-BE49-F238E27FC236}">
                <a16:creationId xmlns:a16="http://schemas.microsoft.com/office/drawing/2014/main" id="{C3692A1F-7F51-4508-B261-B36362683C01}"/>
              </a:ext>
            </a:extLst>
          </p:cNvPr>
          <p:cNvSpPr>
            <a:spLocks noMove="1" noResize="1"/>
          </p:cNvSpPr>
          <p:nvPr/>
        </p:nvSpPr>
        <p:spPr>
          <a:xfrm>
            <a:off x="821588" y="806857"/>
            <a:ext cx="3813048" cy="5239512"/>
          </a:xfrm>
          <a:prstGeom prst="rect">
            <a:avLst/>
          </a:prstGeom>
          <a:noFill/>
          <a:ln w="6345" cap="sq">
            <a:solidFill>
              <a:srgbClr val="00000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Title 1">
            <a:extLst>
              <a:ext uri="{FF2B5EF4-FFF2-40B4-BE49-F238E27FC236}">
                <a16:creationId xmlns:a16="http://schemas.microsoft.com/office/drawing/2014/main" id="{B2AAE40F-1FA4-424A-A22D-5CEA7885FC2C}"/>
              </a:ext>
            </a:extLst>
          </p:cNvPr>
          <p:cNvSpPr txBox="1">
            <a:spLocks noGrp="1"/>
          </p:cNvSpPr>
          <p:nvPr>
            <p:ph type="title"/>
          </p:nvPr>
        </p:nvSpPr>
        <p:spPr>
          <a:xfrm>
            <a:off x="1256495" y="1559765"/>
            <a:ext cx="2978283" cy="3135377"/>
          </a:xfrm>
        </p:spPr>
        <p:txBody>
          <a:bodyPr anchorCtr="1"/>
          <a:lstStyle/>
          <a:p>
            <a:pPr lvl="0" algn="ctr">
              <a:lnSpc>
                <a:spcPct val="83000"/>
              </a:lnSpc>
            </a:pPr>
            <a:r>
              <a:rPr lang="en-US" sz="4800" cap="all" spc="-100">
                <a:solidFill>
                  <a:srgbClr val="000000"/>
                </a:solidFill>
              </a:rPr>
              <a:t>objects</a:t>
            </a:r>
            <a:br>
              <a:rPr lang="en-US" sz="4800" cap="all" spc="-100">
                <a:solidFill>
                  <a:srgbClr val="000000"/>
                </a:solidFill>
              </a:rPr>
            </a:br>
            <a:r>
              <a:rPr lang="en-US" sz="4800" cap="all" spc="-100">
                <a:solidFill>
                  <a:srgbClr val="000000"/>
                </a:solidFill>
              </a:rPr>
              <a:t>The team </a:t>
            </a:r>
          </a:p>
        </p:txBody>
      </p:sp>
      <p:sp>
        <p:nvSpPr>
          <p:cNvPr id="16" name="Rectangle 204">
            <a:extLst>
              <a:ext uri="{FF2B5EF4-FFF2-40B4-BE49-F238E27FC236}">
                <a16:creationId xmlns:a16="http://schemas.microsoft.com/office/drawing/2014/main" id="{E02D12CE-B4FB-4CB9-ADB0-A4EE426A13A6}"/>
              </a:ext>
            </a:extLst>
          </p:cNvPr>
          <p:cNvSpPr>
            <a:spLocks noMove="1" noResize="1"/>
          </p:cNvSpPr>
          <p:nvPr/>
        </p:nvSpPr>
        <p:spPr>
          <a:xfrm>
            <a:off x="1767992" y="640857"/>
            <a:ext cx="1920240" cy="731520"/>
          </a:xfrm>
          <a:prstGeom prst="rect">
            <a:avLst/>
          </a:prstGeom>
          <a:solidFill>
            <a:srgbClr val="0F6F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cxnSp>
        <p:nvCxnSpPr>
          <p:cNvPr id="17" name="Straight Connector 205">
            <a:extLst>
              <a:ext uri="{FF2B5EF4-FFF2-40B4-BE49-F238E27FC236}">
                <a16:creationId xmlns:a16="http://schemas.microsoft.com/office/drawing/2014/main" id="{2E3167EE-EDCE-4BB6-8A27-6DFCCA1F5EC8}"/>
              </a:ext>
            </a:extLst>
          </p:cNvPr>
          <p:cNvCxnSpPr>
            <a:cxnSpLocks noMove="1" noResize="1"/>
          </p:cNvCxnSpPr>
          <p:nvPr/>
        </p:nvCxnSpPr>
        <p:spPr>
          <a:xfrm>
            <a:off x="1882292" y="640857"/>
            <a:ext cx="0" cy="640080"/>
          </a:xfrm>
          <a:prstGeom prst="straightConnector1">
            <a:avLst/>
          </a:prstGeom>
          <a:noFill/>
          <a:ln w="6345" cap="flat">
            <a:solidFill>
              <a:srgbClr val="FFFFFF"/>
            </a:solidFill>
            <a:prstDash val="solid"/>
            <a:miter/>
          </a:ln>
        </p:spPr>
      </p:cxnSp>
      <p:cxnSp>
        <p:nvCxnSpPr>
          <p:cNvPr id="18" name="Straight Connector 206">
            <a:extLst>
              <a:ext uri="{FF2B5EF4-FFF2-40B4-BE49-F238E27FC236}">
                <a16:creationId xmlns:a16="http://schemas.microsoft.com/office/drawing/2014/main" id="{51434A90-6D82-4EDF-8FEB-446E8C845CFB}"/>
              </a:ext>
            </a:extLst>
          </p:cNvPr>
          <p:cNvCxnSpPr>
            <a:cxnSpLocks noMove="1" noResize="1"/>
          </p:cNvCxnSpPr>
          <p:nvPr/>
        </p:nvCxnSpPr>
        <p:spPr>
          <a:xfrm>
            <a:off x="3573932" y="640857"/>
            <a:ext cx="0" cy="640080"/>
          </a:xfrm>
          <a:prstGeom prst="straightConnector1">
            <a:avLst/>
          </a:prstGeom>
          <a:noFill/>
          <a:ln w="6345" cap="flat">
            <a:solidFill>
              <a:srgbClr val="FFFFFF"/>
            </a:solidFill>
            <a:prstDash val="solid"/>
            <a:miter/>
          </a:ln>
        </p:spPr>
      </p:cxnSp>
      <p:cxnSp>
        <p:nvCxnSpPr>
          <p:cNvPr id="19" name="Straight Connector 207">
            <a:extLst>
              <a:ext uri="{FF2B5EF4-FFF2-40B4-BE49-F238E27FC236}">
                <a16:creationId xmlns:a16="http://schemas.microsoft.com/office/drawing/2014/main" id="{545C1A1B-7C2C-49C1-ACB4-73FE7BC5CF9F}"/>
              </a:ext>
            </a:extLst>
          </p:cNvPr>
          <p:cNvCxnSpPr>
            <a:cxnSpLocks noMove="1" noResize="1"/>
          </p:cNvCxnSpPr>
          <p:nvPr/>
        </p:nvCxnSpPr>
        <p:spPr>
          <a:xfrm>
            <a:off x="1882292" y="1286149"/>
            <a:ext cx="1691640" cy="0"/>
          </a:xfrm>
          <a:prstGeom prst="straightConnector1">
            <a:avLst/>
          </a:prstGeom>
          <a:noFill/>
          <a:ln w="6345" cap="flat">
            <a:solidFill>
              <a:srgbClr val="FFFFFF"/>
            </a:solidFill>
            <a:prstDash val="solid"/>
            <a:miter/>
          </a:ln>
        </p:spPr>
      </p:cxnSp>
      <p:pic>
        <p:nvPicPr>
          <p:cNvPr id="20" name="Picture 2" descr="image/jpeg">
            <a:extLst>
              <a:ext uri="{FF2B5EF4-FFF2-40B4-BE49-F238E27FC236}">
                <a16:creationId xmlns:a16="http://schemas.microsoft.com/office/drawing/2014/main" id="{5752F028-CF94-4E19-A63D-75A15C4153CA}"/>
              </a:ext>
            </a:extLst>
          </p:cNvPr>
          <p:cNvPicPr>
            <a:picLocks noGrp="1" noChangeAspect="1"/>
          </p:cNvPicPr>
          <p:nvPr>
            <p:ph idx="1"/>
          </p:nvPr>
        </p:nvPicPr>
        <p:blipFill>
          <a:blip r:embed="rId4"/>
          <a:srcRect t="5733" b="19267"/>
          <a:stretch>
            <a:fillRect/>
          </a:stretch>
        </p:blipFill>
        <p:spPr>
          <a:xfrm>
            <a:off x="5346569" y="1683053"/>
            <a:ext cx="6202238" cy="3488756"/>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E8A4E-7C60-4C60-B3A6-6FC5F152CB49}"/>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EA2F922-371A-4E84-8EFD-5EC189CE3B65}"/>
              </a:ext>
            </a:extLst>
          </p:cNvPr>
          <p:cNvSpPr txBox="1">
            <a:spLocks noGrp="1"/>
          </p:cNvSpPr>
          <p:nvPr>
            <p:ph idx="1"/>
          </p:nvPr>
        </p:nvSpPr>
        <p:spPr/>
        <p:txBody>
          <a:bodyPr/>
          <a:lstStyle/>
          <a:p>
            <a:endParaRPr lang="en-GB"/>
          </a:p>
        </p:txBody>
      </p:sp>
    </p:spTree>
  </p:cSld>
  <p:clrMapOvr>
    <a:masterClrMapping/>
  </p:clrMapOvr>
</p:sld>
</file>

<file path=ppt/theme/theme1.xml><?xml version="1.0" encoding="utf-8"?>
<a:theme xmlns:a="http://schemas.openxmlformats.org/drawingml/2006/main" name="Savon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8</TotalTime>
  <Words>1721</Words>
  <Application>Microsoft Office PowerPoint</Application>
  <PresentationFormat>Widescreen</PresentationFormat>
  <Paragraphs>40</Paragraphs>
  <Slides>8</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Avenir Next LT Pro</vt:lpstr>
      <vt:lpstr>Avenir Next LT Pro Light</vt:lpstr>
      <vt:lpstr>Calibri</vt:lpstr>
      <vt:lpstr>Garamond</vt:lpstr>
      <vt:lpstr>SavonVTI</vt:lpstr>
      <vt:lpstr> death by PowerPoint </vt:lpstr>
      <vt:lpstr>Introduction </vt:lpstr>
      <vt:lpstr>One message                  Agnieszka Wilkosz </vt:lpstr>
      <vt:lpstr>WORKING MEMORY  Ionut Sontica</vt:lpstr>
      <vt:lpstr>Size  Bianka Karsnakova </vt:lpstr>
      <vt:lpstr>Contrast tomas mucha </vt:lpstr>
      <vt:lpstr>objects The team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death by PowerPoint </dc:title>
  <dc:creator>Bianka Karsnakova (2008413)</dc:creator>
  <cp:lastModifiedBy>Paul Ranson</cp:lastModifiedBy>
  <cp:revision>1</cp:revision>
  <dcterms:created xsi:type="dcterms:W3CDTF">2021-10-06T14:21:45Z</dcterms:created>
  <dcterms:modified xsi:type="dcterms:W3CDTF">2021-10-07T09:42:05Z</dcterms:modified>
</cp:coreProperties>
</file>