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77" r:id="rId2"/>
    <p:sldId id="278" r:id="rId3"/>
    <p:sldId id="279" r:id="rId4"/>
    <p:sldId id="280" r:id="rId5"/>
    <p:sldId id="281" r:id="rId6"/>
    <p:sldId id="282" r:id="rId7"/>
    <p:sldId id="283" r:id="rId8"/>
    <p:sldId id="284" r:id="rId9"/>
    <p:sldId id="285" r:id="rId10"/>
    <p:sldId id="28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0" d="100"/>
          <a:sy n="70" d="100"/>
        </p:scale>
        <p:origin x="1544" y="4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C1238B-CD48-42FA-A1E6-FC9EC896B097}"/>
              </a:ext>
            </a:extLst>
          </p:cNvPr>
          <p:cNvSpPr>
            <a:spLocks noGrp="1"/>
          </p:cNvSpPr>
          <p:nvPr>
            <p:ph type="dt" sz="half" idx="10"/>
          </p:nvPr>
        </p:nvSpPr>
        <p:spPr>
          <a:xfrm>
            <a:off x="527051" y="6524626"/>
            <a:ext cx="1295400" cy="219075"/>
          </a:xfrm>
        </p:spPr>
        <p:txBody>
          <a:bodyPr/>
          <a:lstStyle>
            <a:lvl1pPr>
              <a:defRPr/>
            </a:lvl1pPr>
          </a:lstStyle>
          <a:p>
            <a:pPr>
              <a:defRPr/>
            </a:pPr>
            <a:fld id="{F79CCB56-04FE-4882-B6A7-E176ACB32539}" type="datetime1">
              <a:rPr lang="en-GB" altLang="en-US"/>
              <a:pPr>
                <a:defRPr/>
              </a:pPr>
              <a:t>21/02/2025</a:t>
            </a:fld>
            <a:endParaRPr lang="en-GB" altLang="en-US" dirty="0"/>
          </a:p>
        </p:txBody>
      </p:sp>
      <p:sp>
        <p:nvSpPr>
          <p:cNvPr id="5" name="Footer Placeholder 4">
            <a:extLst>
              <a:ext uri="{FF2B5EF4-FFF2-40B4-BE49-F238E27FC236}">
                <a16:creationId xmlns:a16="http://schemas.microsoft.com/office/drawing/2014/main" id="{5FF9586E-B99C-4A4B-AC61-3640A02F0713}"/>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C97449E3-562B-4DB4-B25E-AA7D422D7D67}"/>
              </a:ext>
            </a:extLst>
          </p:cNvPr>
          <p:cNvSpPr>
            <a:spLocks noGrp="1"/>
          </p:cNvSpPr>
          <p:nvPr>
            <p:ph type="sldNum" sz="quarter" idx="12"/>
          </p:nvPr>
        </p:nvSpPr>
        <p:spPr/>
        <p:txBody>
          <a:bodyPr/>
          <a:lstStyle>
            <a:lvl1pPr>
              <a:defRPr smtClean="0"/>
            </a:lvl1pPr>
          </a:lstStyle>
          <a:p>
            <a:pPr>
              <a:defRPr/>
            </a:pPr>
            <a:fld id="{BA70D24D-E1CB-46DF-8530-B211AE510B88}" type="slidenum">
              <a:rPr lang="en-GB" altLang="en-US"/>
              <a:pPr>
                <a:defRPr/>
              </a:pPr>
              <a:t>‹#›</a:t>
            </a:fld>
            <a:endParaRPr lang="en-GB" altLang="en-US" dirty="0"/>
          </a:p>
        </p:txBody>
      </p:sp>
    </p:spTree>
    <p:extLst>
      <p:ext uri="{BB962C8B-B14F-4D97-AF65-F5344CB8AC3E}">
        <p14:creationId xmlns:p14="http://schemas.microsoft.com/office/powerpoint/2010/main" val="3864658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D7DE0-BAE4-4AAA-83A7-D93B19B67820}"/>
              </a:ext>
            </a:extLst>
          </p:cNvPr>
          <p:cNvSpPr>
            <a:spLocks noGrp="1"/>
          </p:cNvSpPr>
          <p:nvPr>
            <p:ph type="dt" sz="half" idx="10"/>
          </p:nvPr>
        </p:nvSpPr>
        <p:spPr/>
        <p:txBody>
          <a:bodyPr/>
          <a:lstStyle>
            <a:lvl1pPr>
              <a:defRPr/>
            </a:lvl1pPr>
          </a:lstStyle>
          <a:p>
            <a:pPr>
              <a:defRPr/>
            </a:pPr>
            <a:fld id="{6F3820C5-98DA-497C-9CA2-E39992EF4451}" type="datetime1">
              <a:rPr lang="en-GB" altLang="en-US"/>
              <a:pPr>
                <a:defRPr/>
              </a:pPr>
              <a:t>21/02/2025</a:t>
            </a:fld>
            <a:endParaRPr lang="en-GB" altLang="en-US" dirty="0"/>
          </a:p>
        </p:txBody>
      </p:sp>
      <p:sp>
        <p:nvSpPr>
          <p:cNvPr id="5" name="Footer Placeholder 4">
            <a:extLst>
              <a:ext uri="{FF2B5EF4-FFF2-40B4-BE49-F238E27FC236}">
                <a16:creationId xmlns:a16="http://schemas.microsoft.com/office/drawing/2014/main" id="{EF605D13-7149-42B6-94F5-2DDCF0E690E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03237B18-74C5-400E-8A87-9C08ABFF94BC}"/>
              </a:ext>
            </a:extLst>
          </p:cNvPr>
          <p:cNvSpPr>
            <a:spLocks noGrp="1"/>
          </p:cNvSpPr>
          <p:nvPr>
            <p:ph type="sldNum" sz="quarter" idx="12"/>
          </p:nvPr>
        </p:nvSpPr>
        <p:spPr/>
        <p:txBody>
          <a:bodyPr/>
          <a:lstStyle>
            <a:lvl1pPr>
              <a:defRPr smtClean="0"/>
            </a:lvl1pPr>
          </a:lstStyle>
          <a:p>
            <a:pPr>
              <a:defRPr/>
            </a:pPr>
            <a:fld id="{ABBD5B4D-BF53-4515-8F19-E5FEDA160ADE}" type="slidenum">
              <a:rPr lang="en-GB" altLang="en-US"/>
              <a:pPr>
                <a:defRPr/>
              </a:pPr>
              <a:t>‹#›</a:t>
            </a:fld>
            <a:endParaRPr lang="en-GB" altLang="en-US" dirty="0"/>
          </a:p>
        </p:txBody>
      </p:sp>
    </p:spTree>
    <p:extLst>
      <p:ext uri="{BB962C8B-B14F-4D97-AF65-F5344CB8AC3E}">
        <p14:creationId xmlns:p14="http://schemas.microsoft.com/office/powerpoint/2010/main" val="1270652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CFE848E-3C9F-4A31-82AA-EE8C038EAB71}"/>
              </a:ext>
            </a:extLst>
          </p:cNvPr>
          <p:cNvSpPr>
            <a:spLocks noGrp="1"/>
          </p:cNvSpPr>
          <p:nvPr>
            <p:ph type="dt" sz="half" idx="10"/>
          </p:nvPr>
        </p:nvSpPr>
        <p:spPr/>
        <p:txBody>
          <a:bodyPr/>
          <a:lstStyle>
            <a:lvl1pPr>
              <a:defRPr/>
            </a:lvl1pPr>
          </a:lstStyle>
          <a:p>
            <a:pPr>
              <a:defRPr/>
            </a:pPr>
            <a:fld id="{CBF96425-D5F2-471F-AD96-3A4FF4F3DDAE}" type="datetime1">
              <a:rPr lang="en-GB" altLang="en-US"/>
              <a:pPr>
                <a:defRPr/>
              </a:pPr>
              <a:t>21/02/2025</a:t>
            </a:fld>
            <a:endParaRPr lang="en-GB" altLang="en-US" dirty="0"/>
          </a:p>
        </p:txBody>
      </p:sp>
      <p:sp>
        <p:nvSpPr>
          <p:cNvPr id="5" name="Slide Number Placeholder 5">
            <a:extLst>
              <a:ext uri="{FF2B5EF4-FFF2-40B4-BE49-F238E27FC236}">
                <a16:creationId xmlns:a16="http://schemas.microsoft.com/office/drawing/2014/main" id="{51443DF4-C3D4-445B-823F-467D249F9611}"/>
              </a:ext>
            </a:extLst>
          </p:cNvPr>
          <p:cNvSpPr>
            <a:spLocks noGrp="1"/>
          </p:cNvSpPr>
          <p:nvPr>
            <p:ph type="sldNum" sz="quarter" idx="11"/>
          </p:nvPr>
        </p:nvSpPr>
        <p:spPr/>
        <p:txBody>
          <a:bodyPr/>
          <a:lstStyle>
            <a:lvl1pPr>
              <a:defRPr/>
            </a:lvl1pPr>
          </a:lstStyle>
          <a:p>
            <a:pPr>
              <a:defRPr/>
            </a:pPr>
            <a:fld id="{70ED4752-4A6F-441C-A40F-906BCCAD9CE6}" type="slidenum">
              <a:rPr lang="en-GB" altLang="en-US"/>
              <a:pPr>
                <a:defRPr/>
              </a:pPr>
              <a:t>‹#›</a:t>
            </a:fld>
            <a:endParaRPr lang="en-GB" altLang="en-US" dirty="0"/>
          </a:p>
        </p:txBody>
      </p:sp>
    </p:spTree>
    <p:extLst>
      <p:ext uri="{BB962C8B-B14F-4D97-AF65-F5344CB8AC3E}">
        <p14:creationId xmlns:p14="http://schemas.microsoft.com/office/powerpoint/2010/main" val="1246868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DBD0ECC-EB75-4923-9BD8-E0E4F7E5E408}"/>
              </a:ext>
            </a:extLst>
          </p:cNvPr>
          <p:cNvSpPr>
            <a:spLocks noGrp="1"/>
          </p:cNvSpPr>
          <p:nvPr>
            <p:ph type="dt" sz="half" idx="10"/>
          </p:nvPr>
        </p:nvSpPr>
        <p:spPr/>
        <p:txBody>
          <a:bodyPr/>
          <a:lstStyle>
            <a:lvl1pPr>
              <a:defRPr/>
            </a:lvl1pPr>
          </a:lstStyle>
          <a:p>
            <a:pPr>
              <a:defRPr/>
            </a:pPr>
            <a:fld id="{13DC00E5-8607-41AF-A91B-4F28DFA8C06B}" type="datetime1">
              <a:rPr lang="en-GB" altLang="en-US"/>
              <a:pPr>
                <a:defRPr/>
              </a:pPr>
              <a:t>21/02/2025</a:t>
            </a:fld>
            <a:endParaRPr lang="en-GB" altLang="en-US" dirty="0"/>
          </a:p>
        </p:txBody>
      </p:sp>
      <p:sp>
        <p:nvSpPr>
          <p:cNvPr id="6" name="Slide Number Placeholder 5">
            <a:extLst>
              <a:ext uri="{FF2B5EF4-FFF2-40B4-BE49-F238E27FC236}">
                <a16:creationId xmlns:a16="http://schemas.microsoft.com/office/drawing/2014/main" id="{C42FACAF-C3E7-4BDE-BD36-0004B9B5E198}"/>
              </a:ext>
            </a:extLst>
          </p:cNvPr>
          <p:cNvSpPr>
            <a:spLocks noGrp="1"/>
          </p:cNvSpPr>
          <p:nvPr>
            <p:ph type="sldNum" sz="quarter" idx="11"/>
          </p:nvPr>
        </p:nvSpPr>
        <p:spPr/>
        <p:txBody>
          <a:bodyPr/>
          <a:lstStyle>
            <a:lvl1pPr>
              <a:defRPr/>
            </a:lvl1pPr>
          </a:lstStyle>
          <a:p>
            <a:pPr>
              <a:defRPr/>
            </a:pPr>
            <a:fld id="{C79440E7-EA67-4610-B012-901AEF9587D9}" type="slidenum">
              <a:rPr lang="en-GB" altLang="en-US"/>
              <a:pPr>
                <a:defRPr/>
              </a:pPr>
              <a:t>‹#›</a:t>
            </a:fld>
            <a:endParaRPr lang="en-GB" altLang="en-US" dirty="0"/>
          </a:p>
        </p:txBody>
      </p:sp>
    </p:spTree>
    <p:extLst>
      <p:ext uri="{BB962C8B-B14F-4D97-AF65-F5344CB8AC3E}">
        <p14:creationId xmlns:p14="http://schemas.microsoft.com/office/powerpoint/2010/main" val="1613118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31A8D5E-67FA-482E-910E-7101DD81B3CF}"/>
              </a:ext>
            </a:extLst>
          </p:cNvPr>
          <p:cNvSpPr>
            <a:spLocks noGrp="1"/>
          </p:cNvSpPr>
          <p:nvPr>
            <p:ph type="dt" sz="half" idx="10"/>
          </p:nvPr>
        </p:nvSpPr>
        <p:spPr/>
        <p:txBody>
          <a:bodyPr/>
          <a:lstStyle>
            <a:lvl1pPr>
              <a:defRPr/>
            </a:lvl1pPr>
          </a:lstStyle>
          <a:p>
            <a:pPr>
              <a:defRPr/>
            </a:pPr>
            <a:fld id="{55E19C96-3A72-45B1-A98E-B8A2DD54F6C5}" type="datetime1">
              <a:rPr lang="en-GB" altLang="en-US"/>
              <a:pPr>
                <a:defRPr/>
              </a:pPr>
              <a:t>21/02/2025</a:t>
            </a:fld>
            <a:endParaRPr lang="en-GB" altLang="en-US" dirty="0"/>
          </a:p>
        </p:txBody>
      </p:sp>
      <p:sp>
        <p:nvSpPr>
          <p:cNvPr id="8" name="Slide Number Placeholder 5">
            <a:extLst>
              <a:ext uri="{FF2B5EF4-FFF2-40B4-BE49-F238E27FC236}">
                <a16:creationId xmlns:a16="http://schemas.microsoft.com/office/drawing/2014/main" id="{2FF62EAF-1D58-44F7-BA99-D56D71A19B08}"/>
              </a:ext>
            </a:extLst>
          </p:cNvPr>
          <p:cNvSpPr>
            <a:spLocks noGrp="1"/>
          </p:cNvSpPr>
          <p:nvPr>
            <p:ph type="sldNum" sz="quarter" idx="11"/>
          </p:nvPr>
        </p:nvSpPr>
        <p:spPr/>
        <p:txBody>
          <a:bodyPr/>
          <a:lstStyle>
            <a:lvl1pPr>
              <a:defRPr/>
            </a:lvl1pPr>
          </a:lstStyle>
          <a:p>
            <a:pPr>
              <a:defRPr/>
            </a:pPr>
            <a:fld id="{25F0FFC3-147E-4A9A-84CB-B05C848F6D04}" type="slidenum">
              <a:rPr lang="en-GB" altLang="en-US"/>
              <a:pPr>
                <a:defRPr/>
              </a:pPr>
              <a:t>‹#›</a:t>
            </a:fld>
            <a:endParaRPr lang="en-GB" altLang="en-US" dirty="0"/>
          </a:p>
        </p:txBody>
      </p:sp>
    </p:spTree>
    <p:extLst>
      <p:ext uri="{BB962C8B-B14F-4D97-AF65-F5344CB8AC3E}">
        <p14:creationId xmlns:p14="http://schemas.microsoft.com/office/powerpoint/2010/main" val="1577183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F96463-0595-40B5-84EF-D6CD3F997F57}"/>
              </a:ext>
            </a:extLst>
          </p:cNvPr>
          <p:cNvSpPr>
            <a:spLocks noGrp="1"/>
          </p:cNvSpPr>
          <p:nvPr>
            <p:ph type="dt" sz="half" idx="10"/>
          </p:nvPr>
        </p:nvSpPr>
        <p:spPr/>
        <p:txBody>
          <a:bodyPr/>
          <a:lstStyle>
            <a:lvl1pPr>
              <a:defRPr/>
            </a:lvl1pPr>
          </a:lstStyle>
          <a:p>
            <a:pPr>
              <a:defRPr/>
            </a:pPr>
            <a:fld id="{E366E755-58F1-4B96-8BF3-6525031D1403}" type="datetime1">
              <a:rPr lang="en-GB" altLang="en-US"/>
              <a:pPr>
                <a:defRPr/>
              </a:pPr>
              <a:t>21/02/2025</a:t>
            </a:fld>
            <a:endParaRPr lang="en-GB" altLang="en-US" dirty="0"/>
          </a:p>
        </p:txBody>
      </p:sp>
      <p:sp>
        <p:nvSpPr>
          <p:cNvPr id="4" name="Slide Number Placeholder 5">
            <a:extLst>
              <a:ext uri="{FF2B5EF4-FFF2-40B4-BE49-F238E27FC236}">
                <a16:creationId xmlns:a16="http://schemas.microsoft.com/office/drawing/2014/main" id="{B1E18934-1836-427C-8CDB-47D045B9AA2E}"/>
              </a:ext>
            </a:extLst>
          </p:cNvPr>
          <p:cNvSpPr>
            <a:spLocks noGrp="1"/>
          </p:cNvSpPr>
          <p:nvPr>
            <p:ph type="sldNum" sz="quarter" idx="11"/>
          </p:nvPr>
        </p:nvSpPr>
        <p:spPr/>
        <p:txBody>
          <a:bodyPr/>
          <a:lstStyle>
            <a:lvl1pPr>
              <a:defRPr/>
            </a:lvl1pPr>
          </a:lstStyle>
          <a:p>
            <a:pPr>
              <a:defRPr/>
            </a:pPr>
            <a:fld id="{4A19C311-4742-4DF0-8ECF-17F13B18D129}" type="slidenum">
              <a:rPr lang="en-GB" altLang="en-US"/>
              <a:pPr>
                <a:defRPr/>
              </a:pPr>
              <a:t>‹#›</a:t>
            </a:fld>
            <a:endParaRPr lang="en-GB" altLang="en-US" dirty="0"/>
          </a:p>
        </p:txBody>
      </p:sp>
    </p:spTree>
    <p:extLst>
      <p:ext uri="{BB962C8B-B14F-4D97-AF65-F5344CB8AC3E}">
        <p14:creationId xmlns:p14="http://schemas.microsoft.com/office/powerpoint/2010/main" val="52367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0912348-1864-4602-8A32-DF2D543641D1}"/>
              </a:ext>
            </a:extLst>
          </p:cNvPr>
          <p:cNvSpPr>
            <a:spLocks noGrp="1"/>
          </p:cNvSpPr>
          <p:nvPr>
            <p:ph type="dt" sz="half" idx="10"/>
          </p:nvPr>
        </p:nvSpPr>
        <p:spPr/>
        <p:txBody>
          <a:bodyPr/>
          <a:lstStyle>
            <a:lvl1pPr>
              <a:defRPr/>
            </a:lvl1pPr>
          </a:lstStyle>
          <a:p>
            <a:pPr>
              <a:defRPr/>
            </a:pPr>
            <a:fld id="{2B72FA3C-0BBC-4813-8A04-AB5B24DC7175}" type="datetime1">
              <a:rPr lang="en-GB" altLang="en-US"/>
              <a:pPr>
                <a:defRPr/>
              </a:pPr>
              <a:t>21/02/2025</a:t>
            </a:fld>
            <a:endParaRPr lang="en-GB" altLang="en-US" dirty="0"/>
          </a:p>
        </p:txBody>
      </p:sp>
      <p:sp>
        <p:nvSpPr>
          <p:cNvPr id="3" name="Slide Number Placeholder 5">
            <a:extLst>
              <a:ext uri="{FF2B5EF4-FFF2-40B4-BE49-F238E27FC236}">
                <a16:creationId xmlns:a16="http://schemas.microsoft.com/office/drawing/2014/main" id="{CBF219EA-DD28-4FC8-BA54-319C7330D1B5}"/>
              </a:ext>
            </a:extLst>
          </p:cNvPr>
          <p:cNvSpPr>
            <a:spLocks noGrp="1"/>
          </p:cNvSpPr>
          <p:nvPr>
            <p:ph type="sldNum" sz="quarter" idx="11"/>
          </p:nvPr>
        </p:nvSpPr>
        <p:spPr/>
        <p:txBody>
          <a:bodyPr/>
          <a:lstStyle>
            <a:lvl1pPr>
              <a:defRPr/>
            </a:lvl1pPr>
          </a:lstStyle>
          <a:p>
            <a:pPr>
              <a:defRPr/>
            </a:pPr>
            <a:fld id="{EFAE0482-4CAB-458A-B84A-90297B8A65A8}" type="slidenum">
              <a:rPr lang="en-GB" altLang="en-US"/>
              <a:pPr>
                <a:defRPr/>
              </a:pPr>
              <a:t>‹#›</a:t>
            </a:fld>
            <a:endParaRPr lang="en-GB" altLang="en-US" dirty="0"/>
          </a:p>
        </p:txBody>
      </p:sp>
    </p:spTree>
    <p:extLst>
      <p:ext uri="{BB962C8B-B14F-4D97-AF65-F5344CB8AC3E}">
        <p14:creationId xmlns:p14="http://schemas.microsoft.com/office/powerpoint/2010/main" val="3110284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61A8034-CF50-4187-8D81-715AB634D18C}"/>
              </a:ext>
            </a:extLst>
          </p:cNvPr>
          <p:cNvSpPr>
            <a:spLocks noGrp="1"/>
          </p:cNvSpPr>
          <p:nvPr>
            <p:ph type="dt" sz="half" idx="10"/>
          </p:nvPr>
        </p:nvSpPr>
        <p:spPr/>
        <p:txBody>
          <a:bodyPr/>
          <a:lstStyle>
            <a:lvl1pPr>
              <a:defRPr/>
            </a:lvl1pPr>
          </a:lstStyle>
          <a:p>
            <a:pPr>
              <a:defRPr/>
            </a:pPr>
            <a:fld id="{3B922120-CD63-438D-AC9F-ADCAAF99A8B5}" type="datetime1">
              <a:rPr lang="en-GB" altLang="en-US"/>
              <a:pPr>
                <a:defRPr/>
              </a:pPr>
              <a:t>21/02/2025</a:t>
            </a:fld>
            <a:endParaRPr lang="en-GB" altLang="en-US" dirty="0"/>
          </a:p>
        </p:txBody>
      </p:sp>
      <p:sp>
        <p:nvSpPr>
          <p:cNvPr id="6" name="Slide Number Placeholder 5">
            <a:extLst>
              <a:ext uri="{FF2B5EF4-FFF2-40B4-BE49-F238E27FC236}">
                <a16:creationId xmlns:a16="http://schemas.microsoft.com/office/drawing/2014/main" id="{AF81E83F-F0A7-4622-944A-BC85B841EE37}"/>
              </a:ext>
            </a:extLst>
          </p:cNvPr>
          <p:cNvSpPr>
            <a:spLocks noGrp="1"/>
          </p:cNvSpPr>
          <p:nvPr>
            <p:ph type="sldNum" sz="quarter" idx="11"/>
          </p:nvPr>
        </p:nvSpPr>
        <p:spPr/>
        <p:txBody>
          <a:bodyPr/>
          <a:lstStyle>
            <a:lvl1pPr>
              <a:defRPr/>
            </a:lvl1pPr>
          </a:lstStyle>
          <a:p>
            <a:pPr>
              <a:defRPr/>
            </a:pPr>
            <a:fld id="{6E652D73-A60F-4727-8EBB-8E3BD5A2E4D5}" type="slidenum">
              <a:rPr lang="en-GB" altLang="en-US"/>
              <a:pPr>
                <a:defRPr/>
              </a:pPr>
              <a:t>‹#›</a:t>
            </a:fld>
            <a:endParaRPr lang="en-GB" altLang="en-US" dirty="0"/>
          </a:p>
        </p:txBody>
      </p:sp>
    </p:spTree>
    <p:extLst>
      <p:ext uri="{BB962C8B-B14F-4D97-AF65-F5344CB8AC3E}">
        <p14:creationId xmlns:p14="http://schemas.microsoft.com/office/powerpoint/2010/main" val="1683882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9BBE887-AB85-4ED1-89AC-F7621E918EFC}"/>
              </a:ext>
            </a:extLst>
          </p:cNvPr>
          <p:cNvSpPr>
            <a:spLocks noGrp="1"/>
          </p:cNvSpPr>
          <p:nvPr>
            <p:ph type="dt" sz="half" idx="10"/>
          </p:nvPr>
        </p:nvSpPr>
        <p:spPr/>
        <p:txBody>
          <a:bodyPr/>
          <a:lstStyle>
            <a:lvl1pPr>
              <a:defRPr/>
            </a:lvl1pPr>
          </a:lstStyle>
          <a:p>
            <a:pPr>
              <a:defRPr/>
            </a:pPr>
            <a:fld id="{BB57DB5E-E157-492B-BC5A-A36491E728F0}" type="datetime1">
              <a:rPr lang="en-GB" altLang="en-US"/>
              <a:pPr>
                <a:defRPr/>
              </a:pPr>
              <a:t>21/02/2025</a:t>
            </a:fld>
            <a:endParaRPr lang="en-GB" altLang="en-US" dirty="0"/>
          </a:p>
        </p:txBody>
      </p:sp>
      <p:sp>
        <p:nvSpPr>
          <p:cNvPr id="6" name="Slide Number Placeholder 5">
            <a:extLst>
              <a:ext uri="{FF2B5EF4-FFF2-40B4-BE49-F238E27FC236}">
                <a16:creationId xmlns:a16="http://schemas.microsoft.com/office/drawing/2014/main" id="{D2D62089-75A5-4671-AE0E-21CC9937D072}"/>
              </a:ext>
            </a:extLst>
          </p:cNvPr>
          <p:cNvSpPr>
            <a:spLocks noGrp="1"/>
          </p:cNvSpPr>
          <p:nvPr>
            <p:ph type="sldNum" sz="quarter" idx="11"/>
          </p:nvPr>
        </p:nvSpPr>
        <p:spPr/>
        <p:txBody>
          <a:bodyPr/>
          <a:lstStyle>
            <a:lvl1pPr>
              <a:defRPr/>
            </a:lvl1pPr>
          </a:lstStyle>
          <a:p>
            <a:pPr>
              <a:defRPr/>
            </a:pPr>
            <a:fld id="{26EE6628-EF7C-425A-9EA6-F719653864FF}" type="slidenum">
              <a:rPr lang="en-GB" altLang="en-US"/>
              <a:pPr>
                <a:defRPr/>
              </a:pPr>
              <a:t>‹#›</a:t>
            </a:fld>
            <a:endParaRPr lang="en-GB" altLang="en-US" dirty="0"/>
          </a:p>
        </p:txBody>
      </p:sp>
    </p:spTree>
    <p:extLst>
      <p:ext uri="{BB962C8B-B14F-4D97-AF65-F5344CB8AC3E}">
        <p14:creationId xmlns:p14="http://schemas.microsoft.com/office/powerpoint/2010/main" val="2977302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31FF3-BE3E-42D4-B460-63F7322CA871}"/>
              </a:ext>
            </a:extLst>
          </p:cNvPr>
          <p:cNvSpPr>
            <a:spLocks noGrp="1"/>
          </p:cNvSpPr>
          <p:nvPr>
            <p:ph type="dt" sz="half" idx="10"/>
          </p:nvPr>
        </p:nvSpPr>
        <p:spPr/>
        <p:txBody>
          <a:bodyPr/>
          <a:lstStyle>
            <a:lvl1pPr>
              <a:defRPr/>
            </a:lvl1pPr>
          </a:lstStyle>
          <a:p>
            <a:pPr>
              <a:defRPr/>
            </a:pPr>
            <a:fld id="{BD065E33-368F-4AA3-B258-39CA8D54A2CB}" type="datetime1">
              <a:rPr lang="en-GB" altLang="en-US"/>
              <a:pPr>
                <a:defRPr/>
              </a:pPr>
              <a:t>21/02/2025</a:t>
            </a:fld>
            <a:endParaRPr lang="en-GB" altLang="en-US" dirty="0"/>
          </a:p>
        </p:txBody>
      </p:sp>
      <p:sp>
        <p:nvSpPr>
          <p:cNvPr id="5" name="Slide Number Placeholder 5">
            <a:extLst>
              <a:ext uri="{FF2B5EF4-FFF2-40B4-BE49-F238E27FC236}">
                <a16:creationId xmlns:a16="http://schemas.microsoft.com/office/drawing/2014/main" id="{132EC25A-E757-43F2-90F0-DC2D1A87E755}"/>
              </a:ext>
            </a:extLst>
          </p:cNvPr>
          <p:cNvSpPr>
            <a:spLocks noGrp="1"/>
          </p:cNvSpPr>
          <p:nvPr>
            <p:ph type="sldNum" sz="quarter" idx="11"/>
          </p:nvPr>
        </p:nvSpPr>
        <p:spPr/>
        <p:txBody>
          <a:bodyPr/>
          <a:lstStyle>
            <a:lvl1pPr>
              <a:defRPr/>
            </a:lvl1pPr>
          </a:lstStyle>
          <a:p>
            <a:pPr>
              <a:defRPr/>
            </a:pPr>
            <a:fld id="{D4EFF30F-BBC9-4FB0-9771-06A368878BED}" type="slidenum">
              <a:rPr lang="en-GB" altLang="en-US"/>
              <a:pPr>
                <a:defRPr/>
              </a:pPr>
              <a:t>‹#›</a:t>
            </a:fld>
            <a:endParaRPr lang="en-GB" altLang="en-US" dirty="0"/>
          </a:p>
        </p:txBody>
      </p:sp>
    </p:spTree>
    <p:extLst>
      <p:ext uri="{BB962C8B-B14F-4D97-AF65-F5344CB8AC3E}">
        <p14:creationId xmlns:p14="http://schemas.microsoft.com/office/powerpoint/2010/main" val="873410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776FDB-1C61-4A53-9930-8E6864F82F19}"/>
              </a:ext>
            </a:extLst>
          </p:cNvPr>
          <p:cNvSpPr>
            <a:spLocks noGrp="1"/>
          </p:cNvSpPr>
          <p:nvPr>
            <p:ph type="dt" sz="half" idx="10"/>
          </p:nvPr>
        </p:nvSpPr>
        <p:spPr/>
        <p:txBody>
          <a:bodyPr/>
          <a:lstStyle>
            <a:lvl1pPr>
              <a:defRPr/>
            </a:lvl1pPr>
          </a:lstStyle>
          <a:p>
            <a:pPr>
              <a:defRPr/>
            </a:pPr>
            <a:fld id="{1F9041FC-EF3A-4E1C-86DD-076D57029265}" type="datetime1">
              <a:rPr lang="en-GB" altLang="en-US"/>
              <a:pPr>
                <a:defRPr/>
              </a:pPr>
              <a:t>21/02/2025</a:t>
            </a:fld>
            <a:endParaRPr lang="en-GB" altLang="en-US" dirty="0"/>
          </a:p>
        </p:txBody>
      </p:sp>
      <p:sp>
        <p:nvSpPr>
          <p:cNvPr id="5" name="Slide Number Placeholder 5">
            <a:extLst>
              <a:ext uri="{FF2B5EF4-FFF2-40B4-BE49-F238E27FC236}">
                <a16:creationId xmlns:a16="http://schemas.microsoft.com/office/drawing/2014/main" id="{5AB393BD-49C7-427C-93E8-6FBA1B4849CC}"/>
              </a:ext>
            </a:extLst>
          </p:cNvPr>
          <p:cNvSpPr>
            <a:spLocks noGrp="1"/>
          </p:cNvSpPr>
          <p:nvPr>
            <p:ph type="sldNum" sz="quarter" idx="11"/>
          </p:nvPr>
        </p:nvSpPr>
        <p:spPr/>
        <p:txBody>
          <a:bodyPr/>
          <a:lstStyle>
            <a:lvl1pPr>
              <a:defRPr/>
            </a:lvl1pPr>
          </a:lstStyle>
          <a:p>
            <a:pPr>
              <a:defRPr/>
            </a:pPr>
            <a:fld id="{C8610814-1453-4DEF-A15F-73F61EE127A7}" type="slidenum">
              <a:rPr lang="en-GB" altLang="en-US"/>
              <a:pPr>
                <a:defRPr/>
              </a:pPr>
              <a:t>‹#›</a:t>
            </a:fld>
            <a:endParaRPr lang="en-GB" altLang="en-US" dirty="0"/>
          </a:p>
        </p:txBody>
      </p:sp>
    </p:spTree>
    <p:extLst>
      <p:ext uri="{BB962C8B-B14F-4D97-AF65-F5344CB8AC3E}">
        <p14:creationId xmlns:p14="http://schemas.microsoft.com/office/powerpoint/2010/main" val="2453764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183687-64C1-4D99-84EE-6A15ED012206}"/>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8BE8FE9-9DC6-4126-9832-2BE14FFFE3E4}"/>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EEC54FF-3C99-4D7F-9649-210EE64B267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902AA-B417-40F7-B3B2-608399E63FC4}" type="datetime1">
              <a:rPr lang="en-GB" altLang="en-US"/>
              <a:pPr>
                <a:defRPr/>
              </a:pPr>
              <a:t>21/02/2025</a:t>
            </a:fld>
            <a:endParaRPr lang="en-GB" altLang="en-US" dirty="0"/>
          </a:p>
        </p:txBody>
      </p:sp>
      <p:sp>
        <p:nvSpPr>
          <p:cNvPr id="6" name="Slide Number Placeholder 5">
            <a:extLst>
              <a:ext uri="{FF2B5EF4-FFF2-40B4-BE49-F238E27FC236}">
                <a16:creationId xmlns:a16="http://schemas.microsoft.com/office/drawing/2014/main" id="{3AD6D419-B908-49C6-8B6F-BA0EE38EE5E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24A8CA02-BB50-4C88-882A-9A2532393A9C}" type="slidenum">
              <a:rPr lang="en-GB" altLang="en-US"/>
              <a:pPr>
                <a:defRPr/>
              </a:pPr>
              <a:t>‹#›</a:t>
            </a:fld>
            <a:endParaRPr lang="en-GB" altLang="en-US" dirty="0"/>
          </a:p>
        </p:txBody>
      </p:sp>
    </p:spTree>
    <p:extLst>
      <p:ext uri="{BB962C8B-B14F-4D97-AF65-F5344CB8AC3E}">
        <p14:creationId xmlns:p14="http://schemas.microsoft.com/office/powerpoint/2010/main" val="12346943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a:extLst>
              <a:ext uri="{FF2B5EF4-FFF2-40B4-BE49-F238E27FC236}">
                <a16:creationId xmlns:a16="http://schemas.microsoft.com/office/drawing/2014/main" id="{6EECCF44-E2C0-484D-AD8E-2CD17D1C71C1}"/>
              </a:ext>
            </a:extLst>
          </p:cNvPr>
          <p:cNvSpPr>
            <a:spLocks noGrp="1"/>
          </p:cNvSpPr>
          <p:nvPr>
            <p:ph type="subTitle" idx="1"/>
          </p:nvPr>
        </p:nvSpPr>
        <p:spPr>
          <a:xfrm>
            <a:off x="2894013" y="1628801"/>
            <a:ext cx="7090419" cy="3868713"/>
          </a:xfrm>
        </p:spPr>
        <p:txBody>
          <a:bodyPr/>
          <a:lstStyle/>
          <a:p>
            <a:pPr eaLnBrk="1" hangingPunct="1"/>
            <a:r>
              <a:rPr lang="en-GB" altLang="en-US" sz="4000" b="1" dirty="0">
                <a:solidFill>
                  <a:schemeClr val="bg1"/>
                </a:solidFill>
                <a:effectLst>
                  <a:outerShdw blurRad="38100" dist="38100" dir="2700000" algn="tl">
                    <a:srgbClr val="000000">
                      <a:alpha val="43137"/>
                    </a:srgbClr>
                  </a:outerShdw>
                </a:effectLst>
              </a:rPr>
              <a:t>LCHS 4009</a:t>
            </a:r>
          </a:p>
          <a:p>
            <a:pPr eaLnBrk="1" hangingPunct="1"/>
            <a:r>
              <a:rPr lang="en-GB" altLang="en-US" sz="4000" b="1" dirty="0">
                <a:solidFill>
                  <a:schemeClr val="bg1"/>
                </a:solidFill>
                <a:effectLst>
                  <a:outerShdw blurRad="38100" dist="38100" dir="2700000" algn="tl">
                    <a:srgbClr val="000000">
                      <a:alpha val="43137"/>
                    </a:srgbClr>
                  </a:outerShdw>
                </a:effectLst>
              </a:rPr>
              <a:t>Professional Career Development</a:t>
            </a:r>
          </a:p>
          <a:p>
            <a:pPr eaLnBrk="1" hangingPunct="1"/>
            <a:r>
              <a:rPr lang="en-GB" altLang="en-US" sz="4000" b="1" dirty="0">
                <a:solidFill>
                  <a:schemeClr val="bg1"/>
                </a:solidFill>
                <a:effectLst>
                  <a:outerShdw blurRad="38100" dist="38100" dir="2700000" algn="tl">
                    <a:srgbClr val="000000">
                      <a:alpha val="43137"/>
                    </a:srgbClr>
                  </a:outerShdw>
                </a:effectLst>
              </a:rPr>
              <a:t>Within H&amp;SC</a:t>
            </a:r>
          </a:p>
          <a:p>
            <a:pPr eaLnBrk="1" hangingPunct="1"/>
            <a:r>
              <a:rPr lang="en-GB" altLang="en-US" b="1" dirty="0">
                <a:solidFill>
                  <a:schemeClr val="bg1"/>
                </a:solidFill>
                <a:effectLst>
                  <a:outerShdw blurRad="38100" dist="38100" dir="2700000" algn="tl">
                    <a:srgbClr val="000000">
                      <a:alpha val="43137"/>
                    </a:srgbClr>
                  </a:outerShdw>
                </a:effectLst>
              </a:rPr>
              <a:t>Week 2 </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D2AE1D18-ACDE-49F0-A90D-3D9A1746003E}"/>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21/02/2025</a:t>
            </a:fld>
            <a:endParaRPr lang="en-GB" altLang="en-US" dirty="0">
              <a:solidFill>
                <a:prstClr val="black">
                  <a:tint val="75000"/>
                </a:prstClr>
              </a:solidFill>
              <a:latin typeface="Myriad Pro"/>
            </a:endParaRPr>
          </a:p>
        </p:txBody>
      </p:sp>
      <p:sp>
        <p:nvSpPr>
          <p:cNvPr id="6149" name="Slide Number Placeholder 5">
            <a:extLst>
              <a:ext uri="{FF2B5EF4-FFF2-40B4-BE49-F238E27FC236}">
                <a16:creationId xmlns:a16="http://schemas.microsoft.com/office/drawing/2014/main" id="{3B398274-2E66-4C0C-A412-C91204F17C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58F02DD-C473-4D1B-82F7-45C52C396ABE}"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4EFF-D137-919D-1025-F7E681517D11}"/>
              </a:ext>
            </a:extLst>
          </p:cNvPr>
          <p:cNvSpPr>
            <a:spLocks noGrp="1"/>
          </p:cNvSpPr>
          <p:nvPr>
            <p:ph type="title"/>
          </p:nvPr>
        </p:nvSpPr>
        <p:spPr/>
        <p:txBody>
          <a:bodyPr/>
          <a:lstStyle/>
          <a:p>
            <a:r>
              <a:rPr lang="en-GB" sz="4000" b="1" dirty="0"/>
              <a:t>Making sense of job descriptions</a:t>
            </a:r>
          </a:p>
        </p:txBody>
      </p:sp>
      <p:sp>
        <p:nvSpPr>
          <p:cNvPr id="3" name="Content Placeholder 2">
            <a:extLst>
              <a:ext uri="{FF2B5EF4-FFF2-40B4-BE49-F238E27FC236}">
                <a16:creationId xmlns:a16="http://schemas.microsoft.com/office/drawing/2014/main" id="{1F7E3CE3-25B0-12CA-8EC8-C32873938A83}"/>
              </a:ext>
            </a:extLst>
          </p:cNvPr>
          <p:cNvSpPr>
            <a:spLocks noGrp="1"/>
          </p:cNvSpPr>
          <p:nvPr>
            <p:ph idx="1"/>
          </p:nvPr>
        </p:nvSpPr>
        <p:spPr/>
        <p:txBody>
          <a:bodyPr/>
          <a:lstStyle/>
          <a:p>
            <a:pPr marL="0" indent="0" algn="ctr">
              <a:buNone/>
            </a:pPr>
            <a:r>
              <a:rPr lang="en-GB" sz="2800" dirty="0"/>
              <a:t>Session overview</a:t>
            </a:r>
          </a:p>
          <a:p>
            <a:r>
              <a:rPr lang="en-GB" sz="2800" dirty="0"/>
              <a:t>To break down the components of a job advertisement</a:t>
            </a:r>
          </a:p>
          <a:p>
            <a:r>
              <a:rPr lang="en-GB" sz="2800" dirty="0"/>
              <a:t>To understand how to use the content for completing applications</a:t>
            </a:r>
          </a:p>
          <a:p>
            <a:r>
              <a:rPr lang="en-GB" sz="2800" dirty="0"/>
              <a:t>To understand how to use the content for a job interview</a:t>
            </a:r>
          </a:p>
        </p:txBody>
      </p:sp>
      <p:sp>
        <p:nvSpPr>
          <p:cNvPr id="4" name="Date Placeholder 3">
            <a:extLst>
              <a:ext uri="{FF2B5EF4-FFF2-40B4-BE49-F238E27FC236}">
                <a16:creationId xmlns:a16="http://schemas.microsoft.com/office/drawing/2014/main" id="{DA30020B-F77D-6D70-E567-8A8A3A747E55}"/>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C794E06E-4E02-B8A8-2E4C-972486634150}"/>
              </a:ext>
            </a:extLst>
          </p:cNvPr>
          <p:cNvSpPr>
            <a:spLocks noGrp="1"/>
          </p:cNvSpPr>
          <p:nvPr>
            <p:ph type="sldNum" sz="quarter" idx="12"/>
          </p:nvPr>
        </p:nvSpPr>
        <p:spPr/>
        <p:txBody>
          <a:bodyPr/>
          <a:lstStyle/>
          <a:p>
            <a:pPr>
              <a:defRPr/>
            </a:pPr>
            <a:fld id="{ABBD5B4D-BF53-4515-8F19-E5FEDA160ADE}" type="slidenum">
              <a:rPr lang="en-GB" altLang="en-US" smtClean="0"/>
              <a:pPr>
                <a:defRPr/>
              </a:pPr>
              <a:t>2</a:t>
            </a:fld>
            <a:endParaRPr lang="en-GB" altLang="en-US" dirty="0"/>
          </a:p>
        </p:txBody>
      </p:sp>
    </p:spTree>
    <p:extLst>
      <p:ext uri="{BB962C8B-B14F-4D97-AF65-F5344CB8AC3E}">
        <p14:creationId xmlns:p14="http://schemas.microsoft.com/office/powerpoint/2010/main" val="2362272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8353-7BD8-114E-0A95-4D5F77F52DEC}"/>
              </a:ext>
            </a:extLst>
          </p:cNvPr>
          <p:cNvSpPr>
            <a:spLocks noGrp="1"/>
          </p:cNvSpPr>
          <p:nvPr>
            <p:ph type="title"/>
          </p:nvPr>
        </p:nvSpPr>
        <p:spPr>
          <a:xfrm>
            <a:off x="609600" y="274638"/>
            <a:ext cx="10972800" cy="1066129"/>
          </a:xfrm>
        </p:spPr>
        <p:txBody>
          <a:bodyPr/>
          <a:lstStyle/>
          <a:p>
            <a:r>
              <a:rPr lang="en-GB" sz="4000" b="1" dirty="0"/>
              <a:t>Job description structure</a:t>
            </a:r>
          </a:p>
        </p:txBody>
      </p:sp>
      <p:sp>
        <p:nvSpPr>
          <p:cNvPr id="3" name="Content Placeholder 2">
            <a:extLst>
              <a:ext uri="{FF2B5EF4-FFF2-40B4-BE49-F238E27FC236}">
                <a16:creationId xmlns:a16="http://schemas.microsoft.com/office/drawing/2014/main" id="{86F8F145-485F-C136-4332-41CDCD5DC8FB}"/>
              </a:ext>
            </a:extLst>
          </p:cNvPr>
          <p:cNvSpPr>
            <a:spLocks noGrp="1"/>
          </p:cNvSpPr>
          <p:nvPr>
            <p:ph idx="1"/>
          </p:nvPr>
        </p:nvSpPr>
        <p:spPr/>
        <p:txBody>
          <a:bodyPr/>
          <a:lstStyle/>
          <a:p>
            <a:pPr marL="0" indent="0">
              <a:buNone/>
            </a:pPr>
            <a:r>
              <a:rPr lang="en-GB" sz="2800" dirty="0"/>
              <a:t>A typical job description will include:</a:t>
            </a:r>
          </a:p>
          <a:p>
            <a:r>
              <a:rPr lang="en-GB" sz="2800" dirty="0"/>
              <a:t>Initial job outline includes –  job title, place and department of post, job grade, post manager, application deadline</a:t>
            </a:r>
          </a:p>
          <a:p>
            <a:r>
              <a:rPr lang="en-GB" sz="2800" dirty="0"/>
              <a:t>Purpose of the job</a:t>
            </a:r>
          </a:p>
          <a:p>
            <a:r>
              <a:rPr lang="en-GB" sz="2800" dirty="0"/>
              <a:t>Key responsibilities of the job holder</a:t>
            </a:r>
          </a:p>
          <a:p>
            <a:r>
              <a:rPr lang="en-GB" sz="2800" dirty="0"/>
              <a:t>Essential and desirable criteria required to fulfil the job role</a:t>
            </a:r>
          </a:p>
          <a:p>
            <a:endParaRPr lang="en-GB" sz="2800" dirty="0"/>
          </a:p>
          <a:p>
            <a:endParaRPr lang="en-GB" sz="2800" dirty="0"/>
          </a:p>
          <a:p>
            <a:endParaRPr lang="en-GB" dirty="0"/>
          </a:p>
        </p:txBody>
      </p:sp>
      <p:sp>
        <p:nvSpPr>
          <p:cNvPr id="4" name="Date Placeholder 3">
            <a:extLst>
              <a:ext uri="{FF2B5EF4-FFF2-40B4-BE49-F238E27FC236}">
                <a16:creationId xmlns:a16="http://schemas.microsoft.com/office/drawing/2014/main" id="{FF29B2B4-4E93-79F6-2FC4-5B204B9C3B7D}"/>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44E145E4-9EF7-A4F7-33BA-668635E5588F}"/>
              </a:ext>
            </a:extLst>
          </p:cNvPr>
          <p:cNvSpPr>
            <a:spLocks noGrp="1"/>
          </p:cNvSpPr>
          <p:nvPr>
            <p:ph type="sldNum" sz="quarter" idx="12"/>
          </p:nvPr>
        </p:nvSpPr>
        <p:spPr/>
        <p:txBody>
          <a:bodyPr/>
          <a:lstStyle/>
          <a:p>
            <a:pPr>
              <a:defRPr/>
            </a:pPr>
            <a:fld id="{ABBD5B4D-BF53-4515-8F19-E5FEDA160ADE}" type="slidenum">
              <a:rPr lang="en-GB" altLang="en-US" smtClean="0"/>
              <a:pPr>
                <a:defRPr/>
              </a:pPr>
              <a:t>3</a:t>
            </a:fld>
            <a:endParaRPr lang="en-GB" altLang="en-US" dirty="0"/>
          </a:p>
        </p:txBody>
      </p:sp>
      <p:sp>
        <p:nvSpPr>
          <p:cNvPr id="6" name="TextBox 5">
            <a:extLst>
              <a:ext uri="{FF2B5EF4-FFF2-40B4-BE49-F238E27FC236}">
                <a16:creationId xmlns:a16="http://schemas.microsoft.com/office/drawing/2014/main" id="{6EFDF38E-F848-50D5-9002-AB26636C603E}"/>
              </a:ext>
            </a:extLst>
          </p:cNvPr>
          <p:cNvSpPr txBox="1"/>
          <p:nvPr/>
        </p:nvSpPr>
        <p:spPr>
          <a:xfrm>
            <a:off x="6400800" y="1901952"/>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436061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4BBF-16E4-38D0-C8DC-698FE201E6CE}"/>
              </a:ext>
            </a:extLst>
          </p:cNvPr>
          <p:cNvSpPr>
            <a:spLocks noGrp="1"/>
          </p:cNvSpPr>
          <p:nvPr>
            <p:ph type="title"/>
          </p:nvPr>
        </p:nvSpPr>
        <p:spPr>
          <a:xfrm>
            <a:off x="609600" y="136524"/>
            <a:ext cx="10972800" cy="1134493"/>
          </a:xfrm>
        </p:spPr>
        <p:txBody>
          <a:bodyPr/>
          <a:lstStyle/>
          <a:p>
            <a:r>
              <a:rPr lang="en-GB" sz="4000" b="1" dirty="0"/>
              <a:t>Using the initial outline for the role </a:t>
            </a:r>
          </a:p>
        </p:txBody>
      </p:sp>
      <p:sp>
        <p:nvSpPr>
          <p:cNvPr id="3" name="Content Placeholder 2">
            <a:extLst>
              <a:ext uri="{FF2B5EF4-FFF2-40B4-BE49-F238E27FC236}">
                <a16:creationId xmlns:a16="http://schemas.microsoft.com/office/drawing/2014/main" id="{13DBBC84-AFAE-6947-D948-19821ACBA444}"/>
              </a:ext>
            </a:extLst>
          </p:cNvPr>
          <p:cNvSpPr>
            <a:spLocks noGrp="1"/>
          </p:cNvSpPr>
          <p:nvPr>
            <p:ph idx="1"/>
          </p:nvPr>
        </p:nvSpPr>
        <p:spPr>
          <a:xfrm>
            <a:off x="609600" y="1271017"/>
            <a:ext cx="10972800" cy="3917032"/>
          </a:xfrm>
        </p:spPr>
        <p:txBody>
          <a:bodyPr/>
          <a:lstStyle/>
          <a:p>
            <a:r>
              <a:rPr lang="en-GB" sz="2800" dirty="0"/>
              <a:t>Job title – use this EXACTLY as presented in the description for any correspondence</a:t>
            </a:r>
          </a:p>
          <a:p>
            <a:r>
              <a:rPr lang="en-GB" sz="2800" dirty="0"/>
              <a:t>Research the place and department of the role – find out what they do and what their values are</a:t>
            </a:r>
          </a:p>
          <a:p>
            <a:r>
              <a:rPr lang="en-GB" sz="2800" dirty="0"/>
              <a:t>Does the job grade fall above or below your previous roles? If so, can you justify why you are applying for the role?</a:t>
            </a:r>
          </a:p>
          <a:p>
            <a:r>
              <a:rPr lang="en-GB" sz="2800" dirty="0"/>
              <a:t>Use the name provided in correspondence if one is provided</a:t>
            </a:r>
          </a:p>
          <a:p>
            <a:r>
              <a:rPr lang="en-GB" sz="2800" dirty="0"/>
              <a:t>Complete AND submit your application before the deadline!</a:t>
            </a:r>
          </a:p>
          <a:p>
            <a:endParaRPr lang="en-GB" sz="2800" dirty="0"/>
          </a:p>
          <a:p>
            <a:endParaRPr lang="en-GB" sz="2800" dirty="0"/>
          </a:p>
          <a:p>
            <a:endParaRPr lang="en-GB" dirty="0"/>
          </a:p>
        </p:txBody>
      </p:sp>
      <p:sp>
        <p:nvSpPr>
          <p:cNvPr id="4" name="Date Placeholder 3">
            <a:extLst>
              <a:ext uri="{FF2B5EF4-FFF2-40B4-BE49-F238E27FC236}">
                <a16:creationId xmlns:a16="http://schemas.microsoft.com/office/drawing/2014/main" id="{577EC31D-50B2-EDA2-1514-6522530582FB}"/>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EB063A8C-CD4D-F5F8-1676-23A79F36318B}"/>
              </a:ext>
            </a:extLst>
          </p:cNvPr>
          <p:cNvSpPr>
            <a:spLocks noGrp="1"/>
          </p:cNvSpPr>
          <p:nvPr>
            <p:ph type="sldNum" sz="quarter" idx="12"/>
          </p:nvPr>
        </p:nvSpPr>
        <p:spPr/>
        <p:txBody>
          <a:bodyPr/>
          <a:lstStyle/>
          <a:p>
            <a:pPr>
              <a:defRPr/>
            </a:pPr>
            <a:fld id="{ABBD5B4D-BF53-4515-8F19-E5FEDA160ADE}" type="slidenum">
              <a:rPr lang="en-GB" altLang="en-US" smtClean="0"/>
              <a:pPr>
                <a:defRPr/>
              </a:pPr>
              <a:t>4</a:t>
            </a:fld>
            <a:endParaRPr lang="en-GB" altLang="en-US" dirty="0"/>
          </a:p>
        </p:txBody>
      </p:sp>
    </p:spTree>
    <p:extLst>
      <p:ext uri="{BB962C8B-B14F-4D97-AF65-F5344CB8AC3E}">
        <p14:creationId xmlns:p14="http://schemas.microsoft.com/office/powerpoint/2010/main" val="3242561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43F1-CD32-381F-DF49-005308EC1F73}"/>
              </a:ext>
            </a:extLst>
          </p:cNvPr>
          <p:cNvSpPr>
            <a:spLocks noGrp="1"/>
          </p:cNvSpPr>
          <p:nvPr>
            <p:ph type="title"/>
          </p:nvPr>
        </p:nvSpPr>
        <p:spPr/>
        <p:txBody>
          <a:bodyPr/>
          <a:lstStyle/>
          <a:p>
            <a:r>
              <a:rPr lang="en-GB" sz="4000" b="1" dirty="0"/>
              <a:t>Job purpose</a:t>
            </a:r>
          </a:p>
        </p:txBody>
      </p:sp>
      <p:sp>
        <p:nvSpPr>
          <p:cNvPr id="3" name="Content Placeholder 2">
            <a:extLst>
              <a:ext uri="{FF2B5EF4-FFF2-40B4-BE49-F238E27FC236}">
                <a16:creationId xmlns:a16="http://schemas.microsoft.com/office/drawing/2014/main" id="{E15A2FB2-B627-F941-90CE-236804076564}"/>
              </a:ext>
            </a:extLst>
          </p:cNvPr>
          <p:cNvSpPr>
            <a:spLocks noGrp="1"/>
          </p:cNvSpPr>
          <p:nvPr>
            <p:ph idx="1"/>
          </p:nvPr>
        </p:nvSpPr>
        <p:spPr/>
        <p:txBody>
          <a:bodyPr/>
          <a:lstStyle/>
          <a:p>
            <a:r>
              <a:rPr lang="en-GB" sz="2800" dirty="0"/>
              <a:t>Introduction to the organisation</a:t>
            </a:r>
          </a:p>
          <a:p>
            <a:r>
              <a:rPr lang="en-GB" sz="2800" dirty="0"/>
              <a:t>Broad outline of what the job involves</a:t>
            </a:r>
          </a:p>
          <a:p>
            <a:r>
              <a:rPr lang="en-GB" sz="2800" dirty="0"/>
              <a:t>Broad outline of what help is needed</a:t>
            </a:r>
          </a:p>
          <a:p>
            <a:endParaRPr lang="en-GB" dirty="0"/>
          </a:p>
          <a:p>
            <a:endParaRPr lang="en-GB" dirty="0"/>
          </a:p>
        </p:txBody>
      </p:sp>
      <p:sp>
        <p:nvSpPr>
          <p:cNvPr id="4" name="Date Placeholder 3">
            <a:extLst>
              <a:ext uri="{FF2B5EF4-FFF2-40B4-BE49-F238E27FC236}">
                <a16:creationId xmlns:a16="http://schemas.microsoft.com/office/drawing/2014/main" id="{F207BD03-4363-30D9-19E1-633EF1DC3C31}"/>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8542CA8E-5E35-5DFD-75DF-3A847AF6A373}"/>
              </a:ext>
            </a:extLst>
          </p:cNvPr>
          <p:cNvSpPr>
            <a:spLocks noGrp="1"/>
          </p:cNvSpPr>
          <p:nvPr>
            <p:ph type="sldNum" sz="quarter" idx="12"/>
          </p:nvPr>
        </p:nvSpPr>
        <p:spPr/>
        <p:txBody>
          <a:bodyPr/>
          <a:lstStyle/>
          <a:p>
            <a:pPr>
              <a:defRPr/>
            </a:pPr>
            <a:fld id="{ABBD5B4D-BF53-4515-8F19-E5FEDA160ADE}" type="slidenum">
              <a:rPr lang="en-GB" altLang="en-US" smtClean="0"/>
              <a:pPr>
                <a:defRPr/>
              </a:pPr>
              <a:t>5</a:t>
            </a:fld>
            <a:endParaRPr lang="en-GB" altLang="en-US" dirty="0"/>
          </a:p>
        </p:txBody>
      </p:sp>
    </p:spTree>
    <p:extLst>
      <p:ext uri="{BB962C8B-B14F-4D97-AF65-F5344CB8AC3E}">
        <p14:creationId xmlns:p14="http://schemas.microsoft.com/office/powerpoint/2010/main" val="2019497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8D2AF-FA8F-EB2C-16B8-5B9A3150996F}"/>
              </a:ext>
            </a:extLst>
          </p:cNvPr>
          <p:cNvSpPr>
            <a:spLocks noGrp="1"/>
          </p:cNvSpPr>
          <p:nvPr>
            <p:ph type="title"/>
          </p:nvPr>
        </p:nvSpPr>
        <p:spPr/>
        <p:txBody>
          <a:bodyPr/>
          <a:lstStyle/>
          <a:p>
            <a:r>
              <a:rPr lang="en-GB" sz="4000" b="1" dirty="0"/>
              <a:t>Key responsibilities </a:t>
            </a:r>
          </a:p>
        </p:txBody>
      </p:sp>
      <p:sp>
        <p:nvSpPr>
          <p:cNvPr id="3" name="Content Placeholder 2">
            <a:extLst>
              <a:ext uri="{FF2B5EF4-FFF2-40B4-BE49-F238E27FC236}">
                <a16:creationId xmlns:a16="http://schemas.microsoft.com/office/drawing/2014/main" id="{1BBEEEC9-90D7-53BC-6FC3-E21877D41D3D}"/>
              </a:ext>
            </a:extLst>
          </p:cNvPr>
          <p:cNvSpPr>
            <a:spLocks noGrp="1"/>
          </p:cNvSpPr>
          <p:nvPr>
            <p:ph idx="1"/>
          </p:nvPr>
        </p:nvSpPr>
        <p:spPr/>
        <p:txBody>
          <a:bodyPr/>
          <a:lstStyle/>
          <a:p>
            <a:r>
              <a:rPr lang="en-GB" sz="2800" dirty="0"/>
              <a:t>Duties which are vital to the job role</a:t>
            </a:r>
          </a:p>
          <a:p>
            <a:r>
              <a:rPr lang="en-GB" sz="2800" dirty="0"/>
              <a:t>The post holder must be prepared to manage these responsibilities</a:t>
            </a:r>
          </a:p>
        </p:txBody>
      </p:sp>
      <p:sp>
        <p:nvSpPr>
          <p:cNvPr id="4" name="Date Placeholder 3">
            <a:extLst>
              <a:ext uri="{FF2B5EF4-FFF2-40B4-BE49-F238E27FC236}">
                <a16:creationId xmlns:a16="http://schemas.microsoft.com/office/drawing/2014/main" id="{97A32482-72CA-DF2F-5161-A4EA95A14EB1}"/>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FF9A8245-8E73-847C-9CC7-A2AE20985CFB}"/>
              </a:ext>
            </a:extLst>
          </p:cNvPr>
          <p:cNvSpPr>
            <a:spLocks noGrp="1"/>
          </p:cNvSpPr>
          <p:nvPr>
            <p:ph type="sldNum" sz="quarter" idx="12"/>
          </p:nvPr>
        </p:nvSpPr>
        <p:spPr/>
        <p:txBody>
          <a:bodyPr/>
          <a:lstStyle/>
          <a:p>
            <a:pPr>
              <a:defRPr/>
            </a:pPr>
            <a:fld id="{ABBD5B4D-BF53-4515-8F19-E5FEDA160ADE}" type="slidenum">
              <a:rPr lang="en-GB" altLang="en-US" smtClean="0"/>
              <a:pPr>
                <a:defRPr/>
              </a:pPr>
              <a:t>6</a:t>
            </a:fld>
            <a:endParaRPr lang="en-GB" altLang="en-US" dirty="0"/>
          </a:p>
        </p:txBody>
      </p:sp>
    </p:spTree>
    <p:extLst>
      <p:ext uri="{BB962C8B-B14F-4D97-AF65-F5344CB8AC3E}">
        <p14:creationId xmlns:p14="http://schemas.microsoft.com/office/powerpoint/2010/main" val="2958798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BAB54-7FA1-287A-6B8E-AD3B606A1C4D}"/>
              </a:ext>
            </a:extLst>
          </p:cNvPr>
          <p:cNvSpPr>
            <a:spLocks noGrp="1"/>
          </p:cNvSpPr>
          <p:nvPr>
            <p:ph type="title"/>
          </p:nvPr>
        </p:nvSpPr>
        <p:spPr>
          <a:xfrm>
            <a:off x="609600" y="274638"/>
            <a:ext cx="10972800" cy="786066"/>
          </a:xfrm>
        </p:spPr>
        <p:txBody>
          <a:bodyPr/>
          <a:lstStyle/>
          <a:p>
            <a:r>
              <a:rPr lang="en-GB" sz="4000" b="1" dirty="0"/>
              <a:t>Person specification</a:t>
            </a:r>
          </a:p>
        </p:txBody>
      </p:sp>
      <p:sp>
        <p:nvSpPr>
          <p:cNvPr id="3" name="Content Placeholder 2">
            <a:extLst>
              <a:ext uri="{FF2B5EF4-FFF2-40B4-BE49-F238E27FC236}">
                <a16:creationId xmlns:a16="http://schemas.microsoft.com/office/drawing/2014/main" id="{948DE392-83C4-7976-8029-583E807290D7}"/>
              </a:ext>
            </a:extLst>
          </p:cNvPr>
          <p:cNvSpPr>
            <a:spLocks noGrp="1"/>
          </p:cNvSpPr>
          <p:nvPr>
            <p:ph idx="1"/>
          </p:nvPr>
        </p:nvSpPr>
        <p:spPr>
          <a:xfrm>
            <a:off x="609600" y="1207008"/>
            <a:ext cx="10972800" cy="4310225"/>
          </a:xfrm>
        </p:spPr>
        <p:txBody>
          <a:bodyPr/>
          <a:lstStyle/>
          <a:p>
            <a:r>
              <a:rPr lang="en-GB" sz="2800" dirty="0"/>
              <a:t>Lists qualifications and experience which demonstrate suitability for the role</a:t>
            </a:r>
          </a:p>
          <a:p>
            <a:r>
              <a:rPr lang="en-GB" sz="2800" dirty="0"/>
              <a:t>Desirable – you do not need to have these, but it helps</a:t>
            </a:r>
          </a:p>
          <a:p>
            <a:r>
              <a:rPr lang="en-GB" sz="2800" dirty="0"/>
              <a:t>Essential – you must have these to apply and be considered for the role</a:t>
            </a:r>
          </a:p>
          <a:p>
            <a:r>
              <a:rPr lang="en-GB" sz="2800" dirty="0"/>
              <a:t>Use this list to guide your responses, both in your application form and if called interview</a:t>
            </a:r>
          </a:p>
          <a:p>
            <a:r>
              <a:rPr lang="en-GB" sz="2800" dirty="0"/>
              <a:t>Think of examples where you have demonstrated key skills for the role</a:t>
            </a:r>
          </a:p>
        </p:txBody>
      </p:sp>
      <p:sp>
        <p:nvSpPr>
          <p:cNvPr id="4" name="Date Placeholder 3">
            <a:extLst>
              <a:ext uri="{FF2B5EF4-FFF2-40B4-BE49-F238E27FC236}">
                <a16:creationId xmlns:a16="http://schemas.microsoft.com/office/drawing/2014/main" id="{7E43C36A-CCF1-D1FB-FCAF-150A863F90E8}"/>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909588CC-0DC7-BB76-20FC-B41EB8917F2A}"/>
              </a:ext>
            </a:extLst>
          </p:cNvPr>
          <p:cNvSpPr>
            <a:spLocks noGrp="1"/>
          </p:cNvSpPr>
          <p:nvPr>
            <p:ph type="sldNum" sz="quarter" idx="12"/>
          </p:nvPr>
        </p:nvSpPr>
        <p:spPr/>
        <p:txBody>
          <a:bodyPr/>
          <a:lstStyle/>
          <a:p>
            <a:pPr>
              <a:defRPr/>
            </a:pPr>
            <a:fld id="{ABBD5B4D-BF53-4515-8F19-E5FEDA160ADE}" type="slidenum">
              <a:rPr lang="en-GB" altLang="en-US" smtClean="0"/>
              <a:pPr>
                <a:defRPr/>
              </a:pPr>
              <a:t>7</a:t>
            </a:fld>
            <a:endParaRPr lang="en-GB" altLang="en-US" dirty="0"/>
          </a:p>
        </p:txBody>
      </p:sp>
    </p:spTree>
    <p:extLst>
      <p:ext uri="{BB962C8B-B14F-4D97-AF65-F5344CB8AC3E}">
        <p14:creationId xmlns:p14="http://schemas.microsoft.com/office/powerpoint/2010/main" val="1724785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9757-D174-7358-AD0C-D3E0187AB184}"/>
              </a:ext>
            </a:extLst>
          </p:cNvPr>
          <p:cNvSpPr>
            <a:spLocks noGrp="1"/>
          </p:cNvSpPr>
          <p:nvPr>
            <p:ph type="title"/>
          </p:nvPr>
        </p:nvSpPr>
        <p:spPr/>
        <p:txBody>
          <a:bodyPr/>
          <a:lstStyle/>
          <a:p>
            <a:r>
              <a:rPr lang="en-GB" sz="4000" b="1" dirty="0"/>
              <a:t>Your application content</a:t>
            </a:r>
          </a:p>
        </p:txBody>
      </p:sp>
      <p:sp>
        <p:nvSpPr>
          <p:cNvPr id="3" name="Content Placeholder 2">
            <a:extLst>
              <a:ext uri="{FF2B5EF4-FFF2-40B4-BE49-F238E27FC236}">
                <a16:creationId xmlns:a16="http://schemas.microsoft.com/office/drawing/2014/main" id="{9976465E-18EF-48CB-4663-B577F53BDA76}"/>
              </a:ext>
            </a:extLst>
          </p:cNvPr>
          <p:cNvSpPr>
            <a:spLocks noGrp="1"/>
          </p:cNvSpPr>
          <p:nvPr>
            <p:ph idx="1"/>
          </p:nvPr>
        </p:nvSpPr>
        <p:spPr/>
        <p:txBody>
          <a:bodyPr/>
          <a:lstStyle/>
          <a:p>
            <a:r>
              <a:rPr lang="en-GB" sz="2800" dirty="0"/>
              <a:t>Clear</a:t>
            </a:r>
          </a:p>
          <a:p>
            <a:r>
              <a:rPr lang="en-GB" sz="2800" dirty="0"/>
              <a:t>Concise</a:t>
            </a:r>
          </a:p>
          <a:p>
            <a:r>
              <a:rPr lang="en-GB" sz="2800" dirty="0"/>
              <a:t>Formal</a:t>
            </a:r>
          </a:p>
          <a:p>
            <a:r>
              <a:rPr lang="en-GB" sz="2800" dirty="0"/>
              <a:t>Polite</a:t>
            </a:r>
          </a:p>
          <a:p>
            <a:r>
              <a:rPr lang="en-GB" sz="2800" dirty="0"/>
              <a:t>Use the employer’s name (or find out their name if you need to)</a:t>
            </a:r>
          </a:p>
        </p:txBody>
      </p:sp>
      <p:sp>
        <p:nvSpPr>
          <p:cNvPr id="4" name="Date Placeholder 3">
            <a:extLst>
              <a:ext uri="{FF2B5EF4-FFF2-40B4-BE49-F238E27FC236}">
                <a16:creationId xmlns:a16="http://schemas.microsoft.com/office/drawing/2014/main" id="{7B391340-A5E2-579C-8362-AE58BBC26CB9}"/>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58F07931-3967-E927-9B83-84856D3F1625}"/>
              </a:ext>
            </a:extLst>
          </p:cNvPr>
          <p:cNvSpPr>
            <a:spLocks noGrp="1"/>
          </p:cNvSpPr>
          <p:nvPr>
            <p:ph type="sldNum" sz="quarter" idx="12"/>
          </p:nvPr>
        </p:nvSpPr>
        <p:spPr/>
        <p:txBody>
          <a:bodyPr/>
          <a:lstStyle/>
          <a:p>
            <a:pPr>
              <a:defRPr/>
            </a:pPr>
            <a:fld id="{ABBD5B4D-BF53-4515-8F19-E5FEDA160ADE}" type="slidenum">
              <a:rPr lang="en-GB" altLang="en-US" smtClean="0"/>
              <a:pPr>
                <a:defRPr/>
              </a:pPr>
              <a:t>8</a:t>
            </a:fld>
            <a:endParaRPr lang="en-GB" altLang="en-US" dirty="0"/>
          </a:p>
        </p:txBody>
      </p:sp>
    </p:spTree>
    <p:extLst>
      <p:ext uri="{BB962C8B-B14F-4D97-AF65-F5344CB8AC3E}">
        <p14:creationId xmlns:p14="http://schemas.microsoft.com/office/powerpoint/2010/main" val="4081945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B16DB-B8B9-B64B-F124-C47046EDC17A}"/>
              </a:ext>
            </a:extLst>
          </p:cNvPr>
          <p:cNvSpPr>
            <a:spLocks noGrp="1"/>
          </p:cNvSpPr>
          <p:nvPr>
            <p:ph type="title"/>
          </p:nvPr>
        </p:nvSpPr>
        <p:spPr/>
        <p:txBody>
          <a:bodyPr/>
          <a:lstStyle/>
          <a:p>
            <a:r>
              <a:rPr lang="en-GB" sz="4000" b="1" dirty="0"/>
              <a:t>Activity</a:t>
            </a:r>
          </a:p>
        </p:txBody>
      </p:sp>
      <p:sp>
        <p:nvSpPr>
          <p:cNvPr id="3" name="Content Placeholder 2">
            <a:extLst>
              <a:ext uri="{FF2B5EF4-FFF2-40B4-BE49-F238E27FC236}">
                <a16:creationId xmlns:a16="http://schemas.microsoft.com/office/drawing/2014/main" id="{02CAC851-84D5-2DC2-FA96-BBF767F5E6B9}"/>
              </a:ext>
            </a:extLst>
          </p:cNvPr>
          <p:cNvSpPr>
            <a:spLocks noGrp="1"/>
          </p:cNvSpPr>
          <p:nvPr>
            <p:ph idx="1"/>
          </p:nvPr>
        </p:nvSpPr>
        <p:spPr>
          <a:xfrm>
            <a:off x="609600" y="1664207"/>
            <a:ext cx="10972800" cy="3853025"/>
          </a:xfrm>
        </p:spPr>
        <p:txBody>
          <a:bodyPr/>
          <a:lstStyle/>
          <a:p>
            <a:pPr marL="0" indent="0">
              <a:buNone/>
            </a:pPr>
            <a:r>
              <a:rPr lang="en-GB" sz="2800" dirty="0"/>
              <a:t>In pairs: </a:t>
            </a:r>
          </a:p>
          <a:p>
            <a:r>
              <a:rPr lang="en-GB" sz="2800" dirty="0"/>
              <a:t>Speak about what you should and should not include in an application form. For example, when describing why you left another role what should you say and what should you not say?</a:t>
            </a:r>
          </a:p>
          <a:p>
            <a:r>
              <a:rPr lang="en-GB" sz="2800" dirty="0"/>
              <a:t>How should you present your information on the form?</a:t>
            </a:r>
          </a:p>
        </p:txBody>
      </p:sp>
      <p:sp>
        <p:nvSpPr>
          <p:cNvPr id="4" name="Date Placeholder 3">
            <a:extLst>
              <a:ext uri="{FF2B5EF4-FFF2-40B4-BE49-F238E27FC236}">
                <a16:creationId xmlns:a16="http://schemas.microsoft.com/office/drawing/2014/main" id="{07698C4C-0F55-80E1-D31F-5FBD3ACBF1E4}"/>
              </a:ext>
            </a:extLst>
          </p:cNvPr>
          <p:cNvSpPr>
            <a:spLocks noGrp="1"/>
          </p:cNvSpPr>
          <p:nvPr>
            <p:ph type="dt" sz="half" idx="10"/>
          </p:nvPr>
        </p:nvSpPr>
        <p:spPr/>
        <p:txBody>
          <a:bodyPr/>
          <a:lstStyle/>
          <a:p>
            <a:pPr>
              <a:defRPr/>
            </a:pPr>
            <a:fld id="{6F3820C5-98DA-497C-9CA2-E39992EF4451}" type="datetime1">
              <a:rPr lang="en-GB" altLang="en-US" smtClean="0"/>
              <a:pPr>
                <a:defRPr/>
              </a:pPr>
              <a:t>21/02/2025</a:t>
            </a:fld>
            <a:endParaRPr lang="en-GB" altLang="en-US" dirty="0"/>
          </a:p>
        </p:txBody>
      </p:sp>
      <p:sp>
        <p:nvSpPr>
          <p:cNvPr id="5" name="Slide Number Placeholder 4">
            <a:extLst>
              <a:ext uri="{FF2B5EF4-FFF2-40B4-BE49-F238E27FC236}">
                <a16:creationId xmlns:a16="http://schemas.microsoft.com/office/drawing/2014/main" id="{59A68E98-84B2-7592-D3BD-BE4998E5E9E6}"/>
              </a:ext>
            </a:extLst>
          </p:cNvPr>
          <p:cNvSpPr>
            <a:spLocks noGrp="1"/>
          </p:cNvSpPr>
          <p:nvPr>
            <p:ph type="sldNum" sz="quarter" idx="12"/>
          </p:nvPr>
        </p:nvSpPr>
        <p:spPr/>
        <p:txBody>
          <a:bodyPr/>
          <a:lstStyle/>
          <a:p>
            <a:pPr>
              <a:defRPr/>
            </a:pPr>
            <a:fld id="{ABBD5B4D-BF53-4515-8F19-E5FEDA160ADE}" type="slidenum">
              <a:rPr lang="en-GB" altLang="en-US" smtClean="0"/>
              <a:pPr>
                <a:defRPr/>
              </a:pPr>
              <a:t>9</a:t>
            </a:fld>
            <a:endParaRPr lang="en-GB" altLang="en-US" dirty="0"/>
          </a:p>
        </p:txBody>
      </p:sp>
    </p:spTree>
    <p:extLst>
      <p:ext uri="{BB962C8B-B14F-4D97-AF65-F5344CB8AC3E}">
        <p14:creationId xmlns:p14="http://schemas.microsoft.com/office/powerpoint/2010/main" val="4249442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magnifying glass over questions&#10;&#10;AI-generated content may be incorrect.">
            <a:extLst>
              <a:ext uri="{FF2B5EF4-FFF2-40B4-BE49-F238E27FC236}">
                <a16:creationId xmlns:a16="http://schemas.microsoft.com/office/drawing/2014/main" id="{BE776438-AA3A-D305-9B5C-C3C1DE96CA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889" b="13111"/>
          <a:stretch/>
        </p:blipFill>
        <p:spPr>
          <a:xfrm>
            <a:off x="0" y="10"/>
            <a:ext cx="12191980" cy="6857990"/>
          </a:xfrm>
          <a:prstGeom prst="rect">
            <a:avLst/>
          </a:prstGeom>
          <a:noFill/>
        </p:spPr>
      </p:pic>
      <p:sp>
        <p:nvSpPr>
          <p:cNvPr id="4" name="Date Placeholder 3" hidden="1">
            <a:extLst>
              <a:ext uri="{FF2B5EF4-FFF2-40B4-BE49-F238E27FC236}">
                <a16:creationId xmlns:a16="http://schemas.microsoft.com/office/drawing/2014/main" id="{D9D24C28-EB4C-2085-E792-50DA5599CE37}"/>
              </a:ext>
            </a:extLst>
          </p:cNvPr>
          <p:cNvSpPr>
            <a:spLocks noGrp="1"/>
          </p:cNvSpPr>
          <p:nvPr>
            <p:ph type="dt" sz="half" idx="10"/>
          </p:nvPr>
        </p:nvSpPr>
        <p:spPr/>
        <p:txBody>
          <a:bodyPr/>
          <a:lstStyle/>
          <a:p>
            <a:pPr>
              <a:spcAft>
                <a:spcPts val="600"/>
              </a:spcAft>
              <a:defRPr/>
            </a:pPr>
            <a:fld id="{6F3820C5-98DA-497C-9CA2-E39992EF4451}" type="datetime1">
              <a:rPr lang="en-GB" altLang="en-US" smtClean="0"/>
              <a:pPr>
                <a:spcAft>
                  <a:spcPts val="600"/>
                </a:spcAft>
                <a:defRPr/>
              </a:pPr>
              <a:t>21/02/2025</a:t>
            </a:fld>
            <a:endParaRPr lang="en-GB" altLang="en-US"/>
          </a:p>
        </p:txBody>
      </p:sp>
      <p:sp>
        <p:nvSpPr>
          <p:cNvPr id="5" name="Slide Number Placeholder 4" hidden="1">
            <a:extLst>
              <a:ext uri="{FF2B5EF4-FFF2-40B4-BE49-F238E27FC236}">
                <a16:creationId xmlns:a16="http://schemas.microsoft.com/office/drawing/2014/main" id="{89B6E121-3303-97F9-0524-6187E7A8E235}"/>
              </a:ext>
            </a:extLst>
          </p:cNvPr>
          <p:cNvSpPr>
            <a:spLocks noGrp="1"/>
          </p:cNvSpPr>
          <p:nvPr>
            <p:ph type="sldNum" sz="quarter" idx="12"/>
          </p:nvPr>
        </p:nvSpPr>
        <p:spPr/>
        <p:txBody>
          <a:bodyPr/>
          <a:lstStyle/>
          <a:p>
            <a:pPr>
              <a:spcAft>
                <a:spcPts val="600"/>
              </a:spcAft>
              <a:defRPr/>
            </a:pPr>
            <a:fld id="{ABBD5B4D-BF53-4515-8F19-E5FEDA160ADE}"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34737736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385</Words>
  <Application>Microsoft Macintosh PowerPoint</Application>
  <PresentationFormat>Widescreen</PresentationFormat>
  <Paragraphs>69</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Making sense of job descriptions</vt:lpstr>
      <vt:lpstr>Job description structure</vt:lpstr>
      <vt:lpstr>Using the initial outline for the role </vt:lpstr>
      <vt:lpstr>Job purpose</vt:lpstr>
      <vt:lpstr>Key responsibilities </vt:lpstr>
      <vt:lpstr>Person specification</vt:lpstr>
      <vt:lpstr>Your application content</vt:lpstr>
      <vt:lpstr>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Farah Wiita</cp:lastModifiedBy>
  <cp:revision>6</cp:revision>
  <dcterms:created xsi:type="dcterms:W3CDTF">2025-02-16T18:52:10Z</dcterms:created>
  <dcterms:modified xsi:type="dcterms:W3CDTF">2025-02-21T18:07:21Z</dcterms:modified>
</cp:coreProperties>
</file>