
<file path=[Content_Types].xml><?xml version="1.0" encoding="utf-8"?>
<Types xmlns="http://schemas.openxmlformats.org/package/2006/content-types">
  <Default Extension="xml" ContentType="application/xml"/>
  <Default Extension="svg" ContentType="image/svg+xml"/>
  <Default Extension="jpeg" ContentType="image/jpeg"/>
  <Default Extension="jpg" ContentType="image/jpeg"/>
  <Default Extension="rels" ContentType="application/vnd.openxmlformats-package.relationships+xml"/>
  <Default Extension="wdp" ContentType="image/vnd.ms-photo"/>
  <Default Extension="gif" ContentType="image/gif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66" r:id="rId2"/>
    <p:sldId id="287" r:id="rId3"/>
    <p:sldId id="259" r:id="rId4"/>
    <p:sldId id="270" r:id="rId5"/>
    <p:sldId id="272" r:id="rId6"/>
    <p:sldId id="273" r:id="rId7"/>
    <p:sldId id="267" r:id="rId8"/>
    <p:sldId id="274" r:id="rId9"/>
    <p:sldId id="275" r:id="rId10"/>
    <p:sldId id="280" r:id="rId11"/>
    <p:sldId id="276" r:id="rId12"/>
    <p:sldId id="268" r:id="rId13"/>
    <p:sldId id="271" r:id="rId14"/>
    <p:sldId id="278" r:id="rId15"/>
    <p:sldId id="279" r:id="rId16"/>
    <p:sldId id="289" r:id="rId17"/>
    <p:sldId id="291" r:id="rId18"/>
    <p:sldId id="292" r:id="rId19"/>
    <p:sldId id="288" r:id="rId20"/>
  </p:sldIdLst>
  <p:sldSz cx="9144000" cy="5143500" type="screen16x9"/>
  <p:notesSz cx="6858000" cy="9144000"/>
  <p:custDataLst>
    <p:tags r:id="rId22"/>
  </p:custDataLst>
  <p:defaultTextStyle>
    <a:defPPr>
      <a:defRPr lang="zh-CN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79A9"/>
    <a:srgbClr val="FA7913"/>
    <a:srgbClr val="FA7814"/>
    <a:srgbClr val="2FAA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353" autoAdjust="0"/>
    <p:restoredTop sz="50000"/>
  </p:normalViewPr>
  <p:slideViewPr>
    <p:cSldViewPr snapToGrid="0">
      <p:cViewPr varScale="1">
        <p:scale>
          <a:sx n="59" d="100"/>
          <a:sy n="59" d="100"/>
        </p:scale>
        <p:origin x="1416" y="17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tags" Target="tags/tag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4D011-1711-44B1-8040-1E645A19A9FD}" type="datetimeFigureOut">
              <a:rPr lang="zh-CN" altLang="en-US" smtClean="0"/>
              <a:t>21/3/28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52263-DF4B-4235-B681-7D6F39362D5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3913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zh-CN" altLang="en-US">
                <a:solidFill>
                  <a:prstClr val="black"/>
                </a:solidFill>
              </a:rPr>
              <a:t>*  *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9FEA87-992D-4006-B086-DDDE0917DE9A}" type="slidenum">
              <a:rPr lang="zh-CN" altLang="en-US" smtClean="0">
                <a:solidFill>
                  <a:prstClr val="black"/>
                </a:solidFill>
              </a:rPr>
              <a:t>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3432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zh-CN" altLang="en-US">
                <a:solidFill>
                  <a:prstClr val="black"/>
                </a:solidFill>
              </a:rPr>
              <a:t>*  *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9FEA87-992D-4006-B086-DDDE0917DE9A}" type="slidenum">
              <a:rPr lang="zh-CN" altLang="en-US" smtClean="0">
                <a:solidFill>
                  <a:prstClr val="black"/>
                </a:solidFill>
              </a:rPr>
              <a:t>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6263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zh-CN" altLang="en-US">
                <a:solidFill>
                  <a:prstClr val="black"/>
                </a:solidFill>
              </a:rPr>
              <a:t>*  *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9FEA87-992D-4006-B086-DDDE0917DE9A}" type="slidenum">
              <a:rPr lang="zh-CN" altLang="en-US" smtClean="0">
                <a:solidFill>
                  <a:prstClr val="black"/>
                </a:solidFill>
              </a:rPr>
              <a:t>4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4580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zh-CN" altLang="en-US">
                <a:solidFill>
                  <a:prstClr val="black"/>
                </a:solidFill>
              </a:rPr>
              <a:t>*  *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9FEA87-992D-4006-B086-DDDE0917DE9A}" type="slidenum">
              <a:rPr lang="zh-CN" altLang="en-US" smtClean="0">
                <a:solidFill>
                  <a:prstClr val="black"/>
                </a:solidFill>
              </a:rPr>
              <a:t>7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5826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zh-CN" altLang="en-US">
                <a:solidFill>
                  <a:prstClr val="black"/>
                </a:solidFill>
              </a:rPr>
              <a:t>*  *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9FEA87-992D-4006-B086-DDDE0917DE9A}" type="slidenum">
              <a:rPr lang="zh-CN" altLang="en-US" smtClean="0">
                <a:solidFill>
                  <a:prstClr val="black"/>
                </a:solidFill>
              </a:rPr>
              <a:t>11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46581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zh-CN" altLang="en-US">
                <a:solidFill>
                  <a:prstClr val="black"/>
                </a:solidFill>
              </a:rPr>
              <a:t>*  *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9FEA87-992D-4006-B086-DDDE0917DE9A}" type="slidenum">
              <a:rPr lang="zh-CN" altLang="en-US" smtClean="0">
                <a:solidFill>
                  <a:prstClr val="black"/>
                </a:solidFill>
              </a:rPr>
              <a:t>12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5228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zh-CN" altLang="en-US">
                <a:solidFill>
                  <a:prstClr val="black"/>
                </a:solidFill>
              </a:rPr>
              <a:t>*  *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9FEA87-992D-4006-B086-DDDE0917DE9A}" type="slidenum">
              <a:rPr lang="zh-CN" altLang="en-US" smtClean="0">
                <a:solidFill>
                  <a:prstClr val="black"/>
                </a:solidFill>
              </a:rPr>
              <a:t>13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9520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2590247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 1"/>
          <p:cNvSpPr/>
          <p:nvPr userDrawn="1"/>
        </p:nvSpPr>
        <p:spPr>
          <a:xfrm rot="10800000">
            <a:off x="4035945" y="-9525"/>
            <a:ext cx="1117882" cy="328589"/>
          </a:xfrm>
          <a:custGeom>
            <a:avLst/>
            <a:gdLst>
              <a:gd name="connsiteX0" fmla="*/ 1117882 w 1117882"/>
              <a:gd name="connsiteY0" fmla="*/ 328589 h 328589"/>
              <a:gd name="connsiteX1" fmla="*/ 0 w 1117882"/>
              <a:gd name="connsiteY1" fmla="*/ 328589 h 328589"/>
              <a:gd name="connsiteX2" fmla="*/ 5365 w 1117882"/>
              <a:gd name="connsiteY2" fmla="*/ 312386 h 328589"/>
              <a:gd name="connsiteX3" fmla="*/ 131039 w 1117882"/>
              <a:gd name="connsiteY3" fmla="*/ 215390 h 328589"/>
              <a:gd name="connsiteX4" fmla="*/ 457908 w 1117882"/>
              <a:gd name="connsiteY4" fmla="*/ 54742 h 328589"/>
              <a:gd name="connsiteX5" fmla="*/ 940176 w 1117882"/>
              <a:gd name="connsiteY5" fmla="*/ 256151 h 328589"/>
              <a:gd name="connsiteX6" fmla="*/ 1107253 w 1117882"/>
              <a:gd name="connsiteY6" fmla="*/ 310775 h 3285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17882" h="328589">
                <a:moveTo>
                  <a:pt x="1117882" y="328589"/>
                </a:moveTo>
                <a:lnTo>
                  <a:pt x="0" y="328589"/>
                </a:lnTo>
                <a:lnTo>
                  <a:pt x="5365" y="312386"/>
                </a:lnTo>
                <a:cubicBezTo>
                  <a:pt x="27832" y="272486"/>
                  <a:pt x="68300" y="237569"/>
                  <a:pt x="131039" y="215390"/>
                </a:cubicBezTo>
                <a:cubicBezTo>
                  <a:pt x="123893" y="112287"/>
                  <a:pt x="277505" y="-21984"/>
                  <a:pt x="457908" y="54742"/>
                </a:cubicBezTo>
                <a:cubicBezTo>
                  <a:pt x="617355" y="-97369"/>
                  <a:pt x="1008788" y="99507"/>
                  <a:pt x="940176" y="256151"/>
                </a:cubicBezTo>
                <a:cubicBezTo>
                  <a:pt x="1021447" y="256551"/>
                  <a:pt x="1075088" y="278380"/>
                  <a:pt x="1107253" y="310775"/>
                </a:cubicBezTo>
                <a:close/>
              </a:path>
            </a:pathLst>
          </a:custGeom>
          <a:solidFill>
            <a:schemeClr val="bg1">
              <a:alpha val="8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11104320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任意多边形 1"/>
          <p:cNvSpPr/>
          <p:nvPr userDrawn="1"/>
        </p:nvSpPr>
        <p:spPr>
          <a:xfrm flipH="1">
            <a:off x="0" y="0"/>
            <a:ext cx="2258824" cy="599650"/>
          </a:xfrm>
          <a:custGeom>
            <a:avLst/>
            <a:gdLst>
              <a:gd name="connsiteX0" fmla="*/ 2258824 w 2258824"/>
              <a:gd name="connsiteY0" fmla="*/ 0 h 599650"/>
              <a:gd name="connsiteX1" fmla="*/ 0 w 2258824"/>
              <a:gd name="connsiteY1" fmla="*/ 0 h 599650"/>
              <a:gd name="connsiteX2" fmla="*/ 20942 w 2258824"/>
              <a:gd name="connsiteY2" fmla="*/ 47680 h 599650"/>
              <a:gd name="connsiteX3" fmla="*/ 569761 w 2258824"/>
              <a:gd name="connsiteY3" fmla="*/ 227827 h 599650"/>
              <a:gd name="connsiteX4" fmla="*/ 1171958 w 2258824"/>
              <a:gd name="connsiteY4" fmla="*/ 362726 h 599650"/>
              <a:gd name="connsiteX5" fmla="*/ 2249388 w 2258824"/>
              <a:gd name="connsiteY5" fmla="*/ 384673 h 599650"/>
              <a:gd name="connsiteX6" fmla="*/ 2258824 w 2258824"/>
              <a:gd name="connsiteY6" fmla="*/ 370534 h 599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58824" h="599650">
                <a:moveTo>
                  <a:pt x="2258824" y="0"/>
                </a:moveTo>
                <a:lnTo>
                  <a:pt x="0" y="0"/>
                </a:lnTo>
                <a:lnTo>
                  <a:pt x="20942" y="47680"/>
                </a:lnTo>
                <a:cubicBezTo>
                  <a:pt x="96871" y="181696"/>
                  <a:pt x="237240" y="295598"/>
                  <a:pt x="569761" y="227827"/>
                </a:cubicBezTo>
                <a:cubicBezTo>
                  <a:pt x="643486" y="440982"/>
                  <a:pt x="934484" y="596080"/>
                  <a:pt x="1171958" y="362726"/>
                </a:cubicBezTo>
                <a:cubicBezTo>
                  <a:pt x="1290212" y="652753"/>
                  <a:pt x="1991574" y="695449"/>
                  <a:pt x="2249388" y="384673"/>
                </a:cubicBezTo>
                <a:lnTo>
                  <a:pt x="2258824" y="37053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3" name="任意多边形 2"/>
          <p:cNvSpPr/>
          <p:nvPr userDrawn="1"/>
        </p:nvSpPr>
        <p:spPr>
          <a:xfrm flipH="1">
            <a:off x="0" y="0"/>
            <a:ext cx="2268680" cy="362333"/>
          </a:xfrm>
          <a:custGeom>
            <a:avLst/>
            <a:gdLst>
              <a:gd name="connsiteX0" fmla="*/ 2268680 w 2268680"/>
              <a:gd name="connsiteY0" fmla="*/ 0 h 362333"/>
              <a:gd name="connsiteX1" fmla="*/ 0 w 2268680"/>
              <a:gd name="connsiteY1" fmla="*/ 0 h 362333"/>
              <a:gd name="connsiteX2" fmla="*/ 54552 w 2268680"/>
              <a:gd name="connsiteY2" fmla="*/ 32705 h 362333"/>
              <a:gd name="connsiteX3" fmla="*/ 548634 w 2268680"/>
              <a:gd name="connsiteY3" fmla="*/ 90843 h 362333"/>
              <a:gd name="connsiteX4" fmla="*/ 1672246 w 2268680"/>
              <a:gd name="connsiteY4" fmla="*/ 186908 h 362333"/>
              <a:gd name="connsiteX5" fmla="*/ 2240474 w 2268680"/>
              <a:gd name="connsiteY5" fmla="*/ 336245 h 362333"/>
              <a:gd name="connsiteX6" fmla="*/ 2268680 w 2268680"/>
              <a:gd name="connsiteY6" fmla="*/ 324855 h 362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68680" h="362333">
                <a:moveTo>
                  <a:pt x="2268680" y="0"/>
                </a:moveTo>
                <a:lnTo>
                  <a:pt x="0" y="0"/>
                </a:lnTo>
                <a:lnTo>
                  <a:pt x="54552" y="32705"/>
                </a:lnTo>
                <a:cubicBezTo>
                  <a:pt x="166973" y="88409"/>
                  <a:pt x="326953" y="121677"/>
                  <a:pt x="548634" y="90843"/>
                </a:cubicBezTo>
                <a:cubicBezTo>
                  <a:pt x="758638" y="436258"/>
                  <a:pt x="1292567" y="414148"/>
                  <a:pt x="1672246" y="186908"/>
                </a:cubicBezTo>
                <a:cubicBezTo>
                  <a:pt x="1756714" y="328292"/>
                  <a:pt x="2023951" y="406242"/>
                  <a:pt x="2240474" y="336245"/>
                </a:cubicBezTo>
                <a:lnTo>
                  <a:pt x="2268680" y="324855"/>
                </a:lnTo>
                <a:close/>
              </a:path>
            </a:pathLst>
          </a:cu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4" name="任意多边形 3"/>
          <p:cNvSpPr/>
          <p:nvPr userDrawn="1"/>
        </p:nvSpPr>
        <p:spPr>
          <a:xfrm rot="10800000" flipH="1">
            <a:off x="6428023" y="4465984"/>
            <a:ext cx="2715976" cy="677516"/>
          </a:xfrm>
          <a:custGeom>
            <a:avLst/>
            <a:gdLst>
              <a:gd name="connsiteX0" fmla="*/ 200686 w 2715976"/>
              <a:gd name="connsiteY0" fmla="*/ 50197 h 677516"/>
              <a:gd name="connsiteX1" fmla="*/ 369132 w 2715976"/>
              <a:gd name="connsiteY1" fmla="*/ 17464 h 677516"/>
              <a:gd name="connsiteX2" fmla="*/ 408075 w 2715976"/>
              <a:gd name="connsiteY2" fmla="*/ 0 h 677516"/>
              <a:gd name="connsiteX3" fmla="*/ 0 w 2715976"/>
              <a:gd name="connsiteY3" fmla="*/ 0 h 677516"/>
              <a:gd name="connsiteX4" fmla="*/ 4347 w 2715976"/>
              <a:gd name="connsiteY4" fmla="*/ 2784 h 677516"/>
              <a:gd name="connsiteX5" fmla="*/ 200686 w 2715976"/>
              <a:gd name="connsiteY5" fmla="*/ 50197 h 677516"/>
              <a:gd name="connsiteX6" fmla="*/ 2125147 w 2715976"/>
              <a:gd name="connsiteY6" fmla="*/ 676867 h 677516"/>
              <a:gd name="connsiteX7" fmla="*/ 2654536 w 2715976"/>
              <a:gd name="connsiteY7" fmla="*/ 523762 h 677516"/>
              <a:gd name="connsiteX8" fmla="*/ 2715976 w 2715976"/>
              <a:gd name="connsiteY8" fmla="*/ 462758 h 677516"/>
              <a:gd name="connsiteX9" fmla="*/ 2715976 w 2715976"/>
              <a:gd name="connsiteY9" fmla="*/ 0 h 677516"/>
              <a:gd name="connsiteX10" fmla="*/ 432609 w 2715976"/>
              <a:gd name="connsiteY10" fmla="*/ 0 h 677516"/>
              <a:gd name="connsiteX11" fmla="*/ 487751 w 2715976"/>
              <a:gd name="connsiteY11" fmla="*/ 125546 h 677516"/>
              <a:gd name="connsiteX12" fmla="*/ 1036570 w 2715976"/>
              <a:gd name="connsiteY12" fmla="*/ 305693 h 677516"/>
              <a:gd name="connsiteX13" fmla="*/ 1638767 w 2715976"/>
              <a:gd name="connsiteY13" fmla="*/ 440593 h 677516"/>
              <a:gd name="connsiteX14" fmla="*/ 2125147 w 2715976"/>
              <a:gd name="connsiteY14" fmla="*/ 676867 h 677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715976" h="677516">
                <a:moveTo>
                  <a:pt x="200686" y="50197"/>
                </a:moveTo>
                <a:cubicBezTo>
                  <a:pt x="254087" y="50068"/>
                  <a:pt x="310445" y="39927"/>
                  <a:pt x="369132" y="17464"/>
                </a:cubicBezTo>
                <a:lnTo>
                  <a:pt x="408075" y="0"/>
                </a:lnTo>
                <a:lnTo>
                  <a:pt x="0" y="0"/>
                </a:lnTo>
                <a:lnTo>
                  <a:pt x="4347" y="2784"/>
                </a:lnTo>
                <a:cubicBezTo>
                  <a:pt x="63542" y="32741"/>
                  <a:pt x="129485" y="50369"/>
                  <a:pt x="200686" y="50197"/>
                </a:cubicBezTo>
                <a:close/>
                <a:moveTo>
                  <a:pt x="2125147" y="676867"/>
                </a:moveTo>
                <a:cubicBezTo>
                  <a:pt x="2315732" y="683793"/>
                  <a:pt x="2519133" y="635543"/>
                  <a:pt x="2654536" y="523762"/>
                </a:cubicBezTo>
                <a:lnTo>
                  <a:pt x="2715976" y="462758"/>
                </a:lnTo>
                <a:lnTo>
                  <a:pt x="2715976" y="0"/>
                </a:lnTo>
                <a:lnTo>
                  <a:pt x="432609" y="0"/>
                </a:lnTo>
                <a:lnTo>
                  <a:pt x="487751" y="125546"/>
                </a:lnTo>
                <a:cubicBezTo>
                  <a:pt x="563680" y="259562"/>
                  <a:pt x="704050" y="373464"/>
                  <a:pt x="1036570" y="305693"/>
                </a:cubicBezTo>
                <a:cubicBezTo>
                  <a:pt x="1110296" y="518848"/>
                  <a:pt x="1401293" y="673946"/>
                  <a:pt x="1638767" y="440593"/>
                </a:cubicBezTo>
                <a:cubicBezTo>
                  <a:pt x="1697894" y="585606"/>
                  <a:pt x="1902798" y="668787"/>
                  <a:pt x="2125147" y="676867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5" name="任意多边形 4"/>
          <p:cNvSpPr/>
          <p:nvPr userDrawn="1"/>
        </p:nvSpPr>
        <p:spPr>
          <a:xfrm rot="10800000" flipH="1">
            <a:off x="6626239" y="4686789"/>
            <a:ext cx="2517760" cy="456711"/>
          </a:xfrm>
          <a:custGeom>
            <a:avLst/>
            <a:gdLst>
              <a:gd name="connsiteX0" fmla="*/ 2142583 w 2517760"/>
              <a:gd name="connsiteY0" fmla="*/ 455957 h 456711"/>
              <a:gd name="connsiteX1" fmla="*/ 2466802 w 2517760"/>
              <a:gd name="connsiteY1" fmla="*/ 370196 h 456711"/>
              <a:gd name="connsiteX2" fmla="*/ 2517760 w 2517760"/>
              <a:gd name="connsiteY2" fmla="*/ 327055 h 456711"/>
              <a:gd name="connsiteX3" fmla="*/ 2517760 w 2517760"/>
              <a:gd name="connsiteY3" fmla="*/ 0 h 456711"/>
              <a:gd name="connsiteX4" fmla="*/ 0 w 2517760"/>
              <a:gd name="connsiteY4" fmla="*/ 0 h 456711"/>
              <a:gd name="connsiteX5" fmla="*/ 24195 w 2517760"/>
              <a:gd name="connsiteY5" fmla="*/ 31908 h 456711"/>
              <a:gd name="connsiteX6" fmla="*/ 653003 w 2517760"/>
              <a:gd name="connsiteY6" fmla="*/ 185221 h 456711"/>
              <a:gd name="connsiteX7" fmla="*/ 1776616 w 2517760"/>
              <a:gd name="connsiteY7" fmla="*/ 281286 h 456711"/>
              <a:gd name="connsiteX8" fmla="*/ 2142583 w 2517760"/>
              <a:gd name="connsiteY8" fmla="*/ 455957 h 45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760" h="456711">
                <a:moveTo>
                  <a:pt x="2142583" y="455957"/>
                </a:moveTo>
                <a:cubicBezTo>
                  <a:pt x="2255551" y="461539"/>
                  <a:pt x="2373353" y="436474"/>
                  <a:pt x="2466802" y="370196"/>
                </a:cubicBezTo>
                <a:lnTo>
                  <a:pt x="2517760" y="327055"/>
                </a:lnTo>
                <a:lnTo>
                  <a:pt x="2517760" y="0"/>
                </a:lnTo>
                <a:lnTo>
                  <a:pt x="0" y="0"/>
                </a:lnTo>
                <a:lnTo>
                  <a:pt x="24195" y="31908"/>
                </a:lnTo>
                <a:cubicBezTo>
                  <a:pt x="126786" y="133494"/>
                  <a:pt x="320483" y="231473"/>
                  <a:pt x="653003" y="185221"/>
                </a:cubicBezTo>
                <a:cubicBezTo>
                  <a:pt x="863008" y="530636"/>
                  <a:pt x="1396936" y="508526"/>
                  <a:pt x="1776616" y="281286"/>
                </a:cubicBezTo>
                <a:cubicBezTo>
                  <a:pt x="1835742" y="380255"/>
                  <a:pt x="1984426" y="448141"/>
                  <a:pt x="2142583" y="455957"/>
                </a:cubicBezTo>
                <a:close/>
              </a:path>
            </a:pathLst>
          </a:cu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26942053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FCAF8-C332-40CB-B268-5874450E1E4F}" type="datetimeFigureOut">
              <a:rPr lang="zh-CN" altLang="en-US" smtClean="0"/>
              <a:t>21/3/28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45CB-3608-48A3-8F67-E99357BD37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89683058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3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CEF1-0E76-4E93-85AE-B285A539D6C6}" type="datetimeFigureOut">
              <a:rPr lang="zh-CN" altLang="en-US" smtClean="0"/>
              <a:t>21/3/28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0E1F3-519C-492A-95D4-4699A75CB50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06376592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1E5F8C"/>
            </a:gs>
            <a:gs pos="100000">
              <a:srgbClr val="4187B9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A3814-2E63-4C71-9762-E7F7D6272E63}" type="datetimeFigureOut">
              <a:rPr lang="zh-CN" altLang="en-US" smtClean="0"/>
              <a:t>21/3/28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E57BAA-9053-47A1-B8B1-00C85BD4DA5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05738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61" r:id="rId2"/>
    <p:sldLayoutId id="2147483674" r:id="rId3"/>
    <p:sldLayoutId id="2147483676" r:id="rId4"/>
    <p:sldLayoutId id="2147483677" r:id="rId5"/>
  </p:sldLayoutIdLst>
  <p:transition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microsoft.com/office/2007/relationships/hdphoto" Target="../media/hdphoto1.wdp"/><Relationship Id="rId5" Type="http://schemas.openxmlformats.org/officeDocument/2006/relationships/image" Target="../media/image3.png"/><Relationship Id="rId6" Type="http://schemas.openxmlformats.org/officeDocument/2006/relationships/image" Target="../media/image4.svg"/><Relationship Id="rId7" Type="http://schemas.openxmlformats.org/officeDocument/2006/relationships/image" Target="../media/image4.png"/><Relationship Id="rId8" Type="http://schemas.openxmlformats.org/officeDocument/2006/relationships/image" Target="../media/image6.sv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8.sv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10.svg"/><Relationship Id="rId5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4" Type="http://schemas.openxmlformats.org/officeDocument/2006/relationships/image" Target="../media/image8.png"/><Relationship Id="rId5" Type="http://schemas.openxmlformats.org/officeDocument/2006/relationships/image" Target="../media/image13.svg"/><Relationship Id="rId6" Type="http://schemas.openxmlformats.org/officeDocument/2006/relationships/image" Target="../media/image6.png"/><Relationship Id="rId7" Type="http://schemas.openxmlformats.org/officeDocument/2006/relationships/image" Target="../media/image10.sv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Relationship Id="rId3" Type="http://schemas.openxmlformats.org/officeDocument/2006/relationships/image" Target="../media/image10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Relationship Id="rId3" Type="http://schemas.openxmlformats.org/officeDocument/2006/relationships/image" Target="../media/image17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6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hyperlink" Target="http://etheses.whiterose.ac.uk/23264/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8.png"/><Relationship Id="rId3" Type="http://schemas.openxmlformats.org/officeDocument/2006/relationships/image" Target="../media/image19.gi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AutoShape 3"/>
          <p:cNvSpPr>
            <a:spLocks noChangeAspect="1" noChangeArrowheads="1" noTextEdit="1"/>
          </p:cNvSpPr>
          <p:nvPr/>
        </p:nvSpPr>
        <p:spPr bwMode="auto">
          <a:xfrm>
            <a:off x="851995" y="955040"/>
            <a:ext cx="3452081" cy="3470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1" name="Oval 5"/>
          <p:cNvSpPr>
            <a:spLocks noChangeArrowheads="1"/>
          </p:cNvSpPr>
          <p:nvPr/>
        </p:nvSpPr>
        <p:spPr bwMode="auto">
          <a:xfrm>
            <a:off x="304798" y="1091039"/>
            <a:ext cx="3445951" cy="3445952"/>
          </a:xfrm>
          <a:prstGeom prst="ellipse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2" name="Oval 6"/>
          <p:cNvSpPr>
            <a:spLocks noChangeArrowheads="1"/>
          </p:cNvSpPr>
          <p:nvPr/>
        </p:nvSpPr>
        <p:spPr bwMode="auto">
          <a:xfrm>
            <a:off x="693238" y="1540556"/>
            <a:ext cx="2546919" cy="2546919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132317" y="1710312"/>
            <a:ext cx="1994292" cy="1995585"/>
            <a:chOff x="1485404" y="1617732"/>
            <a:chExt cx="1994292" cy="1995585"/>
          </a:xfrm>
        </p:grpSpPr>
        <p:sp>
          <p:nvSpPr>
            <p:cNvPr id="23" name="Freeform 7"/>
            <p:cNvSpPr/>
            <p:nvPr/>
          </p:nvSpPr>
          <p:spPr bwMode="auto">
            <a:xfrm>
              <a:off x="2482587" y="1617732"/>
              <a:ext cx="997109" cy="1993197"/>
            </a:xfrm>
            <a:custGeom>
              <a:avLst/>
              <a:gdLst>
                <a:gd name="T0" fmla="*/ 0 w 162"/>
                <a:gd name="T1" fmla="*/ 324 h 324"/>
                <a:gd name="T2" fmla="*/ 162 w 162"/>
                <a:gd name="T3" fmla="*/ 162 h 324"/>
                <a:gd name="T4" fmla="*/ 0 w 162"/>
                <a:gd name="T5" fmla="*/ 0 h 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2" h="324">
                  <a:moveTo>
                    <a:pt x="0" y="324"/>
                  </a:moveTo>
                  <a:cubicBezTo>
                    <a:pt x="89" y="324"/>
                    <a:pt x="162" y="252"/>
                    <a:pt x="162" y="162"/>
                  </a:cubicBezTo>
                  <a:cubicBezTo>
                    <a:pt x="162" y="73"/>
                    <a:pt x="89" y="0"/>
                    <a:pt x="0" y="0"/>
                  </a:cubicBezTo>
                </a:path>
              </a:pathLst>
            </a:custGeom>
            <a:solidFill>
              <a:srgbClr val="3479A9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4" name="Freeform 8"/>
            <p:cNvSpPr/>
            <p:nvPr/>
          </p:nvSpPr>
          <p:spPr bwMode="auto">
            <a:xfrm>
              <a:off x="1485404" y="1620120"/>
              <a:ext cx="997109" cy="1993197"/>
            </a:xfrm>
            <a:custGeom>
              <a:avLst/>
              <a:gdLst>
                <a:gd name="T0" fmla="*/ 162 w 162"/>
                <a:gd name="T1" fmla="*/ 0 h 324"/>
                <a:gd name="T2" fmla="*/ 0 w 162"/>
                <a:gd name="T3" fmla="*/ 162 h 324"/>
                <a:gd name="T4" fmla="*/ 162 w 162"/>
                <a:gd name="T5" fmla="*/ 324 h 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2" h="324">
                  <a:moveTo>
                    <a:pt x="162" y="0"/>
                  </a:moveTo>
                  <a:cubicBezTo>
                    <a:pt x="73" y="0"/>
                    <a:pt x="0" y="73"/>
                    <a:pt x="0" y="162"/>
                  </a:cubicBezTo>
                  <a:cubicBezTo>
                    <a:pt x="0" y="252"/>
                    <a:pt x="73" y="324"/>
                    <a:pt x="162" y="324"/>
                  </a:cubicBezTo>
                </a:path>
              </a:pathLst>
            </a:custGeom>
            <a:solidFill>
              <a:srgbClr val="3479A9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5" name="Freeform 9"/>
            <p:cNvSpPr/>
            <p:nvPr/>
          </p:nvSpPr>
          <p:spPr bwMode="auto">
            <a:xfrm>
              <a:off x="3264059" y="2886939"/>
              <a:ext cx="178785" cy="258472"/>
            </a:xfrm>
            <a:custGeom>
              <a:avLst/>
              <a:gdLst>
                <a:gd name="T0" fmla="*/ 28 w 29"/>
                <a:gd name="T1" fmla="*/ 0 h 42"/>
                <a:gd name="T2" fmla="*/ 23 w 29"/>
                <a:gd name="T3" fmla="*/ 2 h 42"/>
                <a:gd name="T4" fmla="*/ 19 w 29"/>
                <a:gd name="T5" fmla="*/ 5 h 42"/>
                <a:gd name="T6" fmla="*/ 16 w 29"/>
                <a:gd name="T7" fmla="*/ 9 h 42"/>
                <a:gd name="T8" fmla="*/ 12 w 29"/>
                <a:gd name="T9" fmla="*/ 10 h 42"/>
                <a:gd name="T10" fmla="*/ 9 w 29"/>
                <a:gd name="T11" fmla="*/ 13 h 42"/>
                <a:gd name="T12" fmla="*/ 8 w 29"/>
                <a:gd name="T13" fmla="*/ 13 h 42"/>
                <a:gd name="T14" fmla="*/ 7 w 29"/>
                <a:gd name="T15" fmla="*/ 14 h 42"/>
                <a:gd name="T16" fmla="*/ 6 w 29"/>
                <a:gd name="T17" fmla="*/ 15 h 42"/>
                <a:gd name="T18" fmla="*/ 1 w 29"/>
                <a:gd name="T19" fmla="*/ 21 h 42"/>
                <a:gd name="T20" fmla="*/ 0 w 29"/>
                <a:gd name="T21" fmla="*/ 28 h 42"/>
                <a:gd name="T22" fmla="*/ 2 w 29"/>
                <a:gd name="T23" fmla="*/ 33 h 42"/>
                <a:gd name="T24" fmla="*/ 2 w 29"/>
                <a:gd name="T25" fmla="*/ 34 h 42"/>
                <a:gd name="T26" fmla="*/ 2 w 29"/>
                <a:gd name="T27" fmla="*/ 37 h 42"/>
                <a:gd name="T28" fmla="*/ 4 w 29"/>
                <a:gd name="T29" fmla="*/ 41 h 42"/>
                <a:gd name="T30" fmla="*/ 10 w 29"/>
                <a:gd name="T31" fmla="*/ 40 h 42"/>
                <a:gd name="T32" fmla="*/ 12 w 29"/>
                <a:gd name="T33" fmla="*/ 39 h 42"/>
                <a:gd name="T34" fmla="*/ 29 w 29"/>
                <a:gd name="T35" fmla="*/ 1 h 42"/>
                <a:gd name="T36" fmla="*/ 28 w 29"/>
                <a:gd name="T37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8" h="42">
                  <a:moveTo>
                    <a:pt x="28" y="0"/>
                  </a:moveTo>
                  <a:cubicBezTo>
                    <a:pt x="26" y="0"/>
                    <a:pt x="23" y="1"/>
                    <a:pt x="23" y="2"/>
                  </a:cubicBezTo>
                  <a:cubicBezTo>
                    <a:pt x="23" y="3"/>
                    <a:pt x="20" y="4"/>
                    <a:pt x="19" y="5"/>
                  </a:cubicBezTo>
                  <a:cubicBezTo>
                    <a:pt x="18" y="5"/>
                    <a:pt x="16" y="8"/>
                    <a:pt x="16" y="9"/>
                  </a:cubicBezTo>
                  <a:cubicBezTo>
                    <a:pt x="15" y="10"/>
                    <a:pt x="13" y="10"/>
                    <a:pt x="12" y="10"/>
                  </a:cubicBezTo>
                  <a:cubicBezTo>
                    <a:pt x="11" y="11"/>
                    <a:pt x="9" y="12"/>
                    <a:pt x="9" y="13"/>
                  </a:cubicBezTo>
                  <a:cubicBezTo>
                    <a:pt x="9" y="14"/>
                    <a:pt x="9" y="14"/>
                    <a:pt x="8" y="13"/>
                  </a:cubicBezTo>
                  <a:cubicBezTo>
                    <a:pt x="8" y="13"/>
                    <a:pt x="8" y="13"/>
                    <a:pt x="7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5" y="18"/>
                    <a:pt x="2" y="21"/>
                    <a:pt x="1" y="21"/>
                  </a:cubicBezTo>
                  <a:cubicBezTo>
                    <a:pt x="1" y="22"/>
                    <a:pt x="0" y="26"/>
                    <a:pt x="0" y="28"/>
                  </a:cubicBezTo>
                  <a:cubicBezTo>
                    <a:pt x="0" y="29"/>
                    <a:pt x="1" y="32"/>
                    <a:pt x="2" y="33"/>
                  </a:cubicBezTo>
                  <a:cubicBezTo>
                    <a:pt x="2" y="33"/>
                    <a:pt x="2" y="33"/>
                    <a:pt x="2" y="34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9"/>
                    <a:pt x="4" y="41"/>
                    <a:pt x="4" y="41"/>
                  </a:cubicBezTo>
                  <a:cubicBezTo>
                    <a:pt x="5" y="42"/>
                    <a:pt x="9" y="40"/>
                    <a:pt x="10" y="40"/>
                  </a:cubicBezTo>
                  <a:cubicBezTo>
                    <a:pt x="11" y="40"/>
                    <a:pt x="11" y="40"/>
                    <a:pt x="12" y="39"/>
                  </a:cubicBezTo>
                  <a:cubicBezTo>
                    <a:pt x="19" y="27"/>
                    <a:pt x="25" y="14"/>
                    <a:pt x="29" y="1"/>
                  </a:cubicBezTo>
                  <a:cubicBezTo>
                    <a:pt x="29" y="0"/>
                    <a:pt x="28" y="0"/>
                    <a:pt x="28" y="0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Freeform 10"/>
            <p:cNvSpPr/>
            <p:nvPr/>
          </p:nvSpPr>
          <p:spPr bwMode="auto">
            <a:xfrm>
              <a:off x="1491534" y="1903111"/>
              <a:ext cx="640560" cy="1470123"/>
            </a:xfrm>
            <a:custGeom>
              <a:avLst/>
              <a:gdLst>
                <a:gd name="T0" fmla="*/ 56 w 104"/>
                <a:gd name="T1" fmla="*/ 176 h 239"/>
                <a:gd name="T2" fmla="*/ 56 w 104"/>
                <a:gd name="T3" fmla="*/ 191 h 239"/>
                <a:gd name="T4" fmla="*/ 56 w 104"/>
                <a:gd name="T5" fmla="*/ 212 h 239"/>
                <a:gd name="T6" fmla="*/ 56 w 104"/>
                <a:gd name="T7" fmla="*/ 226 h 239"/>
                <a:gd name="T8" fmla="*/ 60 w 104"/>
                <a:gd name="T9" fmla="*/ 238 h 239"/>
                <a:gd name="T10" fmla="*/ 67 w 104"/>
                <a:gd name="T11" fmla="*/ 237 h 239"/>
                <a:gd name="T12" fmla="*/ 68 w 104"/>
                <a:gd name="T13" fmla="*/ 226 h 239"/>
                <a:gd name="T14" fmla="*/ 71 w 104"/>
                <a:gd name="T15" fmla="*/ 211 h 239"/>
                <a:gd name="T16" fmla="*/ 79 w 104"/>
                <a:gd name="T17" fmla="*/ 200 h 239"/>
                <a:gd name="T18" fmla="*/ 86 w 104"/>
                <a:gd name="T19" fmla="*/ 192 h 239"/>
                <a:gd name="T20" fmla="*/ 95 w 104"/>
                <a:gd name="T21" fmla="*/ 181 h 239"/>
                <a:gd name="T22" fmla="*/ 99 w 104"/>
                <a:gd name="T23" fmla="*/ 166 h 239"/>
                <a:gd name="T24" fmla="*/ 104 w 104"/>
                <a:gd name="T25" fmla="*/ 155 h 239"/>
                <a:gd name="T26" fmla="*/ 101 w 104"/>
                <a:gd name="T27" fmla="*/ 148 h 239"/>
                <a:gd name="T28" fmla="*/ 88 w 104"/>
                <a:gd name="T29" fmla="*/ 143 h 239"/>
                <a:gd name="T30" fmla="*/ 73 w 104"/>
                <a:gd name="T31" fmla="*/ 130 h 239"/>
                <a:gd name="T32" fmla="*/ 61 w 104"/>
                <a:gd name="T33" fmla="*/ 122 h 239"/>
                <a:gd name="T34" fmla="*/ 52 w 104"/>
                <a:gd name="T35" fmla="*/ 121 h 239"/>
                <a:gd name="T36" fmla="*/ 42 w 104"/>
                <a:gd name="T37" fmla="*/ 126 h 239"/>
                <a:gd name="T38" fmla="*/ 35 w 104"/>
                <a:gd name="T39" fmla="*/ 109 h 239"/>
                <a:gd name="T40" fmla="*/ 21 w 104"/>
                <a:gd name="T41" fmla="*/ 104 h 239"/>
                <a:gd name="T42" fmla="*/ 35 w 104"/>
                <a:gd name="T43" fmla="*/ 94 h 239"/>
                <a:gd name="T44" fmla="*/ 46 w 104"/>
                <a:gd name="T45" fmla="*/ 96 h 239"/>
                <a:gd name="T46" fmla="*/ 52 w 104"/>
                <a:gd name="T47" fmla="*/ 82 h 239"/>
                <a:gd name="T48" fmla="*/ 59 w 104"/>
                <a:gd name="T49" fmla="*/ 72 h 239"/>
                <a:gd name="T50" fmla="*/ 68 w 104"/>
                <a:gd name="T51" fmla="*/ 66 h 239"/>
                <a:gd name="T52" fmla="*/ 71 w 104"/>
                <a:gd name="T53" fmla="*/ 58 h 239"/>
                <a:gd name="T54" fmla="*/ 77 w 104"/>
                <a:gd name="T55" fmla="*/ 58 h 239"/>
                <a:gd name="T56" fmla="*/ 82 w 104"/>
                <a:gd name="T57" fmla="*/ 62 h 239"/>
                <a:gd name="T58" fmla="*/ 81 w 104"/>
                <a:gd name="T59" fmla="*/ 49 h 239"/>
                <a:gd name="T60" fmla="*/ 75 w 104"/>
                <a:gd name="T61" fmla="*/ 40 h 239"/>
                <a:gd name="T62" fmla="*/ 68 w 104"/>
                <a:gd name="T63" fmla="*/ 35 h 239"/>
                <a:gd name="T64" fmla="*/ 59 w 104"/>
                <a:gd name="T65" fmla="*/ 28 h 239"/>
                <a:gd name="T66" fmla="*/ 53 w 104"/>
                <a:gd name="T67" fmla="*/ 41 h 239"/>
                <a:gd name="T68" fmla="*/ 49 w 104"/>
                <a:gd name="T69" fmla="*/ 45 h 239"/>
                <a:gd name="T70" fmla="*/ 40 w 104"/>
                <a:gd name="T71" fmla="*/ 40 h 239"/>
                <a:gd name="T72" fmla="*/ 41 w 104"/>
                <a:gd name="T73" fmla="*/ 30 h 239"/>
                <a:gd name="T74" fmla="*/ 53 w 104"/>
                <a:gd name="T75" fmla="*/ 19 h 239"/>
                <a:gd name="T76" fmla="*/ 56 w 104"/>
                <a:gd name="T77" fmla="*/ 11 h 239"/>
                <a:gd name="T78" fmla="*/ 65 w 104"/>
                <a:gd name="T79" fmla="*/ 16 h 239"/>
                <a:gd name="T80" fmla="*/ 69 w 104"/>
                <a:gd name="T81" fmla="*/ 28 h 239"/>
                <a:gd name="T82" fmla="*/ 75 w 104"/>
                <a:gd name="T83" fmla="*/ 21 h 239"/>
                <a:gd name="T84" fmla="*/ 77 w 104"/>
                <a:gd name="T85" fmla="*/ 16 h 239"/>
                <a:gd name="T86" fmla="*/ 72 w 104"/>
                <a:gd name="T87" fmla="*/ 8 h 239"/>
                <a:gd name="T88" fmla="*/ 60 w 104"/>
                <a:gd name="T89" fmla="*/ 3 h 239"/>
                <a:gd name="T90" fmla="*/ 48 w 104"/>
                <a:gd name="T91" fmla="*/ 6 h 239"/>
                <a:gd name="T92" fmla="*/ 48 w 104"/>
                <a:gd name="T93" fmla="*/ 13 h 239"/>
                <a:gd name="T94" fmla="*/ 40 w 104"/>
                <a:gd name="T95" fmla="*/ 9 h 239"/>
                <a:gd name="T96" fmla="*/ 37 w 104"/>
                <a:gd name="T97" fmla="*/ 13 h 239"/>
                <a:gd name="T98" fmla="*/ 5 w 104"/>
                <a:gd name="T99" fmla="*/ 103 h 239"/>
                <a:gd name="T100" fmla="*/ 9 w 104"/>
                <a:gd name="T101" fmla="*/ 103 h 239"/>
                <a:gd name="T102" fmla="*/ 28 w 104"/>
                <a:gd name="T103" fmla="*/ 120 h 239"/>
                <a:gd name="T104" fmla="*/ 36 w 104"/>
                <a:gd name="T105" fmla="*/ 126 h 239"/>
                <a:gd name="T106" fmla="*/ 45 w 104"/>
                <a:gd name="T107" fmla="*/ 132 h 239"/>
                <a:gd name="T108" fmla="*/ 42 w 104"/>
                <a:gd name="T109" fmla="*/ 149 h 239"/>
                <a:gd name="T110" fmla="*/ 46 w 104"/>
                <a:gd name="T111" fmla="*/ 161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4" h="239">
                  <a:moveTo>
                    <a:pt x="49" y="165"/>
                  </a:moveTo>
                  <a:cubicBezTo>
                    <a:pt x="48" y="165"/>
                    <a:pt x="51" y="168"/>
                    <a:pt x="52" y="169"/>
                  </a:cubicBezTo>
                  <a:cubicBezTo>
                    <a:pt x="53" y="170"/>
                    <a:pt x="56" y="175"/>
                    <a:pt x="56" y="176"/>
                  </a:cubicBezTo>
                  <a:cubicBezTo>
                    <a:pt x="57" y="178"/>
                    <a:pt x="57" y="181"/>
                    <a:pt x="56" y="181"/>
                  </a:cubicBezTo>
                  <a:cubicBezTo>
                    <a:pt x="56" y="182"/>
                    <a:pt x="57" y="183"/>
                    <a:pt x="57" y="184"/>
                  </a:cubicBezTo>
                  <a:cubicBezTo>
                    <a:pt x="57" y="184"/>
                    <a:pt x="56" y="189"/>
                    <a:pt x="56" y="191"/>
                  </a:cubicBezTo>
                  <a:cubicBezTo>
                    <a:pt x="57" y="193"/>
                    <a:pt x="54" y="199"/>
                    <a:pt x="54" y="202"/>
                  </a:cubicBezTo>
                  <a:cubicBezTo>
                    <a:pt x="54" y="205"/>
                    <a:pt x="56" y="209"/>
                    <a:pt x="56" y="208"/>
                  </a:cubicBezTo>
                  <a:cubicBezTo>
                    <a:pt x="57" y="208"/>
                    <a:pt x="57" y="211"/>
                    <a:pt x="56" y="212"/>
                  </a:cubicBezTo>
                  <a:cubicBezTo>
                    <a:pt x="55" y="212"/>
                    <a:pt x="54" y="214"/>
                    <a:pt x="55" y="214"/>
                  </a:cubicBezTo>
                  <a:cubicBezTo>
                    <a:pt x="55" y="215"/>
                    <a:pt x="55" y="217"/>
                    <a:pt x="55" y="218"/>
                  </a:cubicBezTo>
                  <a:cubicBezTo>
                    <a:pt x="55" y="219"/>
                    <a:pt x="56" y="225"/>
                    <a:pt x="56" y="226"/>
                  </a:cubicBezTo>
                  <a:cubicBezTo>
                    <a:pt x="56" y="228"/>
                    <a:pt x="58" y="232"/>
                    <a:pt x="59" y="233"/>
                  </a:cubicBezTo>
                  <a:cubicBezTo>
                    <a:pt x="59" y="234"/>
                    <a:pt x="60" y="237"/>
                    <a:pt x="60" y="237"/>
                  </a:cubicBezTo>
                  <a:cubicBezTo>
                    <a:pt x="60" y="237"/>
                    <a:pt x="60" y="238"/>
                    <a:pt x="60" y="238"/>
                  </a:cubicBezTo>
                  <a:cubicBezTo>
                    <a:pt x="60" y="238"/>
                    <a:pt x="62" y="238"/>
                    <a:pt x="63" y="239"/>
                  </a:cubicBezTo>
                  <a:cubicBezTo>
                    <a:pt x="63" y="239"/>
                    <a:pt x="66" y="239"/>
                    <a:pt x="68" y="239"/>
                  </a:cubicBezTo>
                  <a:cubicBezTo>
                    <a:pt x="69" y="239"/>
                    <a:pt x="68" y="237"/>
                    <a:pt x="67" y="237"/>
                  </a:cubicBezTo>
                  <a:cubicBezTo>
                    <a:pt x="67" y="236"/>
                    <a:pt x="66" y="234"/>
                    <a:pt x="66" y="233"/>
                  </a:cubicBezTo>
                  <a:cubicBezTo>
                    <a:pt x="65" y="233"/>
                    <a:pt x="65" y="230"/>
                    <a:pt x="65" y="229"/>
                  </a:cubicBezTo>
                  <a:cubicBezTo>
                    <a:pt x="66" y="228"/>
                    <a:pt x="68" y="227"/>
                    <a:pt x="68" y="226"/>
                  </a:cubicBezTo>
                  <a:cubicBezTo>
                    <a:pt x="68" y="225"/>
                    <a:pt x="68" y="222"/>
                    <a:pt x="68" y="222"/>
                  </a:cubicBezTo>
                  <a:cubicBezTo>
                    <a:pt x="67" y="222"/>
                    <a:pt x="68" y="218"/>
                    <a:pt x="68" y="216"/>
                  </a:cubicBezTo>
                  <a:cubicBezTo>
                    <a:pt x="67" y="214"/>
                    <a:pt x="71" y="213"/>
                    <a:pt x="71" y="211"/>
                  </a:cubicBezTo>
                  <a:cubicBezTo>
                    <a:pt x="71" y="210"/>
                    <a:pt x="75" y="208"/>
                    <a:pt x="76" y="207"/>
                  </a:cubicBezTo>
                  <a:cubicBezTo>
                    <a:pt x="77" y="207"/>
                    <a:pt x="78" y="203"/>
                    <a:pt x="77" y="202"/>
                  </a:cubicBezTo>
                  <a:cubicBezTo>
                    <a:pt x="77" y="201"/>
                    <a:pt x="79" y="200"/>
                    <a:pt x="79" y="200"/>
                  </a:cubicBezTo>
                  <a:cubicBezTo>
                    <a:pt x="80" y="200"/>
                    <a:pt x="81" y="199"/>
                    <a:pt x="82" y="199"/>
                  </a:cubicBezTo>
                  <a:cubicBezTo>
                    <a:pt x="82" y="199"/>
                    <a:pt x="83" y="198"/>
                    <a:pt x="83" y="197"/>
                  </a:cubicBezTo>
                  <a:cubicBezTo>
                    <a:pt x="84" y="197"/>
                    <a:pt x="85" y="192"/>
                    <a:pt x="86" y="192"/>
                  </a:cubicBezTo>
                  <a:cubicBezTo>
                    <a:pt x="87" y="191"/>
                    <a:pt x="88" y="188"/>
                    <a:pt x="88" y="187"/>
                  </a:cubicBezTo>
                  <a:cubicBezTo>
                    <a:pt x="88" y="187"/>
                    <a:pt x="89" y="184"/>
                    <a:pt x="90" y="184"/>
                  </a:cubicBezTo>
                  <a:cubicBezTo>
                    <a:pt x="90" y="183"/>
                    <a:pt x="94" y="181"/>
                    <a:pt x="95" y="181"/>
                  </a:cubicBezTo>
                  <a:cubicBezTo>
                    <a:pt x="95" y="181"/>
                    <a:pt x="96" y="175"/>
                    <a:pt x="96" y="173"/>
                  </a:cubicBezTo>
                  <a:cubicBezTo>
                    <a:pt x="97" y="171"/>
                    <a:pt x="98" y="168"/>
                    <a:pt x="98" y="167"/>
                  </a:cubicBezTo>
                  <a:cubicBezTo>
                    <a:pt x="98" y="167"/>
                    <a:pt x="99" y="166"/>
                    <a:pt x="99" y="166"/>
                  </a:cubicBezTo>
                  <a:cubicBezTo>
                    <a:pt x="100" y="166"/>
                    <a:pt x="100" y="163"/>
                    <a:pt x="101" y="162"/>
                  </a:cubicBezTo>
                  <a:cubicBezTo>
                    <a:pt x="101" y="162"/>
                    <a:pt x="103" y="159"/>
                    <a:pt x="104" y="159"/>
                  </a:cubicBezTo>
                  <a:cubicBezTo>
                    <a:pt x="104" y="158"/>
                    <a:pt x="104" y="156"/>
                    <a:pt x="104" y="155"/>
                  </a:cubicBezTo>
                  <a:cubicBezTo>
                    <a:pt x="104" y="155"/>
                    <a:pt x="104" y="155"/>
                    <a:pt x="104" y="154"/>
                  </a:cubicBezTo>
                  <a:cubicBezTo>
                    <a:pt x="104" y="152"/>
                    <a:pt x="104" y="152"/>
                    <a:pt x="104" y="152"/>
                  </a:cubicBezTo>
                  <a:cubicBezTo>
                    <a:pt x="104" y="150"/>
                    <a:pt x="102" y="148"/>
                    <a:pt x="101" y="148"/>
                  </a:cubicBezTo>
                  <a:cubicBezTo>
                    <a:pt x="101" y="149"/>
                    <a:pt x="98" y="147"/>
                    <a:pt x="97" y="146"/>
                  </a:cubicBezTo>
                  <a:cubicBezTo>
                    <a:pt x="96" y="146"/>
                    <a:pt x="93" y="145"/>
                    <a:pt x="93" y="145"/>
                  </a:cubicBezTo>
                  <a:cubicBezTo>
                    <a:pt x="92" y="145"/>
                    <a:pt x="89" y="143"/>
                    <a:pt x="88" y="143"/>
                  </a:cubicBezTo>
                  <a:cubicBezTo>
                    <a:pt x="87" y="143"/>
                    <a:pt x="84" y="142"/>
                    <a:pt x="84" y="142"/>
                  </a:cubicBezTo>
                  <a:cubicBezTo>
                    <a:pt x="83" y="141"/>
                    <a:pt x="82" y="137"/>
                    <a:pt x="80" y="136"/>
                  </a:cubicBezTo>
                  <a:cubicBezTo>
                    <a:pt x="78" y="134"/>
                    <a:pt x="74" y="131"/>
                    <a:pt x="73" y="130"/>
                  </a:cubicBezTo>
                  <a:cubicBezTo>
                    <a:pt x="73" y="129"/>
                    <a:pt x="68" y="126"/>
                    <a:pt x="67" y="125"/>
                  </a:cubicBezTo>
                  <a:cubicBezTo>
                    <a:pt x="66" y="125"/>
                    <a:pt x="64" y="124"/>
                    <a:pt x="63" y="125"/>
                  </a:cubicBezTo>
                  <a:cubicBezTo>
                    <a:pt x="63" y="125"/>
                    <a:pt x="61" y="122"/>
                    <a:pt x="61" y="122"/>
                  </a:cubicBezTo>
                  <a:cubicBezTo>
                    <a:pt x="60" y="121"/>
                    <a:pt x="57" y="120"/>
                    <a:pt x="57" y="121"/>
                  </a:cubicBezTo>
                  <a:cubicBezTo>
                    <a:pt x="57" y="122"/>
                    <a:pt x="55" y="121"/>
                    <a:pt x="55" y="121"/>
                  </a:cubicBezTo>
                  <a:cubicBezTo>
                    <a:pt x="54" y="120"/>
                    <a:pt x="53" y="121"/>
                    <a:pt x="52" y="121"/>
                  </a:cubicBezTo>
                  <a:cubicBezTo>
                    <a:pt x="52" y="121"/>
                    <a:pt x="49" y="125"/>
                    <a:pt x="48" y="126"/>
                  </a:cubicBezTo>
                  <a:cubicBezTo>
                    <a:pt x="47" y="126"/>
                    <a:pt x="46" y="125"/>
                    <a:pt x="45" y="125"/>
                  </a:cubicBezTo>
                  <a:cubicBezTo>
                    <a:pt x="45" y="124"/>
                    <a:pt x="42" y="125"/>
                    <a:pt x="42" y="126"/>
                  </a:cubicBezTo>
                  <a:cubicBezTo>
                    <a:pt x="41" y="126"/>
                    <a:pt x="39" y="122"/>
                    <a:pt x="40" y="120"/>
                  </a:cubicBezTo>
                  <a:cubicBezTo>
                    <a:pt x="40" y="118"/>
                    <a:pt x="38" y="115"/>
                    <a:pt x="36" y="114"/>
                  </a:cubicBezTo>
                  <a:cubicBezTo>
                    <a:pt x="35" y="114"/>
                    <a:pt x="34" y="110"/>
                    <a:pt x="35" y="109"/>
                  </a:cubicBezTo>
                  <a:cubicBezTo>
                    <a:pt x="35" y="108"/>
                    <a:pt x="32" y="107"/>
                    <a:pt x="31" y="107"/>
                  </a:cubicBezTo>
                  <a:cubicBezTo>
                    <a:pt x="30" y="106"/>
                    <a:pt x="28" y="109"/>
                    <a:pt x="28" y="109"/>
                  </a:cubicBezTo>
                  <a:cubicBezTo>
                    <a:pt x="28" y="110"/>
                    <a:pt x="20" y="108"/>
                    <a:pt x="21" y="104"/>
                  </a:cubicBezTo>
                  <a:cubicBezTo>
                    <a:pt x="22" y="100"/>
                    <a:pt x="25" y="95"/>
                    <a:pt x="26" y="95"/>
                  </a:cubicBezTo>
                  <a:cubicBezTo>
                    <a:pt x="27" y="94"/>
                    <a:pt x="32" y="94"/>
                    <a:pt x="33" y="94"/>
                  </a:cubicBezTo>
                  <a:cubicBezTo>
                    <a:pt x="34" y="95"/>
                    <a:pt x="35" y="94"/>
                    <a:pt x="35" y="94"/>
                  </a:cubicBezTo>
                  <a:cubicBezTo>
                    <a:pt x="35" y="94"/>
                    <a:pt x="39" y="94"/>
                    <a:pt x="40" y="95"/>
                  </a:cubicBezTo>
                  <a:cubicBezTo>
                    <a:pt x="41" y="95"/>
                    <a:pt x="43" y="99"/>
                    <a:pt x="44" y="100"/>
                  </a:cubicBezTo>
                  <a:cubicBezTo>
                    <a:pt x="45" y="101"/>
                    <a:pt x="45" y="97"/>
                    <a:pt x="46" y="96"/>
                  </a:cubicBezTo>
                  <a:cubicBezTo>
                    <a:pt x="46" y="96"/>
                    <a:pt x="45" y="93"/>
                    <a:pt x="45" y="93"/>
                  </a:cubicBezTo>
                  <a:cubicBezTo>
                    <a:pt x="44" y="92"/>
                    <a:pt x="47" y="87"/>
                    <a:pt x="48" y="86"/>
                  </a:cubicBezTo>
                  <a:cubicBezTo>
                    <a:pt x="50" y="85"/>
                    <a:pt x="52" y="82"/>
                    <a:pt x="52" y="82"/>
                  </a:cubicBezTo>
                  <a:cubicBezTo>
                    <a:pt x="52" y="81"/>
                    <a:pt x="53" y="81"/>
                    <a:pt x="54" y="81"/>
                  </a:cubicBezTo>
                  <a:cubicBezTo>
                    <a:pt x="54" y="80"/>
                    <a:pt x="54" y="76"/>
                    <a:pt x="54" y="75"/>
                  </a:cubicBezTo>
                  <a:cubicBezTo>
                    <a:pt x="55" y="74"/>
                    <a:pt x="58" y="72"/>
                    <a:pt x="59" y="72"/>
                  </a:cubicBezTo>
                  <a:cubicBezTo>
                    <a:pt x="60" y="72"/>
                    <a:pt x="61" y="69"/>
                    <a:pt x="61" y="68"/>
                  </a:cubicBezTo>
                  <a:cubicBezTo>
                    <a:pt x="60" y="68"/>
                    <a:pt x="63" y="65"/>
                    <a:pt x="65" y="65"/>
                  </a:cubicBezTo>
                  <a:cubicBezTo>
                    <a:pt x="67" y="64"/>
                    <a:pt x="68" y="66"/>
                    <a:pt x="68" y="66"/>
                  </a:cubicBezTo>
                  <a:cubicBezTo>
                    <a:pt x="68" y="66"/>
                    <a:pt x="70" y="65"/>
                    <a:pt x="71" y="64"/>
                  </a:cubicBezTo>
                  <a:cubicBezTo>
                    <a:pt x="72" y="63"/>
                    <a:pt x="71" y="61"/>
                    <a:pt x="70" y="61"/>
                  </a:cubicBezTo>
                  <a:cubicBezTo>
                    <a:pt x="70" y="60"/>
                    <a:pt x="70" y="58"/>
                    <a:pt x="71" y="58"/>
                  </a:cubicBezTo>
                  <a:cubicBezTo>
                    <a:pt x="72" y="57"/>
                    <a:pt x="73" y="55"/>
                    <a:pt x="72" y="55"/>
                  </a:cubicBezTo>
                  <a:cubicBezTo>
                    <a:pt x="72" y="54"/>
                    <a:pt x="76" y="55"/>
                    <a:pt x="77" y="54"/>
                  </a:cubicBezTo>
                  <a:cubicBezTo>
                    <a:pt x="79" y="53"/>
                    <a:pt x="78" y="57"/>
                    <a:pt x="77" y="58"/>
                  </a:cubicBezTo>
                  <a:cubicBezTo>
                    <a:pt x="76" y="60"/>
                    <a:pt x="77" y="61"/>
                    <a:pt x="78" y="61"/>
                  </a:cubicBezTo>
                  <a:cubicBezTo>
                    <a:pt x="79" y="60"/>
                    <a:pt x="79" y="61"/>
                    <a:pt x="80" y="62"/>
                  </a:cubicBezTo>
                  <a:cubicBezTo>
                    <a:pt x="80" y="62"/>
                    <a:pt x="81" y="61"/>
                    <a:pt x="82" y="62"/>
                  </a:cubicBezTo>
                  <a:cubicBezTo>
                    <a:pt x="83" y="62"/>
                    <a:pt x="84" y="61"/>
                    <a:pt x="84" y="60"/>
                  </a:cubicBezTo>
                  <a:cubicBezTo>
                    <a:pt x="84" y="59"/>
                    <a:pt x="81" y="57"/>
                    <a:pt x="81" y="56"/>
                  </a:cubicBezTo>
                  <a:cubicBezTo>
                    <a:pt x="81" y="56"/>
                    <a:pt x="81" y="50"/>
                    <a:pt x="81" y="49"/>
                  </a:cubicBezTo>
                  <a:cubicBezTo>
                    <a:pt x="80" y="48"/>
                    <a:pt x="79" y="46"/>
                    <a:pt x="78" y="46"/>
                  </a:cubicBezTo>
                  <a:cubicBezTo>
                    <a:pt x="78" y="47"/>
                    <a:pt x="77" y="43"/>
                    <a:pt x="76" y="43"/>
                  </a:cubicBezTo>
                  <a:cubicBezTo>
                    <a:pt x="75" y="42"/>
                    <a:pt x="75" y="40"/>
                    <a:pt x="75" y="40"/>
                  </a:cubicBezTo>
                  <a:cubicBezTo>
                    <a:pt x="75" y="39"/>
                    <a:pt x="73" y="37"/>
                    <a:pt x="72" y="35"/>
                  </a:cubicBezTo>
                  <a:cubicBezTo>
                    <a:pt x="71" y="34"/>
                    <a:pt x="70" y="34"/>
                    <a:pt x="70" y="35"/>
                  </a:cubicBezTo>
                  <a:cubicBezTo>
                    <a:pt x="70" y="35"/>
                    <a:pt x="68" y="35"/>
                    <a:pt x="68" y="35"/>
                  </a:cubicBezTo>
                  <a:cubicBezTo>
                    <a:pt x="67" y="35"/>
                    <a:pt x="66" y="32"/>
                    <a:pt x="66" y="31"/>
                  </a:cubicBezTo>
                  <a:cubicBezTo>
                    <a:pt x="66" y="30"/>
                    <a:pt x="63" y="30"/>
                    <a:pt x="62" y="29"/>
                  </a:cubicBezTo>
                  <a:cubicBezTo>
                    <a:pt x="62" y="28"/>
                    <a:pt x="59" y="29"/>
                    <a:pt x="59" y="28"/>
                  </a:cubicBezTo>
                  <a:cubicBezTo>
                    <a:pt x="59" y="27"/>
                    <a:pt x="57" y="27"/>
                    <a:pt x="56" y="27"/>
                  </a:cubicBezTo>
                  <a:cubicBezTo>
                    <a:pt x="56" y="27"/>
                    <a:pt x="56" y="35"/>
                    <a:pt x="56" y="37"/>
                  </a:cubicBezTo>
                  <a:cubicBezTo>
                    <a:pt x="55" y="40"/>
                    <a:pt x="53" y="41"/>
                    <a:pt x="53" y="41"/>
                  </a:cubicBezTo>
                  <a:cubicBezTo>
                    <a:pt x="52" y="41"/>
                    <a:pt x="53" y="43"/>
                    <a:pt x="53" y="43"/>
                  </a:cubicBezTo>
                  <a:cubicBezTo>
                    <a:pt x="53" y="43"/>
                    <a:pt x="52" y="45"/>
                    <a:pt x="51" y="47"/>
                  </a:cubicBezTo>
                  <a:cubicBezTo>
                    <a:pt x="51" y="49"/>
                    <a:pt x="50" y="47"/>
                    <a:pt x="49" y="45"/>
                  </a:cubicBezTo>
                  <a:cubicBezTo>
                    <a:pt x="49" y="44"/>
                    <a:pt x="47" y="42"/>
                    <a:pt x="47" y="42"/>
                  </a:cubicBezTo>
                  <a:cubicBezTo>
                    <a:pt x="47" y="43"/>
                    <a:pt x="46" y="42"/>
                    <a:pt x="45" y="42"/>
                  </a:cubicBezTo>
                  <a:cubicBezTo>
                    <a:pt x="45" y="42"/>
                    <a:pt x="42" y="40"/>
                    <a:pt x="40" y="40"/>
                  </a:cubicBezTo>
                  <a:cubicBezTo>
                    <a:pt x="39" y="39"/>
                    <a:pt x="38" y="35"/>
                    <a:pt x="38" y="35"/>
                  </a:cubicBezTo>
                  <a:cubicBezTo>
                    <a:pt x="37" y="34"/>
                    <a:pt x="38" y="34"/>
                    <a:pt x="37" y="33"/>
                  </a:cubicBezTo>
                  <a:cubicBezTo>
                    <a:pt x="37" y="33"/>
                    <a:pt x="40" y="30"/>
                    <a:pt x="41" y="30"/>
                  </a:cubicBezTo>
                  <a:cubicBezTo>
                    <a:pt x="41" y="29"/>
                    <a:pt x="44" y="25"/>
                    <a:pt x="45" y="24"/>
                  </a:cubicBezTo>
                  <a:cubicBezTo>
                    <a:pt x="46" y="24"/>
                    <a:pt x="47" y="22"/>
                    <a:pt x="47" y="21"/>
                  </a:cubicBezTo>
                  <a:cubicBezTo>
                    <a:pt x="47" y="21"/>
                    <a:pt x="51" y="20"/>
                    <a:pt x="53" y="19"/>
                  </a:cubicBezTo>
                  <a:cubicBezTo>
                    <a:pt x="54" y="19"/>
                    <a:pt x="55" y="15"/>
                    <a:pt x="55" y="14"/>
                  </a:cubicBezTo>
                  <a:cubicBezTo>
                    <a:pt x="55" y="13"/>
                    <a:pt x="54" y="11"/>
                    <a:pt x="54" y="11"/>
                  </a:cubicBezTo>
                  <a:cubicBezTo>
                    <a:pt x="53" y="11"/>
                    <a:pt x="56" y="10"/>
                    <a:pt x="56" y="11"/>
                  </a:cubicBezTo>
                  <a:cubicBezTo>
                    <a:pt x="57" y="11"/>
                    <a:pt x="60" y="10"/>
                    <a:pt x="61" y="11"/>
                  </a:cubicBezTo>
                  <a:cubicBezTo>
                    <a:pt x="62" y="11"/>
                    <a:pt x="63" y="12"/>
                    <a:pt x="65" y="13"/>
                  </a:cubicBezTo>
                  <a:cubicBezTo>
                    <a:pt x="65" y="13"/>
                    <a:pt x="65" y="13"/>
                    <a:pt x="65" y="16"/>
                  </a:cubicBezTo>
                  <a:cubicBezTo>
                    <a:pt x="64" y="20"/>
                    <a:pt x="64" y="20"/>
                    <a:pt x="64" y="20"/>
                  </a:cubicBezTo>
                  <a:cubicBezTo>
                    <a:pt x="60" y="22"/>
                    <a:pt x="59" y="24"/>
                    <a:pt x="61" y="24"/>
                  </a:cubicBezTo>
                  <a:cubicBezTo>
                    <a:pt x="62" y="24"/>
                    <a:pt x="68" y="27"/>
                    <a:pt x="69" y="28"/>
                  </a:cubicBezTo>
                  <a:cubicBezTo>
                    <a:pt x="71" y="29"/>
                    <a:pt x="72" y="26"/>
                    <a:pt x="72" y="25"/>
                  </a:cubicBezTo>
                  <a:cubicBezTo>
                    <a:pt x="73" y="25"/>
                    <a:pt x="73" y="22"/>
                    <a:pt x="72" y="21"/>
                  </a:cubicBezTo>
                  <a:cubicBezTo>
                    <a:pt x="72" y="21"/>
                    <a:pt x="74" y="21"/>
                    <a:pt x="75" y="21"/>
                  </a:cubicBezTo>
                  <a:cubicBezTo>
                    <a:pt x="75" y="22"/>
                    <a:pt x="76" y="21"/>
                    <a:pt x="77" y="20"/>
                  </a:cubicBezTo>
                  <a:cubicBezTo>
                    <a:pt x="77" y="20"/>
                    <a:pt x="77" y="18"/>
                    <a:pt x="78" y="17"/>
                  </a:cubicBezTo>
                  <a:cubicBezTo>
                    <a:pt x="78" y="17"/>
                    <a:pt x="77" y="16"/>
                    <a:pt x="77" y="16"/>
                  </a:cubicBezTo>
                  <a:cubicBezTo>
                    <a:pt x="76" y="15"/>
                    <a:pt x="74" y="14"/>
                    <a:pt x="73" y="14"/>
                  </a:cubicBezTo>
                  <a:cubicBezTo>
                    <a:pt x="72" y="13"/>
                    <a:pt x="72" y="11"/>
                    <a:pt x="72" y="11"/>
                  </a:cubicBezTo>
                  <a:cubicBezTo>
                    <a:pt x="73" y="11"/>
                    <a:pt x="72" y="8"/>
                    <a:pt x="72" y="8"/>
                  </a:cubicBezTo>
                  <a:cubicBezTo>
                    <a:pt x="71" y="7"/>
                    <a:pt x="68" y="6"/>
                    <a:pt x="67" y="6"/>
                  </a:cubicBezTo>
                  <a:cubicBezTo>
                    <a:pt x="67" y="6"/>
                    <a:pt x="66" y="4"/>
                    <a:pt x="65" y="4"/>
                  </a:cubicBezTo>
                  <a:cubicBezTo>
                    <a:pt x="64" y="3"/>
                    <a:pt x="61" y="3"/>
                    <a:pt x="60" y="3"/>
                  </a:cubicBezTo>
                  <a:cubicBezTo>
                    <a:pt x="59" y="3"/>
                    <a:pt x="57" y="1"/>
                    <a:pt x="56" y="1"/>
                  </a:cubicBezTo>
                  <a:cubicBezTo>
                    <a:pt x="54" y="2"/>
                    <a:pt x="53" y="0"/>
                    <a:pt x="52" y="0"/>
                  </a:cubicBezTo>
                  <a:cubicBezTo>
                    <a:pt x="52" y="0"/>
                    <a:pt x="48" y="4"/>
                    <a:pt x="48" y="6"/>
                  </a:cubicBezTo>
                  <a:cubicBezTo>
                    <a:pt x="48" y="9"/>
                    <a:pt x="49" y="11"/>
                    <a:pt x="50" y="11"/>
                  </a:cubicBezTo>
                  <a:cubicBezTo>
                    <a:pt x="51" y="12"/>
                    <a:pt x="50" y="14"/>
                    <a:pt x="49" y="15"/>
                  </a:cubicBezTo>
                  <a:cubicBezTo>
                    <a:pt x="49" y="15"/>
                    <a:pt x="47" y="14"/>
                    <a:pt x="48" y="13"/>
                  </a:cubicBezTo>
                  <a:cubicBezTo>
                    <a:pt x="48" y="13"/>
                    <a:pt x="46" y="10"/>
                    <a:pt x="46" y="9"/>
                  </a:cubicBezTo>
                  <a:cubicBezTo>
                    <a:pt x="45" y="8"/>
                    <a:pt x="43" y="7"/>
                    <a:pt x="42" y="7"/>
                  </a:cubicBezTo>
                  <a:cubicBezTo>
                    <a:pt x="41" y="8"/>
                    <a:pt x="41" y="8"/>
                    <a:pt x="40" y="9"/>
                  </a:cubicBezTo>
                  <a:cubicBezTo>
                    <a:pt x="40" y="10"/>
                    <a:pt x="40" y="11"/>
                    <a:pt x="40" y="12"/>
                  </a:cubicBezTo>
                  <a:cubicBezTo>
                    <a:pt x="40" y="14"/>
                    <a:pt x="38" y="14"/>
                    <a:pt x="38" y="13"/>
                  </a:cubicBezTo>
                  <a:cubicBezTo>
                    <a:pt x="38" y="13"/>
                    <a:pt x="37" y="13"/>
                    <a:pt x="37" y="13"/>
                  </a:cubicBezTo>
                  <a:cubicBezTo>
                    <a:pt x="17" y="36"/>
                    <a:pt x="4" y="66"/>
                    <a:pt x="0" y="97"/>
                  </a:cubicBezTo>
                  <a:cubicBezTo>
                    <a:pt x="1" y="98"/>
                    <a:pt x="2" y="99"/>
                    <a:pt x="2" y="100"/>
                  </a:cubicBezTo>
                  <a:cubicBezTo>
                    <a:pt x="3" y="102"/>
                    <a:pt x="5" y="103"/>
                    <a:pt x="5" y="103"/>
                  </a:cubicBezTo>
                  <a:cubicBezTo>
                    <a:pt x="6" y="103"/>
                    <a:pt x="6" y="100"/>
                    <a:pt x="6" y="99"/>
                  </a:cubicBezTo>
                  <a:cubicBezTo>
                    <a:pt x="5" y="99"/>
                    <a:pt x="6" y="98"/>
                    <a:pt x="6" y="99"/>
                  </a:cubicBezTo>
                  <a:cubicBezTo>
                    <a:pt x="6" y="99"/>
                    <a:pt x="9" y="102"/>
                    <a:pt x="9" y="103"/>
                  </a:cubicBezTo>
                  <a:cubicBezTo>
                    <a:pt x="10" y="104"/>
                    <a:pt x="11" y="110"/>
                    <a:pt x="12" y="111"/>
                  </a:cubicBezTo>
                  <a:cubicBezTo>
                    <a:pt x="13" y="113"/>
                    <a:pt x="20" y="115"/>
                    <a:pt x="22" y="116"/>
                  </a:cubicBezTo>
                  <a:cubicBezTo>
                    <a:pt x="24" y="116"/>
                    <a:pt x="27" y="119"/>
                    <a:pt x="28" y="120"/>
                  </a:cubicBezTo>
                  <a:cubicBezTo>
                    <a:pt x="28" y="120"/>
                    <a:pt x="31" y="121"/>
                    <a:pt x="32" y="121"/>
                  </a:cubicBezTo>
                  <a:cubicBezTo>
                    <a:pt x="32" y="121"/>
                    <a:pt x="34" y="123"/>
                    <a:pt x="35" y="124"/>
                  </a:cubicBezTo>
                  <a:cubicBezTo>
                    <a:pt x="35" y="124"/>
                    <a:pt x="36" y="126"/>
                    <a:pt x="36" y="126"/>
                  </a:cubicBezTo>
                  <a:cubicBezTo>
                    <a:pt x="36" y="126"/>
                    <a:pt x="40" y="128"/>
                    <a:pt x="41" y="129"/>
                  </a:cubicBezTo>
                  <a:cubicBezTo>
                    <a:pt x="42" y="130"/>
                    <a:pt x="43" y="130"/>
                    <a:pt x="44" y="129"/>
                  </a:cubicBezTo>
                  <a:cubicBezTo>
                    <a:pt x="44" y="129"/>
                    <a:pt x="45" y="131"/>
                    <a:pt x="45" y="132"/>
                  </a:cubicBezTo>
                  <a:cubicBezTo>
                    <a:pt x="46" y="133"/>
                    <a:pt x="46" y="135"/>
                    <a:pt x="45" y="136"/>
                  </a:cubicBezTo>
                  <a:cubicBezTo>
                    <a:pt x="45" y="136"/>
                    <a:pt x="44" y="140"/>
                    <a:pt x="44" y="141"/>
                  </a:cubicBezTo>
                  <a:cubicBezTo>
                    <a:pt x="43" y="142"/>
                    <a:pt x="42" y="147"/>
                    <a:pt x="42" y="149"/>
                  </a:cubicBezTo>
                  <a:cubicBezTo>
                    <a:pt x="42" y="150"/>
                    <a:pt x="44" y="152"/>
                    <a:pt x="45" y="153"/>
                  </a:cubicBezTo>
                  <a:cubicBezTo>
                    <a:pt x="46" y="153"/>
                    <a:pt x="45" y="154"/>
                    <a:pt x="45" y="154"/>
                  </a:cubicBezTo>
                  <a:cubicBezTo>
                    <a:pt x="44" y="154"/>
                    <a:pt x="44" y="160"/>
                    <a:pt x="46" y="161"/>
                  </a:cubicBezTo>
                  <a:cubicBezTo>
                    <a:pt x="48" y="162"/>
                    <a:pt x="49" y="164"/>
                    <a:pt x="49" y="165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Freeform 11"/>
            <p:cNvSpPr/>
            <p:nvPr/>
          </p:nvSpPr>
          <p:spPr bwMode="auto">
            <a:xfrm flipH="1">
              <a:off x="1910402" y="230869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Freeform 12"/>
            <p:cNvSpPr/>
            <p:nvPr/>
          </p:nvSpPr>
          <p:spPr bwMode="auto">
            <a:xfrm>
              <a:off x="1799044" y="1748845"/>
              <a:ext cx="209433" cy="142007"/>
            </a:xfrm>
            <a:custGeom>
              <a:avLst/>
              <a:gdLst>
                <a:gd name="T0" fmla="*/ 7 w 34"/>
                <a:gd name="T1" fmla="*/ 23 h 23"/>
                <a:gd name="T2" fmla="*/ 12 w 34"/>
                <a:gd name="T3" fmla="*/ 21 h 23"/>
                <a:gd name="T4" fmla="*/ 12 w 34"/>
                <a:gd name="T5" fmla="*/ 19 h 23"/>
                <a:gd name="T6" fmla="*/ 13 w 34"/>
                <a:gd name="T7" fmla="*/ 19 h 23"/>
                <a:gd name="T8" fmla="*/ 15 w 34"/>
                <a:gd name="T9" fmla="*/ 14 h 23"/>
                <a:gd name="T10" fmla="*/ 22 w 34"/>
                <a:gd name="T11" fmla="*/ 11 h 23"/>
                <a:gd name="T12" fmla="*/ 26 w 34"/>
                <a:gd name="T13" fmla="*/ 8 h 23"/>
                <a:gd name="T14" fmla="*/ 28 w 34"/>
                <a:gd name="T15" fmla="*/ 5 h 23"/>
                <a:gd name="T16" fmla="*/ 32 w 34"/>
                <a:gd name="T17" fmla="*/ 2 h 23"/>
                <a:gd name="T18" fmla="*/ 34 w 34"/>
                <a:gd name="T19" fmla="*/ 0 h 23"/>
                <a:gd name="T20" fmla="*/ 20 w 34"/>
                <a:gd name="T21" fmla="*/ 7 h 23"/>
                <a:gd name="T22" fmla="*/ 0 w 34"/>
                <a:gd name="T23" fmla="*/ 23 h 23"/>
                <a:gd name="T24" fmla="*/ 7 w 34"/>
                <a:gd name="T25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23">
                  <a:moveTo>
                    <a:pt x="7" y="23"/>
                  </a:moveTo>
                  <a:cubicBezTo>
                    <a:pt x="9" y="22"/>
                    <a:pt x="12" y="22"/>
                    <a:pt x="12" y="21"/>
                  </a:cubicBezTo>
                  <a:cubicBezTo>
                    <a:pt x="12" y="21"/>
                    <a:pt x="12" y="19"/>
                    <a:pt x="12" y="19"/>
                  </a:cubicBezTo>
                  <a:cubicBezTo>
                    <a:pt x="12" y="19"/>
                    <a:pt x="12" y="19"/>
                    <a:pt x="13" y="19"/>
                  </a:cubicBezTo>
                  <a:cubicBezTo>
                    <a:pt x="13" y="19"/>
                    <a:pt x="15" y="15"/>
                    <a:pt x="15" y="14"/>
                  </a:cubicBezTo>
                  <a:cubicBezTo>
                    <a:pt x="16" y="13"/>
                    <a:pt x="21" y="12"/>
                    <a:pt x="22" y="11"/>
                  </a:cubicBezTo>
                  <a:cubicBezTo>
                    <a:pt x="23" y="10"/>
                    <a:pt x="25" y="8"/>
                    <a:pt x="26" y="8"/>
                  </a:cubicBezTo>
                  <a:cubicBezTo>
                    <a:pt x="27" y="8"/>
                    <a:pt x="28" y="6"/>
                    <a:pt x="28" y="5"/>
                  </a:cubicBezTo>
                  <a:cubicBezTo>
                    <a:pt x="28" y="5"/>
                    <a:pt x="31" y="3"/>
                    <a:pt x="32" y="2"/>
                  </a:cubicBezTo>
                  <a:cubicBezTo>
                    <a:pt x="33" y="2"/>
                    <a:pt x="34" y="0"/>
                    <a:pt x="34" y="0"/>
                  </a:cubicBezTo>
                  <a:cubicBezTo>
                    <a:pt x="33" y="0"/>
                    <a:pt x="26" y="4"/>
                    <a:pt x="20" y="7"/>
                  </a:cubicBezTo>
                  <a:cubicBezTo>
                    <a:pt x="13" y="12"/>
                    <a:pt x="7" y="17"/>
                    <a:pt x="0" y="23"/>
                  </a:cubicBezTo>
                  <a:cubicBezTo>
                    <a:pt x="2" y="23"/>
                    <a:pt x="5" y="23"/>
                    <a:pt x="7" y="23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1" name="Freeform 13"/>
            <p:cNvSpPr/>
            <p:nvPr/>
          </p:nvSpPr>
          <p:spPr bwMode="auto">
            <a:xfrm>
              <a:off x="2226626" y="1861153"/>
              <a:ext cx="1205521" cy="1292360"/>
            </a:xfrm>
            <a:custGeom>
              <a:avLst/>
              <a:gdLst>
                <a:gd name="T0" fmla="*/ 67 w 196"/>
                <a:gd name="T1" fmla="*/ 193 h 210"/>
                <a:gd name="T2" fmla="*/ 81 w 196"/>
                <a:gd name="T3" fmla="*/ 152 h 210"/>
                <a:gd name="T4" fmla="*/ 82 w 196"/>
                <a:gd name="T5" fmla="*/ 133 h 210"/>
                <a:gd name="T6" fmla="*/ 69 w 196"/>
                <a:gd name="T7" fmla="*/ 111 h 210"/>
                <a:gd name="T8" fmla="*/ 89 w 196"/>
                <a:gd name="T9" fmla="*/ 128 h 210"/>
                <a:gd name="T10" fmla="*/ 99 w 196"/>
                <a:gd name="T11" fmla="*/ 112 h 210"/>
                <a:gd name="T12" fmla="*/ 90 w 196"/>
                <a:gd name="T13" fmla="*/ 102 h 210"/>
                <a:gd name="T14" fmla="*/ 106 w 196"/>
                <a:gd name="T15" fmla="*/ 112 h 210"/>
                <a:gd name="T16" fmla="*/ 115 w 196"/>
                <a:gd name="T17" fmla="*/ 118 h 210"/>
                <a:gd name="T18" fmla="*/ 123 w 196"/>
                <a:gd name="T19" fmla="*/ 137 h 210"/>
                <a:gd name="T20" fmla="*/ 132 w 196"/>
                <a:gd name="T21" fmla="*/ 126 h 210"/>
                <a:gd name="T22" fmla="*/ 145 w 196"/>
                <a:gd name="T23" fmla="*/ 120 h 210"/>
                <a:gd name="T24" fmla="*/ 153 w 196"/>
                <a:gd name="T25" fmla="*/ 133 h 210"/>
                <a:gd name="T26" fmla="*/ 161 w 196"/>
                <a:gd name="T27" fmla="*/ 143 h 210"/>
                <a:gd name="T28" fmla="*/ 161 w 196"/>
                <a:gd name="T29" fmla="*/ 137 h 210"/>
                <a:gd name="T30" fmla="*/ 171 w 196"/>
                <a:gd name="T31" fmla="*/ 118 h 210"/>
                <a:gd name="T32" fmla="*/ 181 w 196"/>
                <a:gd name="T33" fmla="*/ 97 h 210"/>
                <a:gd name="T34" fmla="*/ 182 w 196"/>
                <a:gd name="T35" fmla="*/ 86 h 210"/>
                <a:gd name="T36" fmla="*/ 193 w 196"/>
                <a:gd name="T37" fmla="*/ 78 h 210"/>
                <a:gd name="T38" fmla="*/ 154 w 196"/>
                <a:gd name="T39" fmla="*/ 10 h 210"/>
                <a:gd name="T40" fmla="*/ 144 w 196"/>
                <a:gd name="T41" fmla="*/ 2 h 210"/>
                <a:gd name="T42" fmla="*/ 131 w 196"/>
                <a:gd name="T43" fmla="*/ 5 h 210"/>
                <a:gd name="T44" fmla="*/ 116 w 196"/>
                <a:gd name="T45" fmla="*/ 12 h 210"/>
                <a:gd name="T46" fmla="*/ 110 w 196"/>
                <a:gd name="T47" fmla="*/ 15 h 210"/>
                <a:gd name="T48" fmla="*/ 92 w 196"/>
                <a:gd name="T49" fmla="*/ 19 h 210"/>
                <a:gd name="T50" fmla="*/ 78 w 196"/>
                <a:gd name="T51" fmla="*/ 24 h 210"/>
                <a:gd name="T52" fmla="*/ 61 w 196"/>
                <a:gd name="T53" fmla="*/ 20 h 210"/>
                <a:gd name="T54" fmla="*/ 46 w 196"/>
                <a:gd name="T55" fmla="*/ 19 h 210"/>
                <a:gd name="T56" fmla="*/ 33 w 196"/>
                <a:gd name="T57" fmla="*/ 34 h 210"/>
                <a:gd name="T58" fmla="*/ 32 w 196"/>
                <a:gd name="T59" fmla="*/ 53 h 210"/>
                <a:gd name="T60" fmla="*/ 23 w 196"/>
                <a:gd name="T61" fmla="*/ 61 h 210"/>
                <a:gd name="T62" fmla="*/ 20 w 196"/>
                <a:gd name="T63" fmla="*/ 47 h 210"/>
                <a:gd name="T64" fmla="*/ 17 w 196"/>
                <a:gd name="T65" fmla="*/ 54 h 210"/>
                <a:gd name="T66" fmla="*/ 20 w 196"/>
                <a:gd name="T67" fmla="*/ 64 h 210"/>
                <a:gd name="T68" fmla="*/ 17 w 196"/>
                <a:gd name="T69" fmla="*/ 70 h 210"/>
                <a:gd name="T70" fmla="*/ 10 w 196"/>
                <a:gd name="T71" fmla="*/ 82 h 210"/>
                <a:gd name="T72" fmla="*/ 23 w 196"/>
                <a:gd name="T73" fmla="*/ 85 h 210"/>
                <a:gd name="T74" fmla="*/ 37 w 196"/>
                <a:gd name="T75" fmla="*/ 83 h 210"/>
                <a:gd name="T76" fmla="*/ 41 w 196"/>
                <a:gd name="T77" fmla="*/ 89 h 210"/>
                <a:gd name="T78" fmla="*/ 43 w 196"/>
                <a:gd name="T79" fmla="*/ 78 h 210"/>
                <a:gd name="T80" fmla="*/ 49 w 196"/>
                <a:gd name="T81" fmla="*/ 85 h 210"/>
                <a:gd name="T82" fmla="*/ 55 w 196"/>
                <a:gd name="T83" fmla="*/ 93 h 210"/>
                <a:gd name="T84" fmla="*/ 55 w 196"/>
                <a:gd name="T85" fmla="*/ 87 h 210"/>
                <a:gd name="T86" fmla="*/ 65 w 196"/>
                <a:gd name="T87" fmla="*/ 93 h 210"/>
                <a:gd name="T88" fmla="*/ 56 w 196"/>
                <a:gd name="T89" fmla="*/ 98 h 210"/>
                <a:gd name="T90" fmla="*/ 37 w 196"/>
                <a:gd name="T91" fmla="*/ 90 h 210"/>
                <a:gd name="T92" fmla="*/ 12 w 196"/>
                <a:gd name="T93" fmla="*/ 94 h 210"/>
                <a:gd name="T94" fmla="*/ 1 w 196"/>
                <a:gd name="T95" fmla="*/ 115 h 210"/>
                <a:gd name="T96" fmla="*/ 18 w 196"/>
                <a:gd name="T97" fmla="*/ 146 h 210"/>
                <a:gd name="T98" fmla="*/ 29 w 196"/>
                <a:gd name="T99" fmla="*/ 145 h 210"/>
                <a:gd name="T100" fmla="*/ 38 w 196"/>
                <a:gd name="T101" fmla="*/ 171 h 210"/>
                <a:gd name="T102" fmla="*/ 45 w 196"/>
                <a:gd name="T103" fmla="*/ 207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96" h="210">
                  <a:moveTo>
                    <a:pt x="56" y="209"/>
                  </a:moveTo>
                  <a:cubicBezTo>
                    <a:pt x="58" y="208"/>
                    <a:pt x="61" y="203"/>
                    <a:pt x="62" y="202"/>
                  </a:cubicBezTo>
                  <a:cubicBezTo>
                    <a:pt x="64" y="201"/>
                    <a:pt x="64" y="197"/>
                    <a:pt x="65" y="196"/>
                  </a:cubicBezTo>
                  <a:cubicBezTo>
                    <a:pt x="65" y="195"/>
                    <a:pt x="67" y="194"/>
                    <a:pt x="67" y="193"/>
                  </a:cubicBezTo>
                  <a:cubicBezTo>
                    <a:pt x="68" y="193"/>
                    <a:pt x="70" y="184"/>
                    <a:pt x="72" y="183"/>
                  </a:cubicBezTo>
                  <a:cubicBezTo>
                    <a:pt x="74" y="181"/>
                    <a:pt x="76" y="171"/>
                    <a:pt x="76" y="168"/>
                  </a:cubicBezTo>
                  <a:cubicBezTo>
                    <a:pt x="76" y="165"/>
                    <a:pt x="77" y="158"/>
                    <a:pt x="77" y="157"/>
                  </a:cubicBezTo>
                  <a:cubicBezTo>
                    <a:pt x="78" y="155"/>
                    <a:pt x="80" y="153"/>
                    <a:pt x="81" y="152"/>
                  </a:cubicBezTo>
                  <a:cubicBezTo>
                    <a:pt x="82" y="152"/>
                    <a:pt x="86" y="145"/>
                    <a:pt x="87" y="143"/>
                  </a:cubicBezTo>
                  <a:cubicBezTo>
                    <a:pt x="89" y="140"/>
                    <a:pt x="90" y="135"/>
                    <a:pt x="90" y="134"/>
                  </a:cubicBezTo>
                  <a:cubicBezTo>
                    <a:pt x="90" y="133"/>
                    <a:pt x="87" y="132"/>
                    <a:pt x="86" y="132"/>
                  </a:cubicBezTo>
                  <a:cubicBezTo>
                    <a:pt x="85" y="133"/>
                    <a:pt x="83" y="133"/>
                    <a:pt x="82" y="133"/>
                  </a:cubicBezTo>
                  <a:cubicBezTo>
                    <a:pt x="81" y="133"/>
                    <a:pt x="79" y="128"/>
                    <a:pt x="77" y="127"/>
                  </a:cubicBezTo>
                  <a:cubicBezTo>
                    <a:pt x="76" y="126"/>
                    <a:pt x="75" y="121"/>
                    <a:pt x="74" y="120"/>
                  </a:cubicBezTo>
                  <a:cubicBezTo>
                    <a:pt x="73" y="118"/>
                    <a:pt x="71" y="116"/>
                    <a:pt x="70" y="115"/>
                  </a:cubicBezTo>
                  <a:cubicBezTo>
                    <a:pt x="70" y="114"/>
                    <a:pt x="70" y="111"/>
                    <a:pt x="69" y="111"/>
                  </a:cubicBezTo>
                  <a:cubicBezTo>
                    <a:pt x="69" y="110"/>
                    <a:pt x="71" y="111"/>
                    <a:pt x="71" y="112"/>
                  </a:cubicBezTo>
                  <a:cubicBezTo>
                    <a:pt x="71" y="114"/>
                    <a:pt x="75" y="118"/>
                    <a:pt x="76" y="120"/>
                  </a:cubicBezTo>
                  <a:cubicBezTo>
                    <a:pt x="77" y="122"/>
                    <a:pt x="80" y="127"/>
                    <a:pt x="80" y="129"/>
                  </a:cubicBezTo>
                  <a:cubicBezTo>
                    <a:pt x="81" y="130"/>
                    <a:pt x="87" y="129"/>
                    <a:pt x="89" y="128"/>
                  </a:cubicBezTo>
                  <a:cubicBezTo>
                    <a:pt x="91" y="128"/>
                    <a:pt x="94" y="126"/>
                    <a:pt x="94" y="125"/>
                  </a:cubicBezTo>
                  <a:cubicBezTo>
                    <a:pt x="94" y="125"/>
                    <a:pt x="97" y="123"/>
                    <a:pt x="98" y="123"/>
                  </a:cubicBezTo>
                  <a:cubicBezTo>
                    <a:pt x="99" y="122"/>
                    <a:pt x="100" y="118"/>
                    <a:pt x="100" y="118"/>
                  </a:cubicBezTo>
                  <a:cubicBezTo>
                    <a:pt x="101" y="117"/>
                    <a:pt x="100" y="113"/>
                    <a:pt x="99" y="112"/>
                  </a:cubicBezTo>
                  <a:cubicBezTo>
                    <a:pt x="99" y="111"/>
                    <a:pt x="95" y="110"/>
                    <a:pt x="95" y="111"/>
                  </a:cubicBezTo>
                  <a:cubicBezTo>
                    <a:pt x="94" y="111"/>
                    <a:pt x="93" y="108"/>
                    <a:pt x="92" y="107"/>
                  </a:cubicBezTo>
                  <a:cubicBezTo>
                    <a:pt x="92" y="106"/>
                    <a:pt x="89" y="105"/>
                    <a:pt x="89" y="104"/>
                  </a:cubicBezTo>
                  <a:cubicBezTo>
                    <a:pt x="89" y="104"/>
                    <a:pt x="90" y="103"/>
                    <a:pt x="90" y="102"/>
                  </a:cubicBezTo>
                  <a:cubicBezTo>
                    <a:pt x="90" y="102"/>
                    <a:pt x="95" y="105"/>
                    <a:pt x="96" y="107"/>
                  </a:cubicBezTo>
                  <a:cubicBezTo>
                    <a:pt x="97" y="108"/>
                    <a:pt x="99" y="111"/>
                    <a:pt x="99" y="112"/>
                  </a:cubicBezTo>
                  <a:cubicBezTo>
                    <a:pt x="99" y="112"/>
                    <a:pt x="103" y="113"/>
                    <a:pt x="104" y="112"/>
                  </a:cubicBezTo>
                  <a:cubicBezTo>
                    <a:pt x="105" y="111"/>
                    <a:pt x="106" y="112"/>
                    <a:pt x="106" y="112"/>
                  </a:cubicBezTo>
                  <a:cubicBezTo>
                    <a:pt x="106" y="112"/>
                    <a:pt x="106" y="112"/>
                    <a:pt x="107" y="112"/>
                  </a:cubicBezTo>
                  <a:cubicBezTo>
                    <a:pt x="111" y="112"/>
                    <a:pt x="111" y="112"/>
                    <a:pt x="111" y="112"/>
                  </a:cubicBezTo>
                  <a:cubicBezTo>
                    <a:pt x="113" y="114"/>
                    <a:pt x="113" y="115"/>
                    <a:pt x="113" y="116"/>
                  </a:cubicBezTo>
                  <a:cubicBezTo>
                    <a:pt x="113" y="116"/>
                    <a:pt x="115" y="118"/>
                    <a:pt x="115" y="118"/>
                  </a:cubicBezTo>
                  <a:cubicBezTo>
                    <a:pt x="116" y="118"/>
                    <a:pt x="117" y="121"/>
                    <a:pt x="117" y="121"/>
                  </a:cubicBezTo>
                  <a:cubicBezTo>
                    <a:pt x="117" y="122"/>
                    <a:pt x="119" y="126"/>
                    <a:pt x="120" y="127"/>
                  </a:cubicBezTo>
                  <a:cubicBezTo>
                    <a:pt x="120" y="129"/>
                    <a:pt x="122" y="132"/>
                    <a:pt x="123" y="133"/>
                  </a:cubicBezTo>
                  <a:cubicBezTo>
                    <a:pt x="123" y="134"/>
                    <a:pt x="123" y="136"/>
                    <a:pt x="123" y="137"/>
                  </a:cubicBezTo>
                  <a:cubicBezTo>
                    <a:pt x="123" y="138"/>
                    <a:pt x="125" y="139"/>
                    <a:pt x="126" y="139"/>
                  </a:cubicBezTo>
                  <a:cubicBezTo>
                    <a:pt x="127" y="139"/>
                    <a:pt x="128" y="133"/>
                    <a:pt x="129" y="131"/>
                  </a:cubicBezTo>
                  <a:cubicBezTo>
                    <a:pt x="129" y="129"/>
                    <a:pt x="131" y="127"/>
                    <a:pt x="131" y="127"/>
                  </a:cubicBezTo>
                  <a:cubicBezTo>
                    <a:pt x="132" y="127"/>
                    <a:pt x="132" y="126"/>
                    <a:pt x="132" y="126"/>
                  </a:cubicBezTo>
                  <a:cubicBezTo>
                    <a:pt x="132" y="125"/>
                    <a:pt x="134" y="125"/>
                    <a:pt x="134" y="125"/>
                  </a:cubicBezTo>
                  <a:cubicBezTo>
                    <a:pt x="135" y="124"/>
                    <a:pt x="135" y="120"/>
                    <a:pt x="136" y="120"/>
                  </a:cubicBezTo>
                  <a:cubicBezTo>
                    <a:pt x="137" y="119"/>
                    <a:pt x="140" y="117"/>
                    <a:pt x="141" y="117"/>
                  </a:cubicBezTo>
                  <a:cubicBezTo>
                    <a:pt x="142" y="117"/>
                    <a:pt x="144" y="119"/>
                    <a:pt x="145" y="120"/>
                  </a:cubicBezTo>
                  <a:cubicBezTo>
                    <a:pt x="146" y="121"/>
                    <a:pt x="146" y="124"/>
                    <a:pt x="146" y="124"/>
                  </a:cubicBezTo>
                  <a:cubicBezTo>
                    <a:pt x="146" y="125"/>
                    <a:pt x="147" y="127"/>
                    <a:pt x="149" y="127"/>
                  </a:cubicBezTo>
                  <a:cubicBezTo>
                    <a:pt x="150" y="127"/>
                    <a:pt x="150" y="129"/>
                    <a:pt x="151" y="129"/>
                  </a:cubicBezTo>
                  <a:cubicBezTo>
                    <a:pt x="151" y="130"/>
                    <a:pt x="152" y="132"/>
                    <a:pt x="153" y="133"/>
                  </a:cubicBezTo>
                  <a:cubicBezTo>
                    <a:pt x="153" y="133"/>
                    <a:pt x="153" y="136"/>
                    <a:pt x="153" y="136"/>
                  </a:cubicBezTo>
                  <a:cubicBezTo>
                    <a:pt x="153" y="137"/>
                    <a:pt x="153" y="140"/>
                    <a:pt x="153" y="140"/>
                  </a:cubicBezTo>
                  <a:cubicBezTo>
                    <a:pt x="153" y="141"/>
                    <a:pt x="157" y="146"/>
                    <a:pt x="159" y="147"/>
                  </a:cubicBezTo>
                  <a:cubicBezTo>
                    <a:pt x="161" y="148"/>
                    <a:pt x="161" y="144"/>
                    <a:pt x="161" y="143"/>
                  </a:cubicBezTo>
                  <a:cubicBezTo>
                    <a:pt x="160" y="142"/>
                    <a:pt x="157" y="139"/>
                    <a:pt x="156" y="138"/>
                  </a:cubicBezTo>
                  <a:cubicBezTo>
                    <a:pt x="156" y="137"/>
                    <a:pt x="156" y="134"/>
                    <a:pt x="156" y="133"/>
                  </a:cubicBezTo>
                  <a:cubicBezTo>
                    <a:pt x="156" y="132"/>
                    <a:pt x="158" y="133"/>
                    <a:pt x="159" y="134"/>
                  </a:cubicBezTo>
                  <a:cubicBezTo>
                    <a:pt x="160" y="135"/>
                    <a:pt x="161" y="136"/>
                    <a:pt x="161" y="137"/>
                  </a:cubicBezTo>
                  <a:cubicBezTo>
                    <a:pt x="161" y="137"/>
                    <a:pt x="167" y="134"/>
                    <a:pt x="167" y="131"/>
                  </a:cubicBezTo>
                  <a:cubicBezTo>
                    <a:pt x="167" y="127"/>
                    <a:pt x="169" y="123"/>
                    <a:pt x="169" y="122"/>
                  </a:cubicBezTo>
                  <a:cubicBezTo>
                    <a:pt x="170" y="121"/>
                    <a:pt x="169" y="120"/>
                    <a:pt x="168" y="120"/>
                  </a:cubicBezTo>
                  <a:cubicBezTo>
                    <a:pt x="168" y="120"/>
                    <a:pt x="169" y="117"/>
                    <a:pt x="171" y="118"/>
                  </a:cubicBezTo>
                  <a:cubicBezTo>
                    <a:pt x="172" y="118"/>
                    <a:pt x="176" y="113"/>
                    <a:pt x="177" y="112"/>
                  </a:cubicBezTo>
                  <a:cubicBezTo>
                    <a:pt x="178" y="110"/>
                    <a:pt x="180" y="109"/>
                    <a:pt x="180" y="108"/>
                  </a:cubicBezTo>
                  <a:cubicBezTo>
                    <a:pt x="180" y="108"/>
                    <a:pt x="182" y="104"/>
                    <a:pt x="182" y="102"/>
                  </a:cubicBezTo>
                  <a:cubicBezTo>
                    <a:pt x="182" y="101"/>
                    <a:pt x="181" y="98"/>
                    <a:pt x="181" y="97"/>
                  </a:cubicBezTo>
                  <a:cubicBezTo>
                    <a:pt x="181" y="96"/>
                    <a:pt x="179" y="94"/>
                    <a:pt x="179" y="94"/>
                  </a:cubicBezTo>
                  <a:cubicBezTo>
                    <a:pt x="179" y="93"/>
                    <a:pt x="178" y="91"/>
                    <a:pt x="178" y="90"/>
                  </a:cubicBezTo>
                  <a:cubicBezTo>
                    <a:pt x="179" y="90"/>
                    <a:pt x="180" y="90"/>
                    <a:pt x="180" y="89"/>
                  </a:cubicBezTo>
                  <a:cubicBezTo>
                    <a:pt x="180" y="89"/>
                    <a:pt x="182" y="87"/>
                    <a:pt x="182" y="86"/>
                  </a:cubicBezTo>
                  <a:cubicBezTo>
                    <a:pt x="182" y="85"/>
                    <a:pt x="183" y="87"/>
                    <a:pt x="184" y="88"/>
                  </a:cubicBezTo>
                  <a:cubicBezTo>
                    <a:pt x="185" y="89"/>
                    <a:pt x="185" y="93"/>
                    <a:pt x="186" y="93"/>
                  </a:cubicBezTo>
                  <a:cubicBezTo>
                    <a:pt x="187" y="94"/>
                    <a:pt x="191" y="89"/>
                    <a:pt x="190" y="86"/>
                  </a:cubicBezTo>
                  <a:cubicBezTo>
                    <a:pt x="190" y="82"/>
                    <a:pt x="192" y="79"/>
                    <a:pt x="193" y="78"/>
                  </a:cubicBezTo>
                  <a:cubicBezTo>
                    <a:pt x="193" y="78"/>
                    <a:pt x="195" y="75"/>
                    <a:pt x="196" y="74"/>
                  </a:cubicBezTo>
                  <a:cubicBezTo>
                    <a:pt x="188" y="50"/>
                    <a:pt x="174" y="28"/>
                    <a:pt x="156" y="11"/>
                  </a:cubicBezTo>
                  <a:cubicBezTo>
                    <a:pt x="156" y="11"/>
                    <a:pt x="156" y="11"/>
                    <a:pt x="156" y="11"/>
                  </a:cubicBezTo>
                  <a:cubicBezTo>
                    <a:pt x="154" y="10"/>
                    <a:pt x="154" y="10"/>
                    <a:pt x="154" y="10"/>
                  </a:cubicBezTo>
                  <a:cubicBezTo>
                    <a:pt x="152" y="10"/>
                    <a:pt x="151" y="7"/>
                    <a:pt x="151" y="7"/>
                  </a:cubicBezTo>
                  <a:cubicBezTo>
                    <a:pt x="151" y="7"/>
                    <a:pt x="151" y="6"/>
                    <a:pt x="151" y="6"/>
                  </a:cubicBezTo>
                  <a:cubicBezTo>
                    <a:pt x="150" y="5"/>
                    <a:pt x="148" y="3"/>
                    <a:pt x="147" y="2"/>
                  </a:cubicBezTo>
                  <a:cubicBezTo>
                    <a:pt x="146" y="2"/>
                    <a:pt x="145" y="2"/>
                    <a:pt x="144" y="2"/>
                  </a:cubicBezTo>
                  <a:cubicBezTo>
                    <a:pt x="143" y="2"/>
                    <a:pt x="140" y="1"/>
                    <a:pt x="139" y="1"/>
                  </a:cubicBezTo>
                  <a:cubicBezTo>
                    <a:pt x="139" y="0"/>
                    <a:pt x="137" y="1"/>
                    <a:pt x="137" y="2"/>
                  </a:cubicBezTo>
                  <a:cubicBezTo>
                    <a:pt x="137" y="3"/>
                    <a:pt x="133" y="4"/>
                    <a:pt x="133" y="4"/>
                  </a:cubicBezTo>
                  <a:cubicBezTo>
                    <a:pt x="133" y="5"/>
                    <a:pt x="131" y="5"/>
                    <a:pt x="131" y="5"/>
                  </a:cubicBezTo>
                  <a:cubicBezTo>
                    <a:pt x="131" y="4"/>
                    <a:pt x="128" y="6"/>
                    <a:pt x="126" y="6"/>
                  </a:cubicBezTo>
                  <a:cubicBezTo>
                    <a:pt x="125" y="6"/>
                    <a:pt x="122" y="7"/>
                    <a:pt x="121" y="8"/>
                  </a:cubicBezTo>
                  <a:cubicBezTo>
                    <a:pt x="121" y="8"/>
                    <a:pt x="119" y="9"/>
                    <a:pt x="119" y="10"/>
                  </a:cubicBezTo>
                  <a:cubicBezTo>
                    <a:pt x="119" y="11"/>
                    <a:pt x="117" y="12"/>
                    <a:pt x="116" y="12"/>
                  </a:cubicBezTo>
                  <a:cubicBezTo>
                    <a:pt x="115" y="12"/>
                    <a:pt x="116" y="15"/>
                    <a:pt x="116" y="15"/>
                  </a:cubicBezTo>
                  <a:cubicBezTo>
                    <a:pt x="117" y="16"/>
                    <a:pt x="115" y="15"/>
                    <a:pt x="114" y="15"/>
                  </a:cubicBezTo>
                  <a:cubicBezTo>
                    <a:pt x="113" y="14"/>
                    <a:pt x="112" y="16"/>
                    <a:pt x="112" y="16"/>
                  </a:cubicBezTo>
                  <a:cubicBezTo>
                    <a:pt x="111" y="17"/>
                    <a:pt x="110" y="16"/>
                    <a:pt x="110" y="15"/>
                  </a:cubicBezTo>
                  <a:cubicBezTo>
                    <a:pt x="110" y="14"/>
                    <a:pt x="108" y="14"/>
                    <a:pt x="108" y="14"/>
                  </a:cubicBezTo>
                  <a:cubicBezTo>
                    <a:pt x="107" y="15"/>
                    <a:pt x="106" y="14"/>
                    <a:pt x="105" y="14"/>
                  </a:cubicBezTo>
                  <a:cubicBezTo>
                    <a:pt x="104" y="13"/>
                    <a:pt x="101" y="17"/>
                    <a:pt x="100" y="18"/>
                  </a:cubicBezTo>
                  <a:cubicBezTo>
                    <a:pt x="99" y="19"/>
                    <a:pt x="93" y="20"/>
                    <a:pt x="92" y="19"/>
                  </a:cubicBezTo>
                  <a:cubicBezTo>
                    <a:pt x="91" y="19"/>
                    <a:pt x="90" y="22"/>
                    <a:pt x="91" y="22"/>
                  </a:cubicBezTo>
                  <a:cubicBezTo>
                    <a:pt x="92" y="22"/>
                    <a:pt x="89" y="22"/>
                    <a:pt x="87" y="22"/>
                  </a:cubicBezTo>
                  <a:cubicBezTo>
                    <a:pt x="86" y="22"/>
                    <a:pt x="81" y="24"/>
                    <a:pt x="80" y="25"/>
                  </a:cubicBezTo>
                  <a:cubicBezTo>
                    <a:pt x="79" y="26"/>
                    <a:pt x="78" y="25"/>
                    <a:pt x="78" y="24"/>
                  </a:cubicBezTo>
                  <a:cubicBezTo>
                    <a:pt x="78" y="23"/>
                    <a:pt x="76" y="23"/>
                    <a:pt x="75" y="23"/>
                  </a:cubicBezTo>
                  <a:cubicBezTo>
                    <a:pt x="75" y="22"/>
                    <a:pt x="74" y="26"/>
                    <a:pt x="73" y="27"/>
                  </a:cubicBezTo>
                  <a:cubicBezTo>
                    <a:pt x="72" y="28"/>
                    <a:pt x="70" y="24"/>
                    <a:pt x="68" y="23"/>
                  </a:cubicBezTo>
                  <a:cubicBezTo>
                    <a:pt x="66" y="23"/>
                    <a:pt x="62" y="21"/>
                    <a:pt x="61" y="20"/>
                  </a:cubicBezTo>
                  <a:cubicBezTo>
                    <a:pt x="60" y="20"/>
                    <a:pt x="58" y="18"/>
                    <a:pt x="58" y="17"/>
                  </a:cubicBezTo>
                  <a:cubicBezTo>
                    <a:pt x="57" y="17"/>
                    <a:pt x="54" y="16"/>
                    <a:pt x="53" y="16"/>
                  </a:cubicBezTo>
                  <a:cubicBezTo>
                    <a:pt x="52" y="16"/>
                    <a:pt x="49" y="18"/>
                    <a:pt x="49" y="19"/>
                  </a:cubicBezTo>
                  <a:cubicBezTo>
                    <a:pt x="48" y="19"/>
                    <a:pt x="47" y="19"/>
                    <a:pt x="46" y="19"/>
                  </a:cubicBezTo>
                  <a:cubicBezTo>
                    <a:pt x="46" y="20"/>
                    <a:pt x="42" y="23"/>
                    <a:pt x="41" y="24"/>
                  </a:cubicBezTo>
                  <a:cubicBezTo>
                    <a:pt x="40" y="25"/>
                    <a:pt x="37" y="29"/>
                    <a:pt x="37" y="31"/>
                  </a:cubicBezTo>
                  <a:cubicBezTo>
                    <a:pt x="36" y="32"/>
                    <a:pt x="35" y="32"/>
                    <a:pt x="34" y="32"/>
                  </a:cubicBezTo>
                  <a:cubicBezTo>
                    <a:pt x="34" y="32"/>
                    <a:pt x="33" y="33"/>
                    <a:pt x="33" y="34"/>
                  </a:cubicBezTo>
                  <a:cubicBezTo>
                    <a:pt x="33" y="34"/>
                    <a:pt x="30" y="36"/>
                    <a:pt x="29" y="38"/>
                  </a:cubicBezTo>
                  <a:cubicBezTo>
                    <a:pt x="29" y="40"/>
                    <a:pt x="30" y="44"/>
                    <a:pt x="30" y="45"/>
                  </a:cubicBezTo>
                  <a:cubicBezTo>
                    <a:pt x="30" y="47"/>
                    <a:pt x="31" y="49"/>
                    <a:pt x="32" y="49"/>
                  </a:cubicBezTo>
                  <a:cubicBezTo>
                    <a:pt x="33" y="49"/>
                    <a:pt x="33" y="52"/>
                    <a:pt x="32" y="53"/>
                  </a:cubicBezTo>
                  <a:cubicBezTo>
                    <a:pt x="32" y="53"/>
                    <a:pt x="33" y="54"/>
                    <a:pt x="33" y="55"/>
                  </a:cubicBezTo>
                  <a:cubicBezTo>
                    <a:pt x="33" y="55"/>
                    <a:pt x="30" y="56"/>
                    <a:pt x="29" y="56"/>
                  </a:cubicBezTo>
                  <a:cubicBezTo>
                    <a:pt x="29" y="57"/>
                    <a:pt x="27" y="58"/>
                    <a:pt x="27" y="59"/>
                  </a:cubicBezTo>
                  <a:cubicBezTo>
                    <a:pt x="27" y="60"/>
                    <a:pt x="24" y="60"/>
                    <a:pt x="23" y="61"/>
                  </a:cubicBezTo>
                  <a:cubicBezTo>
                    <a:pt x="24" y="60"/>
                    <a:pt x="24" y="60"/>
                    <a:pt x="24" y="59"/>
                  </a:cubicBezTo>
                  <a:cubicBezTo>
                    <a:pt x="25" y="58"/>
                    <a:pt x="24" y="57"/>
                    <a:pt x="24" y="56"/>
                  </a:cubicBezTo>
                  <a:cubicBezTo>
                    <a:pt x="23" y="56"/>
                    <a:pt x="23" y="51"/>
                    <a:pt x="22" y="50"/>
                  </a:cubicBezTo>
                  <a:cubicBezTo>
                    <a:pt x="22" y="49"/>
                    <a:pt x="20" y="47"/>
                    <a:pt x="20" y="47"/>
                  </a:cubicBezTo>
                  <a:cubicBezTo>
                    <a:pt x="19" y="47"/>
                    <a:pt x="20" y="46"/>
                    <a:pt x="20" y="45"/>
                  </a:cubicBezTo>
                  <a:cubicBezTo>
                    <a:pt x="20" y="44"/>
                    <a:pt x="18" y="44"/>
                    <a:pt x="17" y="45"/>
                  </a:cubicBezTo>
                  <a:cubicBezTo>
                    <a:pt x="17" y="45"/>
                    <a:pt x="16" y="50"/>
                    <a:pt x="16" y="51"/>
                  </a:cubicBezTo>
                  <a:cubicBezTo>
                    <a:pt x="16" y="52"/>
                    <a:pt x="17" y="54"/>
                    <a:pt x="17" y="54"/>
                  </a:cubicBezTo>
                  <a:cubicBezTo>
                    <a:pt x="18" y="54"/>
                    <a:pt x="18" y="57"/>
                    <a:pt x="17" y="57"/>
                  </a:cubicBezTo>
                  <a:cubicBezTo>
                    <a:pt x="16" y="57"/>
                    <a:pt x="15" y="60"/>
                    <a:pt x="16" y="61"/>
                  </a:cubicBezTo>
                  <a:cubicBezTo>
                    <a:pt x="16" y="62"/>
                    <a:pt x="15" y="63"/>
                    <a:pt x="15" y="64"/>
                  </a:cubicBezTo>
                  <a:cubicBezTo>
                    <a:pt x="14" y="64"/>
                    <a:pt x="18" y="64"/>
                    <a:pt x="20" y="64"/>
                  </a:cubicBezTo>
                  <a:cubicBezTo>
                    <a:pt x="21" y="64"/>
                    <a:pt x="23" y="64"/>
                    <a:pt x="22" y="64"/>
                  </a:cubicBezTo>
                  <a:cubicBezTo>
                    <a:pt x="22" y="65"/>
                    <a:pt x="19" y="65"/>
                    <a:pt x="19" y="66"/>
                  </a:cubicBezTo>
                  <a:cubicBezTo>
                    <a:pt x="18" y="67"/>
                    <a:pt x="16" y="68"/>
                    <a:pt x="16" y="69"/>
                  </a:cubicBezTo>
                  <a:cubicBezTo>
                    <a:pt x="15" y="69"/>
                    <a:pt x="16" y="70"/>
                    <a:pt x="17" y="70"/>
                  </a:cubicBezTo>
                  <a:cubicBezTo>
                    <a:pt x="18" y="70"/>
                    <a:pt x="19" y="73"/>
                    <a:pt x="20" y="74"/>
                  </a:cubicBezTo>
                  <a:cubicBezTo>
                    <a:pt x="20" y="75"/>
                    <a:pt x="20" y="76"/>
                    <a:pt x="20" y="77"/>
                  </a:cubicBezTo>
                  <a:cubicBezTo>
                    <a:pt x="20" y="77"/>
                    <a:pt x="15" y="76"/>
                    <a:pt x="14" y="77"/>
                  </a:cubicBezTo>
                  <a:cubicBezTo>
                    <a:pt x="12" y="77"/>
                    <a:pt x="10" y="81"/>
                    <a:pt x="10" y="82"/>
                  </a:cubicBezTo>
                  <a:cubicBezTo>
                    <a:pt x="10" y="83"/>
                    <a:pt x="10" y="87"/>
                    <a:pt x="10" y="88"/>
                  </a:cubicBezTo>
                  <a:cubicBezTo>
                    <a:pt x="11" y="89"/>
                    <a:pt x="14" y="89"/>
                    <a:pt x="15" y="90"/>
                  </a:cubicBezTo>
                  <a:cubicBezTo>
                    <a:pt x="15" y="90"/>
                    <a:pt x="19" y="90"/>
                    <a:pt x="19" y="90"/>
                  </a:cubicBezTo>
                  <a:cubicBezTo>
                    <a:pt x="20" y="91"/>
                    <a:pt x="22" y="87"/>
                    <a:pt x="23" y="85"/>
                  </a:cubicBezTo>
                  <a:cubicBezTo>
                    <a:pt x="23" y="84"/>
                    <a:pt x="26" y="81"/>
                    <a:pt x="27" y="80"/>
                  </a:cubicBezTo>
                  <a:cubicBezTo>
                    <a:pt x="28" y="78"/>
                    <a:pt x="31" y="79"/>
                    <a:pt x="32" y="78"/>
                  </a:cubicBezTo>
                  <a:cubicBezTo>
                    <a:pt x="33" y="77"/>
                    <a:pt x="33" y="81"/>
                    <a:pt x="33" y="83"/>
                  </a:cubicBezTo>
                  <a:cubicBezTo>
                    <a:pt x="34" y="84"/>
                    <a:pt x="37" y="84"/>
                    <a:pt x="37" y="83"/>
                  </a:cubicBezTo>
                  <a:cubicBezTo>
                    <a:pt x="36" y="81"/>
                    <a:pt x="37" y="80"/>
                    <a:pt x="37" y="81"/>
                  </a:cubicBezTo>
                  <a:cubicBezTo>
                    <a:pt x="37" y="81"/>
                    <a:pt x="41" y="83"/>
                    <a:pt x="41" y="84"/>
                  </a:cubicBezTo>
                  <a:cubicBezTo>
                    <a:pt x="42" y="85"/>
                    <a:pt x="42" y="87"/>
                    <a:pt x="41" y="87"/>
                  </a:cubicBezTo>
                  <a:cubicBezTo>
                    <a:pt x="40" y="87"/>
                    <a:pt x="40" y="89"/>
                    <a:pt x="41" y="89"/>
                  </a:cubicBezTo>
                  <a:cubicBezTo>
                    <a:pt x="42" y="89"/>
                    <a:pt x="43" y="87"/>
                    <a:pt x="44" y="86"/>
                  </a:cubicBezTo>
                  <a:cubicBezTo>
                    <a:pt x="45" y="86"/>
                    <a:pt x="45" y="84"/>
                    <a:pt x="45" y="84"/>
                  </a:cubicBezTo>
                  <a:cubicBezTo>
                    <a:pt x="45" y="84"/>
                    <a:pt x="46" y="82"/>
                    <a:pt x="46" y="83"/>
                  </a:cubicBezTo>
                  <a:cubicBezTo>
                    <a:pt x="47" y="83"/>
                    <a:pt x="44" y="79"/>
                    <a:pt x="43" y="78"/>
                  </a:cubicBezTo>
                  <a:cubicBezTo>
                    <a:pt x="41" y="76"/>
                    <a:pt x="42" y="77"/>
                    <a:pt x="45" y="79"/>
                  </a:cubicBezTo>
                  <a:cubicBezTo>
                    <a:pt x="45" y="79"/>
                    <a:pt x="45" y="79"/>
                    <a:pt x="47" y="82"/>
                  </a:cubicBezTo>
                  <a:cubicBezTo>
                    <a:pt x="47" y="82"/>
                    <a:pt x="48" y="84"/>
                    <a:pt x="48" y="84"/>
                  </a:cubicBezTo>
                  <a:cubicBezTo>
                    <a:pt x="49" y="85"/>
                    <a:pt x="49" y="85"/>
                    <a:pt x="49" y="85"/>
                  </a:cubicBezTo>
                  <a:cubicBezTo>
                    <a:pt x="49" y="86"/>
                    <a:pt x="49" y="88"/>
                    <a:pt x="49" y="89"/>
                  </a:cubicBezTo>
                  <a:cubicBezTo>
                    <a:pt x="49" y="90"/>
                    <a:pt x="51" y="91"/>
                    <a:pt x="52" y="91"/>
                  </a:cubicBezTo>
                  <a:cubicBezTo>
                    <a:pt x="53" y="91"/>
                    <a:pt x="53" y="91"/>
                    <a:pt x="53" y="91"/>
                  </a:cubicBezTo>
                  <a:cubicBezTo>
                    <a:pt x="53" y="91"/>
                    <a:pt x="54" y="93"/>
                    <a:pt x="55" y="93"/>
                  </a:cubicBezTo>
                  <a:cubicBezTo>
                    <a:pt x="55" y="93"/>
                    <a:pt x="56" y="91"/>
                    <a:pt x="55" y="91"/>
                  </a:cubicBezTo>
                  <a:cubicBezTo>
                    <a:pt x="54" y="91"/>
                    <a:pt x="54" y="88"/>
                    <a:pt x="54" y="86"/>
                  </a:cubicBezTo>
                  <a:cubicBezTo>
                    <a:pt x="54" y="85"/>
                    <a:pt x="55" y="84"/>
                    <a:pt x="55" y="84"/>
                  </a:cubicBezTo>
                  <a:cubicBezTo>
                    <a:pt x="55" y="84"/>
                    <a:pt x="55" y="87"/>
                    <a:pt x="55" y="87"/>
                  </a:cubicBezTo>
                  <a:cubicBezTo>
                    <a:pt x="55" y="88"/>
                    <a:pt x="55" y="89"/>
                    <a:pt x="56" y="90"/>
                  </a:cubicBezTo>
                  <a:cubicBezTo>
                    <a:pt x="56" y="90"/>
                    <a:pt x="56" y="90"/>
                    <a:pt x="57" y="91"/>
                  </a:cubicBezTo>
                  <a:cubicBezTo>
                    <a:pt x="59" y="92"/>
                    <a:pt x="59" y="92"/>
                    <a:pt x="59" y="92"/>
                  </a:cubicBezTo>
                  <a:cubicBezTo>
                    <a:pt x="62" y="92"/>
                    <a:pt x="66" y="92"/>
                    <a:pt x="65" y="93"/>
                  </a:cubicBezTo>
                  <a:cubicBezTo>
                    <a:pt x="65" y="93"/>
                    <a:pt x="68" y="94"/>
                    <a:pt x="68" y="93"/>
                  </a:cubicBezTo>
                  <a:cubicBezTo>
                    <a:pt x="68" y="92"/>
                    <a:pt x="68" y="93"/>
                    <a:pt x="68" y="93"/>
                  </a:cubicBezTo>
                  <a:cubicBezTo>
                    <a:pt x="68" y="94"/>
                    <a:pt x="66" y="97"/>
                    <a:pt x="66" y="98"/>
                  </a:cubicBezTo>
                  <a:cubicBezTo>
                    <a:pt x="65" y="99"/>
                    <a:pt x="59" y="98"/>
                    <a:pt x="56" y="98"/>
                  </a:cubicBezTo>
                  <a:cubicBezTo>
                    <a:pt x="53" y="98"/>
                    <a:pt x="49" y="99"/>
                    <a:pt x="48" y="100"/>
                  </a:cubicBezTo>
                  <a:cubicBezTo>
                    <a:pt x="48" y="100"/>
                    <a:pt x="43" y="98"/>
                    <a:pt x="41" y="97"/>
                  </a:cubicBezTo>
                  <a:cubicBezTo>
                    <a:pt x="39" y="96"/>
                    <a:pt x="38" y="93"/>
                    <a:pt x="37" y="92"/>
                  </a:cubicBezTo>
                  <a:cubicBezTo>
                    <a:pt x="37" y="92"/>
                    <a:pt x="37" y="91"/>
                    <a:pt x="37" y="90"/>
                  </a:cubicBezTo>
                  <a:cubicBezTo>
                    <a:pt x="37" y="90"/>
                    <a:pt x="32" y="89"/>
                    <a:pt x="31" y="90"/>
                  </a:cubicBezTo>
                  <a:cubicBezTo>
                    <a:pt x="30" y="90"/>
                    <a:pt x="22" y="91"/>
                    <a:pt x="21" y="92"/>
                  </a:cubicBezTo>
                  <a:cubicBezTo>
                    <a:pt x="19" y="93"/>
                    <a:pt x="16" y="92"/>
                    <a:pt x="16" y="92"/>
                  </a:cubicBezTo>
                  <a:cubicBezTo>
                    <a:pt x="15" y="92"/>
                    <a:pt x="13" y="94"/>
                    <a:pt x="12" y="94"/>
                  </a:cubicBezTo>
                  <a:cubicBezTo>
                    <a:pt x="11" y="95"/>
                    <a:pt x="10" y="98"/>
                    <a:pt x="9" y="102"/>
                  </a:cubicBezTo>
                  <a:cubicBezTo>
                    <a:pt x="9" y="102"/>
                    <a:pt x="9" y="102"/>
                    <a:pt x="8" y="104"/>
                  </a:cubicBezTo>
                  <a:cubicBezTo>
                    <a:pt x="7" y="106"/>
                    <a:pt x="7" y="106"/>
                    <a:pt x="7" y="106"/>
                  </a:cubicBezTo>
                  <a:cubicBezTo>
                    <a:pt x="5" y="108"/>
                    <a:pt x="2" y="114"/>
                    <a:pt x="1" y="115"/>
                  </a:cubicBezTo>
                  <a:cubicBezTo>
                    <a:pt x="1" y="116"/>
                    <a:pt x="0" y="125"/>
                    <a:pt x="0" y="128"/>
                  </a:cubicBezTo>
                  <a:cubicBezTo>
                    <a:pt x="0" y="130"/>
                    <a:pt x="3" y="137"/>
                    <a:pt x="3" y="138"/>
                  </a:cubicBezTo>
                  <a:cubicBezTo>
                    <a:pt x="4" y="140"/>
                    <a:pt x="8" y="144"/>
                    <a:pt x="10" y="145"/>
                  </a:cubicBezTo>
                  <a:cubicBezTo>
                    <a:pt x="11" y="145"/>
                    <a:pt x="16" y="146"/>
                    <a:pt x="18" y="146"/>
                  </a:cubicBezTo>
                  <a:cubicBezTo>
                    <a:pt x="19" y="146"/>
                    <a:pt x="21" y="144"/>
                    <a:pt x="22" y="142"/>
                  </a:cubicBezTo>
                  <a:cubicBezTo>
                    <a:pt x="22" y="142"/>
                    <a:pt x="22" y="142"/>
                    <a:pt x="24" y="143"/>
                  </a:cubicBezTo>
                  <a:cubicBezTo>
                    <a:pt x="25" y="143"/>
                    <a:pt x="25" y="143"/>
                    <a:pt x="25" y="143"/>
                  </a:cubicBezTo>
                  <a:cubicBezTo>
                    <a:pt x="25" y="144"/>
                    <a:pt x="28" y="145"/>
                    <a:pt x="29" y="145"/>
                  </a:cubicBezTo>
                  <a:cubicBezTo>
                    <a:pt x="30" y="146"/>
                    <a:pt x="32" y="145"/>
                    <a:pt x="33" y="145"/>
                  </a:cubicBezTo>
                  <a:cubicBezTo>
                    <a:pt x="34" y="145"/>
                    <a:pt x="34" y="151"/>
                    <a:pt x="34" y="153"/>
                  </a:cubicBezTo>
                  <a:cubicBezTo>
                    <a:pt x="33" y="155"/>
                    <a:pt x="35" y="161"/>
                    <a:pt x="35" y="162"/>
                  </a:cubicBezTo>
                  <a:cubicBezTo>
                    <a:pt x="36" y="164"/>
                    <a:pt x="38" y="169"/>
                    <a:pt x="38" y="171"/>
                  </a:cubicBezTo>
                  <a:cubicBezTo>
                    <a:pt x="38" y="173"/>
                    <a:pt x="37" y="179"/>
                    <a:pt x="37" y="181"/>
                  </a:cubicBezTo>
                  <a:cubicBezTo>
                    <a:pt x="37" y="183"/>
                    <a:pt x="39" y="189"/>
                    <a:pt x="40" y="191"/>
                  </a:cubicBezTo>
                  <a:cubicBezTo>
                    <a:pt x="41" y="193"/>
                    <a:pt x="41" y="197"/>
                    <a:pt x="41" y="198"/>
                  </a:cubicBezTo>
                  <a:cubicBezTo>
                    <a:pt x="41" y="199"/>
                    <a:pt x="44" y="205"/>
                    <a:pt x="45" y="207"/>
                  </a:cubicBezTo>
                  <a:cubicBezTo>
                    <a:pt x="46" y="210"/>
                    <a:pt x="54" y="210"/>
                    <a:pt x="56" y="209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2" name="Freeform 14"/>
            <p:cNvSpPr/>
            <p:nvPr/>
          </p:nvSpPr>
          <p:spPr bwMode="auto">
            <a:xfrm>
              <a:off x="3362135" y="2628467"/>
              <a:ext cx="55168" cy="49038"/>
            </a:xfrm>
            <a:custGeom>
              <a:avLst/>
              <a:gdLst>
                <a:gd name="T0" fmla="*/ 3 w 9"/>
                <a:gd name="T1" fmla="*/ 8 h 8"/>
                <a:gd name="T2" fmla="*/ 7 w 9"/>
                <a:gd name="T3" fmla="*/ 6 h 8"/>
                <a:gd name="T4" fmla="*/ 8 w 9"/>
                <a:gd name="T5" fmla="*/ 3 h 8"/>
                <a:gd name="T6" fmla="*/ 5 w 9"/>
                <a:gd name="T7" fmla="*/ 0 h 8"/>
                <a:gd name="T8" fmla="*/ 3 w 9"/>
                <a:gd name="T9" fmla="*/ 2 h 8"/>
                <a:gd name="T10" fmla="*/ 0 w 9"/>
                <a:gd name="T11" fmla="*/ 4 h 8"/>
                <a:gd name="T12" fmla="*/ 0 w 9"/>
                <a:gd name="T13" fmla="*/ 5 h 8"/>
                <a:gd name="T14" fmla="*/ 3 w 9"/>
                <a:gd name="T15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" h="8">
                  <a:moveTo>
                    <a:pt x="3" y="8"/>
                  </a:moveTo>
                  <a:cubicBezTo>
                    <a:pt x="3" y="8"/>
                    <a:pt x="5" y="7"/>
                    <a:pt x="7" y="6"/>
                  </a:cubicBezTo>
                  <a:cubicBezTo>
                    <a:pt x="8" y="6"/>
                    <a:pt x="9" y="3"/>
                    <a:pt x="8" y="3"/>
                  </a:cubicBezTo>
                  <a:cubicBezTo>
                    <a:pt x="7" y="3"/>
                    <a:pt x="6" y="0"/>
                    <a:pt x="5" y="0"/>
                  </a:cubicBezTo>
                  <a:cubicBezTo>
                    <a:pt x="4" y="0"/>
                    <a:pt x="3" y="1"/>
                    <a:pt x="3" y="2"/>
                  </a:cubicBezTo>
                  <a:cubicBezTo>
                    <a:pt x="3" y="3"/>
                    <a:pt x="1" y="3"/>
                    <a:pt x="0" y="4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5"/>
                    <a:pt x="3" y="7"/>
                    <a:pt x="3" y="8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3" name="Freeform 15"/>
            <p:cNvSpPr/>
            <p:nvPr/>
          </p:nvSpPr>
          <p:spPr bwMode="auto">
            <a:xfrm>
              <a:off x="3331486" y="2758214"/>
              <a:ext cx="36779" cy="55168"/>
            </a:xfrm>
            <a:custGeom>
              <a:avLst/>
              <a:gdLst>
                <a:gd name="T0" fmla="*/ 6 w 6"/>
                <a:gd name="T1" fmla="*/ 4 h 9"/>
                <a:gd name="T2" fmla="*/ 5 w 6"/>
                <a:gd name="T3" fmla="*/ 0 h 9"/>
                <a:gd name="T4" fmla="*/ 1 w 6"/>
                <a:gd name="T5" fmla="*/ 7 h 9"/>
                <a:gd name="T6" fmla="*/ 2 w 6"/>
                <a:gd name="T7" fmla="*/ 8 h 9"/>
                <a:gd name="T8" fmla="*/ 5 w 6"/>
                <a:gd name="T9" fmla="*/ 9 h 9"/>
                <a:gd name="T10" fmla="*/ 5 w 6"/>
                <a:gd name="T11" fmla="*/ 8 h 9"/>
                <a:gd name="T12" fmla="*/ 6 w 6"/>
                <a:gd name="T13" fmla="*/ 4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" h="9">
                  <a:moveTo>
                    <a:pt x="6" y="4"/>
                  </a:moveTo>
                  <a:cubicBezTo>
                    <a:pt x="6" y="3"/>
                    <a:pt x="6" y="0"/>
                    <a:pt x="5" y="0"/>
                  </a:cubicBezTo>
                  <a:cubicBezTo>
                    <a:pt x="3" y="0"/>
                    <a:pt x="0" y="4"/>
                    <a:pt x="1" y="7"/>
                  </a:cubicBezTo>
                  <a:cubicBezTo>
                    <a:pt x="1" y="9"/>
                    <a:pt x="2" y="9"/>
                    <a:pt x="2" y="8"/>
                  </a:cubicBezTo>
                  <a:cubicBezTo>
                    <a:pt x="3" y="8"/>
                    <a:pt x="5" y="9"/>
                    <a:pt x="5" y="9"/>
                  </a:cubicBezTo>
                  <a:cubicBezTo>
                    <a:pt x="6" y="9"/>
                    <a:pt x="6" y="9"/>
                    <a:pt x="5" y="8"/>
                  </a:cubicBezTo>
                  <a:cubicBezTo>
                    <a:pt x="5" y="7"/>
                    <a:pt x="5" y="4"/>
                    <a:pt x="6" y="4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4" name="Freeform 16"/>
            <p:cNvSpPr/>
            <p:nvPr/>
          </p:nvSpPr>
          <p:spPr bwMode="auto">
            <a:xfrm>
              <a:off x="3251799" y="2709176"/>
              <a:ext cx="79687" cy="110336"/>
            </a:xfrm>
            <a:custGeom>
              <a:avLst/>
              <a:gdLst>
                <a:gd name="T0" fmla="*/ 12 w 13"/>
                <a:gd name="T1" fmla="*/ 9 h 18"/>
                <a:gd name="T2" fmla="*/ 13 w 13"/>
                <a:gd name="T3" fmla="*/ 3 h 18"/>
                <a:gd name="T4" fmla="*/ 10 w 13"/>
                <a:gd name="T5" fmla="*/ 0 h 18"/>
                <a:gd name="T6" fmla="*/ 3 w 13"/>
                <a:gd name="T7" fmla="*/ 8 h 18"/>
                <a:gd name="T8" fmla="*/ 1 w 13"/>
                <a:gd name="T9" fmla="*/ 15 h 18"/>
                <a:gd name="T10" fmla="*/ 7 w 13"/>
                <a:gd name="T11" fmla="*/ 17 h 18"/>
                <a:gd name="T12" fmla="*/ 9 w 13"/>
                <a:gd name="T13" fmla="*/ 17 h 18"/>
                <a:gd name="T14" fmla="*/ 10 w 13"/>
                <a:gd name="T15" fmla="*/ 16 h 18"/>
                <a:gd name="T16" fmla="*/ 12 w 13"/>
                <a:gd name="T17" fmla="*/ 13 h 18"/>
                <a:gd name="T18" fmla="*/ 12 w 13"/>
                <a:gd name="T19" fmla="*/ 9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" h="18">
                  <a:moveTo>
                    <a:pt x="12" y="9"/>
                  </a:moveTo>
                  <a:cubicBezTo>
                    <a:pt x="12" y="8"/>
                    <a:pt x="13" y="4"/>
                    <a:pt x="13" y="3"/>
                  </a:cubicBezTo>
                  <a:cubicBezTo>
                    <a:pt x="13" y="3"/>
                    <a:pt x="11" y="1"/>
                    <a:pt x="10" y="0"/>
                  </a:cubicBezTo>
                  <a:cubicBezTo>
                    <a:pt x="9" y="0"/>
                    <a:pt x="6" y="7"/>
                    <a:pt x="3" y="8"/>
                  </a:cubicBezTo>
                  <a:cubicBezTo>
                    <a:pt x="1" y="10"/>
                    <a:pt x="0" y="14"/>
                    <a:pt x="1" y="15"/>
                  </a:cubicBezTo>
                  <a:cubicBezTo>
                    <a:pt x="1" y="16"/>
                    <a:pt x="6" y="16"/>
                    <a:pt x="7" y="17"/>
                  </a:cubicBezTo>
                  <a:cubicBezTo>
                    <a:pt x="8" y="18"/>
                    <a:pt x="9" y="17"/>
                    <a:pt x="9" y="17"/>
                  </a:cubicBezTo>
                  <a:cubicBezTo>
                    <a:pt x="10" y="17"/>
                    <a:pt x="10" y="17"/>
                    <a:pt x="10" y="16"/>
                  </a:cubicBezTo>
                  <a:cubicBezTo>
                    <a:pt x="9" y="16"/>
                    <a:pt x="11" y="14"/>
                    <a:pt x="12" y="13"/>
                  </a:cubicBezTo>
                  <a:cubicBezTo>
                    <a:pt x="12" y="12"/>
                    <a:pt x="12" y="10"/>
                    <a:pt x="12" y="9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5" name="Freeform 17"/>
            <p:cNvSpPr/>
            <p:nvPr/>
          </p:nvSpPr>
          <p:spPr bwMode="auto">
            <a:xfrm>
              <a:off x="3221150" y="2831771"/>
              <a:ext cx="79687" cy="30649"/>
            </a:xfrm>
            <a:custGeom>
              <a:avLst/>
              <a:gdLst>
                <a:gd name="T0" fmla="*/ 4 w 13"/>
                <a:gd name="T1" fmla="*/ 0 h 5"/>
                <a:gd name="T2" fmla="*/ 0 w 13"/>
                <a:gd name="T3" fmla="*/ 2 h 5"/>
                <a:gd name="T4" fmla="*/ 9 w 13"/>
                <a:gd name="T5" fmla="*/ 4 h 5"/>
                <a:gd name="T6" fmla="*/ 13 w 13"/>
                <a:gd name="T7" fmla="*/ 5 h 5"/>
                <a:gd name="T8" fmla="*/ 4 w 13"/>
                <a:gd name="T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5">
                  <a:moveTo>
                    <a:pt x="4" y="0"/>
                  </a:moveTo>
                  <a:cubicBezTo>
                    <a:pt x="2" y="0"/>
                    <a:pt x="0" y="1"/>
                    <a:pt x="0" y="2"/>
                  </a:cubicBezTo>
                  <a:cubicBezTo>
                    <a:pt x="0" y="2"/>
                    <a:pt x="7" y="3"/>
                    <a:pt x="9" y="4"/>
                  </a:cubicBezTo>
                  <a:cubicBezTo>
                    <a:pt x="12" y="5"/>
                    <a:pt x="13" y="5"/>
                    <a:pt x="13" y="5"/>
                  </a:cubicBezTo>
                  <a:cubicBezTo>
                    <a:pt x="12" y="4"/>
                    <a:pt x="6" y="1"/>
                    <a:pt x="4" y="0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18"/>
            <p:cNvSpPr/>
            <p:nvPr/>
          </p:nvSpPr>
          <p:spPr bwMode="auto">
            <a:xfrm>
              <a:off x="3319227" y="2518131"/>
              <a:ext cx="18389" cy="30649"/>
            </a:xfrm>
            <a:custGeom>
              <a:avLst/>
              <a:gdLst>
                <a:gd name="T0" fmla="*/ 3 w 3"/>
                <a:gd name="T1" fmla="*/ 4 h 5"/>
                <a:gd name="T2" fmla="*/ 1 w 3"/>
                <a:gd name="T3" fmla="*/ 1 h 5"/>
                <a:gd name="T4" fmla="*/ 1 w 3"/>
                <a:gd name="T5" fmla="*/ 4 h 5"/>
                <a:gd name="T6" fmla="*/ 3 w 3"/>
                <a:gd name="T7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5">
                  <a:moveTo>
                    <a:pt x="3" y="4"/>
                  </a:moveTo>
                  <a:cubicBezTo>
                    <a:pt x="3" y="4"/>
                    <a:pt x="2" y="0"/>
                    <a:pt x="1" y="1"/>
                  </a:cubicBezTo>
                  <a:cubicBezTo>
                    <a:pt x="0" y="1"/>
                    <a:pt x="1" y="4"/>
                    <a:pt x="1" y="4"/>
                  </a:cubicBezTo>
                  <a:cubicBezTo>
                    <a:pt x="1" y="5"/>
                    <a:pt x="2" y="5"/>
                    <a:pt x="3" y="4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7" name="Freeform 19"/>
            <p:cNvSpPr/>
            <p:nvPr/>
          </p:nvSpPr>
          <p:spPr bwMode="auto">
            <a:xfrm>
              <a:off x="3337616" y="2579429"/>
              <a:ext cx="24519" cy="36779"/>
            </a:xfrm>
            <a:custGeom>
              <a:avLst/>
              <a:gdLst>
                <a:gd name="T0" fmla="*/ 4 w 4"/>
                <a:gd name="T1" fmla="*/ 2 h 6"/>
                <a:gd name="T2" fmla="*/ 2 w 4"/>
                <a:gd name="T3" fmla="*/ 0 h 6"/>
                <a:gd name="T4" fmla="*/ 1 w 4"/>
                <a:gd name="T5" fmla="*/ 5 h 6"/>
                <a:gd name="T6" fmla="*/ 4 w 4"/>
                <a:gd name="T7" fmla="*/ 2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6">
                  <a:moveTo>
                    <a:pt x="4" y="2"/>
                  </a:moveTo>
                  <a:cubicBezTo>
                    <a:pt x="4" y="1"/>
                    <a:pt x="4" y="0"/>
                    <a:pt x="2" y="0"/>
                  </a:cubicBezTo>
                  <a:cubicBezTo>
                    <a:pt x="0" y="0"/>
                    <a:pt x="1" y="4"/>
                    <a:pt x="1" y="5"/>
                  </a:cubicBezTo>
                  <a:cubicBezTo>
                    <a:pt x="2" y="6"/>
                    <a:pt x="4" y="3"/>
                    <a:pt x="4" y="2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8" name="Freeform 20"/>
            <p:cNvSpPr/>
            <p:nvPr/>
          </p:nvSpPr>
          <p:spPr bwMode="auto">
            <a:xfrm>
              <a:off x="3411173" y="2758214"/>
              <a:ext cx="37800" cy="24519"/>
            </a:xfrm>
            <a:custGeom>
              <a:avLst/>
              <a:gdLst>
                <a:gd name="T0" fmla="*/ 0 w 6"/>
                <a:gd name="T1" fmla="*/ 3 h 4"/>
                <a:gd name="T2" fmla="*/ 6 w 6"/>
                <a:gd name="T3" fmla="*/ 1 h 4"/>
                <a:gd name="T4" fmla="*/ 0 w 6"/>
                <a:gd name="T5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" h="4">
                  <a:moveTo>
                    <a:pt x="0" y="3"/>
                  </a:moveTo>
                  <a:cubicBezTo>
                    <a:pt x="2" y="4"/>
                    <a:pt x="6" y="3"/>
                    <a:pt x="6" y="1"/>
                  </a:cubicBezTo>
                  <a:cubicBezTo>
                    <a:pt x="5" y="0"/>
                    <a:pt x="0" y="0"/>
                    <a:pt x="0" y="3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9" name="Freeform 21"/>
            <p:cNvSpPr/>
            <p:nvPr/>
          </p:nvSpPr>
          <p:spPr bwMode="auto">
            <a:xfrm>
              <a:off x="3392784" y="2388385"/>
              <a:ext cx="68449" cy="68449"/>
            </a:xfrm>
            <a:custGeom>
              <a:avLst/>
              <a:gdLst>
                <a:gd name="T0" fmla="*/ 2 w 11"/>
                <a:gd name="T1" fmla="*/ 5 h 11"/>
                <a:gd name="T2" fmla="*/ 1 w 11"/>
                <a:gd name="T3" fmla="*/ 7 h 11"/>
                <a:gd name="T4" fmla="*/ 1 w 11"/>
                <a:gd name="T5" fmla="*/ 7 h 11"/>
                <a:gd name="T6" fmla="*/ 1 w 11"/>
                <a:gd name="T7" fmla="*/ 10 h 11"/>
                <a:gd name="T8" fmla="*/ 4 w 11"/>
                <a:gd name="T9" fmla="*/ 8 h 11"/>
                <a:gd name="T10" fmla="*/ 7 w 11"/>
                <a:gd name="T11" fmla="*/ 7 h 11"/>
                <a:gd name="T12" fmla="*/ 10 w 11"/>
                <a:gd name="T13" fmla="*/ 6 h 11"/>
                <a:gd name="T14" fmla="*/ 11 w 11"/>
                <a:gd name="T15" fmla="*/ 5 h 11"/>
                <a:gd name="T16" fmla="*/ 10 w 11"/>
                <a:gd name="T17" fmla="*/ 0 h 11"/>
                <a:gd name="T18" fmla="*/ 8 w 11"/>
                <a:gd name="T19" fmla="*/ 1 h 11"/>
                <a:gd name="T20" fmla="*/ 2 w 11"/>
                <a:gd name="T21" fmla="*/ 5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" h="11">
                  <a:moveTo>
                    <a:pt x="2" y="5"/>
                  </a:moveTo>
                  <a:cubicBezTo>
                    <a:pt x="1" y="5"/>
                    <a:pt x="1" y="7"/>
                    <a:pt x="1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7"/>
                    <a:pt x="0" y="10"/>
                    <a:pt x="1" y="10"/>
                  </a:cubicBezTo>
                  <a:cubicBezTo>
                    <a:pt x="2" y="11"/>
                    <a:pt x="3" y="8"/>
                    <a:pt x="4" y="8"/>
                  </a:cubicBezTo>
                  <a:cubicBezTo>
                    <a:pt x="5" y="7"/>
                    <a:pt x="6" y="7"/>
                    <a:pt x="7" y="7"/>
                  </a:cubicBezTo>
                  <a:cubicBezTo>
                    <a:pt x="7" y="7"/>
                    <a:pt x="8" y="7"/>
                    <a:pt x="10" y="6"/>
                  </a:cubicBezTo>
                  <a:cubicBezTo>
                    <a:pt x="10" y="6"/>
                    <a:pt x="10" y="6"/>
                    <a:pt x="11" y="5"/>
                  </a:cubicBezTo>
                  <a:cubicBezTo>
                    <a:pt x="10" y="3"/>
                    <a:pt x="10" y="1"/>
                    <a:pt x="10" y="0"/>
                  </a:cubicBezTo>
                  <a:cubicBezTo>
                    <a:pt x="9" y="0"/>
                    <a:pt x="8" y="1"/>
                    <a:pt x="8" y="1"/>
                  </a:cubicBezTo>
                  <a:cubicBezTo>
                    <a:pt x="7" y="2"/>
                    <a:pt x="3" y="4"/>
                    <a:pt x="2" y="5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0" name="Freeform 22"/>
            <p:cNvSpPr/>
            <p:nvPr/>
          </p:nvSpPr>
          <p:spPr bwMode="auto">
            <a:xfrm flipH="1">
              <a:off x="3140442" y="2721435"/>
              <a:ext cx="0" cy="6130"/>
            </a:xfrm>
            <a:custGeom>
              <a:avLst/>
              <a:gdLst>
                <a:gd name="T0" fmla="*/ 1 h 1"/>
                <a:gd name="T1" fmla="*/ 1 h 1"/>
                <a:gd name="T2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1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1" name="Freeform 23"/>
            <p:cNvSpPr/>
            <p:nvPr/>
          </p:nvSpPr>
          <p:spPr bwMode="auto">
            <a:xfrm>
              <a:off x="3140442" y="2715306"/>
              <a:ext cx="80708" cy="104206"/>
            </a:xfrm>
            <a:custGeom>
              <a:avLst/>
              <a:gdLst>
                <a:gd name="T0" fmla="*/ 12 w 13"/>
                <a:gd name="T1" fmla="*/ 12 h 17"/>
                <a:gd name="T2" fmla="*/ 7 w 13"/>
                <a:gd name="T3" fmla="*/ 7 h 17"/>
                <a:gd name="T4" fmla="*/ 6 w 13"/>
                <a:gd name="T5" fmla="*/ 5 h 17"/>
                <a:gd name="T6" fmla="*/ 5 w 13"/>
                <a:gd name="T7" fmla="*/ 4 h 17"/>
                <a:gd name="T8" fmla="*/ 2 w 13"/>
                <a:gd name="T9" fmla="*/ 1 h 17"/>
                <a:gd name="T10" fmla="*/ 0 w 13"/>
                <a:gd name="T11" fmla="*/ 2 h 17"/>
                <a:gd name="T12" fmla="*/ 3 w 13"/>
                <a:gd name="T13" fmla="*/ 3 h 17"/>
                <a:gd name="T14" fmla="*/ 10 w 13"/>
                <a:gd name="T15" fmla="*/ 16 h 17"/>
                <a:gd name="T16" fmla="*/ 12 w 13"/>
                <a:gd name="T17" fmla="*/ 12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" h="17">
                  <a:moveTo>
                    <a:pt x="12" y="12"/>
                  </a:moveTo>
                  <a:cubicBezTo>
                    <a:pt x="11" y="11"/>
                    <a:pt x="9" y="8"/>
                    <a:pt x="7" y="7"/>
                  </a:cubicBezTo>
                  <a:cubicBezTo>
                    <a:pt x="7" y="7"/>
                    <a:pt x="7" y="7"/>
                    <a:pt x="6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2"/>
                    <a:pt x="2" y="1"/>
                    <a:pt x="2" y="1"/>
                  </a:cubicBezTo>
                  <a:cubicBezTo>
                    <a:pt x="2" y="0"/>
                    <a:pt x="1" y="2"/>
                    <a:pt x="0" y="2"/>
                  </a:cubicBezTo>
                  <a:cubicBezTo>
                    <a:pt x="1" y="2"/>
                    <a:pt x="2" y="3"/>
                    <a:pt x="3" y="3"/>
                  </a:cubicBezTo>
                  <a:cubicBezTo>
                    <a:pt x="5" y="5"/>
                    <a:pt x="9" y="15"/>
                    <a:pt x="10" y="16"/>
                  </a:cubicBezTo>
                  <a:cubicBezTo>
                    <a:pt x="11" y="17"/>
                    <a:pt x="13" y="14"/>
                    <a:pt x="12" y="12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2" name="Freeform 24"/>
            <p:cNvSpPr/>
            <p:nvPr/>
          </p:nvSpPr>
          <p:spPr bwMode="auto">
            <a:xfrm>
              <a:off x="3005587" y="2677505"/>
              <a:ext cx="24519" cy="31671"/>
            </a:xfrm>
            <a:custGeom>
              <a:avLst/>
              <a:gdLst>
                <a:gd name="T0" fmla="*/ 1 w 4"/>
                <a:gd name="T1" fmla="*/ 1 h 5"/>
                <a:gd name="T2" fmla="*/ 4 w 4"/>
                <a:gd name="T3" fmla="*/ 5 h 5"/>
                <a:gd name="T4" fmla="*/ 3 w 4"/>
                <a:gd name="T5" fmla="*/ 0 h 5"/>
                <a:gd name="T6" fmla="*/ 1 w 4"/>
                <a:gd name="T7" fmla="*/ 1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5">
                  <a:moveTo>
                    <a:pt x="1" y="1"/>
                  </a:moveTo>
                  <a:cubicBezTo>
                    <a:pt x="0" y="3"/>
                    <a:pt x="4" y="5"/>
                    <a:pt x="4" y="5"/>
                  </a:cubicBezTo>
                  <a:cubicBezTo>
                    <a:pt x="4" y="4"/>
                    <a:pt x="3" y="1"/>
                    <a:pt x="3" y="0"/>
                  </a:cubicBezTo>
                  <a:cubicBezTo>
                    <a:pt x="2" y="0"/>
                    <a:pt x="1" y="0"/>
                    <a:pt x="1" y="1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3" name="Freeform 25"/>
            <p:cNvSpPr/>
            <p:nvPr/>
          </p:nvSpPr>
          <p:spPr bwMode="auto">
            <a:xfrm>
              <a:off x="2698077" y="2893069"/>
              <a:ext cx="67427" cy="154266"/>
            </a:xfrm>
            <a:custGeom>
              <a:avLst/>
              <a:gdLst>
                <a:gd name="T0" fmla="*/ 2 w 11"/>
                <a:gd name="T1" fmla="*/ 23 h 25"/>
                <a:gd name="T2" fmla="*/ 5 w 11"/>
                <a:gd name="T3" fmla="*/ 25 h 25"/>
                <a:gd name="T4" fmla="*/ 8 w 11"/>
                <a:gd name="T5" fmla="*/ 20 h 25"/>
                <a:gd name="T6" fmla="*/ 9 w 11"/>
                <a:gd name="T7" fmla="*/ 16 h 25"/>
                <a:gd name="T8" fmla="*/ 9 w 11"/>
                <a:gd name="T9" fmla="*/ 14 h 25"/>
                <a:gd name="T10" fmla="*/ 10 w 11"/>
                <a:gd name="T11" fmla="*/ 11 h 25"/>
                <a:gd name="T12" fmla="*/ 9 w 11"/>
                <a:gd name="T13" fmla="*/ 2 h 25"/>
                <a:gd name="T14" fmla="*/ 7 w 11"/>
                <a:gd name="T15" fmla="*/ 3 h 25"/>
                <a:gd name="T16" fmla="*/ 3 w 11"/>
                <a:gd name="T17" fmla="*/ 8 h 25"/>
                <a:gd name="T18" fmla="*/ 1 w 11"/>
                <a:gd name="T19" fmla="*/ 13 h 25"/>
                <a:gd name="T20" fmla="*/ 1 w 11"/>
                <a:gd name="T21" fmla="*/ 17 h 25"/>
                <a:gd name="T22" fmla="*/ 2 w 11"/>
                <a:gd name="T23" fmla="*/ 2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" h="25">
                  <a:moveTo>
                    <a:pt x="2" y="23"/>
                  </a:moveTo>
                  <a:cubicBezTo>
                    <a:pt x="2" y="24"/>
                    <a:pt x="4" y="25"/>
                    <a:pt x="5" y="25"/>
                  </a:cubicBezTo>
                  <a:cubicBezTo>
                    <a:pt x="6" y="25"/>
                    <a:pt x="8" y="21"/>
                    <a:pt x="8" y="20"/>
                  </a:cubicBezTo>
                  <a:cubicBezTo>
                    <a:pt x="8" y="19"/>
                    <a:pt x="9" y="16"/>
                    <a:pt x="9" y="16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10" y="14"/>
                    <a:pt x="10" y="12"/>
                    <a:pt x="10" y="11"/>
                  </a:cubicBezTo>
                  <a:cubicBezTo>
                    <a:pt x="11" y="9"/>
                    <a:pt x="9" y="3"/>
                    <a:pt x="9" y="2"/>
                  </a:cubicBezTo>
                  <a:cubicBezTo>
                    <a:pt x="9" y="0"/>
                    <a:pt x="7" y="2"/>
                    <a:pt x="7" y="3"/>
                  </a:cubicBezTo>
                  <a:cubicBezTo>
                    <a:pt x="7" y="5"/>
                    <a:pt x="3" y="7"/>
                    <a:pt x="3" y="8"/>
                  </a:cubicBezTo>
                  <a:cubicBezTo>
                    <a:pt x="2" y="9"/>
                    <a:pt x="1" y="12"/>
                    <a:pt x="1" y="13"/>
                  </a:cubicBezTo>
                  <a:cubicBezTo>
                    <a:pt x="2" y="14"/>
                    <a:pt x="1" y="16"/>
                    <a:pt x="1" y="17"/>
                  </a:cubicBezTo>
                  <a:cubicBezTo>
                    <a:pt x="0" y="17"/>
                    <a:pt x="2" y="22"/>
                    <a:pt x="2" y="23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4" name="Freeform 26"/>
            <p:cNvSpPr/>
            <p:nvPr/>
          </p:nvSpPr>
          <p:spPr bwMode="auto">
            <a:xfrm>
              <a:off x="1971699" y="3299677"/>
              <a:ext cx="18389" cy="18389"/>
            </a:xfrm>
            <a:custGeom>
              <a:avLst/>
              <a:gdLst>
                <a:gd name="T0" fmla="*/ 0 w 3"/>
                <a:gd name="T1" fmla="*/ 3 h 3"/>
                <a:gd name="T2" fmla="*/ 2 w 3"/>
                <a:gd name="T3" fmla="*/ 3 h 3"/>
                <a:gd name="T4" fmla="*/ 0 w 3"/>
                <a:gd name="T5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0" y="3"/>
                  </a:moveTo>
                  <a:cubicBezTo>
                    <a:pt x="1" y="3"/>
                    <a:pt x="2" y="3"/>
                    <a:pt x="2" y="3"/>
                  </a:cubicBezTo>
                  <a:cubicBezTo>
                    <a:pt x="3" y="0"/>
                    <a:pt x="0" y="1"/>
                    <a:pt x="0" y="3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5" name="Freeform 27"/>
            <p:cNvSpPr/>
            <p:nvPr/>
          </p:nvSpPr>
          <p:spPr bwMode="auto">
            <a:xfrm>
              <a:off x="1922661" y="1730456"/>
              <a:ext cx="417846" cy="381068"/>
            </a:xfrm>
            <a:custGeom>
              <a:avLst/>
              <a:gdLst>
                <a:gd name="T0" fmla="*/ 68 w 68"/>
                <a:gd name="T1" fmla="*/ 7 h 62"/>
                <a:gd name="T2" fmla="*/ 64 w 68"/>
                <a:gd name="T3" fmla="*/ 6 h 62"/>
                <a:gd name="T4" fmla="*/ 59 w 68"/>
                <a:gd name="T5" fmla="*/ 6 h 62"/>
                <a:gd name="T6" fmla="*/ 60 w 68"/>
                <a:gd name="T7" fmla="*/ 3 h 62"/>
                <a:gd name="T8" fmla="*/ 59 w 68"/>
                <a:gd name="T9" fmla="*/ 1 h 62"/>
                <a:gd name="T10" fmla="*/ 52 w 68"/>
                <a:gd name="T11" fmla="*/ 0 h 62"/>
                <a:gd name="T12" fmla="*/ 49 w 68"/>
                <a:gd name="T13" fmla="*/ 0 h 62"/>
                <a:gd name="T14" fmla="*/ 42 w 68"/>
                <a:gd name="T15" fmla="*/ 1 h 62"/>
                <a:gd name="T16" fmla="*/ 33 w 68"/>
                <a:gd name="T17" fmla="*/ 1 h 62"/>
                <a:gd name="T18" fmla="*/ 31 w 68"/>
                <a:gd name="T19" fmla="*/ 5 h 62"/>
                <a:gd name="T20" fmla="*/ 24 w 68"/>
                <a:gd name="T21" fmla="*/ 5 h 62"/>
                <a:gd name="T22" fmla="*/ 11 w 68"/>
                <a:gd name="T23" fmla="*/ 9 h 62"/>
                <a:gd name="T24" fmla="*/ 8 w 68"/>
                <a:gd name="T25" fmla="*/ 13 h 62"/>
                <a:gd name="T26" fmla="*/ 5 w 68"/>
                <a:gd name="T27" fmla="*/ 16 h 62"/>
                <a:gd name="T28" fmla="*/ 0 w 68"/>
                <a:gd name="T29" fmla="*/ 17 h 62"/>
                <a:gd name="T30" fmla="*/ 1 w 68"/>
                <a:gd name="T31" fmla="*/ 19 h 62"/>
                <a:gd name="T32" fmla="*/ 3 w 68"/>
                <a:gd name="T33" fmla="*/ 19 h 62"/>
                <a:gd name="T34" fmla="*/ 7 w 68"/>
                <a:gd name="T35" fmla="*/ 20 h 62"/>
                <a:gd name="T36" fmla="*/ 4 w 68"/>
                <a:gd name="T37" fmla="*/ 21 h 62"/>
                <a:gd name="T38" fmla="*/ 4 w 68"/>
                <a:gd name="T39" fmla="*/ 24 h 62"/>
                <a:gd name="T40" fmla="*/ 8 w 68"/>
                <a:gd name="T41" fmla="*/ 24 h 62"/>
                <a:gd name="T42" fmla="*/ 13 w 68"/>
                <a:gd name="T43" fmla="*/ 25 h 62"/>
                <a:gd name="T44" fmla="*/ 16 w 68"/>
                <a:gd name="T45" fmla="*/ 29 h 62"/>
                <a:gd name="T46" fmla="*/ 16 w 68"/>
                <a:gd name="T47" fmla="*/ 33 h 62"/>
                <a:gd name="T48" fmla="*/ 19 w 68"/>
                <a:gd name="T49" fmla="*/ 35 h 62"/>
                <a:gd name="T50" fmla="*/ 19 w 68"/>
                <a:gd name="T51" fmla="*/ 36 h 62"/>
                <a:gd name="T52" fmla="*/ 19 w 68"/>
                <a:gd name="T53" fmla="*/ 39 h 62"/>
                <a:gd name="T54" fmla="*/ 19 w 68"/>
                <a:gd name="T55" fmla="*/ 42 h 62"/>
                <a:gd name="T56" fmla="*/ 18 w 68"/>
                <a:gd name="T57" fmla="*/ 45 h 62"/>
                <a:gd name="T58" fmla="*/ 21 w 68"/>
                <a:gd name="T59" fmla="*/ 55 h 62"/>
                <a:gd name="T60" fmla="*/ 23 w 68"/>
                <a:gd name="T61" fmla="*/ 60 h 62"/>
                <a:gd name="T62" fmla="*/ 27 w 68"/>
                <a:gd name="T63" fmla="*/ 62 h 62"/>
                <a:gd name="T64" fmla="*/ 29 w 68"/>
                <a:gd name="T65" fmla="*/ 61 h 62"/>
                <a:gd name="T66" fmla="*/ 31 w 68"/>
                <a:gd name="T67" fmla="*/ 57 h 62"/>
                <a:gd name="T68" fmla="*/ 34 w 68"/>
                <a:gd name="T69" fmla="*/ 49 h 62"/>
                <a:gd name="T70" fmla="*/ 38 w 68"/>
                <a:gd name="T71" fmla="*/ 49 h 62"/>
                <a:gd name="T72" fmla="*/ 41 w 68"/>
                <a:gd name="T73" fmla="*/ 46 h 62"/>
                <a:gd name="T74" fmla="*/ 46 w 68"/>
                <a:gd name="T75" fmla="*/ 43 h 62"/>
                <a:gd name="T76" fmla="*/ 50 w 68"/>
                <a:gd name="T77" fmla="*/ 38 h 62"/>
                <a:gd name="T78" fmla="*/ 49 w 68"/>
                <a:gd name="T79" fmla="*/ 37 h 62"/>
                <a:gd name="T80" fmla="*/ 48 w 68"/>
                <a:gd name="T81" fmla="*/ 35 h 62"/>
                <a:gd name="T82" fmla="*/ 53 w 68"/>
                <a:gd name="T83" fmla="*/ 36 h 62"/>
                <a:gd name="T84" fmla="*/ 56 w 68"/>
                <a:gd name="T85" fmla="*/ 35 h 62"/>
                <a:gd name="T86" fmla="*/ 56 w 68"/>
                <a:gd name="T87" fmla="*/ 34 h 62"/>
                <a:gd name="T88" fmla="*/ 56 w 68"/>
                <a:gd name="T89" fmla="*/ 32 h 62"/>
                <a:gd name="T90" fmla="*/ 59 w 68"/>
                <a:gd name="T91" fmla="*/ 26 h 62"/>
                <a:gd name="T92" fmla="*/ 61 w 68"/>
                <a:gd name="T93" fmla="*/ 21 h 62"/>
                <a:gd name="T94" fmla="*/ 60 w 68"/>
                <a:gd name="T95" fmla="*/ 18 h 62"/>
                <a:gd name="T96" fmla="*/ 61 w 68"/>
                <a:gd name="T97" fmla="*/ 17 h 62"/>
                <a:gd name="T98" fmla="*/ 61 w 68"/>
                <a:gd name="T99" fmla="*/ 13 h 62"/>
                <a:gd name="T100" fmla="*/ 64 w 68"/>
                <a:gd name="T101" fmla="*/ 11 h 62"/>
                <a:gd name="T102" fmla="*/ 67 w 68"/>
                <a:gd name="T103" fmla="*/ 10 h 62"/>
                <a:gd name="T104" fmla="*/ 68 w 68"/>
                <a:gd name="T105" fmla="*/ 7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8" h="62">
                  <a:moveTo>
                    <a:pt x="68" y="7"/>
                  </a:moveTo>
                  <a:cubicBezTo>
                    <a:pt x="67" y="7"/>
                    <a:pt x="64" y="7"/>
                    <a:pt x="64" y="6"/>
                  </a:cubicBezTo>
                  <a:cubicBezTo>
                    <a:pt x="63" y="6"/>
                    <a:pt x="60" y="6"/>
                    <a:pt x="59" y="6"/>
                  </a:cubicBezTo>
                  <a:cubicBezTo>
                    <a:pt x="58" y="6"/>
                    <a:pt x="58" y="3"/>
                    <a:pt x="60" y="3"/>
                  </a:cubicBezTo>
                  <a:cubicBezTo>
                    <a:pt x="61" y="3"/>
                    <a:pt x="60" y="1"/>
                    <a:pt x="59" y="1"/>
                  </a:cubicBezTo>
                  <a:cubicBezTo>
                    <a:pt x="57" y="1"/>
                    <a:pt x="53" y="0"/>
                    <a:pt x="52" y="0"/>
                  </a:cubicBezTo>
                  <a:cubicBezTo>
                    <a:pt x="51" y="1"/>
                    <a:pt x="50" y="0"/>
                    <a:pt x="49" y="0"/>
                  </a:cubicBezTo>
                  <a:cubicBezTo>
                    <a:pt x="48" y="0"/>
                    <a:pt x="44" y="1"/>
                    <a:pt x="42" y="1"/>
                  </a:cubicBezTo>
                  <a:cubicBezTo>
                    <a:pt x="39" y="1"/>
                    <a:pt x="34" y="1"/>
                    <a:pt x="33" y="1"/>
                  </a:cubicBezTo>
                  <a:cubicBezTo>
                    <a:pt x="32" y="2"/>
                    <a:pt x="31" y="4"/>
                    <a:pt x="31" y="5"/>
                  </a:cubicBezTo>
                  <a:cubicBezTo>
                    <a:pt x="31" y="5"/>
                    <a:pt x="26" y="5"/>
                    <a:pt x="24" y="5"/>
                  </a:cubicBezTo>
                  <a:cubicBezTo>
                    <a:pt x="23" y="6"/>
                    <a:pt x="14" y="7"/>
                    <a:pt x="11" y="9"/>
                  </a:cubicBezTo>
                  <a:cubicBezTo>
                    <a:pt x="9" y="10"/>
                    <a:pt x="7" y="13"/>
                    <a:pt x="8" y="13"/>
                  </a:cubicBezTo>
                  <a:cubicBezTo>
                    <a:pt x="9" y="13"/>
                    <a:pt x="7" y="15"/>
                    <a:pt x="5" y="16"/>
                  </a:cubicBezTo>
                  <a:cubicBezTo>
                    <a:pt x="4" y="16"/>
                    <a:pt x="1" y="16"/>
                    <a:pt x="0" y="17"/>
                  </a:cubicBezTo>
                  <a:cubicBezTo>
                    <a:pt x="0" y="18"/>
                    <a:pt x="1" y="18"/>
                    <a:pt x="1" y="19"/>
                  </a:cubicBezTo>
                  <a:cubicBezTo>
                    <a:pt x="2" y="19"/>
                    <a:pt x="3" y="18"/>
                    <a:pt x="3" y="19"/>
                  </a:cubicBezTo>
                  <a:cubicBezTo>
                    <a:pt x="4" y="19"/>
                    <a:pt x="7" y="19"/>
                    <a:pt x="7" y="20"/>
                  </a:cubicBezTo>
                  <a:cubicBezTo>
                    <a:pt x="8" y="20"/>
                    <a:pt x="5" y="20"/>
                    <a:pt x="4" y="21"/>
                  </a:cubicBezTo>
                  <a:cubicBezTo>
                    <a:pt x="2" y="21"/>
                    <a:pt x="3" y="23"/>
                    <a:pt x="4" y="24"/>
                  </a:cubicBezTo>
                  <a:cubicBezTo>
                    <a:pt x="5" y="24"/>
                    <a:pt x="8" y="24"/>
                    <a:pt x="8" y="24"/>
                  </a:cubicBezTo>
                  <a:cubicBezTo>
                    <a:pt x="8" y="24"/>
                    <a:pt x="12" y="25"/>
                    <a:pt x="13" y="25"/>
                  </a:cubicBezTo>
                  <a:cubicBezTo>
                    <a:pt x="14" y="25"/>
                    <a:pt x="15" y="28"/>
                    <a:pt x="16" y="29"/>
                  </a:cubicBezTo>
                  <a:cubicBezTo>
                    <a:pt x="16" y="30"/>
                    <a:pt x="16" y="33"/>
                    <a:pt x="16" y="33"/>
                  </a:cubicBezTo>
                  <a:cubicBezTo>
                    <a:pt x="16" y="34"/>
                    <a:pt x="19" y="35"/>
                    <a:pt x="19" y="35"/>
                  </a:cubicBezTo>
                  <a:cubicBezTo>
                    <a:pt x="20" y="35"/>
                    <a:pt x="20" y="36"/>
                    <a:pt x="19" y="36"/>
                  </a:cubicBezTo>
                  <a:cubicBezTo>
                    <a:pt x="17" y="36"/>
                    <a:pt x="18" y="39"/>
                    <a:pt x="19" y="39"/>
                  </a:cubicBezTo>
                  <a:cubicBezTo>
                    <a:pt x="21" y="40"/>
                    <a:pt x="20" y="42"/>
                    <a:pt x="19" y="42"/>
                  </a:cubicBezTo>
                  <a:cubicBezTo>
                    <a:pt x="18" y="43"/>
                    <a:pt x="19" y="45"/>
                    <a:pt x="18" y="45"/>
                  </a:cubicBezTo>
                  <a:cubicBezTo>
                    <a:pt x="17" y="46"/>
                    <a:pt x="21" y="52"/>
                    <a:pt x="21" y="55"/>
                  </a:cubicBezTo>
                  <a:cubicBezTo>
                    <a:pt x="21" y="58"/>
                    <a:pt x="23" y="60"/>
                    <a:pt x="23" y="60"/>
                  </a:cubicBezTo>
                  <a:cubicBezTo>
                    <a:pt x="24" y="60"/>
                    <a:pt x="26" y="61"/>
                    <a:pt x="27" y="62"/>
                  </a:cubicBezTo>
                  <a:cubicBezTo>
                    <a:pt x="27" y="62"/>
                    <a:pt x="28" y="61"/>
                    <a:pt x="29" y="61"/>
                  </a:cubicBezTo>
                  <a:cubicBezTo>
                    <a:pt x="29" y="60"/>
                    <a:pt x="30" y="59"/>
                    <a:pt x="31" y="57"/>
                  </a:cubicBezTo>
                  <a:cubicBezTo>
                    <a:pt x="32" y="56"/>
                    <a:pt x="34" y="50"/>
                    <a:pt x="34" y="49"/>
                  </a:cubicBezTo>
                  <a:cubicBezTo>
                    <a:pt x="34" y="49"/>
                    <a:pt x="37" y="49"/>
                    <a:pt x="38" y="49"/>
                  </a:cubicBezTo>
                  <a:cubicBezTo>
                    <a:pt x="38" y="48"/>
                    <a:pt x="40" y="47"/>
                    <a:pt x="41" y="46"/>
                  </a:cubicBezTo>
                  <a:cubicBezTo>
                    <a:pt x="41" y="46"/>
                    <a:pt x="45" y="44"/>
                    <a:pt x="46" y="43"/>
                  </a:cubicBezTo>
                  <a:cubicBezTo>
                    <a:pt x="47" y="43"/>
                    <a:pt x="49" y="39"/>
                    <a:pt x="50" y="38"/>
                  </a:cubicBezTo>
                  <a:cubicBezTo>
                    <a:pt x="51" y="38"/>
                    <a:pt x="50" y="38"/>
                    <a:pt x="49" y="37"/>
                  </a:cubicBezTo>
                  <a:cubicBezTo>
                    <a:pt x="48" y="37"/>
                    <a:pt x="48" y="36"/>
                    <a:pt x="48" y="35"/>
                  </a:cubicBezTo>
                  <a:cubicBezTo>
                    <a:pt x="49" y="35"/>
                    <a:pt x="52" y="36"/>
                    <a:pt x="53" y="36"/>
                  </a:cubicBezTo>
                  <a:cubicBezTo>
                    <a:pt x="54" y="37"/>
                    <a:pt x="56" y="35"/>
                    <a:pt x="56" y="35"/>
                  </a:cubicBezTo>
                  <a:cubicBezTo>
                    <a:pt x="55" y="34"/>
                    <a:pt x="55" y="34"/>
                    <a:pt x="56" y="34"/>
                  </a:cubicBezTo>
                  <a:cubicBezTo>
                    <a:pt x="56" y="35"/>
                    <a:pt x="56" y="32"/>
                    <a:pt x="56" y="32"/>
                  </a:cubicBezTo>
                  <a:cubicBezTo>
                    <a:pt x="56" y="31"/>
                    <a:pt x="59" y="29"/>
                    <a:pt x="59" y="26"/>
                  </a:cubicBezTo>
                  <a:cubicBezTo>
                    <a:pt x="58" y="23"/>
                    <a:pt x="60" y="21"/>
                    <a:pt x="61" y="21"/>
                  </a:cubicBezTo>
                  <a:cubicBezTo>
                    <a:pt x="62" y="21"/>
                    <a:pt x="61" y="18"/>
                    <a:pt x="60" y="18"/>
                  </a:cubicBezTo>
                  <a:cubicBezTo>
                    <a:pt x="59" y="17"/>
                    <a:pt x="60" y="17"/>
                    <a:pt x="61" y="17"/>
                  </a:cubicBezTo>
                  <a:cubicBezTo>
                    <a:pt x="61" y="16"/>
                    <a:pt x="62" y="14"/>
                    <a:pt x="61" y="13"/>
                  </a:cubicBezTo>
                  <a:cubicBezTo>
                    <a:pt x="61" y="13"/>
                    <a:pt x="63" y="12"/>
                    <a:pt x="64" y="11"/>
                  </a:cubicBezTo>
                  <a:cubicBezTo>
                    <a:pt x="64" y="11"/>
                    <a:pt x="66" y="10"/>
                    <a:pt x="67" y="10"/>
                  </a:cubicBezTo>
                  <a:cubicBezTo>
                    <a:pt x="68" y="9"/>
                    <a:pt x="68" y="7"/>
                    <a:pt x="68" y="7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6" name="Freeform 28"/>
            <p:cNvSpPr/>
            <p:nvPr/>
          </p:nvSpPr>
          <p:spPr bwMode="auto">
            <a:xfrm>
              <a:off x="2415086" y="1785624"/>
              <a:ext cx="110336" cy="91947"/>
            </a:xfrm>
            <a:custGeom>
              <a:avLst/>
              <a:gdLst>
                <a:gd name="T0" fmla="*/ 9 w 18"/>
                <a:gd name="T1" fmla="*/ 0 h 15"/>
                <a:gd name="T2" fmla="*/ 5 w 18"/>
                <a:gd name="T3" fmla="*/ 2 h 15"/>
                <a:gd name="T4" fmla="*/ 2 w 18"/>
                <a:gd name="T5" fmla="*/ 2 h 15"/>
                <a:gd name="T6" fmla="*/ 1 w 18"/>
                <a:gd name="T7" fmla="*/ 6 h 15"/>
                <a:gd name="T8" fmla="*/ 2 w 18"/>
                <a:gd name="T9" fmla="*/ 9 h 15"/>
                <a:gd name="T10" fmla="*/ 6 w 18"/>
                <a:gd name="T11" fmla="*/ 8 h 15"/>
                <a:gd name="T12" fmla="*/ 6 w 18"/>
                <a:gd name="T13" fmla="*/ 11 h 15"/>
                <a:gd name="T14" fmla="*/ 7 w 18"/>
                <a:gd name="T15" fmla="*/ 13 h 15"/>
                <a:gd name="T16" fmla="*/ 10 w 18"/>
                <a:gd name="T17" fmla="*/ 15 h 15"/>
                <a:gd name="T18" fmla="*/ 12 w 18"/>
                <a:gd name="T19" fmla="*/ 11 h 15"/>
                <a:gd name="T20" fmla="*/ 17 w 18"/>
                <a:gd name="T21" fmla="*/ 11 h 15"/>
                <a:gd name="T22" fmla="*/ 17 w 18"/>
                <a:gd name="T23" fmla="*/ 6 h 15"/>
                <a:gd name="T24" fmla="*/ 13 w 18"/>
                <a:gd name="T25" fmla="*/ 5 h 15"/>
                <a:gd name="T26" fmla="*/ 11 w 18"/>
                <a:gd name="T27" fmla="*/ 4 h 15"/>
                <a:gd name="T28" fmla="*/ 9 w 18"/>
                <a:gd name="T29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8" h="15">
                  <a:moveTo>
                    <a:pt x="9" y="0"/>
                  </a:moveTo>
                  <a:cubicBezTo>
                    <a:pt x="8" y="0"/>
                    <a:pt x="5" y="1"/>
                    <a:pt x="5" y="2"/>
                  </a:cubicBezTo>
                  <a:cubicBezTo>
                    <a:pt x="6" y="3"/>
                    <a:pt x="4" y="1"/>
                    <a:pt x="2" y="2"/>
                  </a:cubicBezTo>
                  <a:cubicBezTo>
                    <a:pt x="0" y="3"/>
                    <a:pt x="0" y="5"/>
                    <a:pt x="1" y="6"/>
                  </a:cubicBezTo>
                  <a:cubicBezTo>
                    <a:pt x="1" y="6"/>
                    <a:pt x="2" y="8"/>
                    <a:pt x="2" y="9"/>
                  </a:cubicBezTo>
                  <a:cubicBezTo>
                    <a:pt x="2" y="9"/>
                    <a:pt x="5" y="9"/>
                    <a:pt x="6" y="8"/>
                  </a:cubicBezTo>
                  <a:cubicBezTo>
                    <a:pt x="7" y="7"/>
                    <a:pt x="6" y="10"/>
                    <a:pt x="6" y="11"/>
                  </a:cubicBezTo>
                  <a:cubicBezTo>
                    <a:pt x="5" y="12"/>
                    <a:pt x="6" y="13"/>
                    <a:pt x="7" y="13"/>
                  </a:cubicBezTo>
                  <a:cubicBezTo>
                    <a:pt x="8" y="13"/>
                    <a:pt x="9" y="15"/>
                    <a:pt x="10" y="15"/>
                  </a:cubicBezTo>
                  <a:cubicBezTo>
                    <a:pt x="10" y="15"/>
                    <a:pt x="12" y="12"/>
                    <a:pt x="12" y="11"/>
                  </a:cubicBezTo>
                  <a:cubicBezTo>
                    <a:pt x="13" y="10"/>
                    <a:pt x="15" y="11"/>
                    <a:pt x="17" y="11"/>
                  </a:cubicBezTo>
                  <a:cubicBezTo>
                    <a:pt x="18" y="11"/>
                    <a:pt x="18" y="7"/>
                    <a:pt x="17" y="6"/>
                  </a:cubicBezTo>
                  <a:cubicBezTo>
                    <a:pt x="16" y="5"/>
                    <a:pt x="14" y="5"/>
                    <a:pt x="13" y="5"/>
                  </a:cubicBezTo>
                  <a:cubicBezTo>
                    <a:pt x="13" y="4"/>
                    <a:pt x="12" y="4"/>
                    <a:pt x="11" y="4"/>
                  </a:cubicBezTo>
                  <a:cubicBezTo>
                    <a:pt x="10" y="4"/>
                    <a:pt x="10" y="1"/>
                    <a:pt x="9" y="0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7" name="Freeform 29"/>
            <p:cNvSpPr/>
            <p:nvPr/>
          </p:nvSpPr>
          <p:spPr bwMode="auto">
            <a:xfrm>
              <a:off x="2488643" y="1773364"/>
              <a:ext cx="85817" cy="30649"/>
            </a:xfrm>
            <a:custGeom>
              <a:avLst/>
              <a:gdLst>
                <a:gd name="T0" fmla="*/ 8 w 14"/>
                <a:gd name="T1" fmla="*/ 5 h 5"/>
                <a:gd name="T2" fmla="*/ 13 w 14"/>
                <a:gd name="T3" fmla="*/ 3 h 5"/>
                <a:gd name="T4" fmla="*/ 4 w 14"/>
                <a:gd name="T5" fmla="*/ 1 h 5"/>
                <a:gd name="T6" fmla="*/ 0 w 14"/>
                <a:gd name="T7" fmla="*/ 1 h 5"/>
                <a:gd name="T8" fmla="*/ 8 w 14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5">
                  <a:moveTo>
                    <a:pt x="8" y="5"/>
                  </a:moveTo>
                  <a:cubicBezTo>
                    <a:pt x="10" y="5"/>
                    <a:pt x="13" y="3"/>
                    <a:pt x="13" y="3"/>
                  </a:cubicBezTo>
                  <a:cubicBezTo>
                    <a:pt x="14" y="2"/>
                    <a:pt x="7" y="1"/>
                    <a:pt x="4" y="1"/>
                  </a:cubicBezTo>
                  <a:cubicBezTo>
                    <a:pt x="2" y="0"/>
                    <a:pt x="0" y="1"/>
                    <a:pt x="0" y="1"/>
                  </a:cubicBezTo>
                  <a:cubicBezTo>
                    <a:pt x="0" y="2"/>
                    <a:pt x="6" y="4"/>
                    <a:pt x="8" y="5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8" name="Freeform 30"/>
            <p:cNvSpPr/>
            <p:nvPr/>
          </p:nvSpPr>
          <p:spPr bwMode="auto">
            <a:xfrm>
              <a:off x="2273079" y="2167713"/>
              <a:ext cx="30649" cy="36779"/>
            </a:xfrm>
            <a:custGeom>
              <a:avLst/>
              <a:gdLst>
                <a:gd name="T0" fmla="*/ 1 w 5"/>
                <a:gd name="T1" fmla="*/ 2 h 6"/>
                <a:gd name="T2" fmla="*/ 0 w 5"/>
                <a:gd name="T3" fmla="*/ 5 h 6"/>
                <a:gd name="T4" fmla="*/ 4 w 5"/>
                <a:gd name="T5" fmla="*/ 6 h 6"/>
                <a:gd name="T6" fmla="*/ 5 w 5"/>
                <a:gd name="T7" fmla="*/ 4 h 6"/>
                <a:gd name="T8" fmla="*/ 3 w 5"/>
                <a:gd name="T9" fmla="*/ 0 h 6"/>
                <a:gd name="T10" fmla="*/ 1 w 5"/>
                <a:gd name="T11" fmla="*/ 2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6">
                  <a:moveTo>
                    <a:pt x="1" y="2"/>
                  </a:moveTo>
                  <a:cubicBezTo>
                    <a:pt x="1" y="2"/>
                    <a:pt x="0" y="4"/>
                    <a:pt x="0" y="5"/>
                  </a:cubicBezTo>
                  <a:cubicBezTo>
                    <a:pt x="1" y="6"/>
                    <a:pt x="3" y="6"/>
                    <a:pt x="4" y="6"/>
                  </a:cubicBezTo>
                  <a:cubicBezTo>
                    <a:pt x="5" y="6"/>
                    <a:pt x="5" y="5"/>
                    <a:pt x="5" y="4"/>
                  </a:cubicBezTo>
                  <a:cubicBezTo>
                    <a:pt x="5" y="4"/>
                    <a:pt x="4" y="0"/>
                    <a:pt x="3" y="0"/>
                  </a:cubicBezTo>
                  <a:cubicBezTo>
                    <a:pt x="3" y="0"/>
                    <a:pt x="2" y="3"/>
                    <a:pt x="1" y="2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9" name="Freeform 31"/>
            <p:cNvSpPr/>
            <p:nvPr/>
          </p:nvSpPr>
          <p:spPr bwMode="auto">
            <a:xfrm>
              <a:off x="2254690" y="2001187"/>
              <a:ext cx="73557" cy="55168"/>
            </a:xfrm>
            <a:custGeom>
              <a:avLst/>
              <a:gdLst>
                <a:gd name="T0" fmla="*/ 11 w 12"/>
                <a:gd name="T1" fmla="*/ 3 h 9"/>
                <a:gd name="T2" fmla="*/ 6 w 12"/>
                <a:gd name="T3" fmla="*/ 2 h 9"/>
                <a:gd name="T4" fmla="*/ 2 w 12"/>
                <a:gd name="T5" fmla="*/ 1 h 9"/>
                <a:gd name="T6" fmla="*/ 0 w 12"/>
                <a:gd name="T7" fmla="*/ 3 h 9"/>
                <a:gd name="T8" fmla="*/ 1 w 12"/>
                <a:gd name="T9" fmla="*/ 4 h 9"/>
                <a:gd name="T10" fmla="*/ 1 w 12"/>
                <a:gd name="T11" fmla="*/ 6 h 9"/>
                <a:gd name="T12" fmla="*/ 3 w 12"/>
                <a:gd name="T13" fmla="*/ 8 h 9"/>
                <a:gd name="T14" fmla="*/ 6 w 12"/>
                <a:gd name="T15" fmla="*/ 9 h 9"/>
                <a:gd name="T16" fmla="*/ 10 w 12"/>
                <a:gd name="T17" fmla="*/ 8 h 9"/>
                <a:gd name="T18" fmla="*/ 11 w 12"/>
                <a:gd name="T19" fmla="*/ 3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" h="9">
                  <a:moveTo>
                    <a:pt x="11" y="3"/>
                  </a:moveTo>
                  <a:cubicBezTo>
                    <a:pt x="11" y="2"/>
                    <a:pt x="7" y="2"/>
                    <a:pt x="6" y="2"/>
                  </a:cubicBezTo>
                  <a:cubicBezTo>
                    <a:pt x="5" y="2"/>
                    <a:pt x="3" y="1"/>
                    <a:pt x="2" y="1"/>
                  </a:cubicBezTo>
                  <a:cubicBezTo>
                    <a:pt x="2" y="0"/>
                    <a:pt x="1" y="3"/>
                    <a:pt x="0" y="3"/>
                  </a:cubicBezTo>
                  <a:cubicBezTo>
                    <a:pt x="0" y="4"/>
                    <a:pt x="1" y="4"/>
                    <a:pt x="1" y="4"/>
                  </a:cubicBezTo>
                  <a:cubicBezTo>
                    <a:pt x="1" y="4"/>
                    <a:pt x="1" y="5"/>
                    <a:pt x="1" y="6"/>
                  </a:cubicBezTo>
                  <a:cubicBezTo>
                    <a:pt x="0" y="7"/>
                    <a:pt x="3" y="7"/>
                    <a:pt x="3" y="8"/>
                  </a:cubicBezTo>
                  <a:cubicBezTo>
                    <a:pt x="4" y="9"/>
                    <a:pt x="5" y="9"/>
                    <a:pt x="6" y="9"/>
                  </a:cubicBezTo>
                  <a:cubicBezTo>
                    <a:pt x="7" y="9"/>
                    <a:pt x="9" y="8"/>
                    <a:pt x="10" y="8"/>
                  </a:cubicBezTo>
                  <a:cubicBezTo>
                    <a:pt x="11" y="8"/>
                    <a:pt x="12" y="4"/>
                    <a:pt x="11" y="3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0" name="Freeform 32"/>
            <p:cNvSpPr/>
            <p:nvPr/>
          </p:nvSpPr>
          <p:spPr bwMode="auto">
            <a:xfrm>
              <a:off x="2722596" y="1853051"/>
              <a:ext cx="110336" cy="111358"/>
            </a:xfrm>
            <a:custGeom>
              <a:avLst/>
              <a:gdLst>
                <a:gd name="T0" fmla="*/ 10 w 18"/>
                <a:gd name="T1" fmla="*/ 7 h 18"/>
                <a:gd name="T2" fmla="*/ 17 w 18"/>
                <a:gd name="T3" fmla="*/ 2 h 18"/>
                <a:gd name="T4" fmla="*/ 16 w 18"/>
                <a:gd name="T5" fmla="*/ 0 h 18"/>
                <a:gd name="T6" fmla="*/ 15 w 18"/>
                <a:gd name="T7" fmla="*/ 1 h 18"/>
                <a:gd name="T8" fmla="*/ 7 w 18"/>
                <a:gd name="T9" fmla="*/ 3 h 18"/>
                <a:gd name="T10" fmla="*/ 3 w 18"/>
                <a:gd name="T11" fmla="*/ 6 h 18"/>
                <a:gd name="T12" fmla="*/ 0 w 18"/>
                <a:gd name="T13" fmla="*/ 14 h 18"/>
                <a:gd name="T14" fmla="*/ 3 w 18"/>
                <a:gd name="T15" fmla="*/ 17 h 18"/>
                <a:gd name="T16" fmla="*/ 6 w 18"/>
                <a:gd name="T17" fmla="*/ 17 h 18"/>
                <a:gd name="T18" fmla="*/ 5 w 18"/>
                <a:gd name="T19" fmla="*/ 12 h 18"/>
                <a:gd name="T20" fmla="*/ 10 w 18"/>
                <a:gd name="T21" fmla="*/ 7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" h="18">
                  <a:moveTo>
                    <a:pt x="10" y="7"/>
                  </a:moveTo>
                  <a:cubicBezTo>
                    <a:pt x="12" y="5"/>
                    <a:pt x="17" y="4"/>
                    <a:pt x="17" y="2"/>
                  </a:cubicBezTo>
                  <a:cubicBezTo>
                    <a:pt x="18" y="1"/>
                    <a:pt x="17" y="0"/>
                    <a:pt x="16" y="0"/>
                  </a:cubicBezTo>
                  <a:cubicBezTo>
                    <a:pt x="16" y="0"/>
                    <a:pt x="15" y="1"/>
                    <a:pt x="15" y="1"/>
                  </a:cubicBezTo>
                  <a:cubicBezTo>
                    <a:pt x="15" y="1"/>
                    <a:pt x="9" y="3"/>
                    <a:pt x="7" y="3"/>
                  </a:cubicBezTo>
                  <a:cubicBezTo>
                    <a:pt x="6" y="4"/>
                    <a:pt x="4" y="6"/>
                    <a:pt x="3" y="6"/>
                  </a:cubicBezTo>
                  <a:cubicBezTo>
                    <a:pt x="2" y="7"/>
                    <a:pt x="1" y="13"/>
                    <a:pt x="0" y="14"/>
                  </a:cubicBezTo>
                  <a:cubicBezTo>
                    <a:pt x="0" y="14"/>
                    <a:pt x="2" y="17"/>
                    <a:pt x="3" y="17"/>
                  </a:cubicBezTo>
                  <a:cubicBezTo>
                    <a:pt x="4" y="18"/>
                    <a:pt x="6" y="17"/>
                    <a:pt x="6" y="17"/>
                  </a:cubicBezTo>
                  <a:cubicBezTo>
                    <a:pt x="7" y="17"/>
                    <a:pt x="6" y="13"/>
                    <a:pt x="5" y="12"/>
                  </a:cubicBezTo>
                  <a:cubicBezTo>
                    <a:pt x="5" y="10"/>
                    <a:pt x="9" y="8"/>
                    <a:pt x="10" y="7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1" name="Freeform 33"/>
            <p:cNvSpPr/>
            <p:nvPr/>
          </p:nvSpPr>
          <p:spPr bwMode="auto">
            <a:xfrm>
              <a:off x="2747115" y="1773364"/>
              <a:ext cx="30649" cy="36779"/>
            </a:xfrm>
            <a:custGeom>
              <a:avLst/>
              <a:gdLst>
                <a:gd name="T0" fmla="*/ 0 w 5"/>
                <a:gd name="T1" fmla="*/ 5 h 6"/>
                <a:gd name="T2" fmla="*/ 5 w 5"/>
                <a:gd name="T3" fmla="*/ 4 h 6"/>
                <a:gd name="T4" fmla="*/ 0 w 5"/>
                <a:gd name="T5" fmla="*/ 5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6">
                  <a:moveTo>
                    <a:pt x="0" y="5"/>
                  </a:moveTo>
                  <a:cubicBezTo>
                    <a:pt x="2" y="6"/>
                    <a:pt x="3" y="4"/>
                    <a:pt x="5" y="4"/>
                  </a:cubicBezTo>
                  <a:cubicBezTo>
                    <a:pt x="5" y="0"/>
                    <a:pt x="0" y="1"/>
                    <a:pt x="0" y="5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2" name="Freeform 34"/>
            <p:cNvSpPr/>
            <p:nvPr/>
          </p:nvSpPr>
          <p:spPr bwMode="auto">
            <a:xfrm>
              <a:off x="2974938" y="1797884"/>
              <a:ext cx="55168" cy="18389"/>
            </a:xfrm>
            <a:custGeom>
              <a:avLst/>
              <a:gdLst>
                <a:gd name="T0" fmla="*/ 0 w 9"/>
                <a:gd name="T1" fmla="*/ 1 h 3"/>
                <a:gd name="T2" fmla="*/ 7 w 9"/>
                <a:gd name="T3" fmla="*/ 2 h 3"/>
                <a:gd name="T4" fmla="*/ 5 w 9"/>
                <a:gd name="T5" fmla="*/ 0 h 3"/>
                <a:gd name="T6" fmla="*/ 0 w 9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3">
                  <a:moveTo>
                    <a:pt x="0" y="1"/>
                  </a:moveTo>
                  <a:cubicBezTo>
                    <a:pt x="0" y="2"/>
                    <a:pt x="6" y="3"/>
                    <a:pt x="7" y="2"/>
                  </a:cubicBezTo>
                  <a:cubicBezTo>
                    <a:pt x="9" y="2"/>
                    <a:pt x="7" y="0"/>
                    <a:pt x="5" y="0"/>
                  </a:cubicBezTo>
                  <a:cubicBezTo>
                    <a:pt x="2" y="0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3" name="Freeform 35"/>
            <p:cNvSpPr/>
            <p:nvPr/>
          </p:nvSpPr>
          <p:spPr bwMode="auto">
            <a:xfrm>
              <a:off x="1780655" y="2037966"/>
              <a:ext cx="50059" cy="30649"/>
            </a:xfrm>
            <a:custGeom>
              <a:avLst/>
              <a:gdLst>
                <a:gd name="T0" fmla="*/ 1 w 8"/>
                <a:gd name="T1" fmla="*/ 2 h 5"/>
                <a:gd name="T2" fmla="*/ 2 w 8"/>
                <a:gd name="T3" fmla="*/ 5 h 5"/>
                <a:gd name="T4" fmla="*/ 6 w 8"/>
                <a:gd name="T5" fmla="*/ 2 h 5"/>
                <a:gd name="T6" fmla="*/ 8 w 8"/>
                <a:gd name="T7" fmla="*/ 3 h 5"/>
                <a:gd name="T8" fmla="*/ 3 w 8"/>
                <a:gd name="T9" fmla="*/ 0 h 5"/>
                <a:gd name="T10" fmla="*/ 1 w 8"/>
                <a:gd name="T11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5">
                  <a:moveTo>
                    <a:pt x="1" y="2"/>
                  </a:moveTo>
                  <a:cubicBezTo>
                    <a:pt x="0" y="3"/>
                    <a:pt x="0" y="5"/>
                    <a:pt x="2" y="5"/>
                  </a:cubicBezTo>
                  <a:cubicBezTo>
                    <a:pt x="3" y="5"/>
                    <a:pt x="4" y="1"/>
                    <a:pt x="6" y="2"/>
                  </a:cubicBezTo>
                  <a:cubicBezTo>
                    <a:pt x="7" y="3"/>
                    <a:pt x="8" y="3"/>
                    <a:pt x="8" y="3"/>
                  </a:cubicBezTo>
                  <a:cubicBezTo>
                    <a:pt x="7" y="2"/>
                    <a:pt x="4" y="1"/>
                    <a:pt x="3" y="0"/>
                  </a:cubicBezTo>
                  <a:cubicBezTo>
                    <a:pt x="3" y="0"/>
                    <a:pt x="1" y="2"/>
                    <a:pt x="1" y="2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4" name="Freeform 36"/>
            <p:cNvSpPr/>
            <p:nvPr/>
          </p:nvSpPr>
          <p:spPr bwMode="auto">
            <a:xfrm>
              <a:off x="1867493" y="2585559"/>
              <a:ext cx="18389" cy="12260"/>
            </a:xfrm>
            <a:custGeom>
              <a:avLst/>
              <a:gdLst>
                <a:gd name="T0" fmla="*/ 0 w 3"/>
                <a:gd name="T1" fmla="*/ 2 h 2"/>
                <a:gd name="T2" fmla="*/ 3 w 3"/>
                <a:gd name="T3" fmla="*/ 2 h 2"/>
                <a:gd name="T4" fmla="*/ 2 w 3"/>
                <a:gd name="T5" fmla="*/ 0 h 2"/>
                <a:gd name="T6" fmla="*/ 0 w 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0" y="2"/>
                  </a:moveTo>
                  <a:cubicBezTo>
                    <a:pt x="0" y="2"/>
                    <a:pt x="3" y="2"/>
                    <a:pt x="3" y="2"/>
                  </a:cubicBezTo>
                  <a:cubicBezTo>
                    <a:pt x="3" y="1"/>
                    <a:pt x="3" y="0"/>
                    <a:pt x="2" y="0"/>
                  </a:cubicBezTo>
                  <a:cubicBezTo>
                    <a:pt x="2" y="0"/>
                    <a:pt x="0" y="1"/>
                    <a:pt x="0" y="2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5" name="Freeform 37"/>
            <p:cNvSpPr/>
            <p:nvPr/>
          </p:nvSpPr>
          <p:spPr bwMode="auto">
            <a:xfrm>
              <a:off x="1731616" y="2542650"/>
              <a:ext cx="123617" cy="55168"/>
            </a:xfrm>
            <a:custGeom>
              <a:avLst/>
              <a:gdLst>
                <a:gd name="T0" fmla="*/ 12 w 20"/>
                <a:gd name="T1" fmla="*/ 5 h 9"/>
                <a:gd name="T2" fmla="*/ 13 w 20"/>
                <a:gd name="T3" fmla="*/ 7 h 9"/>
                <a:gd name="T4" fmla="*/ 16 w 20"/>
                <a:gd name="T5" fmla="*/ 9 h 9"/>
                <a:gd name="T6" fmla="*/ 19 w 20"/>
                <a:gd name="T7" fmla="*/ 8 h 9"/>
                <a:gd name="T8" fmla="*/ 17 w 20"/>
                <a:gd name="T9" fmla="*/ 5 h 9"/>
                <a:gd name="T10" fmla="*/ 13 w 20"/>
                <a:gd name="T11" fmla="*/ 3 h 9"/>
                <a:gd name="T12" fmla="*/ 10 w 20"/>
                <a:gd name="T13" fmla="*/ 1 h 9"/>
                <a:gd name="T14" fmla="*/ 4 w 20"/>
                <a:gd name="T15" fmla="*/ 0 h 9"/>
                <a:gd name="T16" fmla="*/ 0 w 20"/>
                <a:gd name="T17" fmla="*/ 2 h 9"/>
                <a:gd name="T18" fmla="*/ 3 w 20"/>
                <a:gd name="T19" fmla="*/ 3 h 9"/>
                <a:gd name="T20" fmla="*/ 8 w 20"/>
                <a:gd name="T21" fmla="*/ 4 h 9"/>
                <a:gd name="T22" fmla="*/ 12 w 20"/>
                <a:gd name="T23" fmla="*/ 5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9">
                  <a:moveTo>
                    <a:pt x="12" y="5"/>
                  </a:moveTo>
                  <a:cubicBezTo>
                    <a:pt x="13" y="5"/>
                    <a:pt x="12" y="7"/>
                    <a:pt x="13" y="7"/>
                  </a:cubicBezTo>
                  <a:cubicBezTo>
                    <a:pt x="13" y="8"/>
                    <a:pt x="16" y="8"/>
                    <a:pt x="16" y="9"/>
                  </a:cubicBezTo>
                  <a:cubicBezTo>
                    <a:pt x="17" y="9"/>
                    <a:pt x="18" y="8"/>
                    <a:pt x="19" y="8"/>
                  </a:cubicBezTo>
                  <a:cubicBezTo>
                    <a:pt x="20" y="8"/>
                    <a:pt x="19" y="5"/>
                    <a:pt x="17" y="5"/>
                  </a:cubicBezTo>
                  <a:cubicBezTo>
                    <a:pt x="15" y="5"/>
                    <a:pt x="14" y="3"/>
                    <a:pt x="13" y="3"/>
                  </a:cubicBezTo>
                  <a:cubicBezTo>
                    <a:pt x="13" y="3"/>
                    <a:pt x="11" y="1"/>
                    <a:pt x="10" y="1"/>
                  </a:cubicBezTo>
                  <a:cubicBezTo>
                    <a:pt x="10" y="0"/>
                    <a:pt x="5" y="0"/>
                    <a:pt x="4" y="0"/>
                  </a:cubicBezTo>
                  <a:cubicBezTo>
                    <a:pt x="2" y="0"/>
                    <a:pt x="0" y="2"/>
                    <a:pt x="0" y="2"/>
                  </a:cubicBezTo>
                  <a:cubicBezTo>
                    <a:pt x="0" y="3"/>
                    <a:pt x="2" y="3"/>
                    <a:pt x="3" y="3"/>
                  </a:cubicBezTo>
                  <a:cubicBezTo>
                    <a:pt x="4" y="2"/>
                    <a:pt x="8" y="3"/>
                    <a:pt x="8" y="4"/>
                  </a:cubicBezTo>
                  <a:cubicBezTo>
                    <a:pt x="9" y="5"/>
                    <a:pt x="11" y="5"/>
                    <a:pt x="12" y="5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6" name="Freeform 38"/>
            <p:cNvSpPr/>
            <p:nvPr/>
          </p:nvSpPr>
          <p:spPr bwMode="auto">
            <a:xfrm>
              <a:off x="1774525" y="2591688"/>
              <a:ext cx="18389" cy="6130"/>
            </a:xfrm>
            <a:custGeom>
              <a:avLst/>
              <a:gdLst>
                <a:gd name="T0" fmla="*/ 0 w 3"/>
                <a:gd name="T1" fmla="*/ 1 h 1"/>
                <a:gd name="T2" fmla="*/ 3 w 3"/>
                <a:gd name="T3" fmla="*/ 1 h 1"/>
                <a:gd name="T4" fmla="*/ 3 w 3"/>
                <a:gd name="T5" fmla="*/ 0 h 1"/>
                <a:gd name="T6" fmla="*/ 0 w 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0" y="1"/>
                    <a:pt x="2" y="1"/>
                    <a:pt x="3" y="1"/>
                  </a:cubicBezTo>
                  <a:cubicBezTo>
                    <a:pt x="3" y="1"/>
                    <a:pt x="3" y="1"/>
                    <a:pt x="3" y="0"/>
                  </a:cubicBezTo>
                  <a:cubicBezTo>
                    <a:pt x="2" y="0"/>
                    <a:pt x="0" y="0"/>
                    <a:pt x="0" y="1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7" name="Freeform 39"/>
            <p:cNvSpPr/>
            <p:nvPr/>
          </p:nvSpPr>
          <p:spPr bwMode="auto">
            <a:xfrm>
              <a:off x="1774525" y="2524261"/>
              <a:ext cx="12260" cy="12260"/>
            </a:xfrm>
            <a:custGeom>
              <a:avLst/>
              <a:gdLst>
                <a:gd name="T0" fmla="*/ 2 w 2"/>
                <a:gd name="T1" fmla="*/ 0 h 2"/>
                <a:gd name="T2" fmla="*/ 0 w 2"/>
                <a:gd name="T3" fmla="*/ 1 h 2"/>
                <a:gd name="T4" fmla="*/ 1 w 2"/>
                <a:gd name="T5" fmla="*/ 2 h 2"/>
                <a:gd name="T6" fmla="*/ 2 w 2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cubicBezTo>
                    <a:pt x="1" y="0"/>
                    <a:pt x="0" y="0"/>
                    <a:pt x="0" y="1"/>
                  </a:cubicBezTo>
                  <a:cubicBezTo>
                    <a:pt x="0" y="1"/>
                    <a:pt x="1" y="2"/>
                    <a:pt x="1" y="2"/>
                  </a:cubicBezTo>
                  <a:cubicBezTo>
                    <a:pt x="2" y="2"/>
                    <a:pt x="2" y="0"/>
                    <a:pt x="2" y="0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8" name="Freeform 40"/>
            <p:cNvSpPr/>
            <p:nvPr/>
          </p:nvSpPr>
          <p:spPr bwMode="auto">
            <a:xfrm>
              <a:off x="1799044" y="2518131"/>
              <a:ext cx="18389" cy="18389"/>
            </a:xfrm>
            <a:custGeom>
              <a:avLst/>
              <a:gdLst>
                <a:gd name="T0" fmla="*/ 3 w 3"/>
                <a:gd name="T1" fmla="*/ 1 h 3"/>
                <a:gd name="T2" fmla="*/ 1 w 3"/>
                <a:gd name="T3" fmla="*/ 0 h 3"/>
                <a:gd name="T4" fmla="*/ 1 w 3"/>
                <a:gd name="T5" fmla="*/ 2 h 3"/>
                <a:gd name="T6" fmla="*/ 3 w 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3" y="1"/>
                  </a:moveTo>
                  <a:cubicBezTo>
                    <a:pt x="2" y="1"/>
                    <a:pt x="1" y="0"/>
                    <a:pt x="1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1" y="3"/>
                    <a:pt x="3" y="2"/>
                    <a:pt x="3" y="1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9" name="Freeform 41"/>
            <p:cNvSpPr/>
            <p:nvPr/>
          </p:nvSpPr>
          <p:spPr bwMode="auto">
            <a:xfrm>
              <a:off x="1817433" y="2536520"/>
              <a:ext cx="25540" cy="24519"/>
            </a:xfrm>
            <a:custGeom>
              <a:avLst/>
              <a:gdLst>
                <a:gd name="T0" fmla="*/ 3 w 4"/>
                <a:gd name="T1" fmla="*/ 4 h 4"/>
                <a:gd name="T2" fmla="*/ 4 w 4"/>
                <a:gd name="T3" fmla="*/ 2 h 4"/>
                <a:gd name="T4" fmla="*/ 1 w 4"/>
                <a:gd name="T5" fmla="*/ 0 h 4"/>
                <a:gd name="T6" fmla="*/ 0 w 4"/>
                <a:gd name="T7" fmla="*/ 2 h 4"/>
                <a:gd name="T8" fmla="*/ 1 w 4"/>
                <a:gd name="T9" fmla="*/ 3 h 4"/>
                <a:gd name="T10" fmla="*/ 3 w 4"/>
                <a:gd name="T11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4">
                  <a:moveTo>
                    <a:pt x="3" y="4"/>
                  </a:moveTo>
                  <a:cubicBezTo>
                    <a:pt x="4" y="3"/>
                    <a:pt x="4" y="2"/>
                    <a:pt x="4" y="2"/>
                  </a:cubicBezTo>
                  <a:cubicBezTo>
                    <a:pt x="3" y="2"/>
                    <a:pt x="2" y="0"/>
                    <a:pt x="1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2"/>
                    <a:pt x="1" y="3"/>
                    <a:pt x="1" y="3"/>
                  </a:cubicBezTo>
                  <a:cubicBezTo>
                    <a:pt x="1" y="2"/>
                    <a:pt x="2" y="4"/>
                    <a:pt x="3" y="4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0" name="Freeform 42"/>
            <p:cNvSpPr/>
            <p:nvPr/>
          </p:nvSpPr>
          <p:spPr bwMode="auto">
            <a:xfrm>
              <a:off x="3423433" y="2782733"/>
              <a:ext cx="43930" cy="30649"/>
            </a:xfrm>
            <a:custGeom>
              <a:avLst/>
              <a:gdLst>
                <a:gd name="T0" fmla="*/ 5 w 7"/>
                <a:gd name="T1" fmla="*/ 1 h 5"/>
                <a:gd name="T2" fmla="*/ 2 w 7"/>
                <a:gd name="T3" fmla="*/ 1 h 5"/>
                <a:gd name="T4" fmla="*/ 1 w 7"/>
                <a:gd name="T5" fmla="*/ 2 h 5"/>
                <a:gd name="T6" fmla="*/ 1 w 7"/>
                <a:gd name="T7" fmla="*/ 3 h 5"/>
                <a:gd name="T8" fmla="*/ 6 w 7"/>
                <a:gd name="T9" fmla="*/ 5 h 5"/>
                <a:gd name="T10" fmla="*/ 7 w 7"/>
                <a:gd name="T11" fmla="*/ 0 h 5"/>
                <a:gd name="T12" fmla="*/ 5 w 7"/>
                <a:gd name="T13" fmla="*/ 1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" h="5">
                  <a:moveTo>
                    <a:pt x="5" y="1"/>
                  </a:moveTo>
                  <a:cubicBezTo>
                    <a:pt x="5" y="1"/>
                    <a:pt x="2" y="1"/>
                    <a:pt x="2" y="1"/>
                  </a:cubicBezTo>
                  <a:cubicBezTo>
                    <a:pt x="2" y="0"/>
                    <a:pt x="1" y="2"/>
                    <a:pt x="1" y="2"/>
                  </a:cubicBezTo>
                  <a:cubicBezTo>
                    <a:pt x="0" y="2"/>
                    <a:pt x="1" y="3"/>
                    <a:pt x="1" y="3"/>
                  </a:cubicBezTo>
                  <a:cubicBezTo>
                    <a:pt x="2" y="3"/>
                    <a:pt x="4" y="4"/>
                    <a:pt x="6" y="5"/>
                  </a:cubicBezTo>
                  <a:cubicBezTo>
                    <a:pt x="6" y="3"/>
                    <a:pt x="7" y="1"/>
                    <a:pt x="7" y="0"/>
                  </a:cubicBezTo>
                  <a:cubicBezTo>
                    <a:pt x="6" y="0"/>
                    <a:pt x="6" y="0"/>
                    <a:pt x="5" y="1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1" name="Freeform 43"/>
            <p:cNvSpPr/>
            <p:nvPr/>
          </p:nvSpPr>
          <p:spPr bwMode="auto">
            <a:xfrm>
              <a:off x="1491534" y="1903111"/>
              <a:ext cx="640560" cy="1470123"/>
            </a:xfrm>
            <a:custGeom>
              <a:avLst/>
              <a:gdLst>
                <a:gd name="T0" fmla="*/ 56 w 104"/>
                <a:gd name="T1" fmla="*/ 176 h 239"/>
                <a:gd name="T2" fmla="*/ 56 w 104"/>
                <a:gd name="T3" fmla="*/ 191 h 239"/>
                <a:gd name="T4" fmla="*/ 56 w 104"/>
                <a:gd name="T5" fmla="*/ 212 h 239"/>
                <a:gd name="T6" fmla="*/ 56 w 104"/>
                <a:gd name="T7" fmla="*/ 226 h 239"/>
                <a:gd name="T8" fmla="*/ 60 w 104"/>
                <a:gd name="T9" fmla="*/ 238 h 239"/>
                <a:gd name="T10" fmla="*/ 67 w 104"/>
                <a:gd name="T11" fmla="*/ 237 h 239"/>
                <a:gd name="T12" fmla="*/ 68 w 104"/>
                <a:gd name="T13" fmla="*/ 226 h 239"/>
                <a:gd name="T14" fmla="*/ 71 w 104"/>
                <a:gd name="T15" fmla="*/ 211 h 239"/>
                <a:gd name="T16" fmla="*/ 79 w 104"/>
                <a:gd name="T17" fmla="*/ 200 h 239"/>
                <a:gd name="T18" fmla="*/ 86 w 104"/>
                <a:gd name="T19" fmla="*/ 192 h 239"/>
                <a:gd name="T20" fmla="*/ 95 w 104"/>
                <a:gd name="T21" fmla="*/ 181 h 239"/>
                <a:gd name="T22" fmla="*/ 99 w 104"/>
                <a:gd name="T23" fmla="*/ 166 h 239"/>
                <a:gd name="T24" fmla="*/ 104 w 104"/>
                <a:gd name="T25" fmla="*/ 155 h 239"/>
                <a:gd name="T26" fmla="*/ 101 w 104"/>
                <a:gd name="T27" fmla="*/ 148 h 239"/>
                <a:gd name="T28" fmla="*/ 88 w 104"/>
                <a:gd name="T29" fmla="*/ 143 h 239"/>
                <a:gd name="T30" fmla="*/ 73 w 104"/>
                <a:gd name="T31" fmla="*/ 130 h 239"/>
                <a:gd name="T32" fmla="*/ 61 w 104"/>
                <a:gd name="T33" fmla="*/ 122 h 239"/>
                <a:gd name="T34" fmla="*/ 52 w 104"/>
                <a:gd name="T35" fmla="*/ 121 h 239"/>
                <a:gd name="T36" fmla="*/ 42 w 104"/>
                <a:gd name="T37" fmla="*/ 126 h 239"/>
                <a:gd name="T38" fmla="*/ 35 w 104"/>
                <a:gd name="T39" fmla="*/ 109 h 239"/>
                <a:gd name="T40" fmla="*/ 21 w 104"/>
                <a:gd name="T41" fmla="*/ 104 h 239"/>
                <a:gd name="T42" fmla="*/ 35 w 104"/>
                <a:gd name="T43" fmla="*/ 94 h 239"/>
                <a:gd name="T44" fmla="*/ 46 w 104"/>
                <a:gd name="T45" fmla="*/ 96 h 239"/>
                <a:gd name="T46" fmla="*/ 52 w 104"/>
                <a:gd name="T47" fmla="*/ 82 h 239"/>
                <a:gd name="T48" fmla="*/ 59 w 104"/>
                <a:gd name="T49" fmla="*/ 72 h 239"/>
                <a:gd name="T50" fmla="*/ 68 w 104"/>
                <a:gd name="T51" fmla="*/ 66 h 239"/>
                <a:gd name="T52" fmla="*/ 71 w 104"/>
                <a:gd name="T53" fmla="*/ 58 h 239"/>
                <a:gd name="T54" fmla="*/ 77 w 104"/>
                <a:gd name="T55" fmla="*/ 58 h 239"/>
                <a:gd name="T56" fmla="*/ 82 w 104"/>
                <a:gd name="T57" fmla="*/ 62 h 239"/>
                <a:gd name="T58" fmla="*/ 81 w 104"/>
                <a:gd name="T59" fmla="*/ 49 h 239"/>
                <a:gd name="T60" fmla="*/ 75 w 104"/>
                <a:gd name="T61" fmla="*/ 40 h 239"/>
                <a:gd name="T62" fmla="*/ 68 w 104"/>
                <a:gd name="T63" fmla="*/ 35 h 239"/>
                <a:gd name="T64" fmla="*/ 59 w 104"/>
                <a:gd name="T65" fmla="*/ 28 h 239"/>
                <a:gd name="T66" fmla="*/ 53 w 104"/>
                <a:gd name="T67" fmla="*/ 41 h 239"/>
                <a:gd name="T68" fmla="*/ 49 w 104"/>
                <a:gd name="T69" fmla="*/ 45 h 239"/>
                <a:gd name="T70" fmla="*/ 40 w 104"/>
                <a:gd name="T71" fmla="*/ 40 h 239"/>
                <a:gd name="T72" fmla="*/ 41 w 104"/>
                <a:gd name="T73" fmla="*/ 30 h 239"/>
                <a:gd name="T74" fmla="*/ 53 w 104"/>
                <a:gd name="T75" fmla="*/ 19 h 239"/>
                <a:gd name="T76" fmla="*/ 56 w 104"/>
                <a:gd name="T77" fmla="*/ 11 h 239"/>
                <a:gd name="T78" fmla="*/ 65 w 104"/>
                <a:gd name="T79" fmla="*/ 16 h 239"/>
                <a:gd name="T80" fmla="*/ 69 w 104"/>
                <a:gd name="T81" fmla="*/ 28 h 239"/>
                <a:gd name="T82" fmla="*/ 75 w 104"/>
                <a:gd name="T83" fmla="*/ 21 h 239"/>
                <a:gd name="T84" fmla="*/ 77 w 104"/>
                <a:gd name="T85" fmla="*/ 16 h 239"/>
                <a:gd name="T86" fmla="*/ 72 w 104"/>
                <a:gd name="T87" fmla="*/ 8 h 239"/>
                <a:gd name="T88" fmla="*/ 60 w 104"/>
                <a:gd name="T89" fmla="*/ 3 h 239"/>
                <a:gd name="T90" fmla="*/ 48 w 104"/>
                <a:gd name="T91" fmla="*/ 6 h 239"/>
                <a:gd name="T92" fmla="*/ 48 w 104"/>
                <a:gd name="T93" fmla="*/ 13 h 239"/>
                <a:gd name="T94" fmla="*/ 40 w 104"/>
                <a:gd name="T95" fmla="*/ 9 h 239"/>
                <a:gd name="T96" fmla="*/ 37 w 104"/>
                <a:gd name="T97" fmla="*/ 13 h 239"/>
                <a:gd name="T98" fmla="*/ 30 w 104"/>
                <a:gd name="T99" fmla="*/ 21 h 239"/>
                <a:gd name="T100" fmla="*/ 23 w 104"/>
                <a:gd name="T101" fmla="*/ 32 h 239"/>
                <a:gd name="T102" fmla="*/ 18 w 104"/>
                <a:gd name="T103" fmla="*/ 41 h 239"/>
                <a:gd name="T104" fmla="*/ 12 w 104"/>
                <a:gd name="T105" fmla="*/ 52 h 239"/>
                <a:gd name="T106" fmla="*/ 8 w 104"/>
                <a:gd name="T107" fmla="*/ 63 h 239"/>
                <a:gd name="T108" fmla="*/ 3 w 104"/>
                <a:gd name="T109" fmla="*/ 80 h 239"/>
                <a:gd name="T110" fmla="*/ 2 w 104"/>
                <a:gd name="T111" fmla="*/ 100 h 239"/>
                <a:gd name="T112" fmla="*/ 6 w 104"/>
                <a:gd name="T113" fmla="*/ 99 h 239"/>
                <a:gd name="T114" fmla="*/ 22 w 104"/>
                <a:gd name="T115" fmla="*/ 116 h 239"/>
                <a:gd name="T116" fmla="*/ 35 w 104"/>
                <a:gd name="T117" fmla="*/ 124 h 239"/>
                <a:gd name="T118" fmla="*/ 44 w 104"/>
                <a:gd name="T119" fmla="*/ 129 h 239"/>
                <a:gd name="T120" fmla="*/ 44 w 104"/>
                <a:gd name="T121" fmla="*/ 141 h 239"/>
                <a:gd name="T122" fmla="*/ 45 w 104"/>
                <a:gd name="T123" fmla="*/ 154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04" h="239">
                  <a:moveTo>
                    <a:pt x="49" y="165"/>
                  </a:moveTo>
                  <a:cubicBezTo>
                    <a:pt x="48" y="165"/>
                    <a:pt x="51" y="168"/>
                    <a:pt x="52" y="169"/>
                  </a:cubicBezTo>
                  <a:cubicBezTo>
                    <a:pt x="53" y="170"/>
                    <a:pt x="56" y="175"/>
                    <a:pt x="56" y="176"/>
                  </a:cubicBezTo>
                  <a:cubicBezTo>
                    <a:pt x="57" y="178"/>
                    <a:pt x="57" y="181"/>
                    <a:pt x="56" y="181"/>
                  </a:cubicBezTo>
                  <a:cubicBezTo>
                    <a:pt x="56" y="182"/>
                    <a:pt x="57" y="183"/>
                    <a:pt x="57" y="184"/>
                  </a:cubicBezTo>
                  <a:cubicBezTo>
                    <a:pt x="57" y="184"/>
                    <a:pt x="56" y="189"/>
                    <a:pt x="56" y="191"/>
                  </a:cubicBezTo>
                  <a:cubicBezTo>
                    <a:pt x="57" y="193"/>
                    <a:pt x="54" y="199"/>
                    <a:pt x="54" y="202"/>
                  </a:cubicBezTo>
                  <a:cubicBezTo>
                    <a:pt x="54" y="205"/>
                    <a:pt x="56" y="209"/>
                    <a:pt x="56" y="208"/>
                  </a:cubicBezTo>
                  <a:cubicBezTo>
                    <a:pt x="57" y="208"/>
                    <a:pt x="57" y="211"/>
                    <a:pt x="56" y="212"/>
                  </a:cubicBezTo>
                  <a:cubicBezTo>
                    <a:pt x="55" y="212"/>
                    <a:pt x="54" y="214"/>
                    <a:pt x="55" y="214"/>
                  </a:cubicBezTo>
                  <a:cubicBezTo>
                    <a:pt x="55" y="215"/>
                    <a:pt x="55" y="217"/>
                    <a:pt x="55" y="218"/>
                  </a:cubicBezTo>
                  <a:cubicBezTo>
                    <a:pt x="55" y="219"/>
                    <a:pt x="56" y="225"/>
                    <a:pt x="56" y="226"/>
                  </a:cubicBezTo>
                  <a:cubicBezTo>
                    <a:pt x="56" y="228"/>
                    <a:pt x="58" y="232"/>
                    <a:pt x="59" y="233"/>
                  </a:cubicBezTo>
                  <a:cubicBezTo>
                    <a:pt x="59" y="234"/>
                    <a:pt x="60" y="237"/>
                    <a:pt x="60" y="237"/>
                  </a:cubicBezTo>
                  <a:cubicBezTo>
                    <a:pt x="60" y="237"/>
                    <a:pt x="60" y="238"/>
                    <a:pt x="60" y="238"/>
                  </a:cubicBezTo>
                  <a:cubicBezTo>
                    <a:pt x="60" y="238"/>
                    <a:pt x="62" y="238"/>
                    <a:pt x="63" y="239"/>
                  </a:cubicBezTo>
                  <a:cubicBezTo>
                    <a:pt x="63" y="239"/>
                    <a:pt x="66" y="239"/>
                    <a:pt x="68" y="239"/>
                  </a:cubicBezTo>
                  <a:cubicBezTo>
                    <a:pt x="69" y="239"/>
                    <a:pt x="68" y="237"/>
                    <a:pt x="67" y="237"/>
                  </a:cubicBezTo>
                  <a:cubicBezTo>
                    <a:pt x="67" y="236"/>
                    <a:pt x="66" y="234"/>
                    <a:pt x="66" y="233"/>
                  </a:cubicBezTo>
                  <a:cubicBezTo>
                    <a:pt x="65" y="233"/>
                    <a:pt x="65" y="230"/>
                    <a:pt x="65" y="229"/>
                  </a:cubicBezTo>
                  <a:cubicBezTo>
                    <a:pt x="66" y="228"/>
                    <a:pt x="68" y="227"/>
                    <a:pt x="68" y="226"/>
                  </a:cubicBezTo>
                  <a:cubicBezTo>
                    <a:pt x="68" y="225"/>
                    <a:pt x="68" y="222"/>
                    <a:pt x="68" y="222"/>
                  </a:cubicBezTo>
                  <a:cubicBezTo>
                    <a:pt x="67" y="222"/>
                    <a:pt x="68" y="218"/>
                    <a:pt x="68" y="216"/>
                  </a:cubicBezTo>
                  <a:cubicBezTo>
                    <a:pt x="67" y="214"/>
                    <a:pt x="71" y="213"/>
                    <a:pt x="71" y="211"/>
                  </a:cubicBezTo>
                  <a:cubicBezTo>
                    <a:pt x="71" y="210"/>
                    <a:pt x="75" y="208"/>
                    <a:pt x="76" y="207"/>
                  </a:cubicBezTo>
                  <a:cubicBezTo>
                    <a:pt x="77" y="207"/>
                    <a:pt x="78" y="203"/>
                    <a:pt x="77" y="202"/>
                  </a:cubicBezTo>
                  <a:cubicBezTo>
                    <a:pt x="77" y="201"/>
                    <a:pt x="79" y="200"/>
                    <a:pt x="79" y="200"/>
                  </a:cubicBezTo>
                  <a:cubicBezTo>
                    <a:pt x="80" y="200"/>
                    <a:pt x="81" y="199"/>
                    <a:pt x="82" y="199"/>
                  </a:cubicBezTo>
                  <a:cubicBezTo>
                    <a:pt x="82" y="199"/>
                    <a:pt x="83" y="198"/>
                    <a:pt x="83" y="197"/>
                  </a:cubicBezTo>
                  <a:cubicBezTo>
                    <a:pt x="84" y="197"/>
                    <a:pt x="85" y="192"/>
                    <a:pt x="86" y="192"/>
                  </a:cubicBezTo>
                  <a:cubicBezTo>
                    <a:pt x="87" y="191"/>
                    <a:pt x="88" y="188"/>
                    <a:pt x="88" y="187"/>
                  </a:cubicBezTo>
                  <a:cubicBezTo>
                    <a:pt x="88" y="187"/>
                    <a:pt x="89" y="184"/>
                    <a:pt x="90" y="184"/>
                  </a:cubicBezTo>
                  <a:cubicBezTo>
                    <a:pt x="90" y="183"/>
                    <a:pt x="94" y="181"/>
                    <a:pt x="95" y="181"/>
                  </a:cubicBezTo>
                  <a:cubicBezTo>
                    <a:pt x="95" y="181"/>
                    <a:pt x="96" y="175"/>
                    <a:pt x="96" y="173"/>
                  </a:cubicBezTo>
                  <a:cubicBezTo>
                    <a:pt x="97" y="171"/>
                    <a:pt x="98" y="168"/>
                    <a:pt x="98" y="167"/>
                  </a:cubicBezTo>
                  <a:cubicBezTo>
                    <a:pt x="98" y="167"/>
                    <a:pt x="99" y="166"/>
                    <a:pt x="99" y="166"/>
                  </a:cubicBezTo>
                  <a:cubicBezTo>
                    <a:pt x="100" y="166"/>
                    <a:pt x="100" y="163"/>
                    <a:pt x="101" y="162"/>
                  </a:cubicBezTo>
                  <a:cubicBezTo>
                    <a:pt x="101" y="162"/>
                    <a:pt x="103" y="159"/>
                    <a:pt x="104" y="159"/>
                  </a:cubicBezTo>
                  <a:cubicBezTo>
                    <a:pt x="104" y="158"/>
                    <a:pt x="104" y="156"/>
                    <a:pt x="104" y="155"/>
                  </a:cubicBezTo>
                  <a:cubicBezTo>
                    <a:pt x="104" y="155"/>
                    <a:pt x="104" y="155"/>
                    <a:pt x="104" y="154"/>
                  </a:cubicBezTo>
                  <a:cubicBezTo>
                    <a:pt x="104" y="152"/>
                    <a:pt x="104" y="152"/>
                    <a:pt x="104" y="152"/>
                  </a:cubicBezTo>
                  <a:cubicBezTo>
                    <a:pt x="104" y="150"/>
                    <a:pt x="102" y="148"/>
                    <a:pt x="101" y="148"/>
                  </a:cubicBezTo>
                  <a:cubicBezTo>
                    <a:pt x="101" y="149"/>
                    <a:pt x="98" y="147"/>
                    <a:pt x="97" y="146"/>
                  </a:cubicBezTo>
                  <a:cubicBezTo>
                    <a:pt x="96" y="146"/>
                    <a:pt x="93" y="145"/>
                    <a:pt x="93" y="145"/>
                  </a:cubicBezTo>
                  <a:cubicBezTo>
                    <a:pt x="92" y="145"/>
                    <a:pt x="89" y="143"/>
                    <a:pt x="88" y="143"/>
                  </a:cubicBezTo>
                  <a:cubicBezTo>
                    <a:pt x="87" y="143"/>
                    <a:pt x="84" y="142"/>
                    <a:pt x="84" y="142"/>
                  </a:cubicBezTo>
                  <a:cubicBezTo>
                    <a:pt x="83" y="141"/>
                    <a:pt x="82" y="137"/>
                    <a:pt x="80" y="136"/>
                  </a:cubicBezTo>
                  <a:cubicBezTo>
                    <a:pt x="78" y="134"/>
                    <a:pt x="74" y="131"/>
                    <a:pt x="73" y="130"/>
                  </a:cubicBezTo>
                  <a:cubicBezTo>
                    <a:pt x="73" y="129"/>
                    <a:pt x="68" y="126"/>
                    <a:pt x="67" y="125"/>
                  </a:cubicBezTo>
                  <a:cubicBezTo>
                    <a:pt x="66" y="125"/>
                    <a:pt x="64" y="124"/>
                    <a:pt x="63" y="125"/>
                  </a:cubicBezTo>
                  <a:cubicBezTo>
                    <a:pt x="63" y="125"/>
                    <a:pt x="61" y="122"/>
                    <a:pt x="61" y="122"/>
                  </a:cubicBezTo>
                  <a:cubicBezTo>
                    <a:pt x="60" y="121"/>
                    <a:pt x="57" y="120"/>
                    <a:pt x="57" y="121"/>
                  </a:cubicBezTo>
                  <a:cubicBezTo>
                    <a:pt x="57" y="122"/>
                    <a:pt x="55" y="121"/>
                    <a:pt x="55" y="121"/>
                  </a:cubicBezTo>
                  <a:cubicBezTo>
                    <a:pt x="54" y="120"/>
                    <a:pt x="53" y="121"/>
                    <a:pt x="52" y="121"/>
                  </a:cubicBezTo>
                  <a:cubicBezTo>
                    <a:pt x="52" y="121"/>
                    <a:pt x="49" y="125"/>
                    <a:pt x="48" y="126"/>
                  </a:cubicBezTo>
                  <a:cubicBezTo>
                    <a:pt x="47" y="126"/>
                    <a:pt x="46" y="125"/>
                    <a:pt x="45" y="125"/>
                  </a:cubicBezTo>
                  <a:cubicBezTo>
                    <a:pt x="45" y="124"/>
                    <a:pt x="42" y="125"/>
                    <a:pt x="42" y="126"/>
                  </a:cubicBezTo>
                  <a:cubicBezTo>
                    <a:pt x="41" y="126"/>
                    <a:pt x="39" y="122"/>
                    <a:pt x="40" y="120"/>
                  </a:cubicBezTo>
                  <a:cubicBezTo>
                    <a:pt x="40" y="118"/>
                    <a:pt x="38" y="115"/>
                    <a:pt x="36" y="114"/>
                  </a:cubicBezTo>
                  <a:cubicBezTo>
                    <a:pt x="35" y="114"/>
                    <a:pt x="34" y="110"/>
                    <a:pt x="35" y="109"/>
                  </a:cubicBezTo>
                  <a:cubicBezTo>
                    <a:pt x="35" y="108"/>
                    <a:pt x="32" y="107"/>
                    <a:pt x="31" y="107"/>
                  </a:cubicBezTo>
                  <a:cubicBezTo>
                    <a:pt x="30" y="106"/>
                    <a:pt x="28" y="109"/>
                    <a:pt x="28" y="109"/>
                  </a:cubicBezTo>
                  <a:cubicBezTo>
                    <a:pt x="28" y="110"/>
                    <a:pt x="20" y="108"/>
                    <a:pt x="21" y="104"/>
                  </a:cubicBezTo>
                  <a:cubicBezTo>
                    <a:pt x="22" y="100"/>
                    <a:pt x="25" y="95"/>
                    <a:pt x="26" y="95"/>
                  </a:cubicBezTo>
                  <a:cubicBezTo>
                    <a:pt x="27" y="94"/>
                    <a:pt x="32" y="94"/>
                    <a:pt x="33" y="94"/>
                  </a:cubicBezTo>
                  <a:cubicBezTo>
                    <a:pt x="34" y="95"/>
                    <a:pt x="35" y="94"/>
                    <a:pt x="35" y="94"/>
                  </a:cubicBezTo>
                  <a:cubicBezTo>
                    <a:pt x="35" y="94"/>
                    <a:pt x="39" y="94"/>
                    <a:pt x="40" y="95"/>
                  </a:cubicBezTo>
                  <a:cubicBezTo>
                    <a:pt x="41" y="95"/>
                    <a:pt x="43" y="99"/>
                    <a:pt x="44" y="100"/>
                  </a:cubicBezTo>
                  <a:cubicBezTo>
                    <a:pt x="45" y="101"/>
                    <a:pt x="45" y="97"/>
                    <a:pt x="46" y="96"/>
                  </a:cubicBezTo>
                  <a:cubicBezTo>
                    <a:pt x="46" y="96"/>
                    <a:pt x="45" y="93"/>
                    <a:pt x="45" y="93"/>
                  </a:cubicBezTo>
                  <a:cubicBezTo>
                    <a:pt x="44" y="92"/>
                    <a:pt x="47" y="87"/>
                    <a:pt x="48" y="86"/>
                  </a:cubicBezTo>
                  <a:cubicBezTo>
                    <a:pt x="50" y="85"/>
                    <a:pt x="52" y="82"/>
                    <a:pt x="52" y="82"/>
                  </a:cubicBezTo>
                  <a:cubicBezTo>
                    <a:pt x="52" y="81"/>
                    <a:pt x="53" y="81"/>
                    <a:pt x="54" y="81"/>
                  </a:cubicBezTo>
                  <a:cubicBezTo>
                    <a:pt x="54" y="80"/>
                    <a:pt x="54" y="76"/>
                    <a:pt x="54" y="75"/>
                  </a:cubicBezTo>
                  <a:cubicBezTo>
                    <a:pt x="55" y="74"/>
                    <a:pt x="58" y="72"/>
                    <a:pt x="59" y="72"/>
                  </a:cubicBezTo>
                  <a:cubicBezTo>
                    <a:pt x="60" y="72"/>
                    <a:pt x="61" y="69"/>
                    <a:pt x="61" y="68"/>
                  </a:cubicBezTo>
                  <a:cubicBezTo>
                    <a:pt x="60" y="68"/>
                    <a:pt x="63" y="65"/>
                    <a:pt x="65" y="65"/>
                  </a:cubicBezTo>
                  <a:cubicBezTo>
                    <a:pt x="67" y="64"/>
                    <a:pt x="68" y="66"/>
                    <a:pt x="68" y="66"/>
                  </a:cubicBezTo>
                  <a:cubicBezTo>
                    <a:pt x="68" y="66"/>
                    <a:pt x="70" y="65"/>
                    <a:pt x="71" y="64"/>
                  </a:cubicBezTo>
                  <a:cubicBezTo>
                    <a:pt x="72" y="63"/>
                    <a:pt x="71" y="61"/>
                    <a:pt x="70" y="61"/>
                  </a:cubicBezTo>
                  <a:cubicBezTo>
                    <a:pt x="70" y="60"/>
                    <a:pt x="70" y="58"/>
                    <a:pt x="71" y="58"/>
                  </a:cubicBezTo>
                  <a:cubicBezTo>
                    <a:pt x="72" y="57"/>
                    <a:pt x="73" y="55"/>
                    <a:pt x="72" y="55"/>
                  </a:cubicBezTo>
                  <a:cubicBezTo>
                    <a:pt x="72" y="54"/>
                    <a:pt x="76" y="55"/>
                    <a:pt x="77" y="54"/>
                  </a:cubicBezTo>
                  <a:cubicBezTo>
                    <a:pt x="79" y="53"/>
                    <a:pt x="78" y="57"/>
                    <a:pt x="77" y="58"/>
                  </a:cubicBezTo>
                  <a:cubicBezTo>
                    <a:pt x="76" y="60"/>
                    <a:pt x="77" y="61"/>
                    <a:pt x="78" y="61"/>
                  </a:cubicBezTo>
                  <a:cubicBezTo>
                    <a:pt x="79" y="60"/>
                    <a:pt x="79" y="61"/>
                    <a:pt x="80" y="62"/>
                  </a:cubicBezTo>
                  <a:cubicBezTo>
                    <a:pt x="80" y="62"/>
                    <a:pt x="81" y="61"/>
                    <a:pt x="82" y="62"/>
                  </a:cubicBezTo>
                  <a:cubicBezTo>
                    <a:pt x="83" y="62"/>
                    <a:pt x="84" y="61"/>
                    <a:pt x="84" y="60"/>
                  </a:cubicBezTo>
                  <a:cubicBezTo>
                    <a:pt x="84" y="59"/>
                    <a:pt x="81" y="57"/>
                    <a:pt x="81" y="56"/>
                  </a:cubicBezTo>
                  <a:cubicBezTo>
                    <a:pt x="81" y="56"/>
                    <a:pt x="81" y="50"/>
                    <a:pt x="81" y="49"/>
                  </a:cubicBezTo>
                  <a:cubicBezTo>
                    <a:pt x="80" y="48"/>
                    <a:pt x="79" y="46"/>
                    <a:pt x="78" y="46"/>
                  </a:cubicBezTo>
                  <a:cubicBezTo>
                    <a:pt x="78" y="47"/>
                    <a:pt x="77" y="43"/>
                    <a:pt x="76" y="43"/>
                  </a:cubicBezTo>
                  <a:cubicBezTo>
                    <a:pt x="75" y="42"/>
                    <a:pt x="75" y="40"/>
                    <a:pt x="75" y="40"/>
                  </a:cubicBezTo>
                  <a:cubicBezTo>
                    <a:pt x="75" y="39"/>
                    <a:pt x="73" y="37"/>
                    <a:pt x="72" y="35"/>
                  </a:cubicBezTo>
                  <a:cubicBezTo>
                    <a:pt x="71" y="34"/>
                    <a:pt x="70" y="34"/>
                    <a:pt x="70" y="35"/>
                  </a:cubicBezTo>
                  <a:cubicBezTo>
                    <a:pt x="70" y="35"/>
                    <a:pt x="68" y="35"/>
                    <a:pt x="68" y="35"/>
                  </a:cubicBezTo>
                  <a:cubicBezTo>
                    <a:pt x="67" y="35"/>
                    <a:pt x="66" y="32"/>
                    <a:pt x="66" y="31"/>
                  </a:cubicBezTo>
                  <a:cubicBezTo>
                    <a:pt x="66" y="30"/>
                    <a:pt x="63" y="30"/>
                    <a:pt x="62" y="29"/>
                  </a:cubicBezTo>
                  <a:cubicBezTo>
                    <a:pt x="62" y="28"/>
                    <a:pt x="59" y="29"/>
                    <a:pt x="59" y="28"/>
                  </a:cubicBezTo>
                  <a:cubicBezTo>
                    <a:pt x="59" y="27"/>
                    <a:pt x="57" y="27"/>
                    <a:pt x="56" y="27"/>
                  </a:cubicBezTo>
                  <a:cubicBezTo>
                    <a:pt x="56" y="27"/>
                    <a:pt x="56" y="35"/>
                    <a:pt x="56" y="37"/>
                  </a:cubicBezTo>
                  <a:cubicBezTo>
                    <a:pt x="55" y="40"/>
                    <a:pt x="53" y="41"/>
                    <a:pt x="53" y="41"/>
                  </a:cubicBezTo>
                  <a:cubicBezTo>
                    <a:pt x="52" y="41"/>
                    <a:pt x="53" y="43"/>
                    <a:pt x="53" y="43"/>
                  </a:cubicBezTo>
                  <a:cubicBezTo>
                    <a:pt x="53" y="43"/>
                    <a:pt x="52" y="45"/>
                    <a:pt x="51" y="47"/>
                  </a:cubicBezTo>
                  <a:cubicBezTo>
                    <a:pt x="51" y="49"/>
                    <a:pt x="50" y="47"/>
                    <a:pt x="49" y="45"/>
                  </a:cubicBezTo>
                  <a:cubicBezTo>
                    <a:pt x="49" y="44"/>
                    <a:pt x="47" y="42"/>
                    <a:pt x="47" y="42"/>
                  </a:cubicBezTo>
                  <a:cubicBezTo>
                    <a:pt x="47" y="43"/>
                    <a:pt x="46" y="42"/>
                    <a:pt x="45" y="42"/>
                  </a:cubicBezTo>
                  <a:cubicBezTo>
                    <a:pt x="45" y="42"/>
                    <a:pt x="42" y="40"/>
                    <a:pt x="40" y="40"/>
                  </a:cubicBezTo>
                  <a:cubicBezTo>
                    <a:pt x="39" y="39"/>
                    <a:pt x="38" y="35"/>
                    <a:pt x="38" y="35"/>
                  </a:cubicBezTo>
                  <a:cubicBezTo>
                    <a:pt x="37" y="34"/>
                    <a:pt x="38" y="34"/>
                    <a:pt x="37" y="33"/>
                  </a:cubicBezTo>
                  <a:cubicBezTo>
                    <a:pt x="37" y="33"/>
                    <a:pt x="40" y="30"/>
                    <a:pt x="41" y="30"/>
                  </a:cubicBezTo>
                  <a:cubicBezTo>
                    <a:pt x="41" y="29"/>
                    <a:pt x="44" y="25"/>
                    <a:pt x="45" y="24"/>
                  </a:cubicBezTo>
                  <a:cubicBezTo>
                    <a:pt x="46" y="24"/>
                    <a:pt x="47" y="22"/>
                    <a:pt x="47" y="21"/>
                  </a:cubicBezTo>
                  <a:cubicBezTo>
                    <a:pt x="47" y="21"/>
                    <a:pt x="51" y="20"/>
                    <a:pt x="53" y="19"/>
                  </a:cubicBezTo>
                  <a:cubicBezTo>
                    <a:pt x="54" y="19"/>
                    <a:pt x="55" y="15"/>
                    <a:pt x="55" y="14"/>
                  </a:cubicBezTo>
                  <a:cubicBezTo>
                    <a:pt x="55" y="13"/>
                    <a:pt x="54" y="11"/>
                    <a:pt x="54" y="11"/>
                  </a:cubicBezTo>
                  <a:cubicBezTo>
                    <a:pt x="53" y="11"/>
                    <a:pt x="56" y="10"/>
                    <a:pt x="56" y="11"/>
                  </a:cubicBezTo>
                  <a:cubicBezTo>
                    <a:pt x="57" y="11"/>
                    <a:pt x="60" y="10"/>
                    <a:pt x="61" y="11"/>
                  </a:cubicBezTo>
                  <a:cubicBezTo>
                    <a:pt x="62" y="11"/>
                    <a:pt x="63" y="12"/>
                    <a:pt x="65" y="13"/>
                  </a:cubicBezTo>
                  <a:cubicBezTo>
                    <a:pt x="65" y="13"/>
                    <a:pt x="65" y="13"/>
                    <a:pt x="65" y="16"/>
                  </a:cubicBezTo>
                  <a:cubicBezTo>
                    <a:pt x="64" y="20"/>
                    <a:pt x="64" y="20"/>
                    <a:pt x="64" y="20"/>
                  </a:cubicBezTo>
                  <a:cubicBezTo>
                    <a:pt x="60" y="22"/>
                    <a:pt x="59" y="24"/>
                    <a:pt x="61" y="24"/>
                  </a:cubicBezTo>
                  <a:cubicBezTo>
                    <a:pt x="62" y="24"/>
                    <a:pt x="68" y="27"/>
                    <a:pt x="69" y="28"/>
                  </a:cubicBezTo>
                  <a:cubicBezTo>
                    <a:pt x="71" y="29"/>
                    <a:pt x="72" y="26"/>
                    <a:pt x="72" y="25"/>
                  </a:cubicBezTo>
                  <a:cubicBezTo>
                    <a:pt x="73" y="25"/>
                    <a:pt x="73" y="22"/>
                    <a:pt x="72" y="21"/>
                  </a:cubicBezTo>
                  <a:cubicBezTo>
                    <a:pt x="72" y="21"/>
                    <a:pt x="74" y="21"/>
                    <a:pt x="75" y="21"/>
                  </a:cubicBezTo>
                  <a:cubicBezTo>
                    <a:pt x="75" y="22"/>
                    <a:pt x="76" y="21"/>
                    <a:pt x="77" y="20"/>
                  </a:cubicBezTo>
                  <a:cubicBezTo>
                    <a:pt x="77" y="20"/>
                    <a:pt x="77" y="18"/>
                    <a:pt x="78" y="17"/>
                  </a:cubicBezTo>
                  <a:cubicBezTo>
                    <a:pt x="78" y="17"/>
                    <a:pt x="77" y="16"/>
                    <a:pt x="77" y="16"/>
                  </a:cubicBezTo>
                  <a:cubicBezTo>
                    <a:pt x="76" y="15"/>
                    <a:pt x="74" y="14"/>
                    <a:pt x="73" y="14"/>
                  </a:cubicBezTo>
                  <a:cubicBezTo>
                    <a:pt x="72" y="13"/>
                    <a:pt x="72" y="11"/>
                    <a:pt x="72" y="11"/>
                  </a:cubicBezTo>
                  <a:cubicBezTo>
                    <a:pt x="73" y="11"/>
                    <a:pt x="72" y="8"/>
                    <a:pt x="72" y="8"/>
                  </a:cubicBezTo>
                  <a:cubicBezTo>
                    <a:pt x="71" y="7"/>
                    <a:pt x="68" y="6"/>
                    <a:pt x="67" y="6"/>
                  </a:cubicBezTo>
                  <a:cubicBezTo>
                    <a:pt x="67" y="6"/>
                    <a:pt x="66" y="4"/>
                    <a:pt x="65" y="4"/>
                  </a:cubicBezTo>
                  <a:cubicBezTo>
                    <a:pt x="64" y="3"/>
                    <a:pt x="61" y="3"/>
                    <a:pt x="60" y="3"/>
                  </a:cubicBezTo>
                  <a:cubicBezTo>
                    <a:pt x="59" y="3"/>
                    <a:pt x="57" y="1"/>
                    <a:pt x="56" y="1"/>
                  </a:cubicBezTo>
                  <a:cubicBezTo>
                    <a:pt x="54" y="2"/>
                    <a:pt x="53" y="0"/>
                    <a:pt x="52" y="0"/>
                  </a:cubicBezTo>
                  <a:cubicBezTo>
                    <a:pt x="52" y="0"/>
                    <a:pt x="48" y="4"/>
                    <a:pt x="48" y="6"/>
                  </a:cubicBezTo>
                  <a:cubicBezTo>
                    <a:pt x="48" y="9"/>
                    <a:pt x="49" y="11"/>
                    <a:pt x="50" y="11"/>
                  </a:cubicBezTo>
                  <a:cubicBezTo>
                    <a:pt x="51" y="12"/>
                    <a:pt x="50" y="14"/>
                    <a:pt x="49" y="15"/>
                  </a:cubicBezTo>
                  <a:cubicBezTo>
                    <a:pt x="49" y="15"/>
                    <a:pt x="47" y="14"/>
                    <a:pt x="48" y="13"/>
                  </a:cubicBezTo>
                  <a:cubicBezTo>
                    <a:pt x="48" y="13"/>
                    <a:pt x="46" y="10"/>
                    <a:pt x="46" y="9"/>
                  </a:cubicBezTo>
                  <a:cubicBezTo>
                    <a:pt x="45" y="8"/>
                    <a:pt x="43" y="7"/>
                    <a:pt x="42" y="7"/>
                  </a:cubicBezTo>
                  <a:cubicBezTo>
                    <a:pt x="41" y="8"/>
                    <a:pt x="41" y="8"/>
                    <a:pt x="40" y="9"/>
                  </a:cubicBezTo>
                  <a:cubicBezTo>
                    <a:pt x="40" y="10"/>
                    <a:pt x="40" y="11"/>
                    <a:pt x="40" y="12"/>
                  </a:cubicBezTo>
                  <a:cubicBezTo>
                    <a:pt x="40" y="14"/>
                    <a:pt x="38" y="14"/>
                    <a:pt x="38" y="13"/>
                  </a:cubicBezTo>
                  <a:cubicBezTo>
                    <a:pt x="38" y="13"/>
                    <a:pt x="37" y="13"/>
                    <a:pt x="37" y="13"/>
                  </a:cubicBezTo>
                  <a:cubicBezTo>
                    <a:pt x="36" y="14"/>
                    <a:pt x="35" y="15"/>
                    <a:pt x="34" y="15"/>
                  </a:cubicBezTo>
                  <a:cubicBezTo>
                    <a:pt x="34" y="16"/>
                    <a:pt x="33" y="17"/>
                    <a:pt x="32" y="18"/>
                  </a:cubicBezTo>
                  <a:cubicBezTo>
                    <a:pt x="32" y="19"/>
                    <a:pt x="31" y="20"/>
                    <a:pt x="30" y="21"/>
                  </a:cubicBezTo>
                  <a:cubicBezTo>
                    <a:pt x="30" y="22"/>
                    <a:pt x="29" y="23"/>
                    <a:pt x="28" y="24"/>
                  </a:cubicBezTo>
                  <a:cubicBezTo>
                    <a:pt x="27" y="25"/>
                    <a:pt x="27" y="26"/>
                    <a:pt x="26" y="28"/>
                  </a:cubicBezTo>
                  <a:cubicBezTo>
                    <a:pt x="25" y="29"/>
                    <a:pt x="24" y="30"/>
                    <a:pt x="23" y="32"/>
                  </a:cubicBezTo>
                  <a:cubicBezTo>
                    <a:pt x="22" y="33"/>
                    <a:pt x="22" y="34"/>
                    <a:pt x="21" y="35"/>
                  </a:cubicBezTo>
                  <a:cubicBezTo>
                    <a:pt x="21" y="36"/>
                    <a:pt x="20" y="37"/>
                    <a:pt x="20" y="37"/>
                  </a:cubicBezTo>
                  <a:cubicBezTo>
                    <a:pt x="19" y="39"/>
                    <a:pt x="18" y="40"/>
                    <a:pt x="18" y="41"/>
                  </a:cubicBezTo>
                  <a:cubicBezTo>
                    <a:pt x="17" y="42"/>
                    <a:pt x="17" y="42"/>
                    <a:pt x="17" y="43"/>
                  </a:cubicBezTo>
                  <a:cubicBezTo>
                    <a:pt x="15" y="46"/>
                    <a:pt x="14" y="49"/>
                    <a:pt x="13" y="52"/>
                  </a:cubicBezTo>
                  <a:cubicBezTo>
                    <a:pt x="13" y="52"/>
                    <a:pt x="12" y="52"/>
                    <a:pt x="12" y="52"/>
                  </a:cubicBezTo>
                  <a:cubicBezTo>
                    <a:pt x="12" y="53"/>
                    <a:pt x="11" y="55"/>
                    <a:pt x="11" y="56"/>
                  </a:cubicBezTo>
                  <a:cubicBezTo>
                    <a:pt x="10" y="57"/>
                    <a:pt x="10" y="58"/>
                    <a:pt x="10" y="58"/>
                  </a:cubicBezTo>
                  <a:cubicBezTo>
                    <a:pt x="9" y="60"/>
                    <a:pt x="9" y="61"/>
                    <a:pt x="8" y="63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6" y="69"/>
                    <a:pt x="5" y="74"/>
                    <a:pt x="3" y="79"/>
                  </a:cubicBezTo>
                  <a:cubicBezTo>
                    <a:pt x="3" y="80"/>
                    <a:pt x="3" y="80"/>
                    <a:pt x="3" y="80"/>
                  </a:cubicBezTo>
                  <a:cubicBezTo>
                    <a:pt x="2" y="86"/>
                    <a:pt x="1" y="92"/>
                    <a:pt x="0" y="97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1" y="98"/>
                    <a:pt x="2" y="99"/>
                    <a:pt x="2" y="100"/>
                  </a:cubicBezTo>
                  <a:cubicBezTo>
                    <a:pt x="3" y="102"/>
                    <a:pt x="5" y="103"/>
                    <a:pt x="5" y="103"/>
                  </a:cubicBezTo>
                  <a:cubicBezTo>
                    <a:pt x="6" y="103"/>
                    <a:pt x="6" y="100"/>
                    <a:pt x="6" y="99"/>
                  </a:cubicBezTo>
                  <a:cubicBezTo>
                    <a:pt x="5" y="99"/>
                    <a:pt x="6" y="98"/>
                    <a:pt x="6" y="99"/>
                  </a:cubicBezTo>
                  <a:cubicBezTo>
                    <a:pt x="6" y="99"/>
                    <a:pt x="9" y="102"/>
                    <a:pt x="9" y="103"/>
                  </a:cubicBezTo>
                  <a:cubicBezTo>
                    <a:pt x="10" y="104"/>
                    <a:pt x="11" y="110"/>
                    <a:pt x="12" y="111"/>
                  </a:cubicBezTo>
                  <a:cubicBezTo>
                    <a:pt x="13" y="113"/>
                    <a:pt x="20" y="115"/>
                    <a:pt x="22" y="116"/>
                  </a:cubicBezTo>
                  <a:cubicBezTo>
                    <a:pt x="24" y="116"/>
                    <a:pt x="27" y="119"/>
                    <a:pt x="28" y="120"/>
                  </a:cubicBezTo>
                  <a:cubicBezTo>
                    <a:pt x="28" y="120"/>
                    <a:pt x="31" y="121"/>
                    <a:pt x="32" y="121"/>
                  </a:cubicBezTo>
                  <a:cubicBezTo>
                    <a:pt x="32" y="121"/>
                    <a:pt x="34" y="123"/>
                    <a:pt x="35" y="124"/>
                  </a:cubicBezTo>
                  <a:cubicBezTo>
                    <a:pt x="35" y="124"/>
                    <a:pt x="36" y="126"/>
                    <a:pt x="36" y="126"/>
                  </a:cubicBezTo>
                  <a:cubicBezTo>
                    <a:pt x="36" y="126"/>
                    <a:pt x="40" y="128"/>
                    <a:pt x="41" y="129"/>
                  </a:cubicBezTo>
                  <a:cubicBezTo>
                    <a:pt x="42" y="130"/>
                    <a:pt x="43" y="130"/>
                    <a:pt x="44" y="129"/>
                  </a:cubicBezTo>
                  <a:cubicBezTo>
                    <a:pt x="44" y="129"/>
                    <a:pt x="45" y="131"/>
                    <a:pt x="45" y="132"/>
                  </a:cubicBezTo>
                  <a:cubicBezTo>
                    <a:pt x="46" y="133"/>
                    <a:pt x="46" y="135"/>
                    <a:pt x="45" y="136"/>
                  </a:cubicBezTo>
                  <a:cubicBezTo>
                    <a:pt x="45" y="136"/>
                    <a:pt x="44" y="140"/>
                    <a:pt x="44" y="141"/>
                  </a:cubicBezTo>
                  <a:cubicBezTo>
                    <a:pt x="43" y="142"/>
                    <a:pt x="42" y="147"/>
                    <a:pt x="42" y="149"/>
                  </a:cubicBezTo>
                  <a:cubicBezTo>
                    <a:pt x="42" y="150"/>
                    <a:pt x="44" y="152"/>
                    <a:pt x="45" y="153"/>
                  </a:cubicBezTo>
                  <a:cubicBezTo>
                    <a:pt x="46" y="153"/>
                    <a:pt x="45" y="154"/>
                    <a:pt x="45" y="154"/>
                  </a:cubicBezTo>
                  <a:cubicBezTo>
                    <a:pt x="44" y="154"/>
                    <a:pt x="44" y="160"/>
                    <a:pt x="46" y="161"/>
                  </a:cubicBezTo>
                  <a:cubicBezTo>
                    <a:pt x="48" y="162"/>
                    <a:pt x="49" y="164"/>
                    <a:pt x="49" y="165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2" name="Line 44"/>
            <p:cNvSpPr>
              <a:spLocks noChangeShapeType="1"/>
            </p:cNvSpPr>
            <p:nvPr/>
          </p:nvSpPr>
          <p:spPr bwMode="auto">
            <a:xfrm flipH="1">
              <a:off x="1910402" y="2308698"/>
              <a:ext cx="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3" name="Line 45"/>
            <p:cNvSpPr>
              <a:spLocks noChangeShapeType="1"/>
            </p:cNvSpPr>
            <p:nvPr/>
          </p:nvSpPr>
          <p:spPr bwMode="auto">
            <a:xfrm flipH="1">
              <a:off x="1910402" y="2308698"/>
              <a:ext cx="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4" name="Freeform 46"/>
            <p:cNvSpPr/>
            <p:nvPr/>
          </p:nvSpPr>
          <p:spPr bwMode="auto">
            <a:xfrm>
              <a:off x="1799044" y="1748845"/>
              <a:ext cx="209433" cy="142007"/>
            </a:xfrm>
            <a:custGeom>
              <a:avLst/>
              <a:gdLst>
                <a:gd name="T0" fmla="*/ 7 w 34"/>
                <a:gd name="T1" fmla="*/ 23 h 23"/>
                <a:gd name="T2" fmla="*/ 12 w 34"/>
                <a:gd name="T3" fmla="*/ 21 h 23"/>
                <a:gd name="T4" fmla="*/ 12 w 34"/>
                <a:gd name="T5" fmla="*/ 19 h 23"/>
                <a:gd name="T6" fmla="*/ 13 w 34"/>
                <a:gd name="T7" fmla="*/ 19 h 23"/>
                <a:gd name="T8" fmla="*/ 15 w 34"/>
                <a:gd name="T9" fmla="*/ 14 h 23"/>
                <a:gd name="T10" fmla="*/ 22 w 34"/>
                <a:gd name="T11" fmla="*/ 11 h 23"/>
                <a:gd name="T12" fmla="*/ 26 w 34"/>
                <a:gd name="T13" fmla="*/ 8 h 23"/>
                <a:gd name="T14" fmla="*/ 28 w 34"/>
                <a:gd name="T15" fmla="*/ 5 h 23"/>
                <a:gd name="T16" fmla="*/ 32 w 34"/>
                <a:gd name="T17" fmla="*/ 2 h 23"/>
                <a:gd name="T18" fmla="*/ 34 w 34"/>
                <a:gd name="T19" fmla="*/ 0 h 23"/>
                <a:gd name="T20" fmla="*/ 20 w 34"/>
                <a:gd name="T21" fmla="*/ 7 h 23"/>
                <a:gd name="T22" fmla="*/ 20 w 34"/>
                <a:gd name="T23" fmla="*/ 7 h 23"/>
                <a:gd name="T24" fmla="*/ 15 w 34"/>
                <a:gd name="T25" fmla="*/ 11 h 23"/>
                <a:gd name="T26" fmla="*/ 11 w 34"/>
                <a:gd name="T27" fmla="*/ 14 h 23"/>
                <a:gd name="T28" fmla="*/ 10 w 34"/>
                <a:gd name="T29" fmla="*/ 15 h 23"/>
                <a:gd name="T30" fmla="*/ 6 w 34"/>
                <a:gd name="T31" fmla="*/ 19 h 23"/>
                <a:gd name="T32" fmla="*/ 5 w 34"/>
                <a:gd name="T33" fmla="*/ 19 h 23"/>
                <a:gd name="T34" fmla="*/ 0 w 34"/>
                <a:gd name="T35" fmla="*/ 23 h 23"/>
                <a:gd name="T36" fmla="*/ 7 w 34"/>
                <a:gd name="T37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4" h="23">
                  <a:moveTo>
                    <a:pt x="7" y="23"/>
                  </a:moveTo>
                  <a:cubicBezTo>
                    <a:pt x="9" y="22"/>
                    <a:pt x="12" y="22"/>
                    <a:pt x="12" y="21"/>
                  </a:cubicBezTo>
                  <a:cubicBezTo>
                    <a:pt x="12" y="21"/>
                    <a:pt x="12" y="19"/>
                    <a:pt x="12" y="19"/>
                  </a:cubicBezTo>
                  <a:cubicBezTo>
                    <a:pt x="12" y="19"/>
                    <a:pt x="12" y="19"/>
                    <a:pt x="13" y="19"/>
                  </a:cubicBezTo>
                  <a:cubicBezTo>
                    <a:pt x="13" y="19"/>
                    <a:pt x="15" y="15"/>
                    <a:pt x="15" y="14"/>
                  </a:cubicBezTo>
                  <a:cubicBezTo>
                    <a:pt x="16" y="13"/>
                    <a:pt x="21" y="12"/>
                    <a:pt x="22" y="11"/>
                  </a:cubicBezTo>
                  <a:cubicBezTo>
                    <a:pt x="23" y="10"/>
                    <a:pt x="25" y="8"/>
                    <a:pt x="26" y="8"/>
                  </a:cubicBezTo>
                  <a:cubicBezTo>
                    <a:pt x="27" y="8"/>
                    <a:pt x="28" y="6"/>
                    <a:pt x="28" y="5"/>
                  </a:cubicBezTo>
                  <a:cubicBezTo>
                    <a:pt x="28" y="5"/>
                    <a:pt x="31" y="3"/>
                    <a:pt x="32" y="2"/>
                  </a:cubicBezTo>
                  <a:cubicBezTo>
                    <a:pt x="33" y="2"/>
                    <a:pt x="34" y="0"/>
                    <a:pt x="34" y="0"/>
                  </a:cubicBezTo>
                  <a:cubicBezTo>
                    <a:pt x="33" y="0"/>
                    <a:pt x="26" y="4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18" y="9"/>
                    <a:pt x="17" y="10"/>
                    <a:pt x="15" y="11"/>
                  </a:cubicBezTo>
                  <a:cubicBezTo>
                    <a:pt x="14" y="12"/>
                    <a:pt x="13" y="13"/>
                    <a:pt x="11" y="14"/>
                  </a:cubicBezTo>
                  <a:cubicBezTo>
                    <a:pt x="11" y="14"/>
                    <a:pt x="10" y="15"/>
                    <a:pt x="10" y="15"/>
                  </a:cubicBezTo>
                  <a:cubicBezTo>
                    <a:pt x="8" y="16"/>
                    <a:pt x="7" y="17"/>
                    <a:pt x="6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3" y="21"/>
                    <a:pt x="2" y="22"/>
                    <a:pt x="0" y="23"/>
                  </a:cubicBezTo>
                  <a:cubicBezTo>
                    <a:pt x="2" y="23"/>
                    <a:pt x="5" y="23"/>
                    <a:pt x="7" y="23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5" name="Freeform 47"/>
            <p:cNvSpPr/>
            <p:nvPr/>
          </p:nvSpPr>
          <p:spPr bwMode="auto">
            <a:xfrm>
              <a:off x="2279209" y="1976668"/>
              <a:ext cx="203304" cy="423976"/>
            </a:xfrm>
            <a:custGeom>
              <a:avLst/>
              <a:gdLst>
                <a:gd name="T0" fmla="*/ 31 w 33"/>
                <a:gd name="T1" fmla="*/ 65 h 69"/>
                <a:gd name="T2" fmla="*/ 31 w 33"/>
                <a:gd name="T3" fmla="*/ 67 h 69"/>
                <a:gd name="T4" fmla="*/ 33 w 33"/>
                <a:gd name="T5" fmla="*/ 65 h 69"/>
                <a:gd name="T6" fmla="*/ 33 w 33"/>
                <a:gd name="T7" fmla="*/ 56 h 69"/>
                <a:gd name="T8" fmla="*/ 33 w 33"/>
                <a:gd name="T9" fmla="*/ 56 h 69"/>
                <a:gd name="T10" fmla="*/ 33 w 33"/>
                <a:gd name="T11" fmla="*/ 55 h 69"/>
                <a:gd name="T12" fmla="*/ 33 w 33"/>
                <a:gd name="T13" fmla="*/ 0 h 69"/>
                <a:gd name="T14" fmla="*/ 31 w 33"/>
                <a:gd name="T15" fmla="*/ 2 h 69"/>
                <a:gd name="T16" fmla="*/ 27 w 33"/>
                <a:gd name="T17" fmla="*/ 9 h 69"/>
                <a:gd name="T18" fmla="*/ 24 w 33"/>
                <a:gd name="T19" fmla="*/ 10 h 69"/>
                <a:gd name="T20" fmla="*/ 23 w 33"/>
                <a:gd name="T21" fmla="*/ 12 h 69"/>
                <a:gd name="T22" fmla="*/ 19 w 33"/>
                <a:gd name="T23" fmla="*/ 16 h 69"/>
                <a:gd name="T24" fmla="*/ 20 w 33"/>
                <a:gd name="T25" fmla="*/ 23 h 69"/>
                <a:gd name="T26" fmla="*/ 22 w 33"/>
                <a:gd name="T27" fmla="*/ 27 h 69"/>
                <a:gd name="T28" fmla="*/ 22 w 33"/>
                <a:gd name="T29" fmla="*/ 31 h 69"/>
                <a:gd name="T30" fmla="*/ 23 w 33"/>
                <a:gd name="T31" fmla="*/ 33 h 69"/>
                <a:gd name="T32" fmla="*/ 19 w 33"/>
                <a:gd name="T33" fmla="*/ 34 h 69"/>
                <a:gd name="T34" fmla="*/ 17 w 33"/>
                <a:gd name="T35" fmla="*/ 37 h 69"/>
                <a:gd name="T36" fmla="*/ 13 w 33"/>
                <a:gd name="T37" fmla="*/ 39 h 69"/>
                <a:gd name="T38" fmla="*/ 14 w 33"/>
                <a:gd name="T39" fmla="*/ 37 h 69"/>
                <a:gd name="T40" fmla="*/ 14 w 33"/>
                <a:gd name="T41" fmla="*/ 34 h 69"/>
                <a:gd name="T42" fmla="*/ 12 w 33"/>
                <a:gd name="T43" fmla="*/ 28 h 69"/>
                <a:gd name="T44" fmla="*/ 10 w 33"/>
                <a:gd name="T45" fmla="*/ 25 h 69"/>
                <a:gd name="T46" fmla="*/ 10 w 33"/>
                <a:gd name="T47" fmla="*/ 23 h 69"/>
                <a:gd name="T48" fmla="*/ 7 w 33"/>
                <a:gd name="T49" fmla="*/ 23 h 69"/>
                <a:gd name="T50" fmla="*/ 6 w 33"/>
                <a:gd name="T51" fmla="*/ 29 h 69"/>
                <a:gd name="T52" fmla="*/ 7 w 33"/>
                <a:gd name="T53" fmla="*/ 32 h 69"/>
                <a:gd name="T54" fmla="*/ 7 w 33"/>
                <a:gd name="T55" fmla="*/ 35 h 69"/>
                <a:gd name="T56" fmla="*/ 6 w 33"/>
                <a:gd name="T57" fmla="*/ 39 h 69"/>
                <a:gd name="T58" fmla="*/ 5 w 33"/>
                <a:gd name="T59" fmla="*/ 42 h 69"/>
                <a:gd name="T60" fmla="*/ 10 w 33"/>
                <a:gd name="T61" fmla="*/ 42 h 69"/>
                <a:gd name="T62" fmla="*/ 12 w 33"/>
                <a:gd name="T63" fmla="*/ 42 h 69"/>
                <a:gd name="T64" fmla="*/ 9 w 33"/>
                <a:gd name="T65" fmla="*/ 44 h 69"/>
                <a:gd name="T66" fmla="*/ 6 w 33"/>
                <a:gd name="T67" fmla="*/ 47 h 69"/>
                <a:gd name="T68" fmla="*/ 7 w 33"/>
                <a:gd name="T69" fmla="*/ 48 h 69"/>
                <a:gd name="T70" fmla="*/ 10 w 33"/>
                <a:gd name="T71" fmla="*/ 52 h 69"/>
                <a:gd name="T72" fmla="*/ 10 w 33"/>
                <a:gd name="T73" fmla="*/ 55 h 69"/>
                <a:gd name="T74" fmla="*/ 4 w 33"/>
                <a:gd name="T75" fmla="*/ 55 h 69"/>
                <a:gd name="T76" fmla="*/ 0 w 33"/>
                <a:gd name="T77" fmla="*/ 60 h 69"/>
                <a:gd name="T78" fmla="*/ 0 w 33"/>
                <a:gd name="T79" fmla="*/ 66 h 69"/>
                <a:gd name="T80" fmla="*/ 5 w 33"/>
                <a:gd name="T81" fmla="*/ 68 h 69"/>
                <a:gd name="T82" fmla="*/ 9 w 33"/>
                <a:gd name="T83" fmla="*/ 68 h 69"/>
                <a:gd name="T84" fmla="*/ 13 w 33"/>
                <a:gd name="T85" fmla="*/ 63 h 69"/>
                <a:gd name="T86" fmla="*/ 17 w 33"/>
                <a:gd name="T87" fmla="*/ 58 h 69"/>
                <a:gd name="T88" fmla="*/ 22 w 33"/>
                <a:gd name="T89" fmla="*/ 56 h 69"/>
                <a:gd name="T90" fmla="*/ 23 w 33"/>
                <a:gd name="T91" fmla="*/ 61 h 69"/>
                <a:gd name="T92" fmla="*/ 27 w 33"/>
                <a:gd name="T93" fmla="*/ 61 h 69"/>
                <a:gd name="T94" fmla="*/ 27 w 33"/>
                <a:gd name="T95" fmla="*/ 59 h 69"/>
                <a:gd name="T96" fmla="*/ 31 w 33"/>
                <a:gd name="T97" fmla="*/ 62 h 69"/>
                <a:gd name="T98" fmla="*/ 31 w 33"/>
                <a:gd name="T99" fmla="*/ 65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3" h="69">
                  <a:moveTo>
                    <a:pt x="31" y="65"/>
                  </a:moveTo>
                  <a:cubicBezTo>
                    <a:pt x="30" y="65"/>
                    <a:pt x="30" y="67"/>
                    <a:pt x="31" y="67"/>
                  </a:cubicBezTo>
                  <a:cubicBezTo>
                    <a:pt x="32" y="67"/>
                    <a:pt x="32" y="66"/>
                    <a:pt x="33" y="65"/>
                  </a:cubicBezTo>
                  <a:cubicBezTo>
                    <a:pt x="33" y="56"/>
                    <a:pt x="33" y="56"/>
                    <a:pt x="33" y="56"/>
                  </a:cubicBezTo>
                  <a:cubicBezTo>
                    <a:pt x="33" y="56"/>
                    <a:pt x="33" y="56"/>
                    <a:pt x="33" y="56"/>
                  </a:cubicBezTo>
                  <a:cubicBezTo>
                    <a:pt x="32" y="55"/>
                    <a:pt x="32" y="55"/>
                    <a:pt x="33" y="55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2" y="1"/>
                    <a:pt x="31" y="2"/>
                    <a:pt x="31" y="2"/>
                  </a:cubicBezTo>
                  <a:cubicBezTo>
                    <a:pt x="30" y="3"/>
                    <a:pt x="27" y="7"/>
                    <a:pt x="27" y="9"/>
                  </a:cubicBezTo>
                  <a:cubicBezTo>
                    <a:pt x="26" y="10"/>
                    <a:pt x="25" y="10"/>
                    <a:pt x="24" y="10"/>
                  </a:cubicBezTo>
                  <a:cubicBezTo>
                    <a:pt x="24" y="10"/>
                    <a:pt x="23" y="11"/>
                    <a:pt x="23" y="12"/>
                  </a:cubicBezTo>
                  <a:cubicBezTo>
                    <a:pt x="23" y="12"/>
                    <a:pt x="20" y="14"/>
                    <a:pt x="19" y="16"/>
                  </a:cubicBezTo>
                  <a:cubicBezTo>
                    <a:pt x="19" y="18"/>
                    <a:pt x="20" y="22"/>
                    <a:pt x="20" y="23"/>
                  </a:cubicBezTo>
                  <a:cubicBezTo>
                    <a:pt x="20" y="25"/>
                    <a:pt x="21" y="27"/>
                    <a:pt x="22" y="27"/>
                  </a:cubicBezTo>
                  <a:cubicBezTo>
                    <a:pt x="23" y="27"/>
                    <a:pt x="23" y="30"/>
                    <a:pt x="22" y="31"/>
                  </a:cubicBezTo>
                  <a:cubicBezTo>
                    <a:pt x="22" y="31"/>
                    <a:pt x="23" y="32"/>
                    <a:pt x="23" y="33"/>
                  </a:cubicBezTo>
                  <a:cubicBezTo>
                    <a:pt x="23" y="33"/>
                    <a:pt x="20" y="34"/>
                    <a:pt x="19" y="34"/>
                  </a:cubicBezTo>
                  <a:cubicBezTo>
                    <a:pt x="19" y="35"/>
                    <a:pt x="17" y="36"/>
                    <a:pt x="17" y="37"/>
                  </a:cubicBezTo>
                  <a:cubicBezTo>
                    <a:pt x="17" y="38"/>
                    <a:pt x="14" y="38"/>
                    <a:pt x="13" y="39"/>
                  </a:cubicBezTo>
                  <a:cubicBezTo>
                    <a:pt x="14" y="38"/>
                    <a:pt x="14" y="38"/>
                    <a:pt x="14" y="37"/>
                  </a:cubicBezTo>
                  <a:cubicBezTo>
                    <a:pt x="15" y="36"/>
                    <a:pt x="14" y="35"/>
                    <a:pt x="14" y="34"/>
                  </a:cubicBezTo>
                  <a:cubicBezTo>
                    <a:pt x="13" y="34"/>
                    <a:pt x="13" y="29"/>
                    <a:pt x="12" y="28"/>
                  </a:cubicBezTo>
                  <a:cubicBezTo>
                    <a:pt x="12" y="27"/>
                    <a:pt x="10" y="25"/>
                    <a:pt x="10" y="25"/>
                  </a:cubicBezTo>
                  <a:cubicBezTo>
                    <a:pt x="9" y="25"/>
                    <a:pt x="10" y="24"/>
                    <a:pt x="10" y="23"/>
                  </a:cubicBezTo>
                  <a:cubicBezTo>
                    <a:pt x="10" y="22"/>
                    <a:pt x="8" y="22"/>
                    <a:pt x="7" y="23"/>
                  </a:cubicBezTo>
                  <a:cubicBezTo>
                    <a:pt x="7" y="23"/>
                    <a:pt x="6" y="28"/>
                    <a:pt x="6" y="29"/>
                  </a:cubicBezTo>
                  <a:cubicBezTo>
                    <a:pt x="6" y="30"/>
                    <a:pt x="7" y="32"/>
                    <a:pt x="7" y="32"/>
                  </a:cubicBezTo>
                  <a:cubicBezTo>
                    <a:pt x="8" y="32"/>
                    <a:pt x="8" y="35"/>
                    <a:pt x="7" y="35"/>
                  </a:cubicBezTo>
                  <a:cubicBezTo>
                    <a:pt x="6" y="35"/>
                    <a:pt x="5" y="38"/>
                    <a:pt x="6" y="39"/>
                  </a:cubicBezTo>
                  <a:cubicBezTo>
                    <a:pt x="6" y="40"/>
                    <a:pt x="5" y="41"/>
                    <a:pt x="5" y="42"/>
                  </a:cubicBezTo>
                  <a:cubicBezTo>
                    <a:pt x="4" y="42"/>
                    <a:pt x="8" y="42"/>
                    <a:pt x="10" y="42"/>
                  </a:cubicBezTo>
                  <a:cubicBezTo>
                    <a:pt x="11" y="42"/>
                    <a:pt x="13" y="42"/>
                    <a:pt x="12" y="42"/>
                  </a:cubicBezTo>
                  <a:cubicBezTo>
                    <a:pt x="12" y="43"/>
                    <a:pt x="9" y="43"/>
                    <a:pt x="9" y="44"/>
                  </a:cubicBezTo>
                  <a:cubicBezTo>
                    <a:pt x="8" y="45"/>
                    <a:pt x="6" y="46"/>
                    <a:pt x="6" y="47"/>
                  </a:cubicBezTo>
                  <a:cubicBezTo>
                    <a:pt x="5" y="47"/>
                    <a:pt x="6" y="48"/>
                    <a:pt x="7" y="48"/>
                  </a:cubicBezTo>
                  <a:cubicBezTo>
                    <a:pt x="8" y="48"/>
                    <a:pt x="9" y="51"/>
                    <a:pt x="10" y="52"/>
                  </a:cubicBezTo>
                  <a:cubicBezTo>
                    <a:pt x="10" y="53"/>
                    <a:pt x="10" y="54"/>
                    <a:pt x="10" y="55"/>
                  </a:cubicBezTo>
                  <a:cubicBezTo>
                    <a:pt x="10" y="55"/>
                    <a:pt x="5" y="54"/>
                    <a:pt x="4" y="55"/>
                  </a:cubicBezTo>
                  <a:cubicBezTo>
                    <a:pt x="2" y="55"/>
                    <a:pt x="0" y="59"/>
                    <a:pt x="0" y="60"/>
                  </a:cubicBezTo>
                  <a:cubicBezTo>
                    <a:pt x="0" y="61"/>
                    <a:pt x="0" y="65"/>
                    <a:pt x="0" y="66"/>
                  </a:cubicBezTo>
                  <a:cubicBezTo>
                    <a:pt x="1" y="67"/>
                    <a:pt x="4" y="67"/>
                    <a:pt x="5" y="68"/>
                  </a:cubicBezTo>
                  <a:cubicBezTo>
                    <a:pt x="5" y="68"/>
                    <a:pt x="9" y="68"/>
                    <a:pt x="9" y="68"/>
                  </a:cubicBezTo>
                  <a:cubicBezTo>
                    <a:pt x="10" y="69"/>
                    <a:pt x="12" y="65"/>
                    <a:pt x="13" y="63"/>
                  </a:cubicBezTo>
                  <a:cubicBezTo>
                    <a:pt x="13" y="62"/>
                    <a:pt x="16" y="59"/>
                    <a:pt x="17" y="58"/>
                  </a:cubicBezTo>
                  <a:cubicBezTo>
                    <a:pt x="18" y="56"/>
                    <a:pt x="21" y="57"/>
                    <a:pt x="22" y="56"/>
                  </a:cubicBezTo>
                  <a:cubicBezTo>
                    <a:pt x="23" y="55"/>
                    <a:pt x="23" y="59"/>
                    <a:pt x="23" y="61"/>
                  </a:cubicBezTo>
                  <a:cubicBezTo>
                    <a:pt x="24" y="62"/>
                    <a:pt x="27" y="62"/>
                    <a:pt x="27" y="61"/>
                  </a:cubicBezTo>
                  <a:cubicBezTo>
                    <a:pt x="26" y="59"/>
                    <a:pt x="27" y="58"/>
                    <a:pt x="27" y="59"/>
                  </a:cubicBezTo>
                  <a:cubicBezTo>
                    <a:pt x="27" y="59"/>
                    <a:pt x="31" y="61"/>
                    <a:pt x="31" y="62"/>
                  </a:cubicBezTo>
                  <a:cubicBezTo>
                    <a:pt x="32" y="63"/>
                    <a:pt x="32" y="65"/>
                    <a:pt x="31" y="65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6" name="Freeform 48"/>
            <p:cNvSpPr/>
            <p:nvPr/>
          </p:nvSpPr>
          <p:spPr bwMode="auto">
            <a:xfrm>
              <a:off x="2217911" y="2388385"/>
              <a:ext cx="264601" cy="695729"/>
            </a:xfrm>
            <a:custGeom>
              <a:avLst/>
              <a:gdLst>
                <a:gd name="T0" fmla="*/ 43 w 43"/>
                <a:gd name="T1" fmla="*/ 9 h 113"/>
                <a:gd name="T2" fmla="*/ 41 w 43"/>
                <a:gd name="T3" fmla="*/ 8 h 113"/>
                <a:gd name="T4" fmla="*/ 37 w 43"/>
                <a:gd name="T5" fmla="*/ 3 h 113"/>
                <a:gd name="T6" fmla="*/ 37 w 43"/>
                <a:gd name="T7" fmla="*/ 1 h 113"/>
                <a:gd name="T8" fmla="*/ 31 w 43"/>
                <a:gd name="T9" fmla="*/ 1 h 113"/>
                <a:gd name="T10" fmla="*/ 21 w 43"/>
                <a:gd name="T11" fmla="*/ 3 h 113"/>
                <a:gd name="T12" fmla="*/ 16 w 43"/>
                <a:gd name="T13" fmla="*/ 3 h 113"/>
                <a:gd name="T14" fmla="*/ 12 w 43"/>
                <a:gd name="T15" fmla="*/ 5 h 113"/>
                <a:gd name="T16" fmla="*/ 9 w 43"/>
                <a:gd name="T17" fmla="*/ 13 h 113"/>
                <a:gd name="T18" fmla="*/ 8 w 43"/>
                <a:gd name="T19" fmla="*/ 15 h 113"/>
                <a:gd name="T20" fmla="*/ 7 w 43"/>
                <a:gd name="T21" fmla="*/ 17 h 113"/>
                <a:gd name="T22" fmla="*/ 1 w 43"/>
                <a:gd name="T23" fmla="*/ 26 h 113"/>
                <a:gd name="T24" fmla="*/ 0 w 43"/>
                <a:gd name="T25" fmla="*/ 39 h 113"/>
                <a:gd name="T26" fmla="*/ 3 w 43"/>
                <a:gd name="T27" fmla="*/ 49 h 113"/>
                <a:gd name="T28" fmla="*/ 10 w 43"/>
                <a:gd name="T29" fmla="*/ 56 h 113"/>
                <a:gd name="T30" fmla="*/ 18 w 43"/>
                <a:gd name="T31" fmla="*/ 57 h 113"/>
                <a:gd name="T32" fmla="*/ 22 w 43"/>
                <a:gd name="T33" fmla="*/ 53 h 113"/>
                <a:gd name="T34" fmla="*/ 24 w 43"/>
                <a:gd name="T35" fmla="*/ 54 h 113"/>
                <a:gd name="T36" fmla="*/ 25 w 43"/>
                <a:gd name="T37" fmla="*/ 54 h 113"/>
                <a:gd name="T38" fmla="*/ 29 w 43"/>
                <a:gd name="T39" fmla="*/ 56 h 113"/>
                <a:gd name="T40" fmla="*/ 33 w 43"/>
                <a:gd name="T41" fmla="*/ 56 h 113"/>
                <a:gd name="T42" fmla="*/ 34 w 43"/>
                <a:gd name="T43" fmla="*/ 64 h 113"/>
                <a:gd name="T44" fmla="*/ 35 w 43"/>
                <a:gd name="T45" fmla="*/ 73 h 113"/>
                <a:gd name="T46" fmla="*/ 38 w 43"/>
                <a:gd name="T47" fmla="*/ 82 h 113"/>
                <a:gd name="T48" fmla="*/ 37 w 43"/>
                <a:gd name="T49" fmla="*/ 92 h 113"/>
                <a:gd name="T50" fmla="*/ 40 w 43"/>
                <a:gd name="T51" fmla="*/ 102 h 113"/>
                <a:gd name="T52" fmla="*/ 41 w 43"/>
                <a:gd name="T53" fmla="*/ 109 h 113"/>
                <a:gd name="T54" fmla="*/ 43 w 43"/>
                <a:gd name="T55" fmla="*/ 113 h 113"/>
                <a:gd name="T56" fmla="*/ 43 w 43"/>
                <a:gd name="T57" fmla="*/ 9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3" h="113">
                  <a:moveTo>
                    <a:pt x="43" y="9"/>
                  </a:moveTo>
                  <a:cubicBezTo>
                    <a:pt x="42" y="8"/>
                    <a:pt x="42" y="8"/>
                    <a:pt x="41" y="8"/>
                  </a:cubicBezTo>
                  <a:cubicBezTo>
                    <a:pt x="39" y="7"/>
                    <a:pt x="38" y="4"/>
                    <a:pt x="37" y="3"/>
                  </a:cubicBezTo>
                  <a:cubicBezTo>
                    <a:pt x="37" y="3"/>
                    <a:pt x="37" y="2"/>
                    <a:pt x="37" y="1"/>
                  </a:cubicBezTo>
                  <a:cubicBezTo>
                    <a:pt x="37" y="1"/>
                    <a:pt x="32" y="0"/>
                    <a:pt x="31" y="1"/>
                  </a:cubicBezTo>
                  <a:cubicBezTo>
                    <a:pt x="30" y="1"/>
                    <a:pt x="22" y="2"/>
                    <a:pt x="21" y="3"/>
                  </a:cubicBezTo>
                  <a:cubicBezTo>
                    <a:pt x="19" y="4"/>
                    <a:pt x="16" y="3"/>
                    <a:pt x="16" y="3"/>
                  </a:cubicBezTo>
                  <a:cubicBezTo>
                    <a:pt x="15" y="3"/>
                    <a:pt x="13" y="5"/>
                    <a:pt x="12" y="5"/>
                  </a:cubicBezTo>
                  <a:cubicBezTo>
                    <a:pt x="11" y="6"/>
                    <a:pt x="10" y="9"/>
                    <a:pt x="9" y="13"/>
                  </a:cubicBezTo>
                  <a:cubicBezTo>
                    <a:pt x="9" y="13"/>
                    <a:pt x="9" y="13"/>
                    <a:pt x="8" y="15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5" y="19"/>
                    <a:pt x="2" y="25"/>
                    <a:pt x="1" y="26"/>
                  </a:cubicBezTo>
                  <a:cubicBezTo>
                    <a:pt x="1" y="27"/>
                    <a:pt x="0" y="36"/>
                    <a:pt x="0" y="39"/>
                  </a:cubicBezTo>
                  <a:cubicBezTo>
                    <a:pt x="0" y="41"/>
                    <a:pt x="3" y="48"/>
                    <a:pt x="3" y="49"/>
                  </a:cubicBezTo>
                  <a:cubicBezTo>
                    <a:pt x="4" y="51"/>
                    <a:pt x="8" y="55"/>
                    <a:pt x="10" y="56"/>
                  </a:cubicBezTo>
                  <a:cubicBezTo>
                    <a:pt x="11" y="56"/>
                    <a:pt x="16" y="57"/>
                    <a:pt x="18" y="57"/>
                  </a:cubicBezTo>
                  <a:cubicBezTo>
                    <a:pt x="19" y="57"/>
                    <a:pt x="21" y="55"/>
                    <a:pt x="22" y="53"/>
                  </a:cubicBezTo>
                  <a:cubicBezTo>
                    <a:pt x="22" y="53"/>
                    <a:pt x="22" y="53"/>
                    <a:pt x="24" y="54"/>
                  </a:cubicBezTo>
                  <a:cubicBezTo>
                    <a:pt x="25" y="54"/>
                    <a:pt x="25" y="54"/>
                    <a:pt x="25" y="54"/>
                  </a:cubicBezTo>
                  <a:cubicBezTo>
                    <a:pt x="25" y="55"/>
                    <a:pt x="28" y="56"/>
                    <a:pt x="29" y="56"/>
                  </a:cubicBezTo>
                  <a:cubicBezTo>
                    <a:pt x="30" y="57"/>
                    <a:pt x="32" y="56"/>
                    <a:pt x="33" y="56"/>
                  </a:cubicBezTo>
                  <a:cubicBezTo>
                    <a:pt x="34" y="56"/>
                    <a:pt x="34" y="62"/>
                    <a:pt x="34" y="64"/>
                  </a:cubicBezTo>
                  <a:cubicBezTo>
                    <a:pt x="33" y="66"/>
                    <a:pt x="35" y="72"/>
                    <a:pt x="35" y="73"/>
                  </a:cubicBezTo>
                  <a:cubicBezTo>
                    <a:pt x="36" y="75"/>
                    <a:pt x="38" y="80"/>
                    <a:pt x="38" y="82"/>
                  </a:cubicBezTo>
                  <a:cubicBezTo>
                    <a:pt x="38" y="84"/>
                    <a:pt x="37" y="90"/>
                    <a:pt x="37" y="92"/>
                  </a:cubicBezTo>
                  <a:cubicBezTo>
                    <a:pt x="37" y="94"/>
                    <a:pt x="39" y="100"/>
                    <a:pt x="40" y="102"/>
                  </a:cubicBezTo>
                  <a:cubicBezTo>
                    <a:pt x="41" y="104"/>
                    <a:pt x="41" y="108"/>
                    <a:pt x="41" y="109"/>
                  </a:cubicBezTo>
                  <a:cubicBezTo>
                    <a:pt x="41" y="109"/>
                    <a:pt x="42" y="111"/>
                    <a:pt x="43" y="113"/>
                  </a:cubicBezTo>
                  <a:lnTo>
                    <a:pt x="43" y="9"/>
                  </a:ln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7" name="Freeform 49"/>
            <p:cNvSpPr/>
            <p:nvPr/>
          </p:nvSpPr>
          <p:spPr bwMode="auto">
            <a:xfrm>
              <a:off x="1971699" y="3299677"/>
              <a:ext cx="18389" cy="18389"/>
            </a:xfrm>
            <a:custGeom>
              <a:avLst/>
              <a:gdLst>
                <a:gd name="T0" fmla="*/ 0 w 3"/>
                <a:gd name="T1" fmla="*/ 3 h 3"/>
                <a:gd name="T2" fmla="*/ 2 w 3"/>
                <a:gd name="T3" fmla="*/ 3 h 3"/>
                <a:gd name="T4" fmla="*/ 0 w 3"/>
                <a:gd name="T5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0" y="3"/>
                  </a:moveTo>
                  <a:cubicBezTo>
                    <a:pt x="1" y="3"/>
                    <a:pt x="2" y="3"/>
                    <a:pt x="2" y="3"/>
                  </a:cubicBezTo>
                  <a:cubicBezTo>
                    <a:pt x="3" y="0"/>
                    <a:pt x="0" y="1"/>
                    <a:pt x="0" y="3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8" name="Freeform 50"/>
            <p:cNvSpPr/>
            <p:nvPr/>
          </p:nvSpPr>
          <p:spPr bwMode="auto">
            <a:xfrm>
              <a:off x="1922661" y="1730456"/>
              <a:ext cx="417846" cy="381068"/>
            </a:xfrm>
            <a:custGeom>
              <a:avLst/>
              <a:gdLst>
                <a:gd name="T0" fmla="*/ 53 w 68"/>
                <a:gd name="T1" fmla="*/ 36 h 62"/>
                <a:gd name="T2" fmla="*/ 56 w 68"/>
                <a:gd name="T3" fmla="*/ 35 h 62"/>
                <a:gd name="T4" fmla="*/ 56 w 68"/>
                <a:gd name="T5" fmla="*/ 34 h 62"/>
                <a:gd name="T6" fmla="*/ 56 w 68"/>
                <a:gd name="T7" fmla="*/ 32 h 62"/>
                <a:gd name="T8" fmla="*/ 59 w 68"/>
                <a:gd name="T9" fmla="*/ 26 h 62"/>
                <a:gd name="T10" fmla="*/ 61 w 68"/>
                <a:gd name="T11" fmla="*/ 21 h 62"/>
                <a:gd name="T12" fmla="*/ 60 w 68"/>
                <a:gd name="T13" fmla="*/ 18 h 62"/>
                <a:gd name="T14" fmla="*/ 61 w 68"/>
                <a:gd name="T15" fmla="*/ 17 h 62"/>
                <a:gd name="T16" fmla="*/ 61 w 68"/>
                <a:gd name="T17" fmla="*/ 13 h 62"/>
                <a:gd name="T18" fmla="*/ 64 w 68"/>
                <a:gd name="T19" fmla="*/ 11 h 62"/>
                <a:gd name="T20" fmla="*/ 67 w 68"/>
                <a:gd name="T21" fmla="*/ 10 h 62"/>
                <a:gd name="T22" fmla="*/ 68 w 68"/>
                <a:gd name="T23" fmla="*/ 7 h 62"/>
                <a:gd name="T24" fmla="*/ 64 w 68"/>
                <a:gd name="T25" fmla="*/ 6 h 62"/>
                <a:gd name="T26" fmla="*/ 59 w 68"/>
                <a:gd name="T27" fmla="*/ 6 h 62"/>
                <a:gd name="T28" fmla="*/ 60 w 68"/>
                <a:gd name="T29" fmla="*/ 3 h 62"/>
                <a:gd name="T30" fmla="*/ 59 w 68"/>
                <a:gd name="T31" fmla="*/ 1 h 62"/>
                <a:gd name="T32" fmla="*/ 52 w 68"/>
                <a:gd name="T33" fmla="*/ 0 h 62"/>
                <a:gd name="T34" fmla="*/ 49 w 68"/>
                <a:gd name="T35" fmla="*/ 0 h 62"/>
                <a:gd name="T36" fmla="*/ 42 w 68"/>
                <a:gd name="T37" fmla="*/ 1 h 62"/>
                <a:gd name="T38" fmla="*/ 33 w 68"/>
                <a:gd name="T39" fmla="*/ 1 h 62"/>
                <a:gd name="T40" fmla="*/ 31 w 68"/>
                <a:gd name="T41" fmla="*/ 5 h 62"/>
                <a:gd name="T42" fmla="*/ 24 w 68"/>
                <a:gd name="T43" fmla="*/ 5 h 62"/>
                <a:gd name="T44" fmla="*/ 11 w 68"/>
                <a:gd name="T45" fmla="*/ 9 h 62"/>
                <a:gd name="T46" fmla="*/ 8 w 68"/>
                <a:gd name="T47" fmla="*/ 13 h 62"/>
                <a:gd name="T48" fmla="*/ 5 w 68"/>
                <a:gd name="T49" fmla="*/ 16 h 62"/>
                <a:gd name="T50" fmla="*/ 0 w 68"/>
                <a:gd name="T51" fmla="*/ 17 h 62"/>
                <a:gd name="T52" fmla="*/ 1 w 68"/>
                <a:gd name="T53" fmla="*/ 19 h 62"/>
                <a:gd name="T54" fmla="*/ 3 w 68"/>
                <a:gd name="T55" fmla="*/ 19 h 62"/>
                <a:gd name="T56" fmla="*/ 7 w 68"/>
                <a:gd name="T57" fmla="*/ 20 h 62"/>
                <a:gd name="T58" fmla="*/ 4 w 68"/>
                <a:gd name="T59" fmla="*/ 21 h 62"/>
                <a:gd name="T60" fmla="*/ 4 w 68"/>
                <a:gd name="T61" fmla="*/ 24 h 62"/>
                <a:gd name="T62" fmla="*/ 8 w 68"/>
                <a:gd name="T63" fmla="*/ 24 h 62"/>
                <a:gd name="T64" fmla="*/ 13 w 68"/>
                <a:gd name="T65" fmla="*/ 25 h 62"/>
                <a:gd name="T66" fmla="*/ 16 w 68"/>
                <a:gd name="T67" fmla="*/ 29 h 62"/>
                <a:gd name="T68" fmla="*/ 16 w 68"/>
                <a:gd name="T69" fmla="*/ 33 h 62"/>
                <a:gd name="T70" fmla="*/ 19 w 68"/>
                <a:gd name="T71" fmla="*/ 35 h 62"/>
                <a:gd name="T72" fmla="*/ 19 w 68"/>
                <a:gd name="T73" fmla="*/ 36 h 62"/>
                <a:gd name="T74" fmla="*/ 19 w 68"/>
                <a:gd name="T75" fmla="*/ 39 h 62"/>
                <a:gd name="T76" fmla="*/ 19 w 68"/>
                <a:gd name="T77" fmla="*/ 42 h 62"/>
                <a:gd name="T78" fmla="*/ 18 w 68"/>
                <a:gd name="T79" fmla="*/ 45 h 62"/>
                <a:gd name="T80" fmla="*/ 21 w 68"/>
                <a:gd name="T81" fmla="*/ 55 h 62"/>
                <a:gd name="T82" fmla="*/ 23 w 68"/>
                <a:gd name="T83" fmla="*/ 60 h 62"/>
                <a:gd name="T84" fmla="*/ 27 w 68"/>
                <a:gd name="T85" fmla="*/ 62 h 62"/>
                <a:gd name="T86" fmla="*/ 29 w 68"/>
                <a:gd name="T87" fmla="*/ 61 h 62"/>
                <a:gd name="T88" fmla="*/ 31 w 68"/>
                <a:gd name="T89" fmla="*/ 57 h 62"/>
                <a:gd name="T90" fmla="*/ 34 w 68"/>
                <a:gd name="T91" fmla="*/ 49 h 62"/>
                <a:gd name="T92" fmla="*/ 38 w 68"/>
                <a:gd name="T93" fmla="*/ 49 h 62"/>
                <a:gd name="T94" fmla="*/ 41 w 68"/>
                <a:gd name="T95" fmla="*/ 46 h 62"/>
                <a:gd name="T96" fmla="*/ 46 w 68"/>
                <a:gd name="T97" fmla="*/ 43 h 62"/>
                <a:gd name="T98" fmla="*/ 50 w 68"/>
                <a:gd name="T99" fmla="*/ 38 h 62"/>
                <a:gd name="T100" fmla="*/ 49 w 68"/>
                <a:gd name="T101" fmla="*/ 37 h 62"/>
                <a:gd name="T102" fmla="*/ 48 w 68"/>
                <a:gd name="T103" fmla="*/ 35 h 62"/>
                <a:gd name="T104" fmla="*/ 53 w 68"/>
                <a:gd name="T105" fmla="*/ 36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8" h="62">
                  <a:moveTo>
                    <a:pt x="53" y="36"/>
                  </a:moveTo>
                  <a:cubicBezTo>
                    <a:pt x="54" y="37"/>
                    <a:pt x="56" y="35"/>
                    <a:pt x="56" y="35"/>
                  </a:cubicBezTo>
                  <a:cubicBezTo>
                    <a:pt x="55" y="34"/>
                    <a:pt x="55" y="34"/>
                    <a:pt x="56" y="34"/>
                  </a:cubicBezTo>
                  <a:cubicBezTo>
                    <a:pt x="56" y="35"/>
                    <a:pt x="56" y="32"/>
                    <a:pt x="56" y="32"/>
                  </a:cubicBezTo>
                  <a:cubicBezTo>
                    <a:pt x="56" y="31"/>
                    <a:pt x="59" y="29"/>
                    <a:pt x="59" y="26"/>
                  </a:cubicBezTo>
                  <a:cubicBezTo>
                    <a:pt x="58" y="23"/>
                    <a:pt x="60" y="21"/>
                    <a:pt x="61" y="21"/>
                  </a:cubicBezTo>
                  <a:cubicBezTo>
                    <a:pt x="62" y="21"/>
                    <a:pt x="61" y="18"/>
                    <a:pt x="60" y="18"/>
                  </a:cubicBezTo>
                  <a:cubicBezTo>
                    <a:pt x="59" y="17"/>
                    <a:pt x="60" y="17"/>
                    <a:pt x="61" y="17"/>
                  </a:cubicBezTo>
                  <a:cubicBezTo>
                    <a:pt x="61" y="16"/>
                    <a:pt x="62" y="14"/>
                    <a:pt x="61" y="13"/>
                  </a:cubicBezTo>
                  <a:cubicBezTo>
                    <a:pt x="61" y="13"/>
                    <a:pt x="63" y="12"/>
                    <a:pt x="64" y="11"/>
                  </a:cubicBezTo>
                  <a:cubicBezTo>
                    <a:pt x="64" y="11"/>
                    <a:pt x="66" y="10"/>
                    <a:pt x="67" y="10"/>
                  </a:cubicBezTo>
                  <a:cubicBezTo>
                    <a:pt x="68" y="9"/>
                    <a:pt x="68" y="7"/>
                    <a:pt x="68" y="7"/>
                  </a:cubicBezTo>
                  <a:cubicBezTo>
                    <a:pt x="67" y="7"/>
                    <a:pt x="64" y="7"/>
                    <a:pt x="64" y="6"/>
                  </a:cubicBezTo>
                  <a:cubicBezTo>
                    <a:pt x="63" y="6"/>
                    <a:pt x="60" y="6"/>
                    <a:pt x="59" y="6"/>
                  </a:cubicBezTo>
                  <a:cubicBezTo>
                    <a:pt x="58" y="6"/>
                    <a:pt x="58" y="3"/>
                    <a:pt x="60" y="3"/>
                  </a:cubicBezTo>
                  <a:cubicBezTo>
                    <a:pt x="61" y="3"/>
                    <a:pt x="60" y="1"/>
                    <a:pt x="59" y="1"/>
                  </a:cubicBezTo>
                  <a:cubicBezTo>
                    <a:pt x="57" y="1"/>
                    <a:pt x="53" y="0"/>
                    <a:pt x="52" y="0"/>
                  </a:cubicBezTo>
                  <a:cubicBezTo>
                    <a:pt x="51" y="1"/>
                    <a:pt x="50" y="0"/>
                    <a:pt x="49" y="0"/>
                  </a:cubicBezTo>
                  <a:cubicBezTo>
                    <a:pt x="48" y="0"/>
                    <a:pt x="44" y="1"/>
                    <a:pt x="42" y="1"/>
                  </a:cubicBezTo>
                  <a:cubicBezTo>
                    <a:pt x="39" y="1"/>
                    <a:pt x="34" y="1"/>
                    <a:pt x="33" y="1"/>
                  </a:cubicBezTo>
                  <a:cubicBezTo>
                    <a:pt x="32" y="2"/>
                    <a:pt x="31" y="4"/>
                    <a:pt x="31" y="5"/>
                  </a:cubicBezTo>
                  <a:cubicBezTo>
                    <a:pt x="31" y="5"/>
                    <a:pt x="26" y="5"/>
                    <a:pt x="24" y="5"/>
                  </a:cubicBezTo>
                  <a:cubicBezTo>
                    <a:pt x="23" y="6"/>
                    <a:pt x="14" y="7"/>
                    <a:pt x="11" y="9"/>
                  </a:cubicBezTo>
                  <a:cubicBezTo>
                    <a:pt x="9" y="10"/>
                    <a:pt x="7" y="13"/>
                    <a:pt x="8" y="13"/>
                  </a:cubicBezTo>
                  <a:cubicBezTo>
                    <a:pt x="9" y="13"/>
                    <a:pt x="7" y="15"/>
                    <a:pt x="5" y="16"/>
                  </a:cubicBezTo>
                  <a:cubicBezTo>
                    <a:pt x="4" y="16"/>
                    <a:pt x="1" y="16"/>
                    <a:pt x="0" y="17"/>
                  </a:cubicBezTo>
                  <a:cubicBezTo>
                    <a:pt x="0" y="18"/>
                    <a:pt x="1" y="18"/>
                    <a:pt x="1" y="19"/>
                  </a:cubicBezTo>
                  <a:cubicBezTo>
                    <a:pt x="2" y="19"/>
                    <a:pt x="3" y="18"/>
                    <a:pt x="3" y="19"/>
                  </a:cubicBezTo>
                  <a:cubicBezTo>
                    <a:pt x="4" y="19"/>
                    <a:pt x="7" y="19"/>
                    <a:pt x="7" y="20"/>
                  </a:cubicBezTo>
                  <a:cubicBezTo>
                    <a:pt x="8" y="20"/>
                    <a:pt x="5" y="20"/>
                    <a:pt x="4" y="21"/>
                  </a:cubicBezTo>
                  <a:cubicBezTo>
                    <a:pt x="2" y="21"/>
                    <a:pt x="3" y="23"/>
                    <a:pt x="4" y="24"/>
                  </a:cubicBezTo>
                  <a:cubicBezTo>
                    <a:pt x="5" y="24"/>
                    <a:pt x="8" y="24"/>
                    <a:pt x="8" y="24"/>
                  </a:cubicBezTo>
                  <a:cubicBezTo>
                    <a:pt x="8" y="24"/>
                    <a:pt x="12" y="25"/>
                    <a:pt x="13" y="25"/>
                  </a:cubicBezTo>
                  <a:cubicBezTo>
                    <a:pt x="14" y="25"/>
                    <a:pt x="15" y="28"/>
                    <a:pt x="16" y="29"/>
                  </a:cubicBezTo>
                  <a:cubicBezTo>
                    <a:pt x="16" y="30"/>
                    <a:pt x="16" y="33"/>
                    <a:pt x="16" y="33"/>
                  </a:cubicBezTo>
                  <a:cubicBezTo>
                    <a:pt x="16" y="34"/>
                    <a:pt x="19" y="35"/>
                    <a:pt x="19" y="35"/>
                  </a:cubicBezTo>
                  <a:cubicBezTo>
                    <a:pt x="20" y="35"/>
                    <a:pt x="20" y="36"/>
                    <a:pt x="19" y="36"/>
                  </a:cubicBezTo>
                  <a:cubicBezTo>
                    <a:pt x="17" y="36"/>
                    <a:pt x="18" y="39"/>
                    <a:pt x="19" y="39"/>
                  </a:cubicBezTo>
                  <a:cubicBezTo>
                    <a:pt x="21" y="40"/>
                    <a:pt x="20" y="42"/>
                    <a:pt x="19" y="42"/>
                  </a:cubicBezTo>
                  <a:cubicBezTo>
                    <a:pt x="18" y="43"/>
                    <a:pt x="19" y="45"/>
                    <a:pt x="18" y="45"/>
                  </a:cubicBezTo>
                  <a:cubicBezTo>
                    <a:pt x="17" y="46"/>
                    <a:pt x="21" y="52"/>
                    <a:pt x="21" y="55"/>
                  </a:cubicBezTo>
                  <a:cubicBezTo>
                    <a:pt x="21" y="58"/>
                    <a:pt x="23" y="60"/>
                    <a:pt x="23" y="60"/>
                  </a:cubicBezTo>
                  <a:cubicBezTo>
                    <a:pt x="24" y="60"/>
                    <a:pt x="26" y="61"/>
                    <a:pt x="27" y="62"/>
                  </a:cubicBezTo>
                  <a:cubicBezTo>
                    <a:pt x="27" y="62"/>
                    <a:pt x="28" y="61"/>
                    <a:pt x="29" y="61"/>
                  </a:cubicBezTo>
                  <a:cubicBezTo>
                    <a:pt x="29" y="60"/>
                    <a:pt x="30" y="59"/>
                    <a:pt x="31" y="57"/>
                  </a:cubicBezTo>
                  <a:cubicBezTo>
                    <a:pt x="32" y="56"/>
                    <a:pt x="34" y="50"/>
                    <a:pt x="34" y="49"/>
                  </a:cubicBezTo>
                  <a:cubicBezTo>
                    <a:pt x="34" y="49"/>
                    <a:pt x="37" y="49"/>
                    <a:pt x="38" y="49"/>
                  </a:cubicBezTo>
                  <a:cubicBezTo>
                    <a:pt x="38" y="48"/>
                    <a:pt x="40" y="47"/>
                    <a:pt x="41" y="46"/>
                  </a:cubicBezTo>
                  <a:cubicBezTo>
                    <a:pt x="41" y="46"/>
                    <a:pt x="45" y="44"/>
                    <a:pt x="46" y="43"/>
                  </a:cubicBezTo>
                  <a:cubicBezTo>
                    <a:pt x="47" y="43"/>
                    <a:pt x="49" y="39"/>
                    <a:pt x="50" y="38"/>
                  </a:cubicBezTo>
                  <a:cubicBezTo>
                    <a:pt x="51" y="38"/>
                    <a:pt x="50" y="38"/>
                    <a:pt x="49" y="37"/>
                  </a:cubicBezTo>
                  <a:cubicBezTo>
                    <a:pt x="48" y="37"/>
                    <a:pt x="48" y="36"/>
                    <a:pt x="48" y="35"/>
                  </a:cubicBezTo>
                  <a:cubicBezTo>
                    <a:pt x="49" y="35"/>
                    <a:pt x="52" y="36"/>
                    <a:pt x="53" y="36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9" name="Freeform 51"/>
            <p:cNvSpPr/>
            <p:nvPr/>
          </p:nvSpPr>
          <p:spPr bwMode="auto">
            <a:xfrm>
              <a:off x="2415086" y="1785624"/>
              <a:ext cx="67427" cy="91947"/>
            </a:xfrm>
            <a:custGeom>
              <a:avLst/>
              <a:gdLst>
                <a:gd name="T0" fmla="*/ 9 w 11"/>
                <a:gd name="T1" fmla="*/ 0 h 15"/>
                <a:gd name="T2" fmla="*/ 5 w 11"/>
                <a:gd name="T3" fmla="*/ 2 h 15"/>
                <a:gd name="T4" fmla="*/ 2 w 11"/>
                <a:gd name="T5" fmla="*/ 2 h 15"/>
                <a:gd name="T6" fmla="*/ 1 w 11"/>
                <a:gd name="T7" fmla="*/ 6 h 15"/>
                <a:gd name="T8" fmla="*/ 2 w 11"/>
                <a:gd name="T9" fmla="*/ 9 h 15"/>
                <a:gd name="T10" fmla="*/ 6 w 11"/>
                <a:gd name="T11" fmla="*/ 8 h 15"/>
                <a:gd name="T12" fmla="*/ 6 w 11"/>
                <a:gd name="T13" fmla="*/ 11 h 15"/>
                <a:gd name="T14" fmla="*/ 7 w 11"/>
                <a:gd name="T15" fmla="*/ 13 h 15"/>
                <a:gd name="T16" fmla="*/ 10 w 11"/>
                <a:gd name="T17" fmla="*/ 15 h 15"/>
                <a:gd name="T18" fmla="*/ 11 w 11"/>
                <a:gd name="T19" fmla="*/ 14 h 15"/>
                <a:gd name="T20" fmla="*/ 11 w 11"/>
                <a:gd name="T21" fmla="*/ 4 h 15"/>
                <a:gd name="T22" fmla="*/ 11 w 11"/>
                <a:gd name="T23" fmla="*/ 4 h 15"/>
                <a:gd name="T24" fmla="*/ 9 w 11"/>
                <a:gd name="T25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" h="15">
                  <a:moveTo>
                    <a:pt x="9" y="0"/>
                  </a:moveTo>
                  <a:cubicBezTo>
                    <a:pt x="8" y="0"/>
                    <a:pt x="5" y="1"/>
                    <a:pt x="5" y="2"/>
                  </a:cubicBezTo>
                  <a:cubicBezTo>
                    <a:pt x="6" y="3"/>
                    <a:pt x="4" y="1"/>
                    <a:pt x="2" y="2"/>
                  </a:cubicBezTo>
                  <a:cubicBezTo>
                    <a:pt x="0" y="3"/>
                    <a:pt x="0" y="5"/>
                    <a:pt x="1" y="6"/>
                  </a:cubicBezTo>
                  <a:cubicBezTo>
                    <a:pt x="1" y="6"/>
                    <a:pt x="2" y="8"/>
                    <a:pt x="2" y="9"/>
                  </a:cubicBezTo>
                  <a:cubicBezTo>
                    <a:pt x="2" y="9"/>
                    <a:pt x="5" y="9"/>
                    <a:pt x="6" y="8"/>
                  </a:cubicBezTo>
                  <a:cubicBezTo>
                    <a:pt x="7" y="7"/>
                    <a:pt x="6" y="10"/>
                    <a:pt x="6" y="11"/>
                  </a:cubicBezTo>
                  <a:cubicBezTo>
                    <a:pt x="5" y="12"/>
                    <a:pt x="6" y="13"/>
                    <a:pt x="7" y="13"/>
                  </a:cubicBezTo>
                  <a:cubicBezTo>
                    <a:pt x="8" y="13"/>
                    <a:pt x="9" y="15"/>
                    <a:pt x="10" y="15"/>
                  </a:cubicBezTo>
                  <a:cubicBezTo>
                    <a:pt x="10" y="15"/>
                    <a:pt x="11" y="15"/>
                    <a:pt x="11" y="14"/>
                  </a:cubicBezTo>
                  <a:cubicBezTo>
                    <a:pt x="11" y="4"/>
                    <a:pt x="11" y="4"/>
                    <a:pt x="11" y="4"/>
                  </a:cubicBezTo>
                  <a:cubicBezTo>
                    <a:pt x="11" y="4"/>
                    <a:pt x="11" y="4"/>
                    <a:pt x="11" y="4"/>
                  </a:cubicBezTo>
                  <a:cubicBezTo>
                    <a:pt x="10" y="4"/>
                    <a:pt x="10" y="1"/>
                    <a:pt x="9" y="0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0" name="Freeform 52"/>
            <p:cNvSpPr/>
            <p:nvPr/>
          </p:nvSpPr>
          <p:spPr bwMode="auto">
            <a:xfrm>
              <a:off x="2273079" y="2167713"/>
              <a:ext cx="30649" cy="36779"/>
            </a:xfrm>
            <a:custGeom>
              <a:avLst/>
              <a:gdLst>
                <a:gd name="T0" fmla="*/ 4 w 5"/>
                <a:gd name="T1" fmla="*/ 6 h 6"/>
                <a:gd name="T2" fmla="*/ 5 w 5"/>
                <a:gd name="T3" fmla="*/ 4 h 6"/>
                <a:gd name="T4" fmla="*/ 3 w 5"/>
                <a:gd name="T5" fmla="*/ 0 h 6"/>
                <a:gd name="T6" fmla="*/ 1 w 5"/>
                <a:gd name="T7" fmla="*/ 2 h 6"/>
                <a:gd name="T8" fmla="*/ 0 w 5"/>
                <a:gd name="T9" fmla="*/ 5 h 6"/>
                <a:gd name="T10" fmla="*/ 4 w 5"/>
                <a:gd name="T11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6">
                  <a:moveTo>
                    <a:pt x="4" y="6"/>
                  </a:moveTo>
                  <a:cubicBezTo>
                    <a:pt x="5" y="6"/>
                    <a:pt x="5" y="5"/>
                    <a:pt x="5" y="4"/>
                  </a:cubicBezTo>
                  <a:cubicBezTo>
                    <a:pt x="5" y="4"/>
                    <a:pt x="4" y="0"/>
                    <a:pt x="3" y="0"/>
                  </a:cubicBezTo>
                  <a:cubicBezTo>
                    <a:pt x="3" y="0"/>
                    <a:pt x="2" y="3"/>
                    <a:pt x="1" y="2"/>
                  </a:cubicBezTo>
                  <a:cubicBezTo>
                    <a:pt x="1" y="2"/>
                    <a:pt x="0" y="4"/>
                    <a:pt x="0" y="5"/>
                  </a:cubicBezTo>
                  <a:cubicBezTo>
                    <a:pt x="1" y="6"/>
                    <a:pt x="3" y="6"/>
                    <a:pt x="4" y="6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1" name="Freeform 53"/>
            <p:cNvSpPr/>
            <p:nvPr/>
          </p:nvSpPr>
          <p:spPr bwMode="auto">
            <a:xfrm>
              <a:off x="2254690" y="2001187"/>
              <a:ext cx="73557" cy="55168"/>
            </a:xfrm>
            <a:custGeom>
              <a:avLst/>
              <a:gdLst>
                <a:gd name="T0" fmla="*/ 3 w 12"/>
                <a:gd name="T1" fmla="*/ 8 h 9"/>
                <a:gd name="T2" fmla="*/ 6 w 12"/>
                <a:gd name="T3" fmla="*/ 9 h 9"/>
                <a:gd name="T4" fmla="*/ 10 w 12"/>
                <a:gd name="T5" fmla="*/ 8 h 9"/>
                <a:gd name="T6" fmla="*/ 11 w 12"/>
                <a:gd name="T7" fmla="*/ 3 h 9"/>
                <a:gd name="T8" fmla="*/ 6 w 12"/>
                <a:gd name="T9" fmla="*/ 2 h 9"/>
                <a:gd name="T10" fmla="*/ 2 w 12"/>
                <a:gd name="T11" fmla="*/ 1 h 9"/>
                <a:gd name="T12" fmla="*/ 0 w 12"/>
                <a:gd name="T13" fmla="*/ 3 h 9"/>
                <a:gd name="T14" fmla="*/ 1 w 12"/>
                <a:gd name="T15" fmla="*/ 4 h 9"/>
                <a:gd name="T16" fmla="*/ 1 w 12"/>
                <a:gd name="T17" fmla="*/ 6 h 9"/>
                <a:gd name="T18" fmla="*/ 3 w 12"/>
                <a:gd name="T19" fmla="*/ 8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" h="9">
                  <a:moveTo>
                    <a:pt x="3" y="8"/>
                  </a:moveTo>
                  <a:cubicBezTo>
                    <a:pt x="4" y="9"/>
                    <a:pt x="5" y="9"/>
                    <a:pt x="6" y="9"/>
                  </a:cubicBezTo>
                  <a:cubicBezTo>
                    <a:pt x="7" y="9"/>
                    <a:pt x="9" y="8"/>
                    <a:pt x="10" y="8"/>
                  </a:cubicBezTo>
                  <a:cubicBezTo>
                    <a:pt x="11" y="8"/>
                    <a:pt x="12" y="4"/>
                    <a:pt x="11" y="3"/>
                  </a:cubicBezTo>
                  <a:cubicBezTo>
                    <a:pt x="11" y="2"/>
                    <a:pt x="7" y="2"/>
                    <a:pt x="6" y="2"/>
                  </a:cubicBezTo>
                  <a:cubicBezTo>
                    <a:pt x="5" y="2"/>
                    <a:pt x="3" y="1"/>
                    <a:pt x="2" y="1"/>
                  </a:cubicBezTo>
                  <a:cubicBezTo>
                    <a:pt x="2" y="0"/>
                    <a:pt x="1" y="3"/>
                    <a:pt x="0" y="3"/>
                  </a:cubicBezTo>
                  <a:cubicBezTo>
                    <a:pt x="0" y="4"/>
                    <a:pt x="1" y="4"/>
                    <a:pt x="1" y="4"/>
                  </a:cubicBezTo>
                  <a:cubicBezTo>
                    <a:pt x="1" y="4"/>
                    <a:pt x="1" y="5"/>
                    <a:pt x="1" y="6"/>
                  </a:cubicBezTo>
                  <a:cubicBezTo>
                    <a:pt x="0" y="7"/>
                    <a:pt x="3" y="7"/>
                    <a:pt x="3" y="8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2" name="Freeform 54"/>
            <p:cNvSpPr/>
            <p:nvPr/>
          </p:nvSpPr>
          <p:spPr bwMode="auto">
            <a:xfrm>
              <a:off x="1780655" y="2037966"/>
              <a:ext cx="50059" cy="30649"/>
            </a:xfrm>
            <a:custGeom>
              <a:avLst/>
              <a:gdLst>
                <a:gd name="T0" fmla="*/ 1 w 8"/>
                <a:gd name="T1" fmla="*/ 2 h 5"/>
                <a:gd name="T2" fmla="*/ 2 w 8"/>
                <a:gd name="T3" fmla="*/ 5 h 5"/>
                <a:gd name="T4" fmla="*/ 6 w 8"/>
                <a:gd name="T5" fmla="*/ 2 h 5"/>
                <a:gd name="T6" fmla="*/ 8 w 8"/>
                <a:gd name="T7" fmla="*/ 3 h 5"/>
                <a:gd name="T8" fmla="*/ 3 w 8"/>
                <a:gd name="T9" fmla="*/ 0 h 5"/>
                <a:gd name="T10" fmla="*/ 1 w 8"/>
                <a:gd name="T11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5">
                  <a:moveTo>
                    <a:pt x="1" y="2"/>
                  </a:moveTo>
                  <a:cubicBezTo>
                    <a:pt x="0" y="3"/>
                    <a:pt x="0" y="5"/>
                    <a:pt x="2" y="5"/>
                  </a:cubicBezTo>
                  <a:cubicBezTo>
                    <a:pt x="3" y="5"/>
                    <a:pt x="4" y="1"/>
                    <a:pt x="6" y="2"/>
                  </a:cubicBezTo>
                  <a:cubicBezTo>
                    <a:pt x="7" y="3"/>
                    <a:pt x="8" y="3"/>
                    <a:pt x="8" y="3"/>
                  </a:cubicBezTo>
                  <a:cubicBezTo>
                    <a:pt x="7" y="2"/>
                    <a:pt x="4" y="1"/>
                    <a:pt x="3" y="0"/>
                  </a:cubicBezTo>
                  <a:cubicBezTo>
                    <a:pt x="3" y="0"/>
                    <a:pt x="1" y="2"/>
                    <a:pt x="1" y="2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3" name="Freeform 55"/>
            <p:cNvSpPr/>
            <p:nvPr/>
          </p:nvSpPr>
          <p:spPr bwMode="auto">
            <a:xfrm>
              <a:off x="1867493" y="2585559"/>
              <a:ext cx="18389" cy="12260"/>
            </a:xfrm>
            <a:custGeom>
              <a:avLst/>
              <a:gdLst>
                <a:gd name="T0" fmla="*/ 0 w 3"/>
                <a:gd name="T1" fmla="*/ 2 h 2"/>
                <a:gd name="T2" fmla="*/ 3 w 3"/>
                <a:gd name="T3" fmla="*/ 2 h 2"/>
                <a:gd name="T4" fmla="*/ 2 w 3"/>
                <a:gd name="T5" fmla="*/ 0 h 2"/>
                <a:gd name="T6" fmla="*/ 0 w 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0" y="2"/>
                  </a:moveTo>
                  <a:cubicBezTo>
                    <a:pt x="0" y="2"/>
                    <a:pt x="3" y="2"/>
                    <a:pt x="3" y="2"/>
                  </a:cubicBezTo>
                  <a:cubicBezTo>
                    <a:pt x="3" y="1"/>
                    <a:pt x="3" y="0"/>
                    <a:pt x="2" y="0"/>
                  </a:cubicBezTo>
                  <a:cubicBezTo>
                    <a:pt x="2" y="0"/>
                    <a:pt x="0" y="1"/>
                    <a:pt x="0" y="2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4" name="Freeform 56"/>
            <p:cNvSpPr/>
            <p:nvPr/>
          </p:nvSpPr>
          <p:spPr bwMode="auto">
            <a:xfrm>
              <a:off x="1731616" y="2542650"/>
              <a:ext cx="123617" cy="55168"/>
            </a:xfrm>
            <a:custGeom>
              <a:avLst/>
              <a:gdLst>
                <a:gd name="T0" fmla="*/ 12 w 20"/>
                <a:gd name="T1" fmla="*/ 5 h 9"/>
                <a:gd name="T2" fmla="*/ 13 w 20"/>
                <a:gd name="T3" fmla="*/ 7 h 9"/>
                <a:gd name="T4" fmla="*/ 16 w 20"/>
                <a:gd name="T5" fmla="*/ 9 h 9"/>
                <a:gd name="T6" fmla="*/ 19 w 20"/>
                <a:gd name="T7" fmla="*/ 8 h 9"/>
                <a:gd name="T8" fmla="*/ 17 w 20"/>
                <a:gd name="T9" fmla="*/ 5 h 9"/>
                <a:gd name="T10" fmla="*/ 13 w 20"/>
                <a:gd name="T11" fmla="*/ 3 h 9"/>
                <a:gd name="T12" fmla="*/ 10 w 20"/>
                <a:gd name="T13" fmla="*/ 1 h 9"/>
                <a:gd name="T14" fmla="*/ 4 w 20"/>
                <a:gd name="T15" fmla="*/ 0 h 9"/>
                <a:gd name="T16" fmla="*/ 0 w 20"/>
                <a:gd name="T17" fmla="*/ 2 h 9"/>
                <a:gd name="T18" fmla="*/ 3 w 20"/>
                <a:gd name="T19" fmla="*/ 3 h 9"/>
                <a:gd name="T20" fmla="*/ 8 w 20"/>
                <a:gd name="T21" fmla="*/ 4 h 9"/>
                <a:gd name="T22" fmla="*/ 12 w 20"/>
                <a:gd name="T23" fmla="*/ 5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9">
                  <a:moveTo>
                    <a:pt x="12" y="5"/>
                  </a:moveTo>
                  <a:cubicBezTo>
                    <a:pt x="13" y="5"/>
                    <a:pt x="12" y="7"/>
                    <a:pt x="13" y="7"/>
                  </a:cubicBezTo>
                  <a:cubicBezTo>
                    <a:pt x="13" y="8"/>
                    <a:pt x="16" y="8"/>
                    <a:pt x="16" y="9"/>
                  </a:cubicBezTo>
                  <a:cubicBezTo>
                    <a:pt x="17" y="9"/>
                    <a:pt x="18" y="8"/>
                    <a:pt x="19" y="8"/>
                  </a:cubicBezTo>
                  <a:cubicBezTo>
                    <a:pt x="20" y="8"/>
                    <a:pt x="19" y="5"/>
                    <a:pt x="17" y="5"/>
                  </a:cubicBezTo>
                  <a:cubicBezTo>
                    <a:pt x="15" y="5"/>
                    <a:pt x="14" y="3"/>
                    <a:pt x="13" y="3"/>
                  </a:cubicBezTo>
                  <a:cubicBezTo>
                    <a:pt x="13" y="3"/>
                    <a:pt x="11" y="1"/>
                    <a:pt x="10" y="1"/>
                  </a:cubicBezTo>
                  <a:cubicBezTo>
                    <a:pt x="10" y="0"/>
                    <a:pt x="5" y="0"/>
                    <a:pt x="4" y="0"/>
                  </a:cubicBezTo>
                  <a:cubicBezTo>
                    <a:pt x="2" y="0"/>
                    <a:pt x="0" y="2"/>
                    <a:pt x="0" y="2"/>
                  </a:cubicBezTo>
                  <a:cubicBezTo>
                    <a:pt x="0" y="3"/>
                    <a:pt x="2" y="3"/>
                    <a:pt x="3" y="3"/>
                  </a:cubicBezTo>
                  <a:cubicBezTo>
                    <a:pt x="4" y="2"/>
                    <a:pt x="8" y="3"/>
                    <a:pt x="8" y="4"/>
                  </a:cubicBezTo>
                  <a:cubicBezTo>
                    <a:pt x="9" y="5"/>
                    <a:pt x="11" y="5"/>
                    <a:pt x="12" y="5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5" name="Freeform 57"/>
            <p:cNvSpPr/>
            <p:nvPr/>
          </p:nvSpPr>
          <p:spPr bwMode="auto">
            <a:xfrm>
              <a:off x="1774525" y="2591688"/>
              <a:ext cx="18389" cy="6130"/>
            </a:xfrm>
            <a:custGeom>
              <a:avLst/>
              <a:gdLst>
                <a:gd name="T0" fmla="*/ 0 w 3"/>
                <a:gd name="T1" fmla="*/ 1 h 1"/>
                <a:gd name="T2" fmla="*/ 3 w 3"/>
                <a:gd name="T3" fmla="*/ 1 h 1"/>
                <a:gd name="T4" fmla="*/ 3 w 3"/>
                <a:gd name="T5" fmla="*/ 0 h 1"/>
                <a:gd name="T6" fmla="*/ 0 w 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0" y="1"/>
                    <a:pt x="2" y="1"/>
                    <a:pt x="3" y="1"/>
                  </a:cubicBezTo>
                  <a:cubicBezTo>
                    <a:pt x="3" y="1"/>
                    <a:pt x="3" y="1"/>
                    <a:pt x="3" y="0"/>
                  </a:cubicBezTo>
                  <a:cubicBezTo>
                    <a:pt x="2" y="0"/>
                    <a:pt x="0" y="0"/>
                    <a:pt x="0" y="1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6" name="Freeform 58"/>
            <p:cNvSpPr/>
            <p:nvPr/>
          </p:nvSpPr>
          <p:spPr bwMode="auto">
            <a:xfrm>
              <a:off x="1774525" y="2524261"/>
              <a:ext cx="12260" cy="12260"/>
            </a:xfrm>
            <a:custGeom>
              <a:avLst/>
              <a:gdLst>
                <a:gd name="T0" fmla="*/ 2 w 2"/>
                <a:gd name="T1" fmla="*/ 0 h 2"/>
                <a:gd name="T2" fmla="*/ 0 w 2"/>
                <a:gd name="T3" fmla="*/ 1 h 2"/>
                <a:gd name="T4" fmla="*/ 1 w 2"/>
                <a:gd name="T5" fmla="*/ 2 h 2"/>
                <a:gd name="T6" fmla="*/ 2 w 2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cubicBezTo>
                    <a:pt x="1" y="0"/>
                    <a:pt x="0" y="0"/>
                    <a:pt x="0" y="1"/>
                  </a:cubicBezTo>
                  <a:cubicBezTo>
                    <a:pt x="0" y="1"/>
                    <a:pt x="1" y="2"/>
                    <a:pt x="1" y="2"/>
                  </a:cubicBezTo>
                  <a:cubicBezTo>
                    <a:pt x="2" y="2"/>
                    <a:pt x="2" y="0"/>
                    <a:pt x="2" y="0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7" name="Freeform 59"/>
            <p:cNvSpPr/>
            <p:nvPr/>
          </p:nvSpPr>
          <p:spPr bwMode="auto">
            <a:xfrm>
              <a:off x="1799044" y="2518131"/>
              <a:ext cx="18389" cy="18389"/>
            </a:xfrm>
            <a:custGeom>
              <a:avLst/>
              <a:gdLst>
                <a:gd name="T0" fmla="*/ 3 w 3"/>
                <a:gd name="T1" fmla="*/ 1 h 3"/>
                <a:gd name="T2" fmla="*/ 1 w 3"/>
                <a:gd name="T3" fmla="*/ 0 h 3"/>
                <a:gd name="T4" fmla="*/ 1 w 3"/>
                <a:gd name="T5" fmla="*/ 2 h 3"/>
                <a:gd name="T6" fmla="*/ 3 w 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3" y="1"/>
                  </a:moveTo>
                  <a:cubicBezTo>
                    <a:pt x="2" y="1"/>
                    <a:pt x="1" y="0"/>
                    <a:pt x="1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1" y="3"/>
                    <a:pt x="3" y="2"/>
                    <a:pt x="3" y="1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8" name="Freeform 60"/>
            <p:cNvSpPr/>
            <p:nvPr/>
          </p:nvSpPr>
          <p:spPr bwMode="auto">
            <a:xfrm>
              <a:off x="1817433" y="2536520"/>
              <a:ext cx="25540" cy="24519"/>
            </a:xfrm>
            <a:custGeom>
              <a:avLst/>
              <a:gdLst>
                <a:gd name="T0" fmla="*/ 3 w 4"/>
                <a:gd name="T1" fmla="*/ 4 h 4"/>
                <a:gd name="T2" fmla="*/ 4 w 4"/>
                <a:gd name="T3" fmla="*/ 2 h 4"/>
                <a:gd name="T4" fmla="*/ 1 w 4"/>
                <a:gd name="T5" fmla="*/ 0 h 4"/>
                <a:gd name="T6" fmla="*/ 0 w 4"/>
                <a:gd name="T7" fmla="*/ 2 h 4"/>
                <a:gd name="T8" fmla="*/ 1 w 4"/>
                <a:gd name="T9" fmla="*/ 3 h 4"/>
                <a:gd name="T10" fmla="*/ 3 w 4"/>
                <a:gd name="T11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4">
                  <a:moveTo>
                    <a:pt x="3" y="4"/>
                  </a:moveTo>
                  <a:cubicBezTo>
                    <a:pt x="4" y="3"/>
                    <a:pt x="4" y="2"/>
                    <a:pt x="4" y="2"/>
                  </a:cubicBezTo>
                  <a:cubicBezTo>
                    <a:pt x="3" y="2"/>
                    <a:pt x="2" y="0"/>
                    <a:pt x="1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2"/>
                    <a:pt x="1" y="3"/>
                    <a:pt x="1" y="3"/>
                  </a:cubicBezTo>
                  <a:cubicBezTo>
                    <a:pt x="1" y="2"/>
                    <a:pt x="2" y="4"/>
                    <a:pt x="3" y="4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9" name="Freeform 61"/>
            <p:cNvSpPr/>
            <p:nvPr/>
          </p:nvSpPr>
          <p:spPr bwMode="auto">
            <a:xfrm>
              <a:off x="1867493" y="1865311"/>
              <a:ext cx="6130" cy="6130"/>
            </a:xfrm>
            <a:custGeom>
              <a:avLst/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1" y="0"/>
                    <a:pt x="0" y="1"/>
                    <a:pt x="0" y="1"/>
                  </a:cubicBezTo>
                  <a:cubicBezTo>
                    <a:pt x="1" y="1"/>
                    <a:pt x="1" y="1"/>
                    <a:pt x="1" y="0"/>
                  </a:cubicBezTo>
                  <a:close/>
                </a:path>
              </a:pathLst>
            </a:custGeom>
            <a:solidFill>
              <a:srgbClr val="ADE2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80" name="Freeform 62"/>
            <p:cNvSpPr/>
            <p:nvPr/>
          </p:nvSpPr>
          <p:spPr bwMode="auto">
            <a:xfrm>
              <a:off x="1977829" y="2198362"/>
              <a:ext cx="6130" cy="6130"/>
            </a:xfrm>
            <a:custGeom>
              <a:avLst/>
              <a:gdLst>
                <a:gd name="T0" fmla="*/ 1 w 1"/>
                <a:gd name="T1" fmla="*/ 0 h 1"/>
                <a:gd name="T2" fmla="*/ 0 w 1"/>
                <a:gd name="T3" fmla="*/ 0 h 1"/>
                <a:gd name="T4" fmla="*/ 1 w 1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1" y="0"/>
                    <a:pt x="0" y="0"/>
                    <a:pt x="0" y="0"/>
                  </a:cubicBezTo>
                  <a:cubicBezTo>
                    <a:pt x="1" y="1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ADE2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95" name="Freeform 77"/>
          <p:cNvSpPr/>
          <p:nvPr/>
        </p:nvSpPr>
        <p:spPr bwMode="auto">
          <a:xfrm>
            <a:off x="2845191" y="1182863"/>
            <a:ext cx="178785" cy="184915"/>
          </a:xfrm>
          <a:custGeom>
            <a:avLst/>
            <a:gdLst>
              <a:gd name="T0" fmla="*/ 91 w 175"/>
              <a:gd name="T1" fmla="*/ 0 h 181"/>
              <a:gd name="T2" fmla="*/ 79 w 175"/>
              <a:gd name="T3" fmla="*/ 78 h 181"/>
              <a:gd name="T4" fmla="*/ 0 w 175"/>
              <a:gd name="T5" fmla="*/ 90 h 181"/>
              <a:gd name="T6" fmla="*/ 79 w 175"/>
              <a:gd name="T7" fmla="*/ 102 h 181"/>
              <a:gd name="T8" fmla="*/ 91 w 175"/>
              <a:gd name="T9" fmla="*/ 181 h 181"/>
              <a:gd name="T10" fmla="*/ 103 w 175"/>
              <a:gd name="T11" fmla="*/ 102 h 181"/>
              <a:gd name="T12" fmla="*/ 175 w 175"/>
              <a:gd name="T13" fmla="*/ 90 h 181"/>
              <a:gd name="T14" fmla="*/ 103 w 175"/>
              <a:gd name="T15" fmla="*/ 78 h 181"/>
              <a:gd name="T16" fmla="*/ 91 w 175"/>
              <a:gd name="T17" fmla="*/ 0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5" h="181">
                <a:moveTo>
                  <a:pt x="91" y="0"/>
                </a:moveTo>
                <a:lnTo>
                  <a:pt x="79" y="78"/>
                </a:lnTo>
                <a:lnTo>
                  <a:pt x="0" y="90"/>
                </a:lnTo>
                <a:lnTo>
                  <a:pt x="79" y="102"/>
                </a:lnTo>
                <a:lnTo>
                  <a:pt x="91" y="181"/>
                </a:lnTo>
                <a:lnTo>
                  <a:pt x="103" y="102"/>
                </a:lnTo>
                <a:lnTo>
                  <a:pt x="175" y="90"/>
                </a:lnTo>
                <a:lnTo>
                  <a:pt x="103" y="78"/>
                </a:lnTo>
                <a:lnTo>
                  <a:pt x="9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6" name="Freeform 78"/>
          <p:cNvSpPr/>
          <p:nvPr/>
        </p:nvSpPr>
        <p:spPr bwMode="auto">
          <a:xfrm>
            <a:off x="863002" y="1643083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8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8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8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8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7" name="Freeform 79"/>
          <p:cNvSpPr/>
          <p:nvPr/>
        </p:nvSpPr>
        <p:spPr bwMode="auto">
          <a:xfrm>
            <a:off x="3362418" y="1348821"/>
            <a:ext cx="91947" cy="91947"/>
          </a:xfrm>
          <a:custGeom>
            <a:avLst/>
            <a:gdLst>
              <a:gd name="T0" fmla="*/ 48 w 90"/>
              <a:gd name="T1" fmla="*/ 0 h 90"/>
              <a:gd name="T2" fmla="*/ 36 w 90"/>
              <a:gd name="T3" fmla="*/ 36 h 90"/>
              <a:gd name="T4" fmla="*/ 0 w 90"/>
              <a:gd name="T5" fmla="*/ 42 h 90"/>
              <a:gd name="T6" fmla="*/ 36 w 90"/>
              <a:gd name="T7" fmla="*/ 48 h 90"/>
              <a:gd name="T8" fmla="*/ 48 w 90"/>
              <a:gd name="T9" fmla="*/ 90 h 90"/>
              <a:gd name="T10" fmla="*/ 54 w 90"/>
              <a:gd name="T11" fmla="*/ 48 h 90"/>
              <a:gd name="T12" fmla="*/ 90 w 90"/>
              <a:gd name="T13" fmla="*/ 42 h 90"/>
              <a:gd name="T14" fmla="*/ 54 w 90"/>
              <a:gd name="T15" fmla="*/ 36 h 90"/>
              <a:gd name="T16" fmla="*/ 48 w 90"/>
              <a:gd name="T17" fmla="*/ 0 h 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0" h="90">
                <a:moveTo>
                  <a:pt x="48" y="0"/>
                </a:moveTo>
                <a:lnTo>
                  <a:pt x="36" y="36"/>
                </a:lnTo>
                <a:lnTo>
                  <a:pt x="0" y="42"/>
                </a:lnTo>
                <a:lnTo>
                  <a:pt x="36" y="48"/>
                </a:lnTo>
                <a:lnTo>
                  <a:pt x="48" y="90"/>
                </a:lnTo>
                <a:lnTo>
                  <a:pt x="54" y="48"/>
                </a:lnTo>
                <a:lnTo>
                  <a:pt x="90" y="42"/>
                </a:lnTo>
                <a:lnTo>
                  <a:pt x="54" y="36"/>
                </a:lnTo>
                <a:lnTo>
                  <a:pt x="48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8" name="Freeform 80"/>
          <p:cNvSpPr/>
          <p:nvPr/>
        </p:nvSpPr>
        <p:spPr bwMode="auto">
          <a:xfrm>
            <a:off x="4031092" y="2403198"/>
            <a:ext cx="178785" cy="178785"/>
          </a:xfrm>
          <a:custGeom>
            <a:avLst/>
            <a:gdLst>
              <a:gd name="T0" fmla="*/ 91 w 175"/>
              <a:gd name="T1" fmla="*/ 0 h 175"/>
              <a:gd name="T2" fmla="*/ 73 w 175"/>
              <a:gd name="T3" fmla="*/ 73 h 175"/>
              <a:gd name="T4" fmla="*/ 0 w 175"/>
              <a:gd name="T5" fmla="*/ 85 h 175"/>
              <a:gd name="T6" fmla="*/ 73 w 175"/>
              <a:gd name="T7" fmla="*/ 97 h 175"/>
              <a:gd name="T8" fmla="*/ 91 w 175"/>
              <a:gd name="T9" fmla="*/ 175 h 175"/>
              <a:gd name="T10" fmla="*/ 103 w 175"/>
              <a:gd name="T11" fmla="*/ 97 h 175"/>
              <a:gd name="T12" fmla="*/ 175 w 175"/>
              <a:gd name="T13" fmla="*/ 85 h 175"/>
              <a:gd name="T14" fmla="*/ 103 w 175"/>
              <a:gd name="T15" fmla="*/ 73 h 175"/>
              <a:gd name="T16" fmla="*/ 91 w 175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5" h="175">
                <a:moveTo>
                  <a:pt x="91" y="0"/>
                </a:moveTo>
                <a:lnTo>
                  <a:pt x="73" y="73"/>
                </a:lnTo>
                <a:lnTo>
                  <a:pt x="0" y="85"/>
                </a:lnTo>
                <a:lnTo>
                  <a:pt x="73" y="97"/>
                </a:lnTo>
                <a:lnTo>
                  <a:pt x="91" y="175"/>
                </a:lnTo>
                <a:lnTo>
                  <a:pt x="103" y="97"/>
                </a:lnTo>
                <a:lnTo>
                  <a:pt x="175" y="85"/>
                </a:lnTo>
                <a:lnTo>
                  <a:pt x="103" y="73"/>
                </a:lnTo>
                <a:lnTo>
                  <a:pt x="9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9" name="Freeform 81"/>
          <p:cNvSpPr/>
          <p:nvPr/>
        </p:nvSpPr>
        <p:spPr bwMode="auto">
          <a:xfrm>
            <a:off x="3571569" y="2874680"/>
            <a:ext cx="91947" cy="92968"/>
          </a:xfrm>
          <a:custGeom>
            <a:avLst/>
            <a:gdLst>
              <a:gd name="T0" fmla="*/ 42 w 90"/>
              <a:gd name="T1" fmla="*/ 0 h 91"/>
              <a:gd name="T2" fmla="*/ 36 w 90"/>
              <a:gd name="T3" fmla="*/ 36 h 91"/>
              <a:gd name="T4" fmla="*/ 0 w 90"/>
              <a:gd name="T5" fmla="*/ 42 h 91"/>
              <a:gd name="T6" fmla="*/ 36 w 90"/>
              <a:gd name="T7" fmla="*/ 48 h 91"/>
              <a:gd name="T8" fmla="*/ 42 w 90"/>
              <a:gd name="T9" fmla="*/ 91 h 91"/>
              <a:gd name="T10" fmla="*/ 48 w 90"/>
              <a:gd name="T11" fmla="*/ 48 h 91"/>
              <a:gd name="T12" fmla="*/ 90 w 90"/>
              <a:gd name="T13" fmla="*/ 42 h 91"/>
              <a:gd name="T14" fmla="*/ 48 w 90"/>
              <a:gd name="T15" fmla="*/ 36 h 91"/>
              <a:gd name="T16" fmla="*/ 42 w 90"/>
              <a:gd name="T17" fmla="*/ 0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0" h="91">
                <a:moveTo>
                  <a:pt x="42" y="0"/>
                </a:moveTo>
                <a:lnTo>
                  <a:pt x="36" y="36"/>
                </a:lnTo>
                <a:lnTo>
                  <a:pt x="0" y="42"/>
                </a:lnTo>
                <a:lnTo>
                  <a:pt x="36" y="48"/>
                </a:lnTo>
                <a:lnTo>
                  <a:pt x="42" y="91"/>
                </a:lnTo>
                <a:lnTo>
                  <a:pt x="48" y="48"/>
                </a:lnTo>
                <a:lnTo>
                  <a:pt x="90" y="42"/>
                </a:lnTo>
                <a:lnTo>
                  <a:pt x="48" y="36"/>
                </a:lnTo>
                <a:lnTo>
                  <a:pt x="42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0" name="Freeform 82"/>
          <p:cNvSpPr/>
          <p:nvPr/>
        </p:nvSpPr>
        <p:spPr bwMode="auto">
          <a:xfrm>
            <a:off x="934851" y="2846488"/>
            <a:ext cx="91947" cy="91947"/>
          </a:xfrm>
          <a:custGeom>
            <a:avLst/>
            <a:gdLst>
              <a:gd name="T0" fmla="*/ 48 w 90"/>
              <a:gd name="T1" fmla="*/ 0 h 90"/>
              <a:gd name="T2" fmla="*/ 42 w 90"/>
              <a:gd name="T3" fmla="*/ 42 h 90"/>
              <a:gd name="T4" fmla="*/ 0 w 90"/>
              <a:gd name="T5" fmla="*/ 48 h 90"/>
              <a:gd name="T6" fmla="*/ 42 w 90"/>
              <a:gd name="T7" fmla="*/ 54 h 90"/>
              <a:gd name="T8" fmla="*/ 48 w 90"/>
              <a:gd name="T9" fmla="*/ 90 h 90"/>
              <a:gd name="T10" fmla="*/ 54 w 90"/>
              <a:gd name="T11" fmla="*/ 54 h 90"/>
              <a:gd name="T12" fmla="*/ 90 w 90"/>
              <a:gd name="T13" fmla="*/ 48 h 90"/>
              <a:gd name="T14" fmla="*/ 54 w 90"/>
              <a:gd name="T15" fmla="*/ 42 h 90"/>
              <a:gd name="T16" fmla="*/ 48 w 90"/>
              <a:gd name="T17" fmla="*/ 0 h 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0" h="90">
                <a:moveTo>
                  <a:pt x="48" y="0"/>
                </a:moveTo>
                <a:lnTo>
                  <a:pt x="42" y="42"/>
                </a:lnTo>
                <a:lnTo>
                  <a:pt x="0" y="48"/>
                </a:lnTo>
                <a:lnTo>
                  <a:pt x="42" y="54"/>
                </a:lnTo>
                <a:lnTo>
                  <a:pt x="48" y="90"/>
                </a:lnTo>
                <a:lnTo>
                  <a:pt x="54" y="54"/>
                </a:lnTo>
                <a:lnTo>
                  <a:pt x="90" y="48"/>
                </a:lnTo>
                <a:lnTo>
                  <a:pt x="54" y="42"/>
                </a:lnTo>
                <a:lnTo>
                  <a:pt x="48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1" name="Freeform 83"/>
          <p:cNvSpPr/>
          <p:nvPr/>
        </p:nvSpPr>
        <p:spPr bwMode="auto">
          <a:xfrm>
            <a:off x="3674766" y="3625742"/>
            <a:ext cx="183893" cy="178785"/>
          </a:xfrm>
          <a:custGeom>
            <a:avLst/>
            <a:gdLst>
              <a:gd name="T0" fmla="*/ 90 w 180"/>
              <a:gd name="T1" fmla="*/ 0 h 175"/>
              <a:gd name="T2" fmla="*/ 78 w 180"/>
              <a:gd name="T3" fmla="*/ 79 h 175"/>
              <a:gd name="T4" fmla="*/ 0 w 180"/>
              <a:gd name="T5" fmla="*/ 91 h 175"/>
              <a:gd name="T6" fmla="*/ 78 w 180"/>
              <a:gd name="T7" fmla="*/ 103 h 175"/>
              <a:gd name="T8" fmla="*/ 90 w 180"/>
              <a:gd name="T9" fmla="*/ 175 h 175"/>
              <a:gd name="T10" fmla="*/ 102 w 180"/>
              <a:gd name="T11" fmla="*/ 103 h 175"/>
              <a:gd name="T12" fmla="*/ 180 w 180"/>
              <a:gd name="T13" fmla="*/ 91 h 175"/>
              <a:gd name="T14" fmla="*/ 102 w 180"/>
              <a:gd name="T15" fmla="*/ 79 h 175"/>
              <a:gd name="T16" fmla="*/ 90 w 180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0" h="175">
                <a:moveTo>
                  <a:pt x="90" y="0"/>
                </a:moveTo>
                <a:lnTo>
                  <a:pt x="78" y="79"/>
                </a:lnTo>
                <a:lnTo>
                  <a:pt x="0" y="91"/>
                </a:lnTo>
                <a:lnTo>
                  <a:pt x="78" y="103"/>
                </a:lnTo>
                <a:lnTo>
                  <a:pt x="90" y="175"/>
                </a:lnTo>
                <a:lnTo>
                  <a:pt x="102" y="103"/>
                </a:lnTo>
                <a:lnTo>
                  <a:pt x="180" y="91"/>
                </a:lnTo>
                <a:lnTo>
                  <a:pt x="102" y="79"/>
                </a:lnTo>
                <a:lnTo>
                  <a:pt x="9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2" name="Freeform 84"/>
          <p:cNvSpPr/>
          <p:nvPr/>
        </p:nvSpPr>
        <p:spPr bwMode="auto">
          <a:xfrm>
            <a:off x="1473145" y="856415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3" name="Freeform 85"/>
          <p:cNvSpPr/>
          <p:nvPr/>
        </p:nvSpPr>
        <p:spPr bwMode="auto">
          <a:xfrm>
            <a:off x="2002348" y="1311589"/>
            <a:ext cx="92968" cy="92968"/>
          </a:xfrm>
          <a:custGeom>
            <a:avLst/>
            <a:gdLst>
              <a:gd name="T0" fmla="*/ 42 w 91"/>
              <a:gd name="T1" fmla="*/ 0 h 91"/>
              <a:gd name="T2" fmla="*/ 36 w 91"/>
              <a:gd name="T3" fmla="*/ 37 h 91"/>
              <a:gd name="T4" fmla="*/ 0 w 91"/>
              <a:gd name="T5" fmla="*/ 49 h 91"/>
              <a:gd name="T6" fmla="*/ 36 w 91"/>
              <a:gd name="T7" fmla="*/ 55 h 91"/>
              <a:gd name="T8" fmla="*/ 42 w 91"/>
              <a:gd name="T9" fmla="*/ 91 h 91"/>
              <a:gd name="T10" fmla="*/ 48 w 91"/>
              <a:gd name="T11" fmla="*/ 55 h 91"/>
              <a:gd name="T12" fmla="*/ 91 w 91"/>
              <a:gd name="T13" fmla="*/ 49 h 91"/>
              <a:gd name="T14" fmla="*/ 48 w 91"/>
              <a:gd name="T15" fmla="*/ 37 h 91"/>
              <a:gd name="T16" fmla="*/ 42 w 91"/>
              <a:gd name="T17" fmla="*/ 0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1" h="91">
                <a:moveTo>
                  <a:pt x="42" y="0"/>
                </a:moveTo>
                <a:lnTo>
                  <a:pt x="36" y="37"/>
                </a:lnTo>
                <a:lnTo>
                  <a:pt x="0" y="49"/>
                </a:lnTo>
                <a:lnTo>
                  <a:pt x="36" y="55"/>
                </a:lnTo>
                <a:lnTo>
                  <a:pt x="42" y="91"/>
                </a:lnTo>
                <a:lnTo>
                  <a:pt x="48" y="55"/>
                </a:lnTo>
                <a:lnTo>
                  <a:pt x="91" y="49"/>
                </a:lnTo>
                <a:lnTo>
                  <a:pt x="48" y="37"/>
                </a:lnTo>
                <a:lnTo>
                  <a:pt x="42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9" name="Freeform 84"/>
          <p:cNvSpPr/>
          <p:nvPr/>
        </p:nvSpPr>
        <p:spPr bwMode="auto">
          <a:xfrm>
            <a:off x="3850986" y="316518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1" name="任意多边形 110"/>
          <p:cNvSpPr/>
          <p:nvPr/>
        </p:nvSpPr>
        <p:spPr>
          <a:xfrm>
            <a:off x="0" y="4317410"/>
            <a:ext cx="9144000" cy="834950"/>
          </a:xfrm>
          <a:custGeom>
            <a:avLst/>
            <a:gdLst>
              <a:gd name="connsiteX0" fmla="*/ 16639 w 9221599"/>
              <a:gd name="connsiteY0" fmla="*/ 664012 h 671632"/>
              <a:gd name="connsiteX1" fmla="*/ 9220200 w 9221599"/>
              <a:gd name="connsiteY1" fmla="*/ 671632 h 671632"/>
              <a:gd name="connsiteX2" fmla="*/ 9221599 w 9221599"/>
              <a:gd name="connsiteY2" fmla="*/ 107752 h 671632"/>
              <a:gd name="connsiteX3" fmla="*/ 8772019 w 9221599"/>
              <a:gd name="connsiteY3" fmla="*/ 267772 h 671632"/>
              <a:gd name="connsiteX4" fmla="*/ 8170039 w 9221599"/>
              <a:gd name="connsiteY4" fmla="*/ 443032 h 671632"/>
              <a:gd name="connsiteX5" fmla="*/ 7713461 w 9221599"/>
              <a:gd name="connsiteY5" fmla="*/ 378806 h 671632"/>
              <a:gd name="connsiteX6" fmla="*/ 6884281 w 9221599"/>
              <a:gd name="connsiteY6" fmla="*/ 345994 h 671632"/>
              <a:gd name="connsiteX7" fmla="*/ 6280279 w 9221599"/>
              <a:gd name="connsiteY7" fmla="*/ 397312 h 671632"/>
              <a:gd name="connsiteX8" fmla="*/ 5719509 w 9221599"/>
              <a:gd name="connsiteY8" fmla="*/ 518610 h 671632"/>
              <a:gd name="connsiteX9" fmla="*/ 5441458 w 9221599"/>
              <a:gd name="connsiteY9" fmla="*/ 523586 h 671632"/>
              <a:gd name="connsiteX10" fmla="*/ 4638402 w 9221599"/>
              <a:gd name="connsiteY10" fmla="*/ 504614 h 671632"/>
              <a:gd name="connsiteX11" fmla="*/ 3973442 w 9221599"/>
              <a:gd name="connsiteY11" fmla="*/ 548468 h 671632"/>
              <a:gd name="connsiteX12" fmla="*/ 3545477 w 9221599"/>
              <a:gd name="connsiteY12" fmla="*/ 582991 h 671632"/>
              <a:gd name="connsiteX13" fmla="*/ 2863720 w 9221599"/>
              <a:gd name="connsiteY13" fmla="*/ 503215 h 671632"/>
              <a:gd name="connsiteX14" fmla="*/ 2555343 w 9221599"/>
              <a:gd name="connsiteY14" fmla="*/ 427792 h 671632"/>
              <a:gd name="connsiteX15" fmla="*/ 1677799 w 9221599"/>
              <a:gd name="connsiteY15" fmla="*/ 245534 h 671632"/>
              <a:gd name="connsiteX16" fmla="*/ 1296799 w 9221599"/>
              <a:gd name="connsiteY16" fmla="*/ 298252 h 671632"/>
              <a:gd name="connsiteX17" fmla="*/ 467619 w 9221599"/>
              <a:gd name="connsiteY17" fmla="*/ 240402 h 671632"/>
              <a:gd name="connsiteX18" fmla="*/ 0 w 9221599"/>
              <a:gd name="connsiteY18" fmla="*/ 8692 h 671632"/>
              <a:gd name="connsiteX19" fmla="*/ 16639 w 9221599"/>
              <a:gd name="connsiteY19" fmla="*/ 664012 h 671632"/>
              <a:gd name="connsiteX20" fmla="*/ 16639 w 9221599"/>
              <a:gd name="connsiteY20" fmla="*/ 671272 h 678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221599" h="671632">
                <a:moveTo>
                  <a:pt x="16639" y="664012"/>
                </a:moveTo>
                <a:lnTo>
                  <a:pt x="9220200" y="671632"/>
                </a:lnTo>
                <a:cubicBezTo>
                  <a:pt x="9220666" y="483672"/>
                  <a:pt x="9221133" y="295712"/>
                  <a:pt x="9221599" y="107752"/>
                </a:cubicBezTo>
                <a:cubicBezTo>
                  <a:pt x="9043202" y="23698"/>
                  <a:pt x="8816132" y="195771"/>
                  <a:pt x="8772019" y="267772"/>
                </a:cubicBezTo>
                <a:cubicBezTo>
                  <a:pt x="8599896" y="145800"/>
                  <a:pt x="8258731" y="191780"/>
                  <a:pt x="8170039" y="443032"/>
                </a:cubicBezTo>
                <a:cubicBezTo>
                  <a:pt x="8048585" y="259346"/>
                  <a:pt x="7791009" y="319349"/>
                  <a:pt x="7713461" y="378806"/>
                </a:cubicBezTo>
                <a:cubicBezTo>
                  <a:pt x="7559403" y="233093"/>
                  <a:pt x="7212511" y="99822"/>
                  <a:pt x="6884281" y="345994"/>
                </a:cubicBezTo>
                <a:cubicBezTo>
                  <a:pt x="6784547" y="240765"/>
                  <a:pt x="6477338" y="178261"/>
                  <a:pt x="6280279" y="397312"/>
                </a:cubicBezTo>
                <a:cubicBezTo>
                  <a:pt x="6161781" y="331998"/>
                  <a:pt x="5856669" y="297785"/>
                  <a:pt x="5719509" y="518610"/>
                </a:cubicBezTo>
                <a:cubicBezTo>
                  <a:pt x="5621059" y="436837"/>
                  <a:pt x="5483757" y="481339"/>
                  <a:pt x="5441458" y="523586"/>
                </a:cubicBezTo>
                <a:cubicBezTo>
                  <a:pt x="5075698" y="317017"/>
                  <a:pt x="4777324" y="422711"/>
                  <a:pt x="4638402" y="504614"/>
                </a:cubicBezTo>
                <a:cubicBezTo>
                  <a:pt x="4510184" y="372638"/>
                  <a:pt x="4066437" y="362271"/>
                  <a:pt x="3973442" y="548468"/>
                </a:cubicBezTo>
                <a:cubicBezTo>
                  <a:pt x="3780921" y="460967"/>
                  <a:pt x="3637125" y="509668"/>
                  <a:pt x="3545477" y="582991"/>
                </a:cubicBezTo>
                <a:cubicBezTo>
                  <a:pt x="3435195" y="428298"/>
                  <a:pt x="3014253" y="403325"/>
                  <a:pt x="2863720" y="503215"/>
                </a:cubicBezTo>
                <a:cubicBezTo>
                  <a:pt x="2792030" y="390988"/>
                  <a:pt x="2662527" y="365665"/>
                  <a:pt x="2555343" y="427792"/>
                </a:cubicBezTo>
                <a:cubicBezTo>
                  <a:pt x="2345767" y="124443"/>
                  <a:pt x="1868714" y="82351"/>
                  <a:pt x="1677799" y="245534"/>
                </a:cubicBezTo>
                <a:cubicBezTo>
                  <a:pt x="1567634" y="161233"/>
                  <a:pt x="1389042" y="177006"/>
                  <a:pt x="1296799" y="298252"/>
                </a:cubicBezTo>
                <a:cubicBezTo>
                  <a:pt x="1132374" y="79916"/>
                  <a:pt x="756452" y="17089"/>
                  <a:pt x="467619" y="240402"/>
                </a:cubicBezTo>
                <a:cubicBezTo>
                  <a:pt x="389447" y="13057"/>
                  <a:pt x="145506" y="-19818"/>
                  <a:pt x="0" y="8692"/>
                </a:cubicBezTo>
                <a:lnTo>
                  <a:pt x="16639" y="664012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3606595" y="1299081"/>
            <a:ext cx="5500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Online education and academic procrastination: </a:t>
            </a:r>
          </a:p>
          <a:p>
            <a:r>
              <a:rPr lang="en-US" altLang="zh-CN" sz="20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Correlation and impact factors</a:t>
            </a:r>
            <a:endParaRPr lang="zh-CN" altLang="zh-CN" sz="20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图片 5" descr="手里拿着钟表&#10;&#10;描述已自动生成">
            <a:extLst>
              <a:ext uri="{FF2B5EF4-FFF2-40B4-BE49-F238E27FC236}">
                <a16:creationId xmlns="" xmlns:a16="http://schemas.microsoft.com/office/drawing/2014/main" id="{64298394-727F-AB4C-B863-2649130075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409" y="1710312"/>
            <a:ext cx="2901429" cy="2176072"/>
          </a:xfrm>
          <a:prstGeom prst="ellipse">
            <a:avLst/>
          </a:prstGeom>
        </p:spPr>
      </p:pic>
      <p:sp>
        <p:nvSpPr>
          <p:cNvPr id="110" name="Freeform 84">
            <a:extLst>
              <a:ext uri="{FF2B5EF4-FFF2-40B4-BE49-F238E27FC236}">
                <a16:creationId xmlns="" xmlns:a16="http://schemas.microsoft.com/office/drawing/2014/main" id="{C1F3B9DF-A530-BF4B-9660-DCAF844123DF}"/>
              </a:ext>
            </a:extLst>
          </p:cNvPr>
          <p:cNvSpPr/>
          <p:nvPr/>
        </p:nvSpPr>
        <p:spPr bwMode="auto">
          <a:xfrm>
            <a:off x="7849090" y="1129242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2" name="Freeform 84">
            <a:extLst>
              <a:ext uri="{FF2B5EF4-FFF2-40B4-BE49-F238E27FC236}">
                <a16:creationId xmlns="" xmlns:a16="http://schemas.microsoft.com/office/drawing/2014/main" id="{C5AA144D-2E84-8246-8D56-1610681D4A9F}"/>
              </a:ext>
            </a:extLst>
          </p:cNvPr>
          <p:cNvSpPr/>
          <p:nvPr/>
        </p:nvSpPr>
        <p:spPr bwMode="auto">
          <a:xfrm>
            <a:off x="6237981" y="1991269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3" name="Freeform 84">
            <a:extLst>
              <a:ext uri="{FF2B5EF4-FFF2-40B4-BE49-F238E27FC236}">
                <a16:creationId xmlns="" xmlns:a16="http://schemas.microsoft.com/office/drawing/2014/main" id="{1527E957-8A9B-7644-B8F4-8323CC129A3D}"/>
              </a:ext>
            </a:extLst>
          </p:cNvPr>
          <p:cNvSpPr/>
          <p:nvPr/>
        </p:nvSpPr>
        <p:spPr bwMode="auto">
          <a:xfrm>
            <a:off x="7489743" y="3573811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4" name="Freeform 84">
            <a:extLst>
              <a:ext uri="{FF2B5EF4-FFF2-40B4-BE49-F238E27FC236}">
                <a16:creationId xmlns="" xmlns:a16="http://schemas.microsoft.com/office/drawing/2014/main" id="{F16AF9D6-58B8-1F42-9837-CEC6BD2A2A1A}"/>
              </a:ext>
            </a:extLst>
          </p:cNvPr>
          <p:cNvSpPr/>
          <p:nvPr/>
        </p:nvSpPr>
        <p:spPr bwMode="auto">
          <a:xfrm>
            <a:off x="4723156" y="3314490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="" xmlns:a16="http://schemas.microsoft.com/office/drawing/2014/main" id="{5BC07D5D-5E6A-7244-8BFF-784AC14DE46C}"/>
              </a:ext>
            </a:extLst>
          </p:cNvPr>
          <p:cNvSpPr txBox="1"/>
          <p:nvPr/>
        </p:nvSpPr>
        <p:spPr>
          <a:xfrm>
            <a:off x="4359244" y="2823634"/>
            <a:ext cx="16875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2">
                    <a:lumMod val="50000"/>
                  </a:schemeClr>
                </a:solidFill>
              </a:rPr>
              <a:t>QIUSHI SONG</a:t>
            </a:r>
          </a:p>
        </p:txBody>
      </p:sp>
    </p:spTree>
    <p:extLst>
      <p:ext uri="{BB962C8B-B14F-4D97-AF65-F5344CB8AC3E}">
        <p14:creationId xmlns:p14="http://schemas.microsoft.com/office/powerpoint/2010/main" val="1338906969"/>
      </p:ext>
    </p:extLst>
  </p:cSld>
  <p:clrMapOvr>
    <a:masterClrMapping/>
  </p:clrMapOvr>
  <p:transition spd="slow" advClick="0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3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mph" presetSubtype="0" repeatCount="indefinite" accel="45000" decel="20000" autoRev="1" fill="hold" grpId="1" nodeType="withEffect">
                                  <p:stCondLst>
                                    <p:cond delay="140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11"/>
                                        </p:tgtEl>
                                      </p:cBhvr>
                                      <p:by x="104000" y="104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0" presetClass="path" presetSubtype="0" repeatCount="indefinite" accel="50000" autoRev="1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2.77778E-06 -3.95062E-06 L 2.77778E-06 4.5679E-06" pathEditMode="relative" rAng="0" ptsTypes="AA">
                                      <p:cBhvr>
                                        <p:cTn id="13" dur="54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" grpId="0" animBg="1"/>
      <p:bldP spid="111" grpId="1" animBg="1"/>
      <p:bldP spid="111" grpId="2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任意多边形 33"/>
          <p:cNvSpPr/>
          <p:nvPr/>
        </p:nvSpPr>
        <p:spPr>
          <a:xfrm>
            <a:off x="0" y="4317410"/>
            <a:ext cx="9144000" cy="834950"/>
          </a:xfrm>
          <a:custGeom>
            <a:avLst/>
            <a:gdLst>
              <a:gd name="connsiteX0" fmla="*/ 16639 w 9221599"/>
              <a:gd name="connsiteY0" fmla="*/ 664012 h 671632"/>
              <a:gd name="connsiteX1" fmla="*/ 9220200 w 9221599"/>
              <a:gd name="connsiteY1" fmla="*/ 671632 h 671632"/>
              <a:gd name="connsiteX2" fmla="*/ 9221599 w 9221599"/>
              <a:gd name="connsiteY2" fmla="*/ 107752 h 671632"/>
              <a:gd name="connsiteX3" fmla="*/ 8772019 w 9221599"/>
              <a:gd name="connsiteY3" fmla="*/ 267772 h 671632"/>
              <a:gd name="connsiteX4" fmla="*/ 8170039 w 9221599"/>
              <a:gd name="connsiteY4" fmla="*/ 443032 h 671632"/>
              <a:gd name="connsiteX5" fmla="*/ 7713461 w 9221599"/>
              <a:gd name="connsiteY5" fmla="*/ 378806 h 671632"/>
              <a:gd name="connsiteX6" fmla="*/ 6884281 w 9221599"/>
              <a:gd name="connsiteY6" fmla="*/ 345994 h 671632"/>
              <a:gd name="connsiteX7" fmla="*/ 6280279 w 9221599"/>
              <a:gd name="connsiteY7" fmla="*/ 397312 h 671632"/>
              <a:gd name="connsiteX8" fmla="*/ 5719509 w 9221599"/>
              <a:gd name="connsiteY8" fmla="*/ 518610 h 671632"/>
              <a:gd name="connsiteX9" fmla="*/ 5441458 w 9221599"/>
              <a:gd name="connsiteY9" fmla="*/ 523586 h 671632"/>
              <a:gd name="connsiteX10" fmla="*/ 4638402 w 9221599"/>
              <a:gd name="connsiteY10" fmla="*/ 504614 h 671632"/>
              <a:gd name="connsiteX11" fmla="*/ 3973442 w 9221599"/>
              <a:gd name="connsiteY11" fmla="*/ 548468 h 671632"/>
              <a:gd name="connsiteX12" fmla="*/ 3545477 w 9221599"/>
              <a:gd name="connsiteY12" fmla="*/ 582991 h 671632"/>
              <a:gd name="connsiteX13" fmla="*/ 2863720 w 9221599"/>
              <a:gd name="connsiteY13" fmla="*/ 503215 h 671632"/>
              <a:gd name="connsiteX14" fmla="*/ 2555343 w 9221599"/>
              <a:gd name="connsiteY14" fmla="*/ 427792 h 671632"/>
              <a:gd name="connsiteX15" fmla="*/ 1677799 w 9221599"/>
              <a:gd name="connsiteY15" fmla="*/ 245534 h 671632"/>
              <a:gd name="connsiteX16" fmla="*/ 1296799 w 9221599"/>
              <a:gd name="connsiteY16" fmla="*/ 298252 h 671632"/>
              <a:gd name="connsiteX17" fmla="*/ 467619 w 9221599"/>
              <a:gd name="connsiteY17" fmla="*/ 240402 h 671632"/>
              <a:gd name="connsiteX18" fmla="*/ 0 w 9221599"/>
              <a:gd name="connsiteY18" fmla="*/ 8692 h 671632"/>
              <a:gd name="connsiteX19" fmla="*/ 16639 w 9221599"/>
              <a:gd name="connsiteY19" fmla="*/ 664012 h 671632"/>
              <a:gd name="connsiteX20" fmla="*/ 16639 w 9221599"/>
              <a:gd name="connsiteY20" fmla="*/ 671272 h 678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221599" h="671632">
                <a:moveTo>
                  <a:pt x="16639" y="664012"/>
                </a:moveTo>
                <a:lnTo>
                  <a:pt x="9220200" y="671632"/>
                </a:lnTo>
                <a:cubicBezTo>
                  <a:pt x="9220666" y="483672"/>
                  <a:pt x="9221133" y="295712"/>
                  <a:pt x="9221599" y="107752"/>
                </a:cubicBezTo>
                <a:cubicBezTo>
                  <a:pt x="9043202" y="23698"/>
                  <a:pt x="8816132" y="195771"/>
                  <a:pt x="8772019" y="267772"/>
                </a:cubicBezTo>
                <a:cubicBezTo>
                  <a:pt x="8599896" y="145800"/>
                  <a:pt x="8258731" y="191780"/>
                  <a:pt x="8170039" y="443032"/>
                </a:cubicBezTo>
                <a:cubicBezTo>
                  <a:pt x="8048585" y="259346"/>
                  <a:pt x="7791009" y="319349"/>
                  <a:pt x="7713461" y="378806"/>
                </a:cubicBezTo>
                <a:cubicBezTo>
                  <a:pt x="7559403" y="233093"/>
                  <a:pt x="7212511" y="99822"/>
                  <a:pt x="6884281" y="345994"/>
                </a:cubicBezTo>
                <a:cubicBezTo>
                  <a:pt x="6784547" y="240765"/>
                  <a:pt x="6477338" y="178261"/>
                  <a:pt x="6280279" y="397312"/>
                </a:cubicBezTo>
                <a:cubicBezTo>
                  <a:pt x="6161781" y="331998"/>
                  <a:pt x="5856669" y="297785"/>
                  <a:pt x="5719509" y="518610"/>
                </a:cubicBezTo>
                <a:cubicBezTo>
                  <a:pt x="5621059" y="436837"/>
                  <a:pt x="5483757" y="481339"/>
                  <a:pt x="5441458" y="523586"/>
                </a:cubicBezTo>
                <a:cubicBezTo>
                  <a:pt x="5075698" y="317017"/>
                  <a:pt x="4777324" y="422711"/>
                  <a:pt x="4638402" y="504614"/>
                </a:cubicBezTo>
                <a:cubicBezTo>
                  <a:pt x="4510184" y="372638"/>
                  <a:pt x="4066437" y="362271"/>
                  <a:pt x="3973442" y="548468"/>
                </a:cubicBezTo>
                <a:cubicBezTo>
                  <a:pt x="3780921" y="460967"/>
                  <a:pt x="3637125" y="509668"/>
                  <a:pt x="3545477" y="582991"/>
                </a:cubicBezTo>
                <a:cubicBezTo>
                  <a:pt x="3435195" y="428298"/>
                  <a:pt x="3014253" y="403325"/>
                  <a:pt x="2863720" y="503215"/>
                </a:cubicBezTo>
                <a:cubicBezTo>
                  <a:pt x="2792030" y="390988"/>
                  <a:pt x="2662527" y="365665"/>
                  <a:pt x="2555343" y="427792"/>
                </a:cubicBezTo>
                <a:cubicBezTo>
                  <a:pt x="2345767" y="124443"/>
                  <a:pt x="1868714" y="82351"/>
                  <a:pt x="1677799" y="245534"/>
                </a:cubicBezTo>
                <a:cubicBezTo>
                  <a:pt x="1567634" y="161233"/>
                  <a:pt x="1389042" y="177006"/>
                  <a:pt x="1296799" y="298252"/>
                </a:cubicBezTo>
                <a:cubicBezTo>
                  <a:pt x="1132374" y="79916"/>
                  <a:pt x="756452" y="17089"/>
                  <a:pt x="467619" y="240402"/>
                </a:cubicBezTo>
                <a:cubicBezTo>
                  <a:pt x="389447" y="13057"/>
                  <a:pt x="145506" y="-19818"/>
                  <a:pt x="0" y="8692"/>
                </a:cubicBezTo>
                <a:lnTo>
                  <a:pt x="16639" y="664012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1" name="文本框 30"/>
          <p:cNvSpPr txBox="1"/>
          <p:nvPr/>
        </p:nvSpPr>
        <p:spPr>
          <a:xfrm>
            <a:off x="1082575" y="874703"/>
            <a:ext cx="17821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3200" dirty="0">
                <a:solidFill>
                  <a:schemeClr val="bg1"/>
                </a:solidFill>
                <a:latin typeface="Impact" panose="020B0806030902050204" pitchFamily="34" charset="0"/>
              </a:rPr>
              <a:t>CONTENT </a:t>
            </a:r>
            <a:endParaRPr lang="zh-CN" altLang="en-US" sz="3200" dirty="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  <p:sp>
        <p:nvSpPr>
          <p:cNvPr id="48" name="文本框 47"/>
          <p:cNvSpPr txBox="1"/>
          <p:nvPr/>
        </p:nvSpPr>
        <p:spPr>
          <a:xfrm>
            <a:off x="4094497" y="1436231"/>
            <a:ext cx="4775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000" dirty="0">
                <a:solidFill>
                  <a:schemeClr val="bg1"/>
                </a:solidFill>
                <a:latin typeface="Impact" panose="020B0806030902050204" pitchFamily="34" charset="0"/>
              </a:rPr>
              <a:t>01 </a:t>
            </a:r>
            <a:endParaRPr lang="zh-CN" altLang="en-US" sz="2000" dirty="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094497" y="2098585"/>
            <a:ext cx="4775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000" dirty="0">
                <a:solidFill>
                  <a:schemeClr val="bg1"/>
                </a:solidFill>
                <a:latin typeface="Impact" panose="020B0806030902050204" pitchFamily="34" charset="0"/>
              </a:rPr>
              <a:t>02 </a:t>
            </a:r>
            <a:endParaRPr lang="zh-CN" altLang="en-US" sz="2000" dirty="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753289" y="1458052"/>
            <a:ext cx="23347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Self-introduction </a:t>
            </a:r>
            <a:endParaRPr lang="zh-CN" altLang="en-US" sz="2000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4094497" y="2807546"/>
            <a:ext cx="4775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000" dirty="0">
                <a:solidFill>
                  <a:schemeClr val="bg1"/>
                </a:solidFill>
                <a:latin typeface="Impact" panose="020B0806030902050204" pitchFamily="34" charset="0"/>
              </a:rPr>
              <a:t>03 </a:t>
            </a:r>
            <a:endParaRPr lang="zh-CN" altLang="en-US" sz="2000" dirty="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  <p:sp>
        <p:nvSpPr>
          <p:cNvPr id="54" name="文本框 53"/>
          <p:cNvSpPr txBox="1"/>
          <p:nvPr/>
        </p:nvSpPr>
        <p:spPr>
          <a:xfrm>
            <a:off x="4094497" y="3455001"/>
            <a:ext cx="4775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000" dirty="0">
                <a:solidFill>
                  <a:schemeClr val="bg1"/>
                </a:solidFill>
                <a:latin typeface="Impact" panose="020B0806030902050204" pitchFamily="34" charset="0"/>
              </a:rPr>
              <a:t>04 </a:t>
            </a:r>
            <a:endParaRPr lang="zh-CN" altLang="en-US" sz="2000" dirty="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  <p:sp>
        <p:nvSpPr>
          <p:cNvPr id="28" name="Freeform 84">
            <a:extLst>
              <a:ext uri="{FF2B5EF4-FFF2-40B4-BE49-F238E27FC236}">
                <a16:creationId xmlns="" xmlns:a16="http://schemas.microsoft.com/office/drawing/2014/main" id="{96D9D9A5-4F7E-3C47-AAD5-C8F1088B3D82}"/>
              </a:ext>
            </a:extLst>
          </p:cNvPr>
          <p:cNvSpPr/>
          <p:nvPr/>
        </p:nvSpPr>
        <p:spPr bwMode="auto">
          <a:xfrm>
            <a:off x="4483118" y="501195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84">
            <a:extLst>
              <a:ext uri="{FF2B5EF4-FFF2-40B4-BE49-F238E27FC236}">
                <a16:creationId xmlns="" xmlns:a16="http://schemas.microsoft.com/office/drawing/2014/main" id="{455ED476-EEDC-594E-9031-A413028A6137}"/>
              </a:ext>
            </a:extLst>
          </p:cNvPr>
          <p:cNvSpPr/>
          <p:nvPr/>
        </p:nvSpPr>
        <p:spPr bwMode="auto">
          <a:xfrm>
            <a:off x="3174348" y="1074835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2" name="Freeform 84">
            <a:extLst>
              <a:ext uri="{FF2B5EF4-FFF2-40B4-BE49-F238E27FC236}">
                <a16:creationId xmlns="" xmlns:a16="http://schemas.microsoft.com/office/drawing/2014/main" id="{4B8A8751-775B-AE4D-977E-BCD443EA7BBA}"/>
              </a:ext>
            </a:extLst>
          </p:cNvPr>
          <p:cNvSpPr/>
          <p:nvPr/>
        </p:nvSpPr>
        <p:spPr bwMode="auto">
          <a:xfrm>
            <a:off x="1124606" y="1769500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3" name="Freeform 84">
            <a:extLst>
              <a:ext uri="{FF2B5EF4-FFF2-40B4-BE49-F238E27FC236}">
                <a16:creationId xmlns="" xmlns:a16="http://schemas.microsoft.com/office/drawing/2014/main" id="{61452B8E-6F5C-9641-8EBC-222C902D96F3}"/>
              </a:ext>
            </a:extLst>
          </p:cNvPr>
          <p:cNvSpPr/>
          <p:nvPr/>
        </p:nvSpPr>
        <p:spPr bwMode="auto">
          <a:xfrm>
            <a:off x="1444033" y="229088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3" name="图片 2" descr="图片包含 徽标&#10;&#10;描述已自动生成">
            <a:extLst>
              <a:ext uri="{FF2B5EF4-FFF2-40B4-BE49-F238E27FC236}">
                <a16:creationId xmlns="" xmlns:a16="http://schemas.microsoft.com/office/drawing/2014/main" id="{9FC9F871-8D33-A247-8800-D23DC4C01E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527" b="98310" l="4462" r="90462">
                        <a14:foregroundMark x1="45692" y1="13364" x2="45846" y2="16436"/>
                        <a14:foregroundMark x1="53231" y1="9063" x2="57077" y2="16590"/>
                        <a14:foregroundMark x1="69077" y1="7834" x2="70308" y2="10753"/>
                        <a14:foregroundMark x1="77692" y1="17972" x2="83077" y2="15822"/>
                        <a14:foregroundMark x1="82615" y1="24731" x2="90923" y2="25038"/>
                        <a14:foregroundMark x1="4462" y1="66974" x2="86308" y2="78495"/>
                        <a14:foregroundMark x1="86308" y1="78495" x2="39231" y2="72350"/>
                        <a14:foregroundMark x1="39231" y1="72350" x2="85538" y2="78955"/>
                        <a14:foregroundMark x1="54308" y1="81874" x2="43846" y2="92934"/>
                        <a14:foregroundMark x1="43846" y1="92934" x2="53231" y2="82949"/>
                        <a14:foregroundMark x1="53231" y1="82949" x2="43692" y2="90937"/>
                        <a14:foregroundMark x1="43692" y1="90937" x2="52615" y2="86790"/>
                        <a14:foregroundMark x1="52615" y1="86790" x2="62462" y2="90783"/>
                        <a14:foregroundMark x1="62462" y1="90783" x2="68000" y2="87558"/>
                        <a14:foregroundMark x1="70308" y1="86329" x2="63692" y2="94316"/>
                        <a14:foregroundMark x1="63692" y1="94316" x2="20308" y2="91244"/>
                        <a14:foregroundMark x1="20308" y1="91244" x2="8154" y2="86636"/>
                        <a14:foregroundMark x1="8154" y1="86636" x2="6923" y2="85561"/>
                        <a14:foregroundMark x1="45231" y1="95699" x2="35692" y2="95545"/>
                        <a14:foregroundMark x1="35692" y1="95545" x2="44923" y2="96006"/>
                        <a14:foregroundMark x1="44923" y1="96006" x2="42308" y2="98310"/>
                        <a14:foregroundMark x1="65692" y1="86790" x2="70462" y2="82796"/>
                        <a14:foregroundMark x1="72308" y1="80492" x2="71077" y2="86482"/>
                        <a14:foregroundMark x1="72615" y1="82796" x2="70615" y2="86329"/>
                        <a14:foregroundMark x1="59077" y1="51767" x2="61077" y2="51920"/>
                        <a14:foregroundMark x1="61231" y1="43164" x2="61231" y2="54378"/>
                        <a14:foregroundMark x1="61231" y1="54378" x2="60000" y2="40860"/>
                        <a14:foregroundMark x1="60000" y1="40860" x2="57846" y2="41014"/>
                        <a14:foregroundMark x1="58462" y1="30415" x2="49846" y2="34716"/>
                        <a14:foregroundMark x1="49846" y1="34716" x2="57385" y2="24578"/>
                        <a14:foregroundMark x1="57385" y1="24578" x2="65692" y2="29954"/>
                        <a14:foregroundMark x1="65692" y1="29954" x2="65846" y2="30261"/>
                        <a14:foregroundMark x1="62923" y1="24424" x2="56308" y2="26575"/>
                        <a14:foregroundMark x1="52462" y1="26421" x2="66923" y2="23656"/>
                        <a14:foregroundMark x1="66923" y1="23656" x2="69846" y2="23963"/>
                        <a14:foregroundMark x1="57231" y1="23349" x2="68308" y2="25806"/>
                        <a14:foregroundMark x1="68308" y1="25806" x2="70923" y2="31029"/>
                        <a14:foregroundMark x1="70615" y1="26575" x2="78000" y2="37634"/>
                        <a14:foregroundMark x1="61538" y1="19969" x2="74923" y2="25960"/>
                        <a14:foregroundMark x1="64000" y1="18740" x2="73846" y2="24270"/>
                        <a14:foregroundMark x1="71077" y1="20276" x2="74615" y2="25653"/>
                        <a14:foregroundMark x1="71231" y1="19969" x2="76000" y2="24731"/>
                        <a14:foregroundMark x1="71846" y1="19662" x2="77231" y2="24270"/>
                        <a14:foregroundMark x1="67692" y1="30415" x2="65231" y2="40860"/>
                        <a14:foregroundMark x1="65231" y1="40860" x2="64462" y2="31490"/>
                        <a14:foregroundMark x1="64462" y1="31490" x2="59538" y2="40246"/>
                        <a14:foregroundMark x1="59538" y1="40246" x2="59077" y2="39785"/>
                        <a14:foregroundMark x1="45692" y1="25960" x2="45538" y2="34255"/>
                        <a14:foregroundMark x1="59692" y1="53303" x2="56308" y2="572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2037" y="2182125"/>
            <a:ext cx="2448770" cy="2452537"/>
          </a:xfrm>
          <a:prstGeom prst="rect">
            <a:avLst/>
          </a:prstGeom>
        </p:spPr>
      </p:pic>
      <p:sp>
        <p:nvSpPr>
          <p:cNvPr id="36" name="Freeform 84">
            <a:extLst>
              <a:ext uri="{FF2B5EF4-FFF2-40B4-BE49-F238E27FC236}">
                <a16:creationId xmlns="" xmlns:a16="http://schemas.microsoft.com/office/drawing/2014/main" id="{2DD2EEAC-03C7-F947-9F10-421AE28DA316}"/>
              </a:ext>
            </a:extLst>
          </p:cNvPr>
          <p:cNvSpPr/>
          <p:nvPr/>
        </p:nvSpPr>
        <p:spPr bwMode="auto">
          <a:xfrm>
            <a:off x="2230839" y="673282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7" name="Freeform 84">
            <a:extLst>
              <a:ext uri="{FF2B5EF4-FFF2-40B4-BE49-F238E27FC236}">
                <a16:creationId xmlns="" xmlns:a16="http://schemas.microsoft.com/office/drawing/2014/main" id="{85E455DC-76B2-EC41-B89B-039EF8DD13FE}"/>
              </a:ext>
            </a:extLst>
          </p:cNvPr>
          <p:cNvSpPr/>
          <p:nvPr/>
        </p:nvSpPr>
        <p:spPr bwMode="auto">
          <a:xfrm>
            <a:off x="2230839" y="1714741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="" xmlns:a16="http://schemas.microsoft.com/office/drawing/2014/main" id="{9119C1EA-0E73-D640-ADDC-3A8F420C402B}"/>
              </a:ext>
            </a:extLst>
          </p:cNvPr>
          <p:cNvSpPr/>
          <p:nvPr/>
        </p:nvSpPr>
        <p:spPr>
          <a:xfrm>
            <a:off x="4753289" y="2098585"/>
            <a:ext cx="32912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Theory</a:t>
            </a:r>
            <a:r>
              <a:rPr lang="en-US" altLang="zh-CN" sz="1400" b="1" dirty="0">
                <a:latin typeface="Arial" panose="020B0604020202020204" pitchFamily="34" charset="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and investigation</a:t>
            </a:r>
            <a:r>
              <a:rPr lang="zh-CN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GB" sz="20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="" xmlns:a16="http://schemas.microsoft.com/office/drawing/2014/main" id="{EC8A779D-7D95-1141-9067-E1C036235D4B}"/>
              </a:ext>
            </a:extLst>
          </p:cNvPr>
          <p:cNvSpPr/>
          <p:nvPr/>
        </p:nvSpPr>
        <p:spPr>
          <a:xfrm>
            <a:off x="4760893" y="2760939"/>
            <a:ext cx="18966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Methodology</a:t>
            </a:r>
            <a:r>
              <a:rPr lang="zh-CN" altLang="zh-CN" dirty="0"/>
              <a:t> </a:t>
            </a:r>
            <a:endParaRPr lang="en-GB" dirty="0"/>
          </a:p>
        </p:txBody>
      </p:sp>
      <p:sp>
        <p:nvSpPr>
          <p:cNvPr id="39" name="矩形 38">
            <a:extLst>
              <a:ext uri="{FF2B5EF4-FFF2-40B4-BE49-F238E27FC236}">
                <a16:creationId xmlns="" xmlns:a16="http://schemas.microsoft.com/office/drawing/2014/main" id="{10893E75-1EFF-DC4F-B08E-7092746FEFF0}"/>
              </a:ext>
            </a:extLst>
          </p:cNvPr>
          <p:cNvSpPr/>
          <p:nvPr/>
        </p:nvSpPr>
        <p:spPr>
          <a:xfrm>
            <a:off x="4805194" y="3408394"/>
            <a:ext cx="99738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Q &amp; A</a:t>
            </a:r>
            <a:r>
              <a:rPr lang="en-US" altLang="zh-CN" sz="1400" b="1" dirty="0">
                <a:latin typeface="Arial" panose="020B0604020202020204" pitchFamily="34" charset="0"/>
              </a:rPr>
              <a:t> </a:t>
            </a:r>
            <a:endParaRPr lang="en-GB" dirty="0"/>
          </a:p>
        </p:txBody>
      </p:sp>
      <p:sp>
        <p:nvSpPr>
          <p:cNvPr id="41" name="Freeform 84">
            <a:extLst>
              <a:ext uri="{FF2B5EF4-FFF2-40B4-BE49-F238E27FC236}">
                <a16:creationId xmlns="" xmlns:a16="http://schemas.microsoft.com/office/drawing/2014/main" id="{3DEC17F0-88D5-0643-9C85-3915A708355B}"/>
              </a:ext>
            </a:extLst>
          </p:cNvPr>
          <p:cNvSpPr/>
          <p:nvPr/>
        </p:nvSpPr>
        <p:spPr bwMode="auto">
          <a:xfrm>
            <a:off x="7748587" y="1364923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2" name="Freeform 84">
            <a:extLst>
              <a:ext uri="{FF2B5EF4-FFF2-40B4-BE49-F238E27FC236}">
                <a16:creationId xmlns="" xmlns:a16="http://schemas.microsoft.com/office/drawing/2014/main" id="{942DA430-CC7A-FF45-83AD-F966B90B942D}"/>
              </a:ext>
            </a:extLst>
          </p:cNvPr>
          <p:cNvSpPr/>
          <p:nvPr/>
        </p:nvSpPr>
        <p:spPr bwMode="auto">
          <a:xfrm>
            <a:off x="7686882" y="3881121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3" name="Freeform 84">
            <a:extLst>
              <a:ext uri="{FF2B5EF4-FFF2-40B4-BE49-F238E27FC236}">
                <a16:creationId xmlns="" xmlns:a16="http://schemas.microsoft.com/office/drawing/2014/main" id="{A83711FB-232E-F347-84FB-D286AAEFEB41}"/>
              </a:ext>
            </a:extLst>
          </p:cNvPr>
          <p:cNvSpPr/>
          <p:nvPr/>
        </p:nvSpPr>
        <p:spPr bwMode="auto">
          <a:xfrm>
            <a:off x="6757578" y="2660542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23" name="图形 22" descr="平板电脑 纯色填充">
            <a:extLst>
              <a:ext uri="{FF2B5EF4-FFF2-40B4-BE49-F238E27FC236}">
                <a16:creationId xmlns="" xmlns:a16="http://schemas.microsoft.com/office/drawing/2014/main" id="{09DC09BD-415B-8149-BB32-74AA2A6755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644725">
            <a:off x="1128462" y="3431405"/>
            <a:ext cx="1511077" cy="1511077"/>
          </a:xfrm>
          <a:prstGeom prst="rect">
            <a:avLst/>
          </a:prstGeom>
        </p:spPr>
      </p:pic>
      <p:pic>
        <p:nvPicPr>
          <p:cNvPr id="25" name="图形 24" descr="USB 纯色填充">
            <a:extLst>
              <a:ext uri="{FF2B5EF4-FFF2-40B4-BE49-F238E27FC236}">
                <a16:creationId xmlns="" xmlns:a16="http://schemas.microsoft.com/office/drawing/2014/main" id="{F0AF9282-7F53-7D4C-B8B4-577CF549DA7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3556685">
            <a:off x="1504476" y="4534667"/>
            <a:ext cx="577859" cy="584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145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Click="0" advTm="0">
        <p14:vortex dir="r"/>
      </p:transition>
    </mc:Choice>
    <mc:Fallback xmlns=""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3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mph" presetSubtype="0" repeatCount="indefinite" accel="45000" decel="20000" autoRev="1" fill="hold" grpId="1" nodeType="withEffect">
                                  <p:stCondLst>
                                    <p:cond delay="140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04000" y="104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0" presetClass="path" presetSubtype="0" repeatCount="indefinite" accel="50000" autoRev="1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2.77778E-06 -3.95062E-06 L 2.77778E-06 4.5679E-06" pathEditMode="relative" rAng="0" ptsTypes="AA">
                                      <p:cBhvr>
                                        <p:cTn id="13" dur="54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4" grpId="1" animBg="1"/>
      <p:bldP spid="34" grpId="2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任意多边形 13"/>
          <p:cNvSpPr/>
          <p:nvPr/>
        </p:nvSpPr>
        <p:spPr>
          <a:xfrm>
            <a:off x="0" y="4317410"/>
            <a:ext cx="9144000" cy="834950"/>
          </a:xfrm>
          <a:custGeom>
            <a:avLst/>
            <a:gdLst>
              <a:gd name="connsiteX0" fmla="*/ 16639 w 9221599"/>
              <a:gd name="connsiteY0" fmla="*/ 664012 h 671632"/>
              <a:gd name="connsiteX1" fmla="*/ 9220200 w 9221599"/>
              <a:gd name="connsiteY1" fmla="*/ 671632 h 671632"/>
              <a:gd name="connsiteX2" fmla="*/ 9221599 w 9221599"/>
              <a:gd name="connsiteY2" fmla="*/ 107752 h 671632"/>
              <a:gd name="connsiteX3" fmla="*/ 8772019 w 9221599"/>
              <a:gd name="connsiteY3" fmla="*/ 267772 h 671632"/>
              <a:gd name="connsiteX4" fmla="*/ 8170039 w 9221599"/>
              <a:gd name="connsiteY4" fmla="*/ 443032 h 671632"/>
              <a:gd name="connsiteX5" fmla="*/ 7713461 w 9221599"/>
              <a:gd name="connsiteY5" fmla="*/ 378806 h 671632"/>
              <a:gd name="connsiteX6" fmla="*/ 6884281 w 9221599"/>
              <a:gd name="connsiteY6" fmla="*/ 345994 h 671632"/>
              <a:gd name="connsiteX7" fmla="*/ 6280279 w 9221599"/>
              <a:gd name="connsiteY7" fmla="*/ 397312 h 671632"/>
              <a:gd name="connsiteX8" fmla="*/ 5719509 w 9221599"/>
              <a:gd name="connsiteY8" fmla="*/ 518610 h 671632"/>
              <a:gd name="connsiteX9" fmla="*/ 5441458 w 9221599"/>
              <a:gd name="connsiteY9" fmla="*/ 523586 h 671632"/>
              <a:gd name="connsiteX10" fmla="*/ 4638402 w 9221599"/>
              <a:gd name="connsiteY10" fmla="*/ 504614 h 671632"/>
              <a:gd name="connsiteX11" fmla="*/ 3973442 w 9221599"/>
              <a:gd name="connsiteY11" fmla="*/ 548468 h 671632"/>
              <a:gd name="connsiteX12" fmla="*/ 3545477 w 9221599"/>
              <a:gd name="connsiteY12" fmla="*/ 582991 h 671632"/>
              <a:gd name="connsiteX13" fmla="*/ 2863720 w 9221599"/>
              <a:gd name="connsiteY13" fmla="*/ 503215 h 671632"/>
              <a:gd name="connsiteX14" fmla="*/ 2555343 w 9221599"/>
              <a:gd name="connsiteY14" fmla="*/ 427792 h 671632"/>
              <a:gd name="connsiteX15" fmla="*/ 1677799 w 9221599"/>
              <a:gd name="connsiteY15" fmla="*/ 245534 h 671632"/>
              <a:gd name="connsiteX16" fmla="*/ 1296799 w 9221599"/>
              <a:gd name="connsiteY16" fmla="*/ 298252 h 671632"/>
              <a:gd name="connsiteX17" fmla="*/ 467619 w 9221599"/>
              <a:gd name="connsiteY17" fmla="*/ 240402 h 671632"/>
              <a:gd name="connsiteX18" fmla="*/ 0 w 9221599"/>
              <a:gd name="connsiteY18" fmla="*/ 8692 h 671632"/>
              <a:gd name="connsiteX19" fmla="*/ 16639 w 9221599"/>
              <a:gd name="connsiteY19" fmla="*/ 664012 h 671632"/>
              <a:gd name="connsiteX20" fmla="*/ 16639 w 9221599"/>
              <a:gd name="connsiteY20" fmla="*/ 671272 h 678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221599" h="671632">
                <a:moveTo>
                  <a:pt x="16639" y="664012"/>
                </a:moveTo>
                <a:lnTo>
                  <a:pt x="9220200" y="671632"/>
                </a:lnTo>
                <a:cubicBezTo>
                  <a:pt x="9220666" y="483672"/>
                  <a:pt x="9221133" y="295712"/>
                  <a:pt x="9221599" y="107752"/>
                </a:cubicBezTo>
                <a:cubicBezTo>
                  <a:pt x="9043202" y="23698"/>
                  <a:pt x="8816132" y="195771"/>
                  <a:pt x="8772019" y="267772"/>
                </a:cubicBezTo>
                <a:cubicBezTo>
                  <a:pt x="8599896" y="145800"/>
                  <a:pt x="8258731" y="191780"/>
                  <a:pt x="8170039" y="443032"/>
                </a:cubicBezTo>
                <a:cubicBezTo>
                  <a:pt x="8048585" y="259346"/>
                  <a:pt x="7791009" y="319349"/>
                  <a:pt x="7713461" y="378806"/>
                </a:cubicBezTo>
                <a:cubicBezTo>
                  <a:pt x="7559403" y="233093"/>
                  <a:pt x="7212511" y="99822"/>
                  <a:pt x="6884281" y="345994"/>
                </a:cubicBezTo>
                <a:cubicBezTo>
                  <a:pt x="6784547" y="240765"/>
                  <a:pt x="6477338" y="178261"/>
                  <a:pt x="6280279" y="397312"/>
                </a:cubicBezTo>
                <a:cubicBezTo>
                  <a:pt x="6161781" y="331998"/>
                  <a:pt x="5856669" y="297785"/>
                  <a:pt x="5719509" y="518610"/>
                </a:cubicBezTo>
                <a:cubicBezTo>
                  <a:pt x="5621059" y="436837"/>
                  <a:pt x="5483757" y="481339"/>
                  <a:pt x="5441458" y="523586"/>
                </a:cubicBezTo>
                <a:cubicBezTo>
                  <a:pt x="5075698" y="317017"/>
                  <a:pt x="4777324" y="422711"/>
                  <a:pt x="4638402" y="504614"/>
                </a:cubicBezTo>
                <a:cubicBezTo>
                  <a:pt x="4510184" y="372638"/>
                  <a:pt x="4066437" y="362271"/>
                  <a:pt x="3973442" y="548468"/>
                </a:cubicBezTo>
                <a:cubicBezTo>
                  <a:pt x="3780921" y="460967"/>
                  <a:pt x="3637125" y="509668"/>
                  <a:pt x="3545477" y="582991"/>
                </a:cubicBezTo>
                <a:cubicBezTo>
                  <a:pt x="3435195" y="428298"/>
                  <a:pt x="3014253" y="403325"/>
                  <a:pt x="2863720" y="503215"/>
                </a:cubicBezTo>
                <a:cubicBezTo>
                  <a:pt x="2792030" y="390988"/>
                  <a:pt x="2662527" y="365665"/>
                  <a:pt x="2555343" y="427792"/>
                </a:cubicBezTo>
                <a:cubicBezTo>
                  <a:pt x="2345767" y="124443"/>
                  <a:pt x="1868714" y="82351"/>
                  <a:pt x="1677799" y="245534"/>
                </a:cubicBezTo>
                <a:cubicBezTo>
                  <a:pt x="1567634" y="161233"/>
                  <a:pt x="1389042" y="177006"/>
                  <a:pt x="1296799" y="298252"/>
                </a:cubicBezTo>
                <a:cubicBezTo>
                  <a:pt x="1132374" y="79916"/>
                  <a:pt x="756452" y="17089"/>
                  <a:pt x="467619" y="240402"/>
                </a:cubicBezTo>
                <a:cubicBezTo>
                  <a:pt x="389447" y="13057"/>
                  <a:pt x="145506" y="-19818"/>
                  <a:pt x="0" y="8692"/>
                </a:cubicBezTo>
                <a:lnTo>
                  <a:pt x="16639" y="664012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4092663" y="1582852"/>
            <a:ext cx="93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4800">
                <a:solidFill>
                  <a:schemeClr val="bg1"/>
                </a:solidFill>
                <a:latin typeface="Impact" panose="020B0806030902050204" pitchFamily="34" charset="0"/>
              </a:rPr>
              <a:t>01 </a:t>
            </a:r>
            <a:endParaRPr lang="zh-CN" altLang="en-US" sz="480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3404629" y="2529597"/>
            <a:ext cx="23347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Self-introduction </a:t>
            </a:r>
            <a:endParaRPr lang="zh-CN" altLang="en-US" sz="2000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pic>
        <p:nvPicPr>
          <p:cNvPr id="84" name="图形 83" descr="Internet 纯色填充">
            <a:extLst>
              <a:ext uri="{FF2B5EF4-FFF2-40B4-BE49-F238E27FC236}">
                <a16:creationId xmlns="" xmlns:a16="http://schemas.microsoft.com/office/drawing/2014/main" id="{F3AC23DA-4287-424C-A3B7-B82783AF03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37492" y="154115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22879"/>
      </p:ext>
    </p:extLst>
  </p:cSld>
  <p:clrMapOvr>
    <a:masterClrMapping/>
  </p:clrMapOvr>
  <p:transition spd="slow" advClick="0" advTm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mph" presetSubtype="0" repeatCount="indefinite" accel="45000" decel="20000" autoRev="1" fill="hold" grpId="1" nodeType="withEffect">
                                  <p:stCondLst>
                                    <p:cond delay="140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04000" y="104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0" presetClass="path" presetSubtype="0" repeatCount="indefinite" accel="50000" autoRev="1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2.77778E-06 -3.95062E-06 L 2.77778E-06 4.5679E-06" pathEditMode="relative" rAng="0" ptsTypes="AA">
                                      <p:cBhvr>
                                        <p:cTn id="13" dur="54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4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文本框 17"/>
          <p:cNvSpPr txBox="1"/>
          <p:nvPr/>
        </p:nvSpPr>
        <p:spPr>
          <a:xfrm>
            <a:off x="841278" y="259629"/>
            <a:ext cx="35249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000" dirty="0">
                <a:solidFill>
                  <a:schemeClr val="bg1"/>
                </a:solidFill>
                <a:ea typeface="微软雅黑" panose="020B0503020204020204" pitchFamily="34" charset="-122"/>
              </a:rPr>
              <a:t>Self-introduction</a:t>
            </a:r>
            <a:r>
              <a:rPr lang="en-US" altLang="zh-CN" sz="20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zh-CN" altLang="en-US" sz="2000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grpSp>
        <p:nvGrpSpPr>
          <p:cNvPr id="97" name="组合 96"/>
          <p:cNvGrpSpPr/>
          <p:nvPr/>
        </p:nvGrpSpPr>
        <p:grpSpPr>
          <a:xfrm>
            <a:off x="2880437" y="3547910"/>
            <a:ext cx="707993" cy="795209"/>
            <a:chOff x="984355" y="3086488"/>
            <a:chExt cx="707993" cy="795209"/>
          </a:xfrm>
          <a:solidFill>
            <a:schemeClr val="accent3"/>
          </a:solidFill>
        </p:grpSpPr>
        <p:sp>
          <p:nvSpPr>
            <p:cNvPr id="98" name="矩形 2"/>
            <p:cNvSpPr/>
            <p:nvPr/>
          </p:nvSpPr>
          <p:spPr>
            <a:xfrm>
              <a:off x="984355" y="3209951"/>
              <a:ext cx="609039" cy="671746"/>
            </a:xfrm>
            <a:custGeom>
              <a:avLst/>
              <a:gdLst>
                <a:gd name="connsiteX0" fmla="*/ 258657 w 609039"/>
                <a:gd name="connsiteY0" fmla="*/ 4737 h 671746"/>
                <a:gd name="connsiteX1" fmla="*/ 606320 w 609039"/>
                <a:gd name="connsiteY1" fmla="*/ 195237 h 671746"/>
                <a:gd name="connsiteX2" fmla="*/ 280088 w 609039"/>
                <a:gd name="connsiteY2" fmla="*/ 298424 h 671746"/>
                <a:gd name="connsiteX3" fmla="*/ 39582 w 609039"/>
                <a:gd name="connsiteY3" fmla="*/ 660374 h 671746"/>
                <a:gd name="connsiteX4" fmla="*/ 160233 w 609039"/>
                <a:gd name="connsiteY4" fmla="*/ 268262 h 671746"/>
                <a:gd name="connsiteX5" fmla="*/ 258657 w 609039"/>
                <a:gd name="connsiteY5" fmla="*/ 4737 h 671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039" h="671746">
                  <a:moveTo>
                    <a:pt x="258657" y="4737"/>
                  </a:moveTo>
                  <a:cubicBezTo>
                    <a:pt x="343588" y="-23044"/>
                    <a:pt x="640452" y="75381"/>
                    <a:pt x="606320" y="195237"/>
                  </a:cubicBezTo>
                  <a:cubicBezTo>
                    <a:pt x="565046" y="298690"/>
                    <a:pt x="340413" y="218784"/>
                    <a:pt x="280088" y="298424"/>
                  </a:cubicBezTo>
                  <a:cubicBezTo>
                    <a:pt x="195157" y="415899"/>
                    <a:pt x="319775" y="735779"/>
                    <a:pt x="39582" y="660374"/>
                  </a:cubicBezTo>
                  <a:cubicBezTo>
                    <a:pt x="-72867" y="597800"/>
                    <a:pt x="82049" y="369995"/>
                    <a:pt x="160233" y="268262"/>
                  </a:cubicBezTo>
                  <a:cubicBezTo>
                    <a:pt x="219367" y="187961"/>
                    <a:pt x="177562" y="28418"/>
                    <a:pt x="258657" y="473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9" name="椭圆 98"/>
            <p:cNvSpPr/>
            <p:nvPr/>
          </p:nvSpPr>
          <p:spPr>
            <a:xfrm rot="2295727">
              <a:off x="1582810" y="3165609"/>
              <a:ext cx="109538" cy="164306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0" name="椭圆 99"/>
            <p:cNvSpPr/>
            <p:nvPr/>
          </p:nvSpPr>
          <p:spPr>
            <a:xfrm rot="1465210">
              <a:off x="1510714" y="3120346"/>
              <a:ext cx="68926" cy="10339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1" name="椭圆 100"/>
            <p:cNvSpPr/>
            <p:nvPr/>
          </p:nvSpPr>
          <p:spPr>
            <a:xfrm rot="795702">
              <a:off x="1409019" y="3086488"/>
              <a:ext cx="65916" cy="98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2" name="椭圆 101"/>
            <p:cNvSpPr/>
            <p:nvPr/>
          </p:nvSpPr>
          <p:spPr>
            <a:xfrm rot="795702" flipV="1">
              <a:off x="1335879" y="3099130"/>
              <a:ext cx="45720" cy="6858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3" name="椭圆 102"/>
            <p:cNvSpPr/>
            <p:nvPr/>
          </p:nvSpPr>
          <p:spPr>
            <a:xfrm rot="795702" flipV="1">
              <a:off x="1251772" y="3115051"/>
              <a:ext cx="45720" cy="6858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04" name="组合 103"/>
          <p:cNvGrpSpPr/>
          <p:nvPr/>
        </p:nvGrpSpPr>
        <p:grpSpPr>
          <a:xfrm rot="3889820" flipH="1">
            <a:off x="4064376" y="3108894"/>
            <a:ext cx="668029" cy="795209"/>
            <a:chOff x="984355" y="3086488"/>
            <a:chExt cx="707993" cy="795209"/>
          </a:xfrm>
          <a:solidFill>
            <a:schemeClr val="accent3"/>
          </a:solidFill>
        </p:grpSpPr>
        <p:sp>
          <p:nvSpPr>
            <p:cNvPr id="105" name="矩形 2"/>
            <p:cNvSpPr/>
            <p:nvPr/>
          </p:nvSpPr>
          <p:spPr>
            <a:xfrm>
              <a:off x="984355" y="3209951"/>
              <a:ext cx="609039" cy="671746"/>
            </a:xfrm>
            <a:custGeom>
              <a:avLst/>
              <a:gdLst>
                <a:gd name="connsiteX0" fmla="*/ 258657 w 609039"/>
                <a:gd name="connsiteY0" fmla="*/ 4737 h 671746"/>
                <a:gd name="connsiteX1" fmla="*/ 606320 w 609039"/>
                <a:gd name="connsiteY1" fmla="*/ 195237 h 671746"/>
                <a:gd name="connsiteX2" fmla="*/ 280088 w 609039"/>
                <a:gd name="connsiteY2" fmla="*/ 298424 h 671746"/>
                <a:gd name="connsiteX3" fmla="*/ 39582 w 609039"/>
                <a:gd name="connsiteY3" fmla="*/ 660374 h 671746"/>
                <a:gd name="connsiteX4" fmla="*/ 160233 w 609039"/>
                <a:gd name="connsiteY4" fmla="*/ 268262 h 671746"/>
                <a:gd name="connsiteX5" fmla="*/ 258657 w 609039"/>
                <a:gd name="connsiteY5" fmla="*/ 4737 h 671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039" h="671746">
                  <a:moveTo>
                    <a:pt x="258657" y="4737"/>
                  </a:moveTo>
                  <a:cubicBezTo>
                    <a:pt x="343588" y="-23044"/>
                    <a:pt x="640452" y="75381"/>
                    <a:pt x="606320" y="195237"/>
                  </a:cubicBezTo>
                  <a:cubicBezTo>
                    <a:pt x="565046" y="298690"/>
                    <a:pt x="340413" y="218784"/>
                    <a:pt x="280088" y="298424"/>
                  </a:cubicBezTo>
                  <a:cubicBezTo>
                    <a:pt x="195157" y="415899"/>
                    <a:pt x="319775" y="735779"/>
                    <a:pt x="39582" y="660374"/>
                  </a:cubicBezTo>
                  <a:cubicBezTo>
                    <a:pt x="-72867" y="597800"/>
                    <a:pt x="82049" y="369995"/>
                    <a:pt x="160233" y="268262"/>
                  </a:cubicBezTo>
                  <a:cubicBezTo>
                    <a:pt x="219367" y="187961"/>
                    <a:pt x="177562" y="28418"/>
                    <a:pt x="258657" y="473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6" name="椭圆 105"/>
            <p:cNvSpPr/>
            <p:nvPr/>
          </p:nvSpPr>
          <p:spPr>
            <a:xfrm rot="2295727">
              <a:off x="1582810" y="3165609"/>
              <a:ext cx="109538" cy="164306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7" name="椭圆 106"/>
            <p:cNvSpPr/>
            <p:nvPr/>
          </p:nvSpPr>
          <p:spPr>
            <a:xfrm rot="1465210">
              <a:off x="1510714" y="3120346"/>
              <a:ext cx="68926" cy="10339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8" name="椭圆 107"/>
            <p:cNvSpPr/>
            <p:nvPr/>
          </p:nvSpPr>
          <p:spPr>
            <a:xfrm rot="795702">
              <a:off x="1409019" y="3086488"/>
              <a:ext cx="65916" cy="98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9" name="椭圆 108"/>
            <p:cNvSpPr/>
            <p:nvPr/>
          </p:nvSpPr>
          <p:spPr>
            <a:xfrm rot="795702" flipV="1">
              <a:off x="1335879" y="3099130"/>
              <a:ext cx="45720" cy="6858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0" name="椭圆 109"/>
            <p:cNvSpPr/>
            <p:nvPr/>
          </p:nvSpPr>
          <p:spPr>
            <a:xfrm rot="795702" flipV="1">
              <a:off x="1251772" y="3115051"/>
              <a:ext cx="45720" cy="6858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11" name="组合 110"/>
          <p:cNvGrpSpPr/>
          <p:nvPr/>
        </p:nvGrpSpPr>
        <p:grpSpPr>
          <a:xfrm>
            <a:off x="4291261" y="1981610"/>
            <a:ext cx="707993" cy="795209"/>
            <a:chOff x="984355" y="3086488"/>
            <a:chExt cx="707993" cy="795209"/>
          </a:xfrm>
          <a:solidFill>
            <a:schemeClr val="accent3"/>
          </a:solidFill>
        </p:grpSpPr>
        <p:sp>
          <p:nvSpPr>
            <p:cNvPr id="112" name="矩形 2"/>
            <p:cNvSpPr/>
            <p:nvPr/>
          </p:nvSpPr>
          <p:spPr>
            <a:xfrm>
              <a:off x="984355" y="3209951"/>
              <a:ext cx="609039" cy="671746"/>
            </a:xfrm>
            <a:custGeom>
              <a:avLst/>
              <a:gdLst>
                <a:gd name="connsiteX0" fmla="*/ 258657 w 609039"/>
                <a:gd name="connsiteY0" fmla="*/ 4737 h 671746"/>
                <a:gd name="connsiteX1" fmla="*/ 606320 w 609039"/>
                <a:gd name="connsiteY1" fmla="*/ 195237 h 671746"/>
                <a:gd name="connsiteX2" fmla="*/ 280088 w 609039"/>
                <a:gd name="connsiteY2" fmla="*/ 298424 h 671746"/>
                <a:gd name="connsiteX3" fmla="*/ 39582 w 609039"/>
                <a:gd name="connsiteY3" fmla="*/ 660374 h 671746"/>
                <a:gd name="connsiteX4" fmla="*/ 160233 w 609039"/>
                <a:gd name="connsiteY4" fmla="*/ 268262 h 671746"/>
                <a:gd name="connsiteX5" fmla="*/ 258657 w 609039"/>
                <a:gd name="connsiteY5" fmla="*/ 4737 h 671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039" h="671746">
                  <a:moveTo>
                    <a:pt x="258657" y="4737"/>
                  </a:moveTo>
                  <a:cubicBezTo>
                    <a:pt x="343588" y="-23044"/>
                    <a:pt x="640452" y="75381"/>
                    <a:pt x="606320" y="195237"/>
                  </a:cubicBezTo>
                  <a:cubicBezTo>
                    <a:pt x="565046" y="298690"/>
                    <a:pt x="340413" y="218784"/>
                    <a:pt x="280088" y="298424"/>
                  </a:cubicBezTo>
                  <a:cubicBezTo>
                    <a:pt x="195157" y="415899"/>
                    <a:pt x="319775" y="735779"/>
                    <a:pt x="39582" y="660374"/>
                  </a:cubicBezTo>
                  <a:cubicBezTo>
                    <a:pt x="-72867" y="597800"/>
                    <a:pt x="82049" y="369995"/>
                    <a:pt x="160233" y="268262"/>
                  </a:cubicBezTo>
                  <a:cubicBezTo>
                    <a:pt x="219367" y="187961"/>
                    <a:pt x="177562" y="28418"/>
                    <a:pt x="258657" y="473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3" name="椭圆 112"/>
            <p:cNvSpPr/>
            <p:nvPr/>
          </p:nvSpPr>
          <p:spPr>
            <a:xfrm rot="2295727">
              <a:off x="1582810" y="3165609"/>
              <a:ext cx="109538" cy="164306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4" name="椭圆 113"/>
            <p:cNvSpPr/>
            <p:nvPr/>
          </p:nvSpPr>
          <p:spPr>
            <a:xfrm rot="1465210">
              <a:off x="1510714" y="3120346"/>
              <a:ext cx="68926" cy="10339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5" name="椭圆 114"/>
            <p:cNvSpPr/>
            <p:nvPr/>
          </p:nvSpPr>
          <p:spPr>
            <a:xfrm rot="795702">
              <a:off x="1409019" y="3086488"/>
              <a:ext cx="65916" cy="98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6" name="椭圆 115"/>
            <p:cNvSpPr/>
            <p:nvPr/>
          </p:nvSpPr>
          <p:spPr>
            <a:xfrm rot="795702" flipV="1">
              <a:off x="1335879" y="3099130"/>
              <a:ext cx="45720" cy="6858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7" name="椭圆 116"/>
            <p:cNvSpPr/>
            <p:nvPr/>
          </p:nvSpPr>
          <p:spPr>
            <a:xfrm rot="795702" flipV="1">
              <a:off x="1251772" y="3115051"/>
              <a:ext cx="45720" cy="6858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18" name="组合 117"/>
          <p:cNvGrpSpPr/>
          <p:nvPr/>
        </p:nvGrpSpPr>
        <p:grpSpPr>
          <a:xfrm rot="3889820" flipH="1">
            <a:off x="5386879" y="1634905"/>
            <a:ext cx="668029" cy="795209"/>
            <a:chOff x="984355" y="3086488"/>
            <a:chExt cx="707993" cy="795209"/>
          </a:xfrm>
          <a:solidFill>
            <a:schemeClr val="accent3"/>
          </a:solidFill>
        </p:grpSpPr>
        <p:sp>
          <p:nvSpPr>
            <p:cNvPr id="119" name="矩形 2"/>
            <p:cNvSpPr/>
            <p:nvPr/>
          </p:nvSpPr>
          <p:spPr>
            <a:xfrm>
              <a:off x="984355" y="3209951"/>
              <a:ext cx="609039" cy="671746"/>
            </a:xfrm>
            <a:custGeom>
              <a:avLst/>
              <a:gdLst>
                <a:gd name="connsiteX0" fmla="*/ 258657 w 609039"/>
                <a:gd name="connsiteY0" fmla="*/ 4737 h 671746"/>
                <a:gd name="connsiteX1" fmla="*/ 606320 w 609039"/>
                <a:gd name="connsiteY1" fmla="*/ 195237 h 671746"/>
                <a:gd name="connsiteX2" fmla="*/ 280088 w 609039"/>
                <a:gd name="connsiteY2" fmla="*/ 298424 h 671746"/>
                <a:gd name="connsiteX3" fmla="*/ 39582 w 609039"/>
                <a:gd name="connsiteY3" fmla="*/ 660374 h 671746"/>
                <a:gd name="connsiteX4" fmla="*/ 160233 w 609039"/>
                <a:gd name="connsiteY4" fmla="*/ 268262 h 671746"/>
                <a:gd name="connsiteX5" fmla="*/ 258657 w 609039"/>
                <a:gd name="connsiteY5" fmla="*/ 4737 h 6717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9039" h="671746">
                  <a:moveTo>
                    <a:pt x="258657" y="4737"/>
                  </a:moveTo>
                  <a:cubicBezTo>
                    <a:pt x="343588" y="-23044"/>
                    <a:pt x="640452" y="75381"/>
                    <a:pt x="606320" y="195237"/>
                  </a:cubicBezTo>
                  <a:cubicBezTo>
                    <a:pt x="565046" y="298690"/>
                    <a:pt x="340413" y="218784"/>
                    <a:pt x="280088" y="298424"/>
                  </a:cubicBezTo>
                  <a:cubicBezTo>
                    <a:pt x="195157" y="415899"/>
                    <a:pt x="319775" y="735779"/>
                    <a:pt x="39582" y="660374"/>
                  </a:cubicBezTo>
                  <a:cubicBezTo>
                    <a:pt x="-72867" y="597800"/>
                    <a:pt x="82049" y="369995"/>
                    <a:pt x="160233" y="268262"/>
                  </a:cubicBezTo>
                  <a:cubicBezTo>
                    <a:pt x="219367" y="187961"/>
                    <a:pt x="177562" y="28418"/>
                    <a:pt x="258657" y="473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0" name="椭圆 119"/>
            <p:cNvSpPr/>
            <p:nvPr/>
          </p:nvSpPr>
          <p:spPr>
            <a:xfrm rot="2295727">
              <a:off x="1582810" y="3165609"/>
              <a:ext cx="109538" cy="164306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1" name="椭圆 120"/>
            <p:cNvSpPr/>
            <p:nvPr/>
          </p:nvSpPr>
          <p:spPr>
            <a:xfrm rot="1465210">
              <a:off x="1510714" y="3120346"/>
              <a:ext cx="68926" cy="10339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2" name="椭圆 121"/>
            <p:cNvSpPr/>
            <p:nvPr/>
          </p:nvSpPr>
          <p:spPr>
            <a:xfrm rot="795702">
              <a:off x="1409019" y="3086488"/>
              <a:ext cx="65916" cy="988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3" name="椭圆 122"/>
            <p:cNvSpPr/>
            <p:nvPr/>
          </p:nvSpPr>
          <p:spPr>
            <a:xfrm rot="795702" flipV="1">
              <a:off x="1335879" y="3099130"/>
              <a:ext cx="45720" cy="6858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4" name="椭圆 123"/>
            <p:cNvSpPr/>
            <p:nvPr/>
          </p:nvSpPr>
          <p:spPr>
            <a:xfrm rot="795702" flipV="1">
              <a:off x="1251772" y="3115051"/>
              <a:ext cx="45720" cy="6858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25" name="矩形 124"/>
          <p:cNvSpPr/>
          <p:nvPr/>
        </p:nvSpPr>
        <p:spPr>
          <a:xfrm>
            <a:off x="4695762" y="3540696"/>
            <a:ext cx="2141397" cy="6598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2011 29-year-old</a:t>
            </a:r>
          </a:p>
          <a:p>
            <a:pPr>
              <a:lnSpc>
                <a:spcPct val="150000"/>
              </a:lnSpc>
            </a:pP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Education industry </a:t>
            </a:r>
          </a:p>
        </p:txBody>
      </p:sp>
      <p:sp>
        <p:nvSpPr>
          <p:cNvPr id="126" name="矩形 125"/>
          <p:cNvSpPr/>
          <p:nvPr/>
        </p:nvSpPr>
        <p:spPr>
          <a:xfrm>
            <a:off x="1272748" y="3601602"/>
            <a:ext cx="2141397" cy="7005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1982 BORN</a:t>
            </a:r>
          </a:p>
          <a:p>
            <a:pPr>
              <a:lnSpc>
                <a:spcPct val="150000"/>
              </a:lnSpc>
            </a:pPr>
            <a:r>
              <a:rPr lang="en-US" altLang="zh-CN" dirty="0"/>
              <a:t>middle-class family</a:t>
            </a:r>
            <a:endParaRPr lang="zh-CN" altLang="en-US" sz="1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7" name="矩形 126"/>
          <p:cNvSpPr/>
          <p:nvPr/>
        </p:nvSpPr>
        <p:spPr>
          <a:xfrm>
            <a:off x="2223940" y="2128482"/>
            <a:ext cx="2141397" cy="6394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2018 UK Master</a:t>
            </a:r>
          </a:p>
          <a:p>
            <a:pPr>
              <a:lnSpc>
                <a:spcPct val="150000"/>
              </a:lnSpc>
            </a:pPr>
            <a:r>
              <a:rPr lang="en-US" altLang="zh-CN" sz="11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Academic support company </a:t>
            </a:r>
            <a:endParaRPr lang="zh-CN" altLang="en-US" sz="11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8" name="矩形 127"/>
          <p:cNvSpPr/>
          <p:nvPr/>
        </p:nvSpPr>
        <p:spPr>
          <a:xfrm>
            <a:off x="5936362" y="2044264"/>
            <a:ext cx="2141397" cy="3774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1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2021</a:t>
            </a:r>
            <a:r>
              <a:rPr lang="zh-CN" altLang="en-US" sz="1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UWTSD——DBA</a:t>
            </a:r>
            <a:endParaRPr lang="zh-CN" altLang="en-US" sz="14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形 2" descr="便携式计算机 轮廓">
            <a:extLst>
              <a:ext uri="{FF2B5EF4-FFF2-40B4-BE49-F238E27FC236}">
                <a16:creationId xmlns="" xmlns:a16="http://schemas.microsoft.com/office/drawing/2014/main" id="{31CC912D-1051-7444-9A58-87EF489ED7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9448" y="158551"/>
            <a:ext cx="551830" cy="551830"/>
          </a:xfrm>
          <a:prstGeom prst="rect">
            <a:avLst/>
          </a:prstGeom>
        </p:spPr>
      </p:pic>
      <p:pic>
        <p:nvPicPr>
          <p:cNvPr id="4" name="图片 3" descr="穿着黑色衣服的人站在一起&#10;&#10;中度可信度描述已自动生成">
            <a:extLst>
              <a:ext uri="{FF2B5EF4-FFF2-40B4-BE49-F238E27FC236}">
                <a16:creationId xmlns="" xmlns:a16="http://schemas.microsoft.com/office/drawing/2014/main" id="{30012190-F494-5141-96F8-AD41A05F39A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096" y="2907202"/>
            <a:ext cx="2141397" cy="2141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597520"/>
      </p:ext>
    </p:extLst>
  </p:cSld>
  <p:clrMapOvr>
    <a:masterClrMapping/>
  </p:clrMapOvr>
  <p:transition spd="slow" advClick="0" advTm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27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37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147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" grpId="0"/>
      <p:bldP spid="126" grpId="0"/>
      <p:bldP spid="127" grpId="0"/>
      <p:bldP spid="1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椭圆 240"/>
          <p:cNvSpPr/>
          <p:nvPr/>
        </p:nvSpPr>
        <p:spPr>
          <a:xfrm>
            <a:off x="341551" y="-1409285"/>
            <a:ext cx="222637" cy="22302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8000">
                <a:srgbClr val="FBFDFE">
                  <a:alpha val="20000"/>
                </a:srgbClr>
              </a:gs>
              <a:gs pos="100000">
                <a:schemeClr val="bg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13">
              <a:solidFill>
                <a:prstClr val="white"/>
              </a:solidFill>
            </a:endParaRPr>
          </a:p>
        </p:txBody>
      </p:sp>
      <p:cxnSp>
        <p:nvCxnSpPr>
          <p:cNvPr id="232" name="直接连接符 231"/>
          <p:cNvCxnSpPr/>
          <p:nvPr/>
        </p:nvCxnSpPr>
        <p:spPr>
          <a:xfrm>
            <a:off x="3352270" y="-699410"/>
            <a:ext cx="3107631" cy="690084"/>
          </a:xfrm>
          <a:prstGeom prst="line">
            <a:avLst/>
          </a:prstGeom>
          <a:noFill/>
          <a:ln w="635"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Rectangle 13"/>
          <p:cNvSpPr>
            <a:spLocks noChangeArrowheads="1"/>
          </p:cNvSpPr>
          <p:nvPr/>
        </p:nvSpPr>
        <p:spPr bwMode="auto">
          <a:xfrm>
            <a:off x="4567819" y="1653612"/>
            <a:ext cx="18870" cy="2727000"/>
          </a:xfrm>
          <a:prstGeom prst="rect">
            <a:avLst/>
          </a:prstGeom>
          <a:solidFill>
            <a:schemeClr val="bg1">
              <a:alpha val="40000"/>
            </a:schemeClr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zh-CN" altLang="en-US" sz="1013"/>
          </a:p>
        </p:txBody>
      </p:sp>
      <p:grpSp>
        <p:nvGrpSpPr>
          <p:cNvPr id="45" name="组合 44"/>
          <p:cNvGrpSpPr/>
          <p:nvPr/>
        </p:nvGrpSpPr>
        <p:grpSpPr>
          <a:xfrm>
            <a:off x="3706049" y="3903864"/>
            <a:ext cx="236756" cy="277930"/>
            <a:chOff x="5695954" y="3406775"/>
            <a:chExt cx="409576" cy="498475"/>
          </a:xfrm>
          <a:solidFill>
            <a:schemeClr val="bg1">
              <a:alpha val="80000"/>
            </a:schemeClr>
          </a:solidFill>
        </p:grpSpPr>
        <p:sp>
          <p:nvSpPr>
            <p:cNvPr id="46" name="Freeform 6"/>
            <p:cNvSpPr/>
            <p:nvPr/>
          </p:nvSpPr>
          <p:spPr bwMode="auto">
            <a:xfrm>
              <a:off x="5881692" y="3513138"/>
              <a:ext cx="90488" cy="85725"/>
            </a:xfrm>
            <a:custGeom>
              <a:avLst/>
              <a:gdLst>
                <a:gd name="T0" fmla="*/ 13 w 24"/>
                <a:gd name="T1" fmla="*/ 0 h 23"/>
                <a:gd name="T2" fmla="*/ 10 w 24"/>
                <a:gd name="T3" fmla="*/ 1 h 23"/>
                <a:gd name="T4" fmla="*/ 3 w 24"/>
                <a:gd name="T5" fmla="*/ 7 h 23"/>
                <a:gd name="T6" fmla="*/ 2 w 24"/>
                <a:gd name="T7" fmla="*/ 13 h 23"/>
                <a:gd name="T8" fmla="*/ 7 w 24"/>
                <a:gd name="T9" fmla="*/ 21 h 23"/>
                <a:gd name="T10" fmla="*/ 11 w 24"/>
                <a:gd name="T11" fmla="*/ 23 h 23"/>
                <a:gd name="T12" fmla="*/ 14 w 24"/>
                <a:gd name="T13" fmla="*/ 22 h 23"/>
                <a:gd name="T14" fmla="*/ 21 w 24"/>
                <a:gd name="T15" fmla="*/ 16 h 23"/>
                <a:gd name="T16" fmla="*/ 23 w 24"/>
                <a:gd name="T17" fmla="*/ 10 h 23"/>
                <a:gd name="T18" fmla="*/ 17 w 24"/>
                <a:gd name="T19" fmla="*/ 2 h 23"/>
                <a:gd name="T20" fmla="*/ 13 w 24"/>
                <a:gd name="T21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" h="23">
                  <a:moveTo>
                    <a:pt x="13" y="0"/>
                  </a:moveTo>
                  <a:cubicBezTo>
                    <a:pt x="12" y="0"/>
                    <a:pt x="11" y="0"/>
                    <a:pt x="10" y="1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1" y="8"/>
                    <a:pt x="0" y="11"/>
                    <a:pt x="2" y="13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8" y="22"/>
                    <a:pt x="10" y="23"/>
                    <a:pt x="11" y="23"/>
                  </a:cubicBezTo>
                  <a:cubicBezTo>
                    <a:pt x="12" y="23"/>
                    <a:pt x="13" y="23"/>
                    <a:pt x="14" y="22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4" y="15"/>
                    <a:pt x="24" y="12"/>
                    <a:pt x="23" y="10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6" y="1"/>
                    <a:pt x="15" y="0"/>
                    <a:pt x="13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  <p:sp>
          <p:nvSpPr>
            <p:cNvPr id="47" name="Freeform 7"/>
            <p:cNvSpPr/>
            <p:nvPr/>
          </p:nvSpPr>
          <p:spPr bwMode="auto">
            <a:xfrm>
              <a:off x="5729292" y="3622675"/>
              <a:ext cx="92075" cy="85725"/>
            </a:xfrm>
            <a:custGeom>
              <a:avLst/>
              <a:gdLst>
                <a:gd name="T0" fmla="*/ 13 w 24"/>
                <a:gd name="T1" fmla="*/ 0 h 23"/>
                <a:gd name="T2" fmla="*/ 11 w 24"/>
                <a:gd name="T3" fmla="*/ 1 h 23"/>
                <a:gd name="T4" fmla="*/ 3 w 24"/>
                <a:gd name="T5" fmla="*/ 6 h 23"/>
                <a:gd name="T6" fmla="*/ 2 w 24"/>
                <a:gd name="T7" fmla="*/ 13 h 23"/>
                <a:gd name="T8" fmla="*/ 7 w 24"/>
                <a:gd name="T9" fmla="*/ 21 h 23"/>
                <a:gd name="T10" fmla="*/ 11 w 24"/>
                <a:gd name="T11" fmla="*/ 23 h 23"/>
                <a:gd name="T12" fmla="*/ 14 w 24"/>
                <a:gd name="T13" fmla="*/ 22 h 23"/>
                <a:gd name="T14" fmla="*/ 22 w 24"/>
                <a:gd name="T15" fmla="*/ 16 h 23"/>
                <a:gd name="T16" fmla="*/ 23 w 24"/>
                <a:gd name="T17" fmla="*/ 10 h 23"/>
                <a:gd name="T18" fmla="*/ 17 w 24"/>
                <a:gd name="T19" fmla="*/ 2 h 23"/>
                <a:gd name="T20" fmla="*/ 13 w 24"/>
                <a:gd name="T21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" h="23">
                  <a:moveTo>
                    <a:pt x="13" y="0"/>
                  </a:moveTo>
                  <a:cubicBezTo>
                    <a:pt x="12" y="0"/>
                    <a:pt x="11" y="0"/>
                    <a:pt x="11" y="1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" y="8"/>
                    <a:pt x="0" y="11"/>
                    <a:pt x="2" y="13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8" y="22"/>
                    <a:pt x="10" y="23"/>
                    <a:pt x="11" y="23"/>
                  </a:cubicBezTo>
                  <a:cubicBezTo>
                    <a:pt x="12" y="23"/>
                    <a:pt x="13" y="22"/>
                    <a:pt x="14" y="22"/>
                  </a:cubicBezTo>
                  <a:cubicBezTo>
                    <a:pt x="22" y="16"/>
                    <a:pt x="22" y="16"/>
                    <a:pt x="22" y="16"/>
                  </a:cubicBezTo>
                  <a:cubicBezTo>
                    <a:pt x="24" y="15"/>
                    <a:pt x="24" y="12"/>
                    <a:pt x="23" y="10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6" y="1"/>
                    <a:pt x="15" y="0"/>
                    <a:pt x="13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  <p:sp>
          <p:nvSpPr>
            <p:cNvPr id="48" name="Freeform 8"/>
            <p:cNvSpPr/>
            <p:nvPr/>
          </p:nvSpPr>
          <p:spPr bwMode="auto">
            <a:xfrm>
              <a:off x="5789617" y="3459163"/>
              <a:ext cx="92075" cy="87313"/>
            </a:xfrm>
            <a:custGeom>
              <a:avLst/>
              <a:gdLst>
                <a:gd name="T0" fmla="*/ 13 w 24"/>
                <a:gd name="T1" fmla="*/ 0 h 23"/>
                <a:gd name="T2" fmla="*/ 10 w 24"/>
                <a:gd name="T3" fmla="*/ 1 h 23"/>
                <a:gd name="T4" fmla="*/ 3 w 24"/>
                <a:gd name="T5" fmla="*/ 6 h 23"/>
                <a:gd name="T6" fmla="*/ 2 w 24"/>
                <a:gd name="T7" fmla="*/ 13 h 23"/>
                <a:gd name="T8" fmla="*/ 7 w 24"/>
                <a:gd name="T9" fmla="*/ 21 h 23"/>
                <a:gd name="T10" fmla="*/ 11 w 24"/>
                <a:gd name="T11" fmla="*/ 23 h 23"/>
                <a:gd name="T12" fmla="*/ 14 w 24"/>
                <a:gd name="T13" fmla="*/ 22 h 23"/>
                <a:gd name="T14" fmla="*/ 21 w 24"/>
                <a:gd name="T15" fmla="*/ 16 h 23"/>
                <a:gd name="T16" fmla="*/ 23 w 24"/>
                <a:gd name="T17" fmla="*/ 9 h 23"/>
                <a:gd name="T18" fmla="*/ 17 w 24"/>
                <a:gd name="T19" fmla="*/ 2 h 23"/>
                <a:gd name="T20" fmla="*/ 13 w 24"/>
                <a:gd name="T21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" h="23">
                  <a:moveTo>
                    <a:pt x="13" y="0"/>
                  </a:moveTo>
                  <a:cubicBezTo>
                    <a:pt x="12" y="0"/>
                    <a:pt x="11" y="0"/>
                    <a:pt x="10" y="1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" y="8"/>
                    <a:pt x="0" y="11"/>
                    <a:pt x="2" y="13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8" y="22"/>
                    <a:pt x="9" y="23"/>
                    <a:pt x="11" y="23"/>
                  </a:cubicBezTo>
                  <a:cubicBezTo>
                    <a:pt x="12" y="23"/>
                    <a:pt x="13" y="22"/>
                    <a:pt x="14" y="22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4" y="15"/>
                    <a:pt x="24" y="12"/>
                    <a:pt x="23" y="9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6" y="0"/>
                    <a:pt x="15" y="0"/>
                    <a:pt x="13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  <p:sp>
          <p:nvSpPr>
            <p:cNvPr id="49" name="Freeform 9"/>
            <p:cNvSpPr/>
            <p:nvPr/>
          </p:nvSpPr>
          <p:spPr bwMode="auto">
            <a:xfrm>
              <a:off x="5713417" y="3513138"/>
              <a:ext cx="92075" cy="85725"/>
            </a:xfrm>
            <a:custGeom>
              <a:avLst/>
              <a:gdLst>
                <a:gd name="T0" fmla="*/ 13 w 24"/>
                <a:gd name="T1" fmla="*/ 0 h 23"/>
                <a:gd name="T2" fmla="*/ 10 w 24"/>
                <a:gd name="T3" fmla="*/ 1 h 23"/>
                <a:gd name="T4" fmla="*/ 3 w 24"/>
                <a:gd name="T5" fmla="*/ 7 h 23"/>
                <a:gd name="T6" fmla="*/ 2 w 24"/>
                <a:gd name="T7" fmla="*/ 13 h 23"/>
                <a:gd name="T8" fmla="*/ 7 w 24"/>
                <a:gd name="T9" fmla="*/ 21 h 23"/>
                <a:gd name="T10" fmla="*/ 11 w 24"/>
                <a:gd name="T11" fmla="*/ 23 h 23"/>
                <a:gd name="T12" fmla="*/ 14 w 24"/>
                <a:gd name="T13" fmla="*/ 22 h 23"/>
                <a:gd name="T14" fmla="*/ 22 w 24"/>
                <a:gd name="T15" fmla="*/ 17 h 23"/>
                <a:gd name="T16" fmla="*/ 23 w 24"/>
                <a:gd name="T17" fmla="*/ 10 h 23"/>
                <a:gd name="T18" fmla="*/ 17 w 24"/>
                <a:gd name="T19" fmla="*/ 2 h 23"/>
                <a:gd name="T20" fmla="*/ 13 w 24"/>
                <a:gd name="T21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" h="23">
                  <a:moveTo>
                    <a:pt x="13" y="0"/>
                  </a:moveTo>
                  <a:cubicBezTo>
                    <a:pt x="12" y="0"/>
                    <a:pt x="11" y="0"/>
                    <a:pt x="10" y="1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1" y="8"/>
                    <a:pt x="0" y="11"/>
                    <a:pt x="2" y="13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8" y="22"/>
                    <a:pt x="10" y="23"/>
                    <a:pt x="11" y="23"/>
                  </a:cubicBezTo>
                  <a:cubicBezTo>
                    <a:pt x="12" y="23"/>
                    <a:pt x="13" y="23"/>
                    <a:pt x="14" y="22"/>
                  </a:cubicBezTo>
                  <a:cubicBezTo>
                    <a:pt x="22" y="17"/>
                    <a:pt x="22" y="17"/>
                    <a:pt x="22" y="17"/>
                  </a:cubicBezTo>
                  <a:cubicBezTo>
                    <a:pt x="24" y="15"/>
                    <a:pt x="24" y="12"/>
                    <a:pt x="23" y="10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6" y="1"/>
                    <a:pt x="15" y="0"/>
                    <a:pt x="13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  <p:sp>
          <p:nvSpPr>
            <p:cNvPr id="50" name="Freeform 10"/>
            <p:cNvSpPr/>
            <p:nvPr/>
          </p:nvSpPr>
          <p:spPr bwMode="auto">
            <a:xfrm>
              <a:off x="5695954" y="3406775"/>
              <a:ext cx="90488" cy="87313"/>
            </a:xfrm>
            <a:custGeom>
              <a:avLst/>
              <a:gdLst>
                <a:gd name="T0" fmla="*/ 13 w 24"/>
                <a:gd name="T1" fmla="*/ 0 h 23"/>
                <a:gd name="T2" fmla="*/ 10 w 24"/>
                <a:gd name="T3" fmla="*/ 1 h 23"/>
                <a:gd name="T4" fmla="*/ 2 w 24"/>
                <a:gd name="T5" fmla="*/ 7 h 23"/>
                <a:gd name="T6" fmla="*/ 1 w 24"/>
                <a:gd name="T7" fmla="*/ 13 h 23"/>
                <a:gd name="T8" fmla="*/ 7 w 24"/>
                <a:gd name="T9" fmla="*/ 21 h 23"/>
                <a:gd name="T10" fmla="*/ 11 w 24"/>
                <a:gd name="T11" fmla="*/ 23 h 23"/>
                <a:gd name="T12" fmla="*/ 13 w 24"/>
                <a:gd name="T13" fmla="*/ 22 h 23"/>
                <a:gd name="T14" fmla="*/ 21 w 24"/>
                <a:gd name="T15" fmla="*/ 16 h 23"/>
                <a:gd name="T16" fmla="*/ 22 w 24"/>
                <a:gd name="T17" fmla="*/ 10 h 23"/>
                <a:gd name="T18" fmla="*/ 17 w 24"/>
                <a:gd name="T19" fmla="*/ 2 h 23"/>
                <a:gd name="T20" fmla="*/ 13 w 24"/>
                <a:gd name="T21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" h="23">
                  <a:moveTo>
                    <a:pt x="13" y="0"/>
                  </a:moveTo>
                  <a:cubicBezTo>
                    <a:pt x="12" y="0"/>
                    <a:pt x="11" y="0"/>
                    <a:pt x="10" y="1"/>
                  </a:cubicBezTo>
                  <a:cubicBezTo>
                    <a:pt x="2" y="7"/>
                    <a:pt x="2" y="7"/>
                    <a:pt x="2" y="7"/>
                  </a:cubicBezTo>
                  <a:cubicBezTo>
                    <a:pt x="0" y="8"/>
                    <a:pt x="0" y="11"/>
                    <a:pt x="1" y="13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8" y="22"/>
                    <a:pt x="9" y="23"/>
                    <a:pt x="11" y="23"/>
                  </a:cubicBezTo>
                  <a:cubicBezTo>
                    <a:pt x="11" y="23"/>
                    <a:pt x="12" y="23"/>
                    <a:pt x="13" y="22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3" y="15"/>
                    <a:pt x="24" y="12"/>
                    <a:pt x="22" y="10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6" y="1"/>
                    <a:pt x="14" y="0"/>
                    <a:pt x="13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  <p:sp>
          <p:nvSpPr>
            <p:cNvPr id="51" name="Freeform 11"/>
            <p:cNvSpPr/>
            <p:nvPr/>
          </p:nvSpPr>
          <p:spPr bwMode="auto">
            <a:xfrm>
              <a:off x="5976942" y="3557588"/>
              <a:ext cx="95250" cy="87313"/>
            </a:xfrm>
            <a:custGeom>
              <a:avLst/>
              <a:gdLst>
                <a:gd name="T0" fmla="*/ 14 w 25"/>
                <a:gd name="T1" fmla="*/ 0 h 23"/>
                <a:gd name="T2" fmla="*/ 11 w 25"/>
                <a:gd name="T3" fmla="*/ 1 h 23"/>
                <a:gd name="T4" fmla="*/ 3 w 25"/>
                <a:gd name="T5" fmla="*/ 7 h 23"/>
                <a:gd name="T6" fmla="*/ 2 w 25"/>
                <a:gd name="T7" fmla="*/ 13 h 23"/>
                <a:gd name="T8" fmla="*/ 8 w 25"/>
                <a:gd name="T9" fmla="*/ 21 h 23"/>
                <a:gd name="T10" fmla="*/ 11 w 25"/>
                <a:gd name="T11" fmla="*/ 23 h 23"/>
                <a:gd name="T12" fmla="*/ 14 w 25"/>
                <a:gd name="T13" fmla="*/ 22 h 23"/>
                <a:gd name="T14" fmla="*/ 22 w 25"/>
                <a:gd name="T15" fmla="*/ 16 h 23"/>
                <a:gd name="T16" fmla="*/ 23 w 25"/>
                <a:gd name="T17" fmla="*/ 10 h 23"/>
                <a:gd name="T18" fmla="*/ 17 w 25"/>
                <a:gd name="T19" fmla="*/ 2 h 23"/>
                <a:gd name="T20" fmla="*/ 14 w 25"/>
                <a:gd name="T21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5" h="23">
                  <a:moveTo>
                    <a:pt x="14" y="0"/>
                  </a:moveTo>
                  <a:cubicBezTo>
                    <a:pt x="13" y="0"/>
                    <a:pt x="12" y="0"/>
                    <a:pt x="11" y="1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1" y="8"/>
                    <a:pt x="0" y="11"/>
                    <a:pt x="2" y="13"/>
                  </a:cubicBezTo>
                  <a:cubicBezTo>
                    <a:pt x="8" y="21"/>
                    <a:pt x="8" y="21"/>
                    <a:pt x="8" y="21"/>
                  </a:cubicBezTo>
                  <a:cubicBezTo>
                    <a:pt x="8" y="22"/>
                    <a:pt x="10" y="23"/>
                    <a:pt x="11" y="23"/>
                  </a:cubicBezTo>
                  <a:cubicBezTo>
                    <a:pt x="12" y="23"/>
                    <a:pt x="13" y="23"/>
                    <a:pt x="14" y="22"/>
                  </a:cubicBezTo>
                  <a:cubicBezTo>
                    <a:pt x="22" y="16"/>
                    <a:pt x="22" y="16"/>
                    <a:pt x="22" y="16"/>
                  </a:cubicBezTo>
                  <a:cubicBezTo>
                    <a:pt x="24" y="15"/>
                    <a:pt x="25" y="12"/>
                    <a:pt x="23" y="10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1"/>
                    <a:pt x="15" y="0"/>
                    <a:pt x="14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  <p:sp>
          <p:nvSpPr>
            <p:cNvPr id="52" name="Freeform 12"/>
            <p:cNvSpPr/>
            <p:nvPr/>
          </p:nvSpPr>
          <p:spPr bwMode="auto">
            <a:xfrm>
              <a:off x="5748342" y="3724275"/>
              <a:ext cx="90488" cy="87313"/>
            </a:xfrm>
            <a:custGeom>
              <a:avLst/>
              <a:gdLst>
                <a:gd name="T0" fmla="*/ 13 w 24"/>
                <a:gd name="T1" fmla="*/ 0 h 23"/>
                <a:gd name="T2" fmla="*/ 11 w 24"/>
                <a:gd name="T3" fmla="*/ 1 h 23"/>
                <a:gd name="T4" fmla="*/ 3 w 24"/>
                <a:gd name="T5" fmla="*/ 6 h 23"/>
                <a:gd name="T6" fmla="*/ 2 w 24"/>
                <a:gd name="T7" fmla="*/ 13 h 23"/>
                <a:gd name="T8" fmla="*/ 7 w 24"/>
                <a:gd name="T9" fmla="*/ 21 h 23"/>
                <a:gd name="T10" fmla="*/ 11 w 24"/>
                <a:gd name="T11" fmla="*/ 23 h 23"/>
                <a:gd name="T12" fmla="*/ 14 w 24"/>
                <a:gd name="T13" fmla="*/ 22 h 23"/>
                <a:gd name="T14" fmla="*/ 22 w 24"/>
                <a:gd name="T15" fmla="*/ 16 h 23"/>
                <a:gd name="T16" fmla="*/ 23 w 24"/>
                <a:gd name="T17" fmla="*/ 10 h 23"/>
                <a:gd name="T18" fmla="*/ 17 w 24"/>
                <a:gd name="T19" fmla="*/ 2 h 23"/>
                <a:gd name="T20" fmla="*/ 13 w 24"/>
                <a:gd name="T21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" h="23">
                  <a:moveTo>
                    <a:pt x="13" y="0"/>
                  </a:moveTo>
                  <a:cubicBezTo>
                    <a:pt x="12" y="0"/>
                    <a:pt x="11" y="0"/>
                    <a:pt x="11" y="1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" y="8"/>
                    <a:pt x="0" y="11"/>
                    <a:pt x="2" y="13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8" y="22"/>
                    <a:pt x="10" y="23"/>
                    <a:pt x="11" y="23"/>
                  </a:cubicBezTo>
                  <a:cubicBezTo>
                    <a:pt x="12" y="23"/>
                    <a:pt x="13" y="22"/>
                    <a:pt x="14" y="22"/>
                  </a:cubicBezTo>
                  <a:cubicBezTo>
                    <a:pt x="22" y="16"/>
                    <a:pt x="22" y="16"/>
                    <a:pt x="22" y="16"/>
                  </a:cubicBezTo>
                  <a:cubicBezTo>
                    <a:pt x="24" y="15"/>
                    <a:pt x="24" y="12"/>
                    <a:pt x="23" y="10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6" y="1"/>
                    <a:pt x="15" y="0"/>
                    <a:pt x="13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  <p:sp>
          <p:nvSpPr>
            <p:cNvPr id="53" name="Freeform 13"/>
            <p:cNvSpPr/>
            <p:nvPr/>
          </p:nvSpPr>
          <p:spPr bwMode="auto">
            <a:xfrm>
              <a:off x="5805492" y="3565526"/>
              <a:ext cx="90488" cy="87312"/>
            </a:xfrm>
            <a:custGeom>
              <a:avLst/>
              <a:gdLst>
                <a:gd name="T0" fmla="*/ 13 w 24"/>
                <a:gd name="T1" fmla="*/ 0 h 23"/>
                <a:gd name="T2" fmla="*/ 10 w 24"/>
                <a:gd name="T3" fmla="*/ 1 h 23"/>
                <a:gd name="T4" fmla="*/ 3 w 24"/>
                <a:gd name="T5" fmla="*/ 7 h 23"/>
                <a:gd name="T6" fmla="*/ 2 w 24"/>
                <a:gd name="T7" fmla="*/ 14 h 23"/>
                <a:gd name="T8" fmla="*/ 7 w 24"/>
                <a:gd name="T9" fmla="*/ 21 h 23"/>
                <a:gd name="T10" fmla="*/ 11 w 24"/>
                <a:gd name="T11" fmla="*/ 23 h 23"/>
                <a:gd name="T12" fmla="*/ 14 w 24"/>
                <a:gd name="T13" fmla="*/ 22 h 23"/>
                <a:gd name="T14" fmla="*/ 22 w 24"/>
                <a:gd name="T15" fmla="*/ 17 h 23"/>
                <a:gd name="T16" fmla="*/ 23 w 24"/>
                <a:gd name="T17" fmla="*/ 10 h 23"/>
                <a:gd name="T18" fmla="*/ 17 w 24"/>
                <a:gd name="T19" fmla="*/ 2 h 23"/>
                <a:gd name="T20" fmla="*/ 13 w 24"/>
                <a:gd name="T21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" h="23">
                  <a:moveTo>
                    <a:pt x="13" y="0"/>
                  </a:moveTo>
                  <a:cubicBezTo>
                    <a:pt x="12" y="0"/>
                    <a:pt x="11" y="1"/>
                    <a:pt x="10" y="1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1" y="8"/>
                    <a:pt x="0" y="11"/>
                    <a:pt x="2" y="14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8" y="23"/>
                    <a:pt x="10" y="23"/>
                    <a:pt x="11" y="23"/>
                  </a:cubicBezTo>
                  <a:cubicBezTo>
                    <a:pt x="12" y="23"/>
                    <a:pt x="13" y="23"/>
                    <a:pt x="14" y="22"/>
                  </a:cubicBezTo>
                  <a:cubicBezTo>
                    <a:pt x="22" y="17"/>
                    <a:pt x="22" y="17"/>
                    <a:pt x="22" y="17"/>
                  </a:cubicBezTo>
                  <a:cubicBezTo>
                    <a:pt x="24" y="15"/>
                    <a:pt x="24" y="12"/>
                    <a:pt x="23" y="10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6" y="1"/>
                    <a:pt x="15" y="0"/>
                    <a:pt x="13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 dirty="0"/>
            </a:p>
          </p:txBody>
        </p:sp>
        <p:sp>
          <p:nvSpPr>
            <p:cNvPr id="54" name="Freeform 14"/>
            <p:cNvSpPr/>
            <p:nvPr/>
          </p:nvSpPr>
          <p:spPr bwMode="auto">
            <a:xfrm>
              <a:off x="5900742" y="3614738"/>
              <a:ext cx="95250" cy="82550"/>
            </a:xfrm>
            <a:custGeom>
              <a:avLst/>
              <a:gdLst>
                <a:gd name="T0" fmla="*/ 14 w 25"/>
                <a:gd name="T1" fmla="*/ 0 h 22"/>
                <a:gd name="T2" fmla="*/ 11 w 25"/>
                <a:gd name="T3" fmla="*/ 0 h 22"/>
                <a:gd name="T4" fmla="*/ 3 w 25"/>
                <a:gd name="T5" fmla="*/ 6 h 22"/>
                <a:gd name="T6" fmla="*/ 2 w 25"/>
                <a:gd name="T7" fmla="*/ 13 h 22"/>
                <a:gd name="T8" fmla="*/ 8 w 25"/>
                <a:gd name="T9" fmla="*/ 20 h 22"/>
                <a:gd name="T10" fmla="*/ 11 w 25"/>
                <a:gd name="T11" fmla="*/ 22 h 22"/>
                <a:gd name="T12" fmla="*/ 14 w 25"/>
                <a:gd name="T13" fmla="*/ 21 h 22"/>
                <a:gd name="T14" fmla="*/ 22 w 25"/>
                <a:gd name="T15" fmla="*/ 16 h 22"/>
                <a:gd name="T16" fmla="*/ 23 w 25"/>
                <a:gd name="T17" fmla="*/ 9 h 22"/>
                <a:gd name="T18" fmla="*/ 17 w 25"/>
                <a:gd name="T19" fmla="*/ 2 h 22"/>
                <a:gd name="T20" fmla="*/ 14 w 25"/>
                <a:gd name="T21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5" h="22">
                  <a:moveTo>
                    <a:pt x="14" y="0"/>
                  </a:moveTo>
                  <a:cubicBezTo>
                    <a:pt x="13" y="0"/>
                    <a:pt x="12" y="0"/>
                    <a:pt x="11" y="0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" y="8"/>
                    <a:pt x="0" y="11"/>
                    <a:pt x="2" y="13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8" y="22"/>
                    <a:pt x="10" y="22"/>
                    <a:pt x="11" y="22"/>
                  </a:cubicBezTo>
                  <a:cubicBezTo>
                    <a:pt x="12" y="22"/>
                    <a:pt x="13" y="22"/>
                    <a:pt x="14" y="21"/>
                  </a:cubicBezTo>
                  <a:cubicBezTo>
                    <a:pt x="22" y="16"/>
                    <a:pt x="22" y="16"/>
                    <a:pt x="22" y="16"/>
                  </a:cubicBezTo>
                  <a:cubicBezTo>
                    <a:pt x="24" y="14"/>
                    <a:pt x="25" y="11"/>
                    <a:pt x="23" y="9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7" y="0"/>
                    <a:pt x="15" y="0"/>
                    <a:pt x="14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  <p:sp>
          <p:nvSpPr>
            <p:cNvPr id="55" name="Freeform 15"/>
            <p:cNvSpPr/>
            <p:nvPr/>
          </p:nvSpPr>
          <p:spPr bwMode="auto">
            <a:xfrm>
              <a:off x="5824542" y="3667125"/>
              <a:ext cx="90488" cy="87313"/>
            </a:xfrm>
            <a:custGeom>
              <a:avLst/>
              <a:gdLst>
                <a:gd name="T0" fmla="*/ 13 w 24"/>
                <a:gd name="T1" fmla="*/ 0 h 23"/>
                <a:gd name="T2" fmla="*/ 11 w 24"/>
                <a:gd name="T3" fmla="*/ 1 h 23"/>
                <a:gd name="T4" fmla="*/ 3 w 24"/>
                <a:gd name="T5" fmla="*/ 7 h 23"/>
                <a:gd name="T6" fmla="*/ 2 w 24"/>
                <a:gd name="T7" fmla="*/ 14 h 23"/>
                <a:gd name="T8" fmla="*/ 7 w 24"/>
                <a:gd name="T9" fmla="*/ 21 h 23"/>
                <a:gd name="T10" fmla="*/ 11 w 24"/>
                <a:gd name="T11" fmla="*/ 23 h 23"/>
                <a:gd name="T12" fmla="*/ 14 w 24"/>
                <a:gd name="T13" fmla="*/ 22 h 23"/>
                <a:gd name="T14" fmla="*/ 22 w 24"/>
                <a:gd name="T15" fmla="*/ 17 h 23"/>
                <a:gd name="T16" fmla="*/ 23 w 24"/>
                <a:gd name="T17" fmla="*/ 10 h 23"/>
                <a:gd name="T18" fmla="*/ 17 w 24"/>
                <a:gd name="T19" fmla="*/ 2 h 23"/>
                <a:gd name="T20" fmla="*/ 13 w 24"/>
                <a:gd name="T21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" h="23">
                  <a:moveTo>
                    <a:pt x="13" y="0"/>
                  </a:moveTo>
                  <a:cubicBezTo>
                    <a:pt x="12" y="0"/>
                    <a:pt x="11" y="1"/>
                    <a:pt x="11" y="1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1" y="8"/>
                    <a:pt x="0" y="11"/>
                    <a:pt x="2" y="14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8" y="23"/>
                    <a:pt x="10" y="23"/>
                    <a:pt x="11" y="23"/>
                  </a:cubicBezTo>
                  <a:cubicBezTo>
                    <a:pt x="12" y="23"/>
                    <a:pt x="13" y="23"/>
                    <a:pt x="14" y="22"/>
                  </a:cubicBezTo>
                  <a:cubicBezTo>
                    <a:pt x="22" y="17"/>
                    <a:pt x="22" y="17"/>
                    <a:pt x="22" y="17"/>
                  </a:cubicBezTo>
                  <a:cubicBezTo>
                    <a:pt x="24" y="15"/>
                    <a:pt x="24" y="12"/>
                    <a:pt x="23" y="10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6" y="1"/>
                    <a:pt x="15" y="0"/>
                    <a:pt x="13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  <p:sp>
          <p:nvSpPr>
            <p:cNvPr id="56" name="Freeform 16"/>
            <p:cNvSpPr/>
            <p:nvPr/>
          </p:nvSpPr>
          <p:spPr bwMode="auto">
            <a:xfrm>
              <a:off x="5957892" y="3686175"/>
              <a:ext cx="90488" cy="87313"/>
            </a:xfrm>
            <a:custGeom>
              <a:avLst/>
              <a:gdLst>
                <a:gd name="T0" fmla="*/ 13 w 24"/>
                <a:gd name="T1" fmla="*/ 0 h 23"/>
                <a:gd name="T2" fmla="*/ 11 w 24"/>
                <a:gd name="T3" fmla="*/ 1 h 23"/>
                <a:gd name="T4" fmla="*/ 3 w 24"/>
                <a:gd name="T5" fmla="*/ 7 h 23"/>
                <a:gd name="T6" fmla="*/ 2 w 24"/>
                <a:gd name="T7" fmla="*/ 13 h 23"/>
                <a:gd name="T8" fmla="*/ 7 w 24"/>
                <a:gd name="T9" fmla="*/ 21 h 23"/>
                <a:gd name="T10" fmla="*/ 11 w 24"/>
                <a:gd name="T11" fmla="*/ 23 h 23"/>
                <a:gd name="T12" fmla="*/ 14 w 24"/>
                <a:gd name="T13" fmla="*/ 22 h 23"/>
                <a:gd name="T14" fmla="*/ 22 w 24"/>
                <a:gd name="T15" fmla="*/ 17 h 23"/>
                <a:gd name="T16" fmla="*/ 23 w 24"/>
                <a:gd name="T17" fmla="*/ 10 h 23"/>
                <a:gd name="T18" fmla="*/ 17 w 24"/>
                <a:gd name="T19" fmla="*/ 2 h 23"/>
                <a:gd name="T20" fmla="*/ 13 w 24"/>
                <a:gd name="T21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" h="23">
                  <a:moveTo>
                    <a:pt x="13" y="0"/>
                  </a:moveTo>
                  <a:cubicBezTo>
                    <a:pt x="12" y="0"/>
                    <a:pt x="12" y="0"/>
                    <a:pt x="11" y="1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1" y="8"/>
                    <a:pt x="0" y="11"/>
                    <a:pt x="2" y="13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8" y="22"/>
                    <a:pt x="10" y="23"/>
                    <a:pt x="11" y="23"/>
                  </a:cubicBezTo>
                  <a:cubicBezTo>
                    <a:pt x="12" y="23"/>
                    <a:pt x="13" y="23"/>
                    <a:pt x="14" y="22"/>
                  </a:cubicBezTo>
                  <a:cubicBezTo>
                    <a:pt x="22" y="17"/>
                    <a:pt x="22" y="17"/>
                    <a:pt x="22" y="17"/>
                  </a:cubicBezTo>
                  <a:cubicBezTo>
                    <a:pt x="24" y="15"/>
                    <a:pt x="24" y="12"/>
                    <a:pt x="23" y="10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6" y="1"/>
                    <a:pt x="15" y="0"/>
                    <a:pt x="13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  <p:sp>
          <p:nvSpPr>
            <p:cNvPr id="57" name="Freeform 17"/>
            <p:cNvSpPr/>
            <p:nvPr/>
          </p:nvSpPr>
          <p:spPr bwMode="auto">
            <a:xfrm>
              <a:off x="5881692" y="3743325"/>
              <a:ext cx="90488" cy="87313"/>
            </a:xfrm>
            <a:custGeom>
              <a:avLst/>
              <a:gdLst>
                <a:gd name="T0" fmla="*/ 13 w 24"/>
                <a:gd name="T1" fmla="*/ 0 h 23"/>
                <a:gd name="T2" fmla="*/ 10 w 24"/>
                <a:gd name="T3" fmla="*/ 1 h 23"/>
                <a:gd name="T4" fmla="*/ 3 w 24"/>
                <a:gd name="T5" fmla="*/ 7 h 23"/>
                <a:gd name="T6" fmla="*/ 2 w 24"/>
                <a:gd name="T7" fmla="*/ 13 h 23"/>
                <a:gd name="T8" fmla="*/ 7 w 24"/>
                <a:gd name="T9" fmla="*/ 21 h 23"/>
                <a:gd name="T10" fmla="*/ 11 w 24"/>
                <a:gd name="T11" fmla="*/ 23 h 23"/>
                <a:gd name="T12" fmla="*/ 14 w 24"/>
                <a:gd name="T13" fmla="*/ 22 h 23"/>
                <a:gd name="T14" fmla="*/ 21 w 24"/>
                <a:gd name="T15" fmla="*/ 16 h 23"/>
                <a:gd name="T16" fmla="*/ 23 w 24"/>
                <a:gd name="T17" fmla="*/ 10 h 23"/>
                <a:gd name="T18" fmla="*/ 17 w 24"/>
                <a:gd name="T19" fmla="*/ 2 h 23"/>
                <a:gd name="T20" fmla="*/ 13 w 24"/>
                <a:gd name="T21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" h="23">
                  <a:moveTo>
                    <a:pt x="13" y="0"/>
                  </a:moveTo>
                  <a:cubicBezTo>
                    <a:pt x="12" y="0"/>
                    <a:pt x="11" y="0"/>
                    <a:pt x="10" y="1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1" y="8"/>
                    <a:pt x="0" y="11"/>
                    <a:pt x="2" y="13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8" y="22"/>
                    <a:pt x="9" y="23"/>
                    <a:pt x="11" y="23"/>
                  </a:cubicBezTo>
                  <a:cubicBezTo>
                    <a:pt x="12" y="23"/>
                    <a:pt x="13" y="23"/>
                    <a:pt x="14" y="22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4" y="15"/>
                    <a:pt x="24" y="12"/>
                    <a:pt x="23" y="10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6" y="1"/>
                    <a:pt x="15" y="0"/>
                    <a:pt x="13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  <p:sp>
          <p:nvSpPr>
            <p:cNvPr id="58" name="Freeform 18"/>
            <p:cNvSpPr/>
            <p:nvPr/>
          </p:nvSpPr>
          <p:spPr bwMode="auto">
            <a:xfrm>
              <a:off x="6015042" y="3765550"/>
              <a:ext cx="90488" cy="84138"/>
            </a:xfrm>
            <a:custGeom>
              <a:avLst/>
              <a:gdLst>
                <a:gd name="T0" fmla="*/ 14 w 24"/>
                <a:gd name="T1" fmla="*/ 0 h 22"/>
                <a:gd name="T2" fmla="*/ 11 w 24"/>
                <a:gd name="T3" fmla="*/ 1 h 22"/>
                <a:gd name="T4" fmla="*/ 3 w 24"/>
                <a:gd name="T5" fmla="*/ 6 h 22"/>
                <a:gd name="T6" fmla="*/ 2 w 24"/>
                <a:gd name="T7" fmla="*/ 13 h 22"/>
                <a:gd name="T8" fmla="*/ 7 w 24"/>
                <a:gd name="T9" fmla="*/ 20 h 22"/>
                <a:gd name="T10" fmla="*/ 11 w 24"/>
                <a:gd name="T11" fmla="*/ 22 h 22"/>
                <a:gd name="T12" fmla="*/ 14 w 24"/>
                <a:gd name="T13" fmla="*/ 22 h 22"/>
                <a:gd name="T14" fmla="*/ 22 w 24"/>
                <a:gd name="T15" fmla="*/ 16 h 22"/>
                <a:gd name="T16" fmla="*/ 23 w 24"/>
                <a:gd name="T17" fmla="*/ 9 h 22"/>
                <a:gd name="T18" fmla="*/ 17 w 24"/>
                <a:gd name="T19" fmla="*/ 2 h 22"/>
                <a:gd name="T20" fmla="*/ 14 w 24"/>
                <a:gd name="T21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" h="22">
                  <a:moveTo>
                    <a:pt x="14" y="0"/>
                  </a:moveTo>
                  <a:cubicBezTo>
                    <a:pt x="13" y="0"/>
                    <a:pt x="12" y="0"/>
                    <a:pt x="11" y="1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" y="8"/>
                    <a:pt x="0" y="11"/>
                    <a:pt x="2" y="13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8" y="22"/>
                    <a:pt x="10" y="22"/>
                    <a:pt x="11" y="22"/>
                  </a:cubicBezTo>
                  <a:cubicBezTo>
                    <a:pt x="12" y="22"/>
                    <a:pt x="13" y="22"/>
                    <a:pt x="14" y="22"/>
                  </a:cubicBezTo>
                  <a:cubicBezTo>
                    <a:pt x="22" y="16"/>
                    <a:pt x="22" y="16"/>
                    <a:pt x="22" y="16"/>
                  </a:cubicBezTo>
                  <a:cubicBezTo>
                    <a:pt x="24" y="14"/>
                    <a:pt x="24" y="11"/>
                    <a:pt x="23" y="9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6" y="0"/>
                    <a:pt x="15" y="0"/>
                    <a:pt x="14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  <p:sp>
          <p:nvSpPr>
            <p:cNvPr id="59" name="Freeform 19"/>
            <p:cNvSpPr/>
            <p:nvPr/>
          </p:nvSpPr>
          <p:spPr bwMode="auto">
            <a:xfrm>
              <a:off x="5938842" y="3822700"/>
              <a:ext cx="90488" cy="82550"/>
            </a:xfrm>
            <a:custGeom>
              <a:avLst/>
              <a:gdLst>
                <a:gd name="T0" fmla="*/ 13 w 24"/>
                <a:gd name="T1" fmla="*/ 0 h 22"/>
                <a:gd name="T2" fmla="*/ 10 w 24"/>
                <a:gd name="T3" fmla="*/ 0 h 22"/>
                <a:gd name="T4" fmla="*/ 3 w 24"/>
                <a:gd name="T5" fmla="*/ 6 h 22"/>
                <a:gd name="T6" fmla="*/ 2 w 24"/>
                <a:gd name="T7" fmla="*/ 13 h 22"/>
                <a:gd name="T8" fmla="*/ 7 w 24"/>
                <a:gd name="T9" fmla="*/ 20 h 22"/>
                <a:gd name="T10" fmla="*/ 11 w 24"/>
                <a:gd name="T11" fmla="*/ 22 h 22"/>
                <a:gd name="T12" fmla="*/ 14 w 24"/>
                <a:gd name="T13" fmla="*/ 22 h 22"/>
                <a:gd name="T14" fmla="*/ 22 w 24"/>
                <a:gd name="T15" fmla="*/ 16 h 22"/>
                <a:gd name="T16" fmla="*/ 23 w 24"/>
                <a:gd name="T17" fmla="*/ 9 h 22"/>
                <a:gd name="T18" fmla="*/ 17 w 24"/>
                <a:gd name="T19" fmla="*/ 2 h 22"/>
                <a:gd name="T20" fmla="*/ 13 w 24"/>
                <a:gd name="T21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" h="22">
                  <a:moveTo>
                    <a:pt x="13" y="0"/>
                  </a:moveTo>
                  <a:cubicBezTo>
                    <a:pt x="12" y="0"/>
                    <a:pt x="11" y="0"/>
                    <a:pt x="10" y="0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1" y="8"/>
                    <a:pt x="0" y="11"/>
                    <a:pt x="2" y="13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8" y="22"/>
                    <a:pt x="10" y="22"/>
                    <a:pt x="11" y="22"/>
                  </a:cubicBezTo>
                  <a:cubicBezTo>
                    <a:pt x="12" y="22"/>
                    <a:pt x="13" y="22"/>
                    <a:pt x="14" y="22"/>
                  </a:cubicBezTo>
                  <a:cubicBezTo>
                    <a:pt x="22" y="16"/>
                    <a:pt x="22" y="16"/>
                    <a:pt x="22" y="16"/>
                  </a:cubicBezTo>
                  <a:cubicBezTo>
                    <a:pt x="24" y="14"/>
                    <a:pt x="24" y="11"/>
                    <a:pt x="23" y="9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16" y="0"/>
                    <a:pt x="15" y="0"/>
                    <a:pt x="13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</p:grpSp>
      <p:sp>
        <p:nvSpPr>
          <p:cNvPr id="68" name="矩形 67"/>
          <p:cNvSpPr/>
          <p:nvPr/>
        </p:nvSpPr>
        <p:spPr>
          <a:xfrm>
            <a:off x="2343591" y="2644056"/>
            <a:ext cx="2173605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30000"/>
              </a:lnSpc>
            </a:pPr>
            <a:r>
              <a:rPr lang="en-US" altLang="zh-CN" sz="1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Working experience</a:t>
            </a:r>
            <a:r>
              <a:rPr lang="zh-CN" altLang="zh-CN" sz="1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 </a:t>
            </a:r>
            <a:endParaRPr lang="zh-CN" altLang="en-US" sz="14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71" name="矩形 70"/>
          <p:cNvSpPr/>
          <p:nvPr/>
        </p:nvSpPr>
        <p:spPr>
          <a:xfrm>
            <a:off x="4572000" y="1462310"/>
            <a:ext cx="3547244" cy="3416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30000"/>
              </a:lnSpc>
            </a:pPr>
            <a:r>
              <a:rPr lang="en-US" altLang="zh-CN" sz="1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Personal overseas study experience </a:t>
            </a:r>
            <a:endParaRPr lang="zh-CN" altLang="en-US" sz="1600" b="1" dirty="0">
              <a:solidFill>
                <a:schemeClr val="bg1"/>
              </a:solidFill>
              <a:latin typeface="Arial Rounded MT Bold" panose="020F0704030504030204" pitchFamily="34" charset="0"/>
              <a:ea typeface="微软雅黑"/>
            </a:endParaRPr>
          </a:p>
        </p:txBody>
      </p:sp>
      <p:sp>
        <p:nvSpPr>
          <p:cNvPr id="74" name="矩形 73"/>
          <p:cNvSpPr/>
          <p:nvPr/>
        </p:nvSpPr>
        <p:spPr>
          <a:xfrm>
            <a:off x="4637312" y="3838160"/>
            <a:ext cx="1952947" cy="3392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30000"/>
              </a:lnSpc>
            </a:pPr>
            <a:r>
              <a:rPr lang="en-US" altLang="zh-CN" sz="14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Believe in Buddhism </a:t>
            </a:r>
            <a:endParaRPr lang="zh-CN" altLang="en-US" sz="1400" dirty="0">
              <a:solidFill>
                <a:schemeClr val="bg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79" name="椭圆 78"/>
          <p:cNvSpPr/>
          <p:nvPr/>
        </p:nvSpPr>
        <p:spPr>
          <a:xfrm flipH="1">
            <a:off x="4449781" y="1537851"/>
            <a:ext cx="270000" cy="2700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60000">
                <a:srgbClr val="FBFDFE">
                  <a:alpha val="20000"/>
                </a:srgbClr>
              </a:gs>
              <a:gs pos="100000">
                <a:schemeClr val="bg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13"/>
          </a:p>
        </p:txBody>
      </p:sp>
      <p:sp>
        <p:nvSpPr>
          <p:cNvPr id="80" name="椭圆 79"/>
          <p:cNvSpPr/>
          <p:nvPr/>
        </p:nvSpPr>
        <p:spPr>
          <a:xfrm flipH="1">
            <a:off x="4440681" y="2688880"/>
            <a:ext cx="270000" cy="2700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60000">
                <a:srgbClr val="FBFDFE">
                  <a:alpha val="20000"/>
                </a:srgbClr>
              </a:gs>
              <a:gs pos="100000">
                <a:schemeClr val="bg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13"/>
          </a:p>
        </p:txBody>
      </p:sp>
      <p:sp>
        <p:nvSpPr>
          <p:cNvPr id="81" name="椭圆 80"/>
          <p:cNvSpPr/>
          <p:nvPr/>
        </p:nvSpPr>
        <p:spPr>
          <a:xfrm flipH="1">
            <a:off x="4429598" y="3884964"/>
            <a:ext cx="270000" cy="2700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60000">
                <a:srgbClr val="FBFDFE">
                  <a:alpha val="20000"/>
                </a:srgbClr>
              </a:gs>
              <a:gs pos="100000">
                <a:schemeClr val="bg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13"/>
          </a:p>
        </p:txBody>
      </p:sp>
      <p:grpSp>
        <p:nvGrpSpPr>
          <p:cNvPr id="83" name="组合 82"/>
          <p:cNvGrpSpPr/>
          <p:nvPr/>
        </p:nvGrpSpPr>
        <p:grpSpPr>
          <a:xfrm>
            <a:off x="2902804" y="1329872"/>
            <a:ext cx="1565477" cy="685955"/>
            <a:chOff x="3744686" y="1824671"/>
            <a:chExt cx="2087303" cy="914608"/>
          </a:xfrm>
        </p:grpSpPr>
        <p:sp>
          <p:nvSpPr>
            <p:cNvPr id="84" name="Freeform 11"/>
            <p:cNvSpPr/>
            <p:nvPr/>
          </p:nvSpPr>
          <p:spPr bwMode="auto">
            <a:xfrm>
              <a:off x="3744686" y="1824671"/>
              <a:ext cx="2087303" cy="914608"/>
            </a:xfrm>
            <a:custGeom>
              <a:avLst/>
              <a:gdLst>
                <a:gd name="T0" fmla="*/ 1133 w 1133"/>
                <a:gd name="T1" fmla="*/ 217 h 497"/>
                <a:gd name="T2" fmla="*/ 860 w 1133"/>
                <a:gd name="T3" fmla="*/ 0 h 497"/>
                <a:gd name="T4" fmla="*/ 0 w 1133"/>
                <a:gd name="T5" fmla="*/ 0 h 497"/>
                <a:gd name="T6" fmla="*/ 0 w 1133"/>
                <a:gd name="T7" fmla="*/ 215 h 497"/>
                <a:gd name="T8" fmla="*/ 33 w 1133"/>
                <a:gd name="T9" fmla="*/ 246 h 497"/>
                <a:gd name="T10" fmla="*/ 0 w 1133"/>
                <a:gd name="T11" fmla="*/ 270 h 497"/>
                <a:gd name="T12" fmla="*/ 0 w 1133"/>
                <a:gd name="T13" fmla="*/ 497 h 497"/>
                <a:gd name="T14" fmla="*/ 850 w 1133"/>
                <a:gd name="T15" fmla="*/ 497 h 497"/>
                <a:gd name="T16" fmla="*/ 1121 w 1133"/>
                <a:gd name="T17" fmla="*/ 286 h 497"/>
                <a:gd name="T18" fmla="*/ 1133 w 1133"/>
                <a:gd name="T19" fmla="*/ 225 h 497"/>
                <a:gd name="T20" fmla="*/ 1133 w 1133"/>
                <a:gd name="T21" fmla="*/ 217 h 497"/>
                <a:gd name="connsiteX0" fmla="*/ 10010 w 10011"/>
                <a:gd name="connsiteY0" fmla="*/ 4709 h 10000"/>
                <a:gd name="connsiteX1" fmla="*/ 7590 w 10011"/>
                <a:gd name="connsiteY1" fmla="*/ 0 h 10000"/>
                <a:gd name="connsiteX2" fmla="*/ 0 w 10011"/>
                <a:gd name="connsiteY2" fmla="*/ 0 h 10000"/>
                <a:gd name="connsiteX3" fmla="*/ 0 w 10011"/>
                <a:gd name="connsiteY3" fmla="*/ 4326 h 10000"/>
                <a:gd name="connsiteX4" fmla="*/ 291 w 10011"/>
                <a:gd name="connsiteY4" fmla="*/ 4950 h 10000"/>
                <a:gd name="connsiteX5" fmla="*/ 0 w 10011"/>
                <a:gd name="connsiteY5" fmla="*/ 5433 h 10000"/>
                <a:gd name="connsiteX6" fmla="*/ 0 w 10011"/>
                <a:gd name="connsiteY6" fmla="*/ 10000 h 10000"/>
                <a:gd name="connsiteX7" fmla="*/ 7502 w 10011"/>
                <a:gd name="connsiteY7" fmla="*/ 10000 h 10000"/>
                <a:gd name="connsiteX8" fmla="*/ 10011 w 10011"/>
                <a:gd name="connsiteY8" fmla="*/ 5442 h 10000"/>
                <a:gd name="connsiteX9" fmla="*/ 10010 w 10011"/>
                <a:gd name="connsiteY9" fmla="*/ 4709 h 10000"/>
                <a:gd name="connsiteX10" fmla="*/ 10000 w 10001"/>
                <a:gd name="connsiteY10" fmla="*/ 4366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011" h="10000">
                  <a:moveTo>
                    <a:pt x="10010" y="4709"/>
                  </a:moveTo>
                  <a:lnTo>
                    <a:pt x="7590" y="0"/>
                  </a:lnTo>
                  <a:lnTo>
                    <a:pt x="0" y="0"/>
                  </a:lnTo>
                  <a:lnTo>
                    <a:pt x="0" y="4326"/>
                  </a:lnTo>
                  <a:lnTo>
                    <a:pt x="291" y="4950"/>
                  </a:lnTo>
                  <a:lnTo>
                    <a:pt x="0" y="5433"/>
                  </a:lnTo>
                  <a:lnTo>
                    <a:pt x="0" y="10000"/>
                  </a:lnTo>
                  <a:lnTo>
                    <a:pt x="7502" y="10000"/>
                  </a:lnTo>
                  <a:lnTo>
                    <a:pt x="10011" y="5442"/>
                  </a:lnTo>
                  <a:cubicBezTo>
                    <a:pt x="10011" y="5030"/>
                    <a:pt x="10010" y="5121"/>
                    <a:pt x="10010" y="4709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  <a:effectLst/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 dirty="0"/>
            </a:p>
          </p:txBody>
        </p:sp>
        <p:grpSp>
          <p:nvGrpSpPr>
            <p:cNvPr id="85" name="组合 84"/>
            <p:cNvGrpSpPr/>
            <p:nvPr/>
          </p:nvGrpSpPr>
          <p:grpSpPr>
            <a:xfrm>
              <a:off x="4777842" y="1882571"/>
              <a:ext cx="755751" cy="751554"/>
              <a:chOff x="4268788" y="1928813"/>
              <a:chExt cx="571500" cy="568326"/>
            </a:xfrm>
            <a:solidFill>
              <a:schemeClr val="bg1">
                <a:alpha val="80000"/>
              </a:schemeClr>
            </a:solidFill>
          </p:grpSpPr>
          <p:sp>
            <p:nvSpPr>
              <p:cNvPr id="88" name="Freeform 35"/>
              <p:cNvSpPr/>
              <p:nvPr/>
            </p:nvSpPr>
            <p:spPr bwMode="auto">
              <a:xfrm>
                <a:off x="4554538" y="1928813"/>
                <a:ext cx="19050" cy="23813"/>
              </a:xfrm>
              <a:custGeom>
                <a:avLst/>
                <a:gdLst>
                  <a:gd name="T0" fmla="*/ 5 w 5"/>
                  <a:gd name="T1" fmla="*/ 6 h 6"/>
                  <a:gd name="T2" fmla="*/ 5 w 5"/>
                  <a:gd name="T3" fmla="*/ 0 h 6"/>
                  <a:gd name="T4" fmla="*/ 0 w 5"/>
                  <a:gd name="T5" fmla="*/ 0 h 6"/>
                  <a:gd name="T6" fmla="*/ 0 w 5"/>
                  <a:gd name="T7" fmla="*/ 6 h 6"/>
                  <a:gd name="T8" fmla="*/ 5 w 5"/>
                  <a:gd name="T9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6">
                    <a:moveTo>
                      <a:pt x="5" y="6"/>
                    </a:moveTo>
                    <a:cubicBezTo>
                      <a:pt x="5" y="0"/>
                      <a:pt x="5" y="0"/>
                      <a:pt x="5" y="0"/>
                    </a:cubicBezTo>
                    <a:cubicBezTo>
                      <a:pt x="3" y="0"/>
                      <a:pt x="2" y="0"/>
                      <a:pt x="0" y="0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2" y="6"/>
                      <a:pt x="3" y="6"/>
                      <a:pt x="5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89" name="Freeform 36"/>
              <p:cNvSpPr/>
              <p:nvPr/>
            </p:nvSpPr>
            <p:spPr bwMode="auto">
              <a:xfrm>
                <a:off x="4603750" y="1933576"/>
                <a:ext cx="22225" cy="25400"/>
              </a:xfrm>
              <a:custGeom>
                <a:avLst/>
                <a:gdLst>
                  <a:gd name="T0" fmla="*/ 1 w 6"/>
                  <a:gd name="T1" fmla="*/ 0 h 7"/>
                  <a:gd name="T2" fmla="*/ 0 w 6"/>
                  <a:gd name="T3" fmla="*/ 6 h 7"/>
                  <a:gd name="T4" fmla="*/ 4 w 6"/>
                  <a:gd name="T5" fmla="*/ 7 h 7"/>
                  <a:gd name="T6" fmla="*/ 6 w 6"/>
                  <a:gd name="T7" fmla="*/ 1 h 7"/>
                  <a:gd name="T8" fmla="*/ 1 w 6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" h="7">
                    <a:moveTo>
                      <a:pt x="1" y="0"/>
                    </a:moveTo>
                    <a:cubicBezTo>
                      <a:pt x="0" y="6"/>
                      <a:pt x="0" y="6"/>
                      <a:pt x="0" y="6"/>
                    </a:cubicBezTo>
                    <a:cubicBezTo>
                      <a:pt x="1" y="6"/>
                      <a:pt x="3" y="7"/>
                      <a:pt x="4" y="7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4" y="1"/>
                      <a:pt x="3" y="0"/>
                      <a:pt x="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90" name="Freeform 37"/>
              <p:cNvSpPr/>
              <p:nvPr/>
            </p:nvSpPr>
            <p:spPr bwMode="auto">
              <a:xfrm>
                <a:off x="4648200" y="1947863"/>
                <a:ext cx="26988" cy="26988"/>
              </a:xfrm>
              <a:custGeom>
                <a:avLst/>
                <a:gdLst>
                  <a:gd name="T0" fmla="*/ 3 w 7"/>
                  <a:gd name="T1" fmla="*/ 0 h 7"/>
                  <a:gd name="T2" fmla="*/ 0 w 7"/>
                  <a:gd name="T3" fmla="*/ 6 h 7"/>
                  <a:gd name="T4" fmla="*/ 4 w 7"/>
                  <a:gd name="T5" fmla="*/ 7 h 7"/>
                  <a:gd name="T6" fmla="*/ 7 w 7"/>
                  <a:gd name="T7" fmla="*/ 2 h 7"/>
                  <a:gd name="T8" fmla="*/ 3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3" y="0"/>
                    </a:moveTo>
                    <a:cubicBezTo>
                      <a:pt x="0" y="6"/>
                      <a:pt x="0" y="6"/>
                      <a:pt x="0" y="6"/>
                    </a:cubicBezTo>
                    <a:cubicBezTo>
                      <a:pt x="2" y="6"/>
                      <a:pt x="3" y="7"/>
                      <a:pt x="4" y="7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6" y="1"/>
                      <a:pt x="4" y="0"/>
                      <a:pt x="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91" name="Freeform 38"/>
              <p:cNvSpPr/>
              <p:nvPr/>
            </p:nvSpPr>
            <p:spPr bwMode="auto">
              <a:xfrm>
                <a:off x="4694238" y="1970088"/>
                <a:ext cx="25400" cy="30163"/>
              </a:xfrm>
              <a:custGeom>
                <a:avLst/>
                <a:gdLst>
                  <a:gd name="T0" fmla="*/ 3 w 7"/>
                  <a:gd name="T1" fmla="*/ 0 h 8"/>
                  <a:gd name="T2" fmla="*/ 0 w 7"/>
                  <a:gd name="T3" fmla="*/ 5 h 8"/>
                  <a:gd name="T4" fmla="*/ 3 w 7"/>
                  <a:gd name="T5" fmla="*/ 8 h 8"/>
                  <a:gd name="T6" fmla="*/ 7 w 7"/>
                  <a:gd name="T7" fmla="*/ 3 h 8"/>
                  <a:gd name="T8" fmla="*/ 3 w 7"/>
                  <a:gd name="T9" fmla="*/ 0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3" y="0"/>
                    </a:moveTo>
                    <a:cubicBezTo>
                      <a:pt x="0" y="5"/>
                      <a:pt x="0" y="5"/>
                      <a:pt x="0" y="5"/>
                    </a:cubicBezTo>
                    <a:cubicBezTo>
                      <a:pt x="1" y="6"/>
                      <a:pt x="2" y="7"/>
                      <a:pt x="3" y="8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6" y="2"/>
                      <a:pt x="5" y="1"/>
                      <a:pt x="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92" name="Freeform 39"/>
              <p:cNvSpPr/>
              <p:nvPr/>
            </p:nvSpPr>
            <p:spPr bwMode="auto">
              <a:xfrm>
                <a:off x="4730750" y="2000251"/>
                <a:ext cx="30163" cy="30163"/>
              </a:xfrm>
              <a:custGeom>
                <a:avLst/>
                <a:gdLst>
                  <a:gd name="T0" fmla="*/ 4 w 8"/>
                  <a:gd name="T1" fmla="*/ 0 h 8"/>
                  <a:gd name="T2" fmla="*/ 0 w 8"/>
                  <a:gd name="T3" fmla="*/ 5 h 8"/>
                  <a:gd name="T4" fmla="*/ 3 w 8"/>
                  <a:gd name="T5" fmla="*/ 8 h 8"/>
                  <a:gd name="T6" fmla="*/ 8 w 8"/>
                  <a:gd name="T7" fmla="*/ 4 h 8"/>
                  <a:gd name="T8" fmla="*/ 4 w 8"/>
                  <a:gd name="T9" fmla="*/ 0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0"/>
                    </a:moveTo>
                    <a:cubicBezTo>
                      <a:pt x="0" y="5"/>
                      <a:pt x="0" y="5"/>
                      <a:pt x="0" y="5"/>
                    </a:cubicBezTo>
                    <a:cubicBezTo>
                      <a:pt x="1" y="6"/>
                      <a:pt x="2" y="7"/>
                      <a:pt x="3" y="8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7" y="3"/>
                      <a:pt x="6" y="2"/>
                      <a:pt x="4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93" name="Freeform 40"/>
              <p:cNvSpPr/>
              <p:nvPr/>
            </p:nvSpPr>
            <p:spPr bwMode="auto">
              <a:xfrm>
                <a:off x="4765675" y="2041526"/>
                <a:ext cx="30163" cy="26988"/>
              </a:xfrm>
              <a:custGeom>
                <a:avLst/>
                <a:gdLst>
                  <a:gd name="T0" fmla="*/ 5 w 8"/>
                  <a:gd name="T1" fmla="*/ 0 h 7"/>
                  <a:gd name="T2" fmla="*/ 0 w 8"/>
                  <a:gd name="T3" fmla="*/ 4 h 7"/>
                  <a:gd name="T4" fmla="*/ 2 w 8"/>
                  <a:gd name="T5" fmla="*/ 7 h 7"/>
                  <a:gd name="T6" fmla="*/ 8 w 8"/>
                  <a:gd name="T7" fmla="*/ 4 h 7"/>
                  <a:gd name="T8" fmla="*/ 5 w 8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5" y="0"/>
                    </a:moveTo>
                    <a:cubicBezTo>
                      <a:pt x="0" y="4"/>
                      <a:pt x="0" y="4"/>
                      <a:pt x="0" y="4"/>
                    </a:cubicBezTo>
                    <a:cubicBezTo>
                      <a:pt x="1" y="5"/>
                      <a:pt x="1" y="6"/>
                      <a:pt x="2" y="7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7" y="2"/>
                      <a:pt x="6" y="1"/>
                      <a:pt x="5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94" name="Freeform 41"/>
              <p:cNvSpPr/>
              <p:nvPr/>
            </p:nvSpPr>
            <p:spPr bwMode="auto">
              <a:xfrm>
                <a:off x="4791075" y="2087563"/>
                <a:ext cx="26988" cy="25400"/>
              </a:xfrm>
              <a:custGeom>
                <a:avLst/>
                <a:gdLst>
                  <a:gd name="T0" fmla="*/ 5 w 7"/>
                  <a:gd name="T1" fmla="*/ 0 h 7"/>
                  <a:gd name="T2" fmla="*/ 0 w 7"/>
                  <a:gd name="T3" fmla="*/ 3 h 7"/>
                  <a:gd name="T4" fmla="*/ 1 w 7"/>
                  <a:gd name="T5" fmla="*/ 7 h 7"/>
                  <a:gd name="T6" fmla="*/ 7 w 7"/>
                  <a:gd name="T7" fmla="*/ 4 h 7"/>
                  <a:gd name="T8" fmla="*/ 5 w 7"/>
                  <a:gd name="T9" fmla="*/ 0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5" y="0"/>
                    </a:moveTo>
                    <a:cubicBezTo>
                      <a:pt x="0" y="3"/>
                      <a:pt x="0" y="3"/>
                      <a:pt x="0" y="3"/>
                    </a:cubicBezTo>
                    <a:cubicBezTo>
                      <a:pt x="0" y="4"/>
                      <a:pt x="1" y="5"/>
                      <a:pt x="1" y="7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7" y="3"/>
                      <a:pt x="6" y="1"/>
                      <a:pt x="5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95" name="Freeform 42"/>
              <p:cNvSpPr/>
              <p:nvPr/>
            </p:nvSpPr>
            <p:spPr bwMode="auto">
              <a:xfrm>
                <a:off x="4806950" y="2136776"/>
                <a:ext cx="25400" cy="22225"/>
              </a:xfrm>
              <a:custGeom>
                <a:avLst/>
                <a:gdLst>
                  <a:gd name="T0" fmla="*/ 6 w 7"/>
                  <a:gd name="T1" fmla="*/ 0 h 6"/>
                  <a:gd name="T2" fmla="*/ 0 w 7"/>
                  <a:gd name="T3" fmla="*/ 2 h 6"/>
                  <a:gd name="T4" fmla="*/ 1 w 7"/>
                  <a:gd name="T5" fmla="*/ 6 h 6"/>
                  <a:gd name="T6" fmla="*/ 7 w 7"/>
                  <a:gd name="T7" fmla="*/ 4 h 6"/>
                  <a:gd name="T8" fmla="*/ 6 w 7"/>
                  <a:gd name="T9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6">
                    <a:moveTo>
                      <a:pt x="6" y="0"/>
                    </a:moveTo>
                    <a:cubicBezTo>
                      <a:pt x="0" y="2"/>
                      <a:pt x="0" y="2"/>
                      <a:pt x="0" y="2"/>
                    </a:cubicBezTo>
                    <a:cubicBezTo>
                      <a:pt x="1" y="3"/>
                      <a:pt x="1" y="4"/>
                      <a:pt x="1" y="6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7" y="3"/>
                      <a:pt x="7" y="1"/>
                      <a:pt x="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96" name="Freeform 43"/>
              <p:cNvSpPr/>
              <p:nvPr/>
            </p:nvSpPr>
            <p:spPr bwMode="auto">
              <a:xfrm>
                <a:off x="4818063" y="2189163"/>
                <a:ext cx="22225" cy="19050"/>
              </a:xfrm>
              <a:custGeom>
                <a:avLst/>
                <a:gdLst>
                  <a:gd name="T0" fmla="*/ 6 w 6"/>
                  <a:gd name="T1" fmla="*/ 0 h 5"/>
                  <a:gd name="T2" fmla="*/ 0 w 6"/>
                  <a:gd name="T3" fmla="*/ 0 h 5"/>
                  <a:gd name="T4" fmla="*/ 0 w 6"/>
                  <a:gd name="T5" fmla="*/ 5 h 5"/>
                  <a:gd name="T6" fmla="*/ 6 w 6"/>
                  <a:gd name="T7" fmla="*/ 4 h 5"/>
                  <a:gd name="T8" fmla="*/ 6 w 6"/>
                  <a:gd name="T9" fmla="*/ 0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" h="5">
                    <a:moveTo>
                      <a:pt x="6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2"/>
                      <a:pt x="0" y="3"/>
                      <a:pt x="0" y="5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3"/>
                      <a:pt x="6" y="1"/>
                      <a:pt x="6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97" name="Freeform 44"/>
              <p:cNvSpPr/>
              <p:nvPr/>
            </p:nvSpPr>
            <p:spPr bwMode="auto">
              <a:xfrm>
                <a:off x="4814888" y="2238376"/>
                <a:ext cx="25400" cy="17463"/>
              </a:xfrm>
              <a:custGeom>
                <a:avLst/>
                <a:gdLst>
                  <a:gd name="T0" fmla="*/ 7 w 7"/>
                  <a:gd name="T1" fmla="*/ 1 h 5"/>
                  <a:gd name="T2" fmla="*/ 1 w 7"/>
                  <a:gd name="T3" fmla="*/ 0 h 5"/>
                  <a:gd name="T4" fmla="*/ 0 w 7"/>
                  <a:gd name="T5" fmla="*/ 4 h 5"/>
                  <a:gd name="T6" fmla="*/ 6 w 7"/>
                  <a:gd name="T7" fmla="*/ 5 h 5"/>
                  <a:gd name="T8" fmla="*/ 7 w 7"/>
                  <a:gd name="T9" fmla="*/ 1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5">
                    <a:moveTo>
                      <a:pt x="7" y="1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0" y="1"/>
                      <a:pt x="0" y="3"/>
                      <a:pt x="0" y="4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7" y="4"/>
                      <a:pt x="7" y="2"/>
                      <a:pt x="7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98" name="Freeform 45"/>
              <p:cNvSpPr/>
              <p:nvPr/>
            </p:nvSpPr>
            <p:spPr bwMode="auto">
              <a:xfrm>
                <a:off x="4802188" y="2286001"/>
                <a:ext cx="26988" cy="23813"/>
              </a:xfrm>
              <a:custGeom>
                <a:avLst/>
                <a:gdLst>
                  <a:gd name="T0" fmla="*/ 7 w 7"/>
                  <a:gd name="T1" fmla="*/ 1 h 6"/>
                  <a:gd name="T2" fmla="*/ 1 w 7"/>
                  <a:gd name="T3" fmla="*/ 0 h 6"/>
                  <a:gd name="T4" fmla="*/ 0 w 7"/>
                  <a:gd name="T5" fmla="*/ 4 h 6"/>
                  <a:gd name="T6" fmla="*/ 6 w 7"/>
                  <a:gd name="T7" fmla="*/ 6 h 6"/>
                  <a:gd name="T8" fmla="*/ 7 w 7"/>
                  <a:gd name="T9" fmla="*/ 1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6">
                    <a:moveTo>
                      <a:pt x="7" y="1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1"/>
                      <a:pt x="0" y="2"/>
                      <a:pt x="0" y="4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7" y="4"/>
                      <a:pt x="7" y="3"/>
                      <a:pt x="7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99" name="Freeform 46"/>
              <p:cNvSpPr/>
              <p:nvPr/>
            </p:nvSpPr>
            <p:spPr bwMode="auto">
              <a:xfrm>
                <a:off x="4779963" y="2332038"/>
                <a:ext cx="30163" cy="25400"/>
              </a:xfrm>
              <a:custGeom>
                <a:avLst/>
                <a:gdLst>
                  <a:gd name="T0" fmla="*/ 8 w 8"/>
                  <a:gd name="T1" fmla="*/ 3 h 7"/>
                  <a:gd name="T2" fmla="*/ 3 w 8"/>
                  <a:gd name="T3" fmla="*/ 0 h 7"/>
                  <a:gd name="T4" fmla="*/ 0 w 8"/>
                  <a:gd name="T5" fmla="*/ 3 h 7"/>
                  <a:gd name="T6" fmla="*/ 6 w 8"/>
                  <a:gd name="T7" fmla="*/ 7 h 7"/>
                  <a:gd name="T8" fmla="*/ 8 w 8"/>
                  <a:gd name="T9" fmla="*/ 3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8" y="3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2" y="1"/>
                      <a:pt x="1" y="2"/>
                      <a:pt x="0" y="3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7" y="5"/>
                      <a:pt x="8" y="4"/>
                      <a:pt x="8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00" name="Freeform 47"/>
              <p:cNvSpPr/>
              <p:nvPr/>
            </p:nvSpPr>
            <p:spPr bwMode="auto">
              <a:xfrm>
                <a:off x="4754563" y="2373313"/>
                <a:ext cx="30163" cy="25400"/>
              </a:xfrm>
              <a:custGeom>
                <a:avLst/>
                <a:gdLst>
                  <a:gd name="T0" fmla="*/ 8 w 8"/>
                  <a:gd name="T1" fmla="*/ 3 h 7"/>
                  <a:gd name="T2" fmla="*/ 3 w 8"/>
                  <a:gd name="T3" fmla="*/ 0 h 7"/>
                  <a:gd name="T4" fmla="*/ 0 w 8"/>
                  <a:gd name="T5" fmla="*/ 3 h 7"/>
                  <a:gd name="T6" fmla="*/ 5 w 8"/>
                  <a:gd name="T7" fmla="*/ 7 h 7"/>
                  <a:gd name="T8" fmla="*/ 8 w 8"/>
                  <a:gd name="T9" fmla="*/ 3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8" y="3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2" y="1"/>
                      <a:pt x="1" y="2"/>
                      <a:pt x="0" y="3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6" y="6"/>
                      <a:pt x="7" y="5"/>
                      <a:pt x="8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01" name="Freeform 48"/>
              <p:cNvSpPr/>
              <p:nvPr/>
            </p:nvSpPr>
            <p:spPr bwMode="auto">
              <a:xfrm>
                <a:off x="4719638" y="2406651"/>
                <a:ext cx="26988" cy="30163"/>
              </a:xfrm>
              <a:custGeom>
                <a:avLst/>
                <a:gdLst>
                  <a:gd name="T0" fmla="*/ 7 w 7"/>
                  <a:gd name="T1" fmla="*/ 5 h 8"/>
                  <a:gd name="T2" fmla="*/ 3 w 7"/>
                  <a:gd name="T3" fmla="*/ 0 h 8"/>
                  <a:gd name="T4" fmla="*/ 0 w 7"/>
                  <a:gd name="T5" fmla="*/ 3 h 8"/>
                  <a:gd name="T6" fmla="*/ 4 w 7"/>
                  <a:gd name="T7" fmla="*/ 8 h 8"/>
                  <a:gd name="T8" fmla="*/ 7 w 7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7" y="5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2" y="1"/>
                      <a:pt x="1" y="2"/>
                      <a:pt x="0" y="3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5" y="7"/>
                      <a:pt x="6" y="6"/>
                      <a:pt x="7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02" name="Freeform 49"/>
              <p:cNvSpPr/>
              <p:nvPr/>
            </p:nvSpPr>
            <p:spPr bwMode="auto">
              <a:xfrm>
                <a:off x="4678363" y="2436813"/>
                <a:ext cx="26988" cy="30163"/>
              </a:xfrm>
              <a:custGeom>
                <a:avLst/>
                <a:gdLst>
                  <a:gd name="T0" fmla="*/ 7 w 7"/>
                  <a:gd name="T1" fmla="*/ 5 h 8"/>
                  <a:gd name="T2" fmla="*/ 4 w 7"/>
                  <a:gd name="T3" fmla="*/ 0 h 8"/>
                  <a:gd name="T4" fmla="*/ 0 w 7"/>
                  <a:gd name="T5" fmla="*/ 2 h 8"/>
                  <a:gd name="T6" fmla="*/ 3 w 7"/>
                  <a:gd name="T7" fmla="*/ 8 h 8"/>
                  <a:gd name="T8" fmla="*/ 7 w 7"/>
                  <a:gd name="T9" fmla="*/ 5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7" y="5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3" y="1"/>
                      <a:pt x="1" y="1"/>
                      <a:pt x="0" y="2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5" y="7"/>
                      <a:pt x="6" y="6"/>
                      <a:pt x="7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03" name="Freeform 50"/>
              <p:cNvSpPr/>
              <p:nvPr/>
            </p:nvSpPr>
            <p:spPr bwMode="auto">
              <a:xfrm>
                <a:off x="4633913" y="2459038"/>
                <a:ext cx="25400" cy="26988"/>
              </a:xfrm>
              <a:custGeom>
                <a:avLst/>
                <a:gdLst>
                  <a:gd name="T0" fmla="*/ 7 w 7"/>
                  <a:gd name="T1" fmla="*/ 6 h 7"/>
                  <a:gd name="T2" fmla="*/ 4 w 7"/>
                  <a:gd name="T3" fmla="*/ 0 h 7"/>
                  <a:gd name="T4" fmla="*/ 0 w 7"/>
                  <a:gd name="T5" fmla="*/ 1 h 7"/>
                  <a:gd name="T6" fmla="*/ 2 w 7"/>
                  <a:gd name="T7" fmla="*/ 7 h 7"/>
                  <a:gd name="T8" fmla="*/ 7 w 7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7" y="6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3" y="0"/>
                      <a:pt x="2" y="1"/>
                      <a:pt x="0" y="1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4" y="7"/>
                      <a:pt x="5" y="6"/>
                      <a:pt x="7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04" name="Freeform 51"/>
              <p:cNvSpPr/>
              <p:nvPr/>
            </p:nvSpPr>
            <p:spPr bwMode="auto">
              <a:xfrm>
                <a:off x="4587875" y="2470151"/>
                <a:ext cx="19050" cy="26988"/>
              </a:xfrm>
              <a:custGeom>
                <a:avLst/>
                <a:gdLst>
                  <a:gd name="T0" fmla="*/ 5 w 5"/>
                  <a:gd name="T1" fmla="*/ 6 h 7"/>
                  <a:gd name="T2" fmla="*/ 4 w 5"/>
                  <a:gd name="T3" fmla="*/ 0 h 7"/>
                  <a:gd name="T4" fmla="*/ 0 w 5"/>
                  <a:gd name="T5" fmla="*/ 1 h 7"/>
                  <a:gd name="T6" fmla="*/ 1 w 5"/>
                  <a:gd name="T7" fmla="*/ 7 h 7"/>
                  <a:gd name="T8" fmla="*/ 5 w 5"/>
                  <a:gd name="T9" fmla="*/ 6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7">
                    <a:moveTo>
                      <a:pt x="5" y="6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3" y="0"/>
                      <a:pt x="1" y="1"/>
                      <a:pt x="0" y="1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2" y="7"/>
                      <a:pt x="4" y="7"/>
                      <a:pt x="5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05" name="Freeform 52"/>
              <p:cNvSpPr/>
              <p:nvPr/>
            </p:nvSpPr>
            <p:spPr bwMode="auto">
              <a:xfrm>
                <a:off x="4540250" y="2474913"/>
                <a:ext cx="14288" cy="22225"/>
              </a:xfrm>
              <a:custGeom>
                <a:avLst/>
                <a:gdLst>
                  <a:gd name="T0" fmla="*/ 0 w 4"/>
                  <a:gd name="T1" fmla="*/ 0 h 6"/>
                  <a:gd name="T2" fmla="*/ 0 w 4"/>
                  <a:gd name="T3" fmla="*/ 6 h 6"/>
                  <a:gd name="T4" fmla="*/ 4 w 4"/>
                  <a:gd name="T5" fmla="*/ 6 h 6"/>
                  <a:gd name="T6" fmla="*/ 4 w 4"/>
                  <a:gd name="T7" fmla="*/ 0 h 6"/>
                  <a:gd name="T8" fmla="*/ 0 w 4"/>
                  <a:gd name="T9" fmla="*/ 0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" h="6">
                    <a:moveTo>
                      <a:pt x="0" y="0"/>
                    </a:moveTo>
                    <a:cubicBezTo>
                      <a:pt x="0" y="6"/>
                      <a:pt x="0" y="6"/>
                      <a:pt x="0" y="6"/>
                    </a:cubicBezTo>
                    <a:cubicBezTo>
                      <a:pt x="1" y="6"/>
                      <a:pt x="3" y="6"/>
                      <a:pt x="4" y="6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3" y="0"/>
                      <a:pt x="1" y="0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06" name="Freeform 53"/>
              <p:cNvSpPr/>
              <p:nvPr/>
            </p:nvSpPr>
            <p:spPr bwMode="auto">
              <a:xfrm>
                <a:off x="4487863" y="2466976"/>
                <a:ext cx="17463" cy="26988"/>
              </a:xfrm>
              <a:custGeom>
                <a:avLst/>
                <a:gdLst>
                  <a:gd name="T0" fmla="*/ 4 w 5"/>
                  <a:gd name="T1" fmla="*/ 7 h 7"/>
                  <a:gd name="T2" fmla="*/ 5 w 5"/>
                  <a:gd name="T3" fmla="*/ 1 h 7"/>
                  <a:gd name="T4" fmla="*/ 1 w 5"/>
                  <a:gd name="T5" fmla="*/ 0 h 7"/>
                  <a:gd name="T6" fmla="*/ 0 w 5"/>
                  <a:gd name="T7" fmla="*/ 6 h 7"/>
                  <a:gd name="T8" fmla="*/ 4 w 5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" h="7">
                    <a:moveTo>
                      <a:pt x="4" y="7"/>
                    </a:moveTo>
                    <a:cubicBezTo>
                      <a:pt x="5" y="1"/>
                      <a:pt x="5" y="1"/>
                      <a:pt x="5" y="1"/>
                    </a:cubicBezTo>
                    <a:cubicBezTo>
                      <a:pt x="4" y="1"/>
                      <a:pt x="3" y="0"/>
                      <a:pt x="1" y="0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1" y="7"/>
                      <a:pt x="3" y="7"/>
                      <a:pt x="4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07" name="Freeform 54"/>
              <p:cNvSpPr/>
              <p:nvPr/>
            </p:nvSpPr>
            <p:spPr bwMode="auto">
              <a:xfrm>
                <a:off x="4438650" y="2452688"/>
                <a:ext cx="22225" cy="25400"/>
              </a:xfrm>
              <a:custGeom>
                <a:avLst/>
                <a:gdLst>
                  <a:gd name="T0" fmla="*/ 4 w 6"/>
                  <a:gd name="T1" fmla="*/ 7 h 7"/>
                  <a:gd name="T2" fmla="*/ 6 w 6"/>
                  <a:gd name="T3" fmla="*/ 1 h 7"/>
                  <a:gd name="T4" fmla="*/ 2 w 6"/>
                  <a:gd name="T5" fmla="*/ 0 h 7"/>
                  <a:gd name="T6" fmla="*/ 0 w 6"/>
                  <a:gd name="T7" fmla="*/ 6 h 7"/>
                  <a:gd name="T8" fmla="*/ 4 w 6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" h="7">
                    <a:moveTo>
                      <a:pt x="4" y="7"/>
                    </a:moveTo>
                    <a:cubicBezTo>
                      <a:pt x="6" y="1"/>
                      <a:pt x="6" y="1"/>
                      <a:pt x="6" y="1"/>
                    </a:cubicBezTo>
                    <a:cubicBezTo>
                      <a:pt x="5" y="1"/>
                      <a:pt x="4" y="0"/>
                      <a:pt x="2" y="0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1" y="6"/>
                      <a:pt x="2" y="7"/>
                      <a:pt x="4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08" name="Freeform 55"/>
              <p:cNvSpPr/>
              <p:nvPr/>
            </p:nvSpPr>
            <p:spPr bwMode="auto">
              <a:xfrm>
                <a:off x="4389438" y="2425701"/>
                <a:ext cx="30163" cy="30163"/>
              </a:xfrm>
              <a:custGeom>
                <a:avLst/>
                <a:gdLst>
                  <a:gd name="T0" fmla="*/ 4 w 8"/>
                  <a:gd name="T1" fmla="*/ 8 h 8"/>
                  <a:gd name="T2" fmla="*/ 8 w 8"/>
                  <a:gd name="T3" fmla="*/ 3 h 8"/>
                  <a:gd name="T4" fmla="*/ 4 w 8"/>
                  <a:gd name="T5" fmla="*/ 0 h 8"/>
                  <a:gd name="T6" fmla="*/ 0 w 8"/>
                  <a:gd name="T7" fmla="*/ 6 h 8"/>
                  <a:gd name="T8" fmla="*/ 4 w 8"/>
                  <a:gd name="T9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4" y="8"/>
                    </a:moveTo>
                    <a:cubicBezTo>
                      <a:pt x="8" y="3"/>
                      <a:pt x="8" y="3"/>
                      <a:pt x="8" y="3"/>
                    </a:cubicBezTo>
                    <a:cubicBezTo>
                      <a:pt x="6" y="2"/>
                      <a:pt x="5" y="1"/>
                      <a:pt x="4" y="0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2" y="6"/>
                      <a:pt x="3" y="7"/>
                      <a:pt x="4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09" name="Freeform 56"/>
              <p:cNvSpPr/>
              <p:nvPr/>
            </p:nvSpPr>
            <p:spPr bwMode="auto">
              <a:xfrm>
                <a:off x="4351338" y="2395538"/>
                <a:ext cx="26988" cy="30163"/>
              </a:xfrm>
              <a:custGeom>
                <a:avLst/>
                <a:gdLst>
                  <a:gd name="T0" fmla="*/ 3 w 7"/>
                  <a:gd name="T1" fmla="*/ 8 h 8"/>
                  <a:gd name="T2" fmla="*/ 7 w 7"/>
                  <a:gd name="T3" fmla="*/ 3 h 8"/>
                  <a:gd name="T4" fmla="*/ 4 w 7"/>
                  <a:gd name="T5" fmla="*/ 0 h 8"/>
                  <a:gd name="T6" fmla="*/ 0 w 7"/>
                  <a:gd name="T7" fmla="*/ 4 h 8"/>
                  <a:gd name="T8" fmla="*/ 3 w 7"/>
                  <a:gd name="T9" fmla="*/ 8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3" y="8"/>
                    </a:moveTo>
                    <a:cubicBezTo>
                      <a:pt x="7" y="3"/>
                      <a:pt x="7" y="3"/>
                      <a:pt x="7" y="3"/>
                    </a:cubicBezTo>
                    <a:cubicBezTo>
                      <a:pt x="6" y="2"/>
                      <a:pt x="5" y="1"/>
                      <a:pt x="4" y="0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1" y="6"/>
                      <a:pt x="2" y="7"/>
                      <a:pt x="3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10" name="Freeform 57"/>
              <p:cNvSpPr/>
              <p:nvPr/>
            </p:nvSpPr>
            <p:spPr bwMode="auto">
              <a:xfrm>
                <a:off x="4318000" y="2357438"/>
                <a:ext cx="30163" cy="26988"/>
              </a:xfrm>
              <a:custGeom>
                <a:avLst/>
                <a:gdLst>
                  <a:gd name="T0" fmla="*/ 3 w 8"/>
                  <a:gd name="T1" fmla="*/ 7 h 7"/>
                  <a:gd name="T2" fmla="*/ 8 w 8"/>
                  <a:gd name="T3" fmla="*/ 3 h 7"/>
                  <a:gd name="T4" fmla="*/ 5 w 8"/>
                  <a:gd name="T5" fmla="*/ 0 h 7"/>
                  <a:gd name="T6" fmla="*/ 0 w 8"/>
                  <a:gd name="T7" fmla="*/ 3 h 7"/>
                  <a:gd name="T8" fmla="*/ 3 w 8"/>
                  <a:gd name="T9" fmla="*/ 7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3" y="7"/>
                    </a:moveTo>
                    <a:cubicBezTo>
                      <a:pt x="8" y="3"/>
                      <a:pt x="8" y="3"/>
                      <a:pt x="8" y="3"/>
                    </a:cubicBezTo>
                    <a:cubicBezTo>
                      <a:pt x="7" y="2"/>
                      <a:pt x="6" y="1"/>
                      <a:pt x="5" y="0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" y="5"/>
                      <a:pt x="2" y="6"/>
                      <a:pt x="3" y="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11" name="Freeform 58"/>
              <p:cNvSpPr/>
              <p:nvPr/>
            </p:nvSpPr>
            <p:spPr bwMode="auto">
              <a:xfrm>
                <a:off x="4291013" y="2316163"/>
                <a:ext cx="30163" cy="23813"/>
              </a:xfrm>
              <a:custGeom>
                <a:avLst/>
                <a:gdLst>
                  <a:gd name="T0" fmla="*/ 2 w 8"/>
                  <a:gd name="T1" fmla="*/ 6 h 6"/>
                  <a:gd name="T2" fmla="*/ 8 w 8"/>
                  <a:gd name="T3" fmla="*/ 4 h 6"/>
                  <a:gd name="T4" fmla="*/ 6 w 8"/>
                  <a:gd name="T5" fmla="*/ 0 h 6"/>
                  <a:gd name="T6" fmla="*/ 0 w 8"/>
                  <a:gd name="T7" fmla="*/ 2 h 6"/>
                  <a:gd name="T8" fmla="*/ 2 w 8"/>
                  <a:gd name="T9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6">
                    <a:moveTo>
                      <a:pt x="2" y="6"/>
                    </a:moveTo>
                    <a:cubicBezTo>
                      <a:pt x="8" y="4"/>
                      <a:pt x="8" y="4"/>
                      <a:pt x="8" y="4"/>
                    </a:cubicBezTo>
                    <a:cubicBezTo>
                      <a:pt x="7" y="2"/>
                      <a:pt x="7" y="1"/>
                      <a:pt x="6" y="0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" y="4"/>
                      <a:pt x="2" y="5"/>
                      <a:pt x="2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12" name="Freeform 59"/>
              <p:cNvSpPr/>
              <p:nvPr/>
            </p:nvSpPr>
            <p:spPr bwMode="auto">
              <a:xfrm>
                <a:off x="4276725" y="2268538"/>
                <a:ext cx="25400" cy="22225"/>
              </a:xfrm>
              <a:custGeom>
                <a:avLst/>
                <a:gdLst>
                  <a:gd name="T0" fmla="*/ 1 w 7"/>
                  <a:gd name="T1" fmla="*/ 6 h 6"/>
                  <a:gd name="T2" fmla="*/ 7 w 7"/>
                  <a:gd name="T3" fmla="*/ 5 h 6"/>
                  <a:gd name="T4" fmla="*/ 6 w 7"/>
                  <a:gd name="T5" fmla="*/ 0 h 6"/>
                  <a:gd name="T6" fmla="*/ 0 w 7"/>
                  <a:gd name="T7" fmla="*/ 2 h 6"/>
                  <a:gd name="T8" fmla="*/ 1 w 7"/>
                  <a:gd name="T9" fmla="*/ 6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6">
                    <a:moveTo>
                      <a:pt x="1" y="6"/>
                    </a:moveTo>
                    <a:cubicBezTo>
                      <a:pt x="7" y="5"/>
                      <a:pt x="7" y="5"/>
                      <a:pt x="7" y="5"/>
                    </a:cubicBezTo>
                    <a:cubicBezTo>
                      <a:pt x="7" y="3"/>
                      <a:pt x="7" y="2"/>
                      <a:pt x="6" y="0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3"/>
                      <a:pt x="1" y="5"/>
                      <a:pt x="1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13" name="Freeform 60"/>
              <p:cNvSpPr/>
              <p:nvPr/>
            </p:nvSpPr>
            <p:spPr bwMode="auto">
              <a:xfrm>
                <a:off x="4268788" y="2222501"/>
                <a:ext cx="26988" cy="19050"/>
              </a:xfrm>
              <a:custGeom>
                <a:avLst/>
                <a:gdLst>
                  <a:gd name="T0" fmla="*/ 1 w 7"/>
                  <a:gd name="T1" fmla="*/ 5 h 5"/>
                  <a:gd name="T2" fmla="*/ 7 w 7"/>
                  <a:gd name="T3" fmla="*/ 4 h 5"/>
                  <a:gd name="T4" fmla="*/ 7 w 7"/>
                  <a:gd name="T5" fmla="*/ 0 h 5"/>
                  <a:gd name="T6" fmla="*/ 0 w 7"/>
                  <a:gd name="T7" fmla="*/ 0 h 5"/>
                  <a:gd name="T8" fmla="*/ 1 w 7"/>
                  <a:gd name="T9" fmla="*/ 5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5">
                    <a:moveTo>
                      <a:pt x="1" y="5"/>
                    </a:moveTo>
                    <a:cubicBezTo>
                      <a:pt x="7" y="4"/>
                      <a:pt x="7" y="4"/>
                      <a:pt x="7" y="4"/>
                    </a:cubicBezTo>
                    <a:cubicBezTo>
                      <a:pt x="7" y="3"/>
                      <a:pt x="7" y="1"/>
                      <a:pt x="7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3"/>
                      <a:pt x="1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14" name="Freeform 61"/>
              <p:cNvSpPr/>
              <p:nvPr/>
            </p:nvSpPr>
            <p:spPr bwMode="auto">
              <a:xfrm>
                <a:off x="4273550" y="2170113"/>
                <a:ext cx="25400" cy="19050"/>
              </a:xfrm>
              <a:custGeom>
                <a:avLst/>
                <a:gdLst>
                  <a:gd name="T0" fmla="*/ 0 w 7"/>
                  <a:gd name="T1" fmla="*/ 4 h 5"/>
                  <a:gd name="T2" fmla="*/ 6 w 7"/>
                  <a:gd name="T3" fmla="*/ 5 h 5"/>
                  <a:gd name="T4" fmla="*/ 7 w 7"/>
                  <a:gd name="T5" fmla="*/ 1 h 5"/>
                  <a:gd name="T6" fmla="*/ 0 w 7"/>
                  <a:gd name="T7" fmla="*/ 0 h 5"/>
                  <a:gd name="T8" fmla="*/ 0 w 7"/>
                  <a:gd name="T9" fmla="*/ 4 h 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5">
                    <a:moveTo>
                      <a:pt x="0" y="4"/>
                    </a:moveTo>
                    <a:cubicBezTo>
                      <a:pt x="6" y="5"/>
                      <a:pt x="6" y="5"/>
                      <a:pt x="6" y="5"/>
                    </a:cubicBezTo>
                    <a:cubicBezTo>
                      <a:pt x="6" y="4"/>
                      <a:pt x="6" y="2"/>
                      <a:pt x="7" y="1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3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15" name="Freeform 62"/>
              <p:cNvSpPr/>
              <p:nvPr/>
            </p:nvSpPr>
            <p:spPr bwMode="auto">
              <a:xfrm>
                <a:off x="4279900" y="2117726"/>
                <a:ext cx="30163" cy="22225"/>
              </a:xfrm>
              <a:custGeom>
                <a:avLst/>
                <a:gdLst>
                  <a:gd name="T0" fmla="*/ 0 w 8"/>
                  <a:gd name="T1" fmla="*/ 5 h 6"/>
                  <a:gd name="T2" fmla="*/ 6 w 8"/>
                  <a:gd name="T3" fmla="*/ 6 h 6"/>
                  <a:gd name="T4" fmla="*/ 8 w 8"/>
                  <a:gd name="T5" fmla="*/ 2 h 6"/>
                  <a:gd name="T6" fmla="*/ 2 w 8"/>
                  <a:gd name="T7" fmla="*/ 0 h 6"/>
                  <a:gd name="T8" fmla="*/ 0 w 8"/>
                  <a:gd name="T9" fmla="*/ 5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6">
                    <a:moveTo>
                      <a:pt x="0" y="5"/>
                    </a:moveTo>
                    <a:cubicBezTo>
                      <a:pt x="6" y="6"/>
                      <a:pt x="6" y="6"/>
                      <a:pt x="6" y="6"/>
                    </a:cubicBezTo>
                    <a:cubicBezTo>
                      <a:pt x="7" y="5"/>
                      <a:pt x="7" y="4"/>
                      <a:pt x="8" y="2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1" y="2"/>
                      <a:pt x="1" y="3"/>
                      <a:pt x="0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16" name="Freeform 63"/>
              <p:cNvSpPr/>
              <p:nvPr/>
            </p:nvSpPr>
            <p:spPr bwMode="auto">
              <a:xfrm>
                <a:off x="4298950" y="2068513"/>
                <a:ext cx="30163" cy="26988"/>
              </a:xfrm>
              <a:custGeom>
                <a:avLst/>
                <a:gdLst>
                  <a:gd name="T0" fmla="*/ 0 w 8"/>
                  <a:gd name="T1" fmla="*/ 5 h 7"/>
                  <a:gd name="T2" fmla="*/ 6 w 8"/>
                  <a:gd name="T3" fmla="*/ 7 h 7"/>
                  <a:gd name="T4" fmla="*/ 8 w 8"/>
                  <a:gd name="T5" fmla="*/ 4 h 7"/>
                  <a:gd name="T6" fmla="*/ 2 w 8"/>
                  <a:gd name="T7" fmla="*/ 0 h 7"/>
                  <a:gd name="T8" fmla="*/ 0 w 8"/>
                  <a:gd name="T9" fmla="*/ 5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7">
                    <a:moveTo>
                      <a:pt x="0" y="5"/>
                    </a:moveTo>
                    <a:cubicBezTo>
                      <a:pt x="6" y="7"/>
                      <a:pt x="6" y="7"/>
                      <a:pt x="6" y="7"/>
                    </a:cubicBezTo>
                    <a:cubicBezTo>
                      <a:pt x="7" y="6"/>
                      <a:pt x="7" y="5"/>
                      <a:pt x="8" y="4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2"/>
                      <a:pt x="1" y="3"/>
                      <a:pt x="0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17" name="Freeform 64"/>
              <p:cNvSpPr/>
              <p:nvPr/>
            </p:nvSpPr>
            <p:spPr bwMode="auto">
              <a:xfrm>
                <a:off x="4329113" y="2027238"/>
                <a:ext cx="26988" cy="30163"/>
              </a:xfrm>
              <a:custGeom>
                <a:avLst/>
                <a:gdLst>
                  <a:gd name="T0" fmla="*/ 0 w 7"/>
                  <a:gd name="T1" fmla="*/ 4 h 8"/>
                  <a:gd name="T2" fmla="*/ 5 w 7"/>
                  <a:gd name="T3" fmla="*/ 8 h 8"/>
                  <a:gd name="T4" fmla="*/ 7 w 7"/>
                  <a:gd name="T5" fmla="*/ 4 h 8"/>
                  <a:gd name="T6" fmla="*/ 3 w 7"/>
                  <a:gd name="T7" fmla="*/ 0 h 8"/>
                  <a:gd name="T8" fmla="*/ 0 w 7"/>
                  <a:gd name="T9" fmla="*/ 4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8">
                    <a:moveTo>
                      <a:pt x="0" y="4"/>
                    </a:moveTo>
                    <a:cubicBezTo>
                      <a:pt x="5" y="8"/>
                      <a:pt x="5" y="8"/>
                      <a:pt x="5" y="8"/>
                    </a:cubicBezTo>
                    <a:cubicBezTo>
                      <a:pt x="6" y="6"/>
                      <a:pt x="7" y="5"/>
                      <a:pt x="7" y="4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1"/>
                      <a:pt x="1" y="2"/>
                      <a:pt x="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18" name="Freeform 65"/>
              <p:cNvSpPr/>
              <p:nvPr/>
            </p:nvSpPr>
            <p:spPr bwMode="auto">
              <a:xfrm>
                <a:off x="4362450" y="1989138"/>
                <a:ext cx="30163" cy="30163"/>
              </a:xfrm>
              <a:custGeom>
                <a:avLst/>
                <a:gdLst>
                  <a:gd name="T0" fmla="*/ 0 w 8"/>
                  <a:gd name="T1" fmla="*/ 3 h 8"/>
                  <a:gd name="T2" fmla="*/ 4 w 8"/>
                  <a:gd name="T3" fmla="*/ 8 h 8"/>
                  <a:gd name="T4" fmla="*/ 8 w 8"/>
                  <a:gd name="T5" fmla="*/ 5 h 8"/>
                  <a:gd name="T6" fmla="*/ 4 w 8"/>
                  <a:gd name="T7" fmla="*/ 0 h 8"/>
                  <a:gd name="T8" fmla="*/ 0 w 8"/>
                  <a:gd name="T9" fmla="*/ 3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" h="8">
                    <a:moveTo>
                      <a:pt x="0" y="3"/>
                    </a:moveTo>
                    <a:cubicBezTo>
                      <a:pt x="4" y="8"/>
                      <a:pt x="4" y="8"/>
                      <a:pt x="4" y="8"/>
                    </a:cubicBezTo>
                    <a:cubicBezTo>
                      <a:pt x="5" y="7"/>
                      <a:pt x="7" y="6"/>
                      <a:pt x="8" y="5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2" y="1"/>
                      <a:pt x="1" y="2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19" name="Freeform 66"/>
              <p:cNvSpPr/>
              <p:nvPr/>
            </p:nvSpPr>
            <p:spPr bwMode="auto">
              <a:xfrm>
                <a:off x="4403725" y="1963738"/>
                <a:ext cx="26988" cy="25400"/>
              </a:xfrm>
              <a:custGeom>
                <a:avLst/>
                <a:gdLst>
                  <a:gd name="T0" fmla="*/ 0 w 7"/>
                  <a:gd name="T1" fmla="*/ 2 h 7"/>
                  <a:gd name="T2" fmla="*/ 4 w 7"/>
                  <a:gd name="T3" fmla="*/ 7 h 7"/>
                  <a:gd name="T4" fmla="*/ 7 w 7"/>
                  <a:gd name="T5" fmla="*/ 5 h 7"/>
                  <a:gd name="T6" fmla="*/ 4 w 7"/>
                  <a:gd name="T7" fmla="*/ 0 h 7"/>
                  <a:gd name="T8" fmla="*/ 0 w 7"/>
                  <a:gd name="T9" fmla="*/ 2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" h="7">
                    <a:moveTo>
                      <a:pt x="0" y="2"/>
                    </a:moveTo>
                    <a:cubicBezTo>
                      <a:pt x="4" y="7"/>
                      <a:pt x="4" y="7"/>
                      <a:pt x="4" y="7"/>
                    </a:cubicBezTo>
                    <a:cubicBezTo>
                      <a:pt x="5" y="7"/>
                      <a:pt x="6" y="6"/>
                      <a:pt x="7" y="5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3" y="0"/>
                      <a:pt x="2" y="1"/>
                      <a:pt x="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20" name="Freeform 67"/>
              <p:cNvSpPr/>
              <p:nvPr/>
            </p:nvSpPr>
            <p:spPr bwMode="auto">
              <a:xfrm>
                <a:off x="4452938" y="1941513"/>
                <a:ext cx="22225" cy="28575"/>
              </a:xfrm>
              <a:custGeom>
                <a:avLst/>
                <a:gdLst>
                  <a:gd name="T0" fmla="*/ 0 w 6"/>
                  <a:gd name="T1" fmla="*/ 2 h 8"/>
                  <a:gd name="T2" fmla="*/ 2 w 6"/>
                  <a:gd name="T3" fmla="*/ 8 h 8"/>
                  <a:gd name="T4" fmla="*/ 6 w 6"/>
                  <a:gd name="T5" fmla="*/ 6 h 8"/>
                  <a:gd name="T6" fmla="*/ 4 w 6"/>
                  <a:gd name="T7" fmla="*/ 0 h 8"/>
                  <a:gd name="T8" fmla="*/ 0 w 6"/>
                  <a:gd name="T9" fmla="*/ 2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" h="8">
                    <a:moveTo>
                      <a:pt x="0" y="2"/>
                    </a:moveTo>
                    <a:cubicBezTo>
                      <a:pt x="2" y="8"/>
                      <a:pt x="2" y="8"/>
                      <a:pt x="2" y="8"/>
                    </a:cubicBezTo>
                    <a:cubicBezTo>
                      <a:pt x="3" y="7"/>
                      <a:pt x="5" y="7"/>
                      <a:pt x="6" y="6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3" y="0"/>
                      <a:pt x="1" y="1"/>
                      <a:pt x="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21" name="Freeform 68"/>
              <p:cNvSpPr/>
              <p:nvPr/>
            </p:nvSpPr>
            <p:spPr bwMode="auto">
              <a:xfrm>
                <a:off x="4502150" y="1928813"/>
                <a:ext cx="22225" cy="26988"/>
              </a:xfrm>
              <a:custGeom>
                <a:avLst/>
                <a:gdLst>
                  <a:gd name="T0" fmla="*/ 0 w 6"/>
                  <a:gd name="T1" fmla="*/ 1 h 7"/>
                  <a:gd name="T2" fmla="*/ 1 w 6"/>
                  <a:gd name="T3" fmla="*/ 7 h 7"/>
                  <a:gd name="T4" fmla="*/ 6 w 6"/>
                  <a:gd name="T5" fmla="*/ 6 h 7"/>
                  <a:gd name="T6" fmla="*/ 5 w 6"/>
                  <a:gd name="T7" fmla="*/ 0 h 7"/>
                  <a:gd name="T8" fmla="*/ 0 w 6"/>
                  <a:gd name="T9" fmla="*/ 1 h 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" h="7">
                    <a:moveTo>
                      <a:pt x="0" y="1"/>
                    </a:moveTo>
                    <a:cubicBezTo>
                      <a:pt x="1" y="7"/>
                      <a:pt x="1" y="7"/>
                      <a:pt x="1" y="7"/>
                    </a:cubicBezTo>
                    <a:cubicBezTo>
                      <a:pt x="3" y="7"/>
                      <a:pt x="4" y="7"/>
                      <a:pt x="6" y="6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3" y="0"/>
                      <a:pt x="2" y="0"/>
                      <a:pt x="0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</p:grpSp>
        <p:sp>
          <p:nvSpPr>
            <p:cNvPr id="87" name="文本框 86"/>
            <p:cNvSpPr txBox="1"/>
            <p:nvPr/>
          </p:nvSpPr>
          <p:spPr>
            <a:xfrm>
              <a:off x="3924155" y="1825873"/>
              <a:ext cx="934867" cy="861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600" b="1">
                  <a:solidFill>
                    <a:schemeClr val="bg1"/>
                  </a:solidFill>
                </a:rPr>
                <a:t>01</a:t>
              </a:r>
              <a:endParaRPr lang="zh-CN" altLang="en-US" sz="36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122" name="组合 121"/>
          <p:cNvGrpSpPr/>
          <p:nvPr/>
        </p:nvGrpSpPr>
        <p:grpSpPr>
          <a:xfrm>
            <a:off x="2813847" y="3689583"/>
            <a:ext cx="1583260" cy="690096"/>
            <a:chOff x="3822793" y="4135860"/>
            <a:chExt cx="2111014" cy="920128"/>
          </a:xfrm>
        </p:grpSpPr>
        <p:sp>
          <p:nvSpPr>
            <p:cNvPr id="123" name="Freeform 9"/>
            <p:cNvSpPr/>
            <p:nvPr/>
          </p:nvSpPr>
          <p:spPr bwMode="auto">
            <a:xfrm>
              <a:off x="3854036" y="4135860"/>
              <a:ext cx="2079771" cy="920128"/>
            </a:xfrm>
            <a:custGeom>
              <a:avLst/>
              <a:gdLst>
                <a:gd name="T0" fmla="*/ 1133 w 1133"/>
                <a:gd name="T1" fmla="*/ 218 h 500"/>
                <a:gd name="T2" fmla="*/ 860 w 1133"/>
                <a:gd name="T3" fmla="*/ 0 h 500"/>
                <a:gd name="T4" fmla="*/ 0 w 1133"/>
                <a:gd name="T5" fmla="*/ 0 h 500"/>
                <a:gd name="T6" fmla="*/ 0 w 1133"/>
                <a:gd name="T7" fmla="*/ 216 h 500"/>
                <a:gd name="T8" fmla="*/ 33 w 1133"/>
                <a:gd name="T9" fmla="*/ 246 h 500"/>
                <a:gd name="T10" fmla="*/ 0 w 1133"/>
                <a:gd name="T11" fmla="*/ 270 h 500"/>
                <a:gd name="T12" fmla="*/ 0 w 1133"/>
                <a:gd name="T13" fmla="*/ 500 h 500"/>
                <a:gd name="T14" fmla="*/ 850 w 1133"/>
                <a:gd name="T15" fmla="*/ 500 h 500"/>
                <a:gd name="T16" fmla="*/ 1121 w 1133"/>
                <a:gd name="T17" fmla="*/ 287 h 500"/>
                <a:gd name="T18" fmla="*/ 1133 w 1133"/>
                <a:gd name="T19" fmla="*/ 225 h 500"/>
                <a:gd name="T20" fmla="*/ 1133 w 1133"/>
                <a:gd name="T21" fmla="*/ 218 h 500"/>
                <a:gd name="connsiteX0" fmla="*/ 10000 w 10025"/>
                <a:gd name="connsiteY0" fmla="*/ 4568 h 10000"/>
                <a:gd name="connsiteX1" fmla="*/ 7628 w 10025"/>
                <a:gd name="connsiteY1" fmla="*/ 0 h 10000"/>
                <a:gd name="connsiteX2" fmla="*/ 0 w 10025"/>
                <a:gd name="connsiteY2" fmla="*/ 0 h 10000"/>
                <a:gd name="connsiteX3" fmla="*/ 0 w 10025"/>
                <a:gd name="connsiteY3" fmla="*/ 4320 h 10000"/>
                <a:gd name="connsiteX4" fmla="*/ 292 w 10025"/>
                <a:gd name="connsiteY4" fmla="*/ 4920 h 10000"/>
                <a:gd name="connsiteX5" fmla="*/ 0 w 10025"/>
                <a:gd name="connsiteY5" fmla="*/ 5400 h 10000"/>
                <a:gd name="connsiteX6" fmla="*/ 0 w 10025"/>
                <a:gd name="connsiteY6" fmla="*/ 10000 h 10000"/>
                <a:gd name="connsiteX7" fmla="*/ 7540 w 10025"/>
                <a:gd name="connsiteY7" fmla="*/ 10000 h 10000"/>
                <a:gd name="connsiteX8" fmla="*/ 10025 w 10025"/>
                <a:gd name="connsiteY8" fmla="*/ 5331 h 10000"/>
                <a:gd name="connsiteX9" fmla="*/ 10000 w 10025"/>
                <a:gd name="connsiteY9" fmla="*/ 4568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025" h="10000">
                  <a:moveTo>
                    <a:pt x="10000" y="4568"/>
                  </a:moveTo>
                  <a:lnTo>
                    <a:pt x="7628" y="0"/>
                  </a:lnTo>
                  <a:lnTo>
                    <a:pt x="0" y="0"/>
                  </a:lnTo>
                  <a:lnTo>
                    <a:pt x="0" y="4320"/>
                  </a:lnTo>
                  <a:lnTo>
                    <a:pt x="292" y="4920"/>
                  </a:lnTo>
                  <a:lnTo>
                    <a:pt x="0" y="5400"/>
                  </a:lnTo>
                  <a:lnTo>
                    <a:pt x="0" y="10000"/>
                  </a:lnTo>
                  <a:lnTo>
                    <a:pt x="7540" y="10000"/>
                  </a:lnTo>
                  <a:lnTo>
                    <a:pt x="10025" y="5331"/>
                  </a:lnTo>
                  <a:cubicBezTo>
                    <a:pt x="10017" y="5077"/>
                    <a:pt x="10008" y="4822"/>
                    <a:pt x="10000" y="45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  <a:effectLst/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 dirty="0"/>
            </a:p>
          </p:txBody>
        </p:sp>
        <p:grpSp>
          <p:nvGrpSpPr>
            <p:cNvPr id="124" name="组合 123"/>
            <p:cNvGrpSpPr/>
            <p:nvPr/>
          </p:nvGrpSpPr>
          <p:grpSpPr>
            <a:xfrm>
              <a:off x="4749916" y="4202824"/>
              <a:ext cx="789068" cy="791548"/>
              <a:chOff x="4362450" y="3609976"/>
              <a:chExt cx="504826" cy="506413"/>
            </a:xfrm>
            <a:solidFill>
              <a:schemeClr val="bg1">
                <a:alpha val="80000"/>
              </a:schemeClr>
            </a:solidFill>
          </p:grpSpPr>
          <p:sp>
            <p:nvSpPr>
              <p:cNvPr id="127" name="Freeform 14"/>
              <p:cNvSpPr/>
              <p:nvPr/>
            </p:nvSpPr>
            <p:spPr bwMode="auto">
              <a:xfrm>
                <a:off x="4441825" y="3643313"/>
                <a:ext cx="142875" cy="71438"/>
              </a:xfrm>
              <a:custGeom>
                <a:avLst/>
                <a:gdLst>
                  <a:gd name="T0" fmla="*/ 0 w 38"/>
                  <a:gd name="T1" fmla="*/ 9 h 19"/>
                  <a:gd name="T2" fmla="*/ 38 w 38"/>
                  <a:gd name="T3" fmla="*/ 19 h 19"/>
                  <a:gd name="T4" fmla="*/ 12 w 38"/>
                  <a:gd name="T5" fmla="*/ 0 h 19"/>
                  <a:gd name="T6" fmla="*/ 0 w 38"/>
                  <a:gd name="T7" fmla="*/ 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8" h="19">
                    <a:moveTo>
                      <a:pt x="0" y="9"/>
                    </a:moveTo>
                    <a:cubicBezTo>
                      <a:pt x="38" y="19"/>
                      <a:pt x="38" y="19"/>
                      <a:pt x="38" y="19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8" y="3"/>
                      <a:pt x="4" y="6"/>
                      <a:pt x="0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28" name="Freeform 15"/>
              <p:cNvSpPr/>
              <p:nvPr/>
            </p:nvSpPr>
            <p:spPr bwMode="auto">
              <a:xfrm>
                <a:off x="4505325" y="3616326"/>
                <a:ext cx="136525" cy="98425"/>
              </a:xfrm>
              <a:custGeom>
                <a:avLst/>
                <a:gdLst>
                  <a:gd name="T0" fmla="*/ 0 w 36"/>
                  <a:gd name="T1" fmla="*/ 5 h 26"/>
                  <a:gd name="T2" fmla="*/ 36 w 36"/>
                  <a:gd name="T3" fmla="*/ 26 h 26"/>
                  <a:gd name="T4" fmla="*/ 16 w 36"/>
                  <a:gd name="T5" fmla="*/ 0 h 26"/>
                  <a:gd name="T6" fmla="*/ 0 w 36"/>
                  <a:gd name="T7" fmla="*/ 5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6" h="26">
                    <a:moveTo>
                      <a:pt x="0" y="5"/>
                    </a:moveTo>
                    <a:cubicBezTo>
                      <a:pt x="36" y="26"/>
                      <a:pt x="36" y="26"/>
                      <a:pt x="36" y="26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11" y="1"/>
                      <a:pt x="5" y="2"/>
                      <a:pt x="0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29" name="Freeform 16"/>
              <p:cNvSpPr/>
              <p:nvPr/>
            </p:nvSpPr>
            <p:spPr bwMode="auto">
              <a:xfrm>
                <a:off x="4587875" y="3609976"/>
                <a:ext cx="101600" cy="120650"/>
              </a:xfrm>
              <a:custGeom>
                <a:avLst/>
                <a:gdLst>
                  <a:gd name="T0" fmla="*/ 0 w 27"/>
                  <a:gd name="T1" fmla="*/ 1 h 32"/>
                  <a:gd name="T2" fmla="*/ 27 w 27"/>
                  <a:gd name="T3" fmla="*/ 32 h 32"/>
                  <a:gd name="T4" fmla="*/ 18 w 27"/>
                  <a:gd name="T5" fmla="*/ 1 h 32"/>
                  <a:gd name="T6" fmla="*/ 7 w 27"/>
                  <a:gd name="T7" fmla="*/ 0 h 32"/>
                  <a:gd name="T8" fmla="*/ 0 w 27"/>
                  <a:gd name="T9" fmla="*/ 1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32">
                    <a:moveTo>
                      <a:pt x="0" y="1"/>
                    </a:moveTo>
                    <a:cubicBezTo>
                      <a:pt x="27" y="32"/>
                      <a:pt x="27" y="32"/>
                      <a:pt x="27" y="32"/>
                    </a:cubicBezTo>
                    <a:cubicBezTo>
                      <a:pt x="18" y="1"/>
                      <a:pt x="18" y="1"/>
                      <a:pt x="18" y="1"/>
                    </a:cubicBezTo>
                    <a:cubicBezTo>
                      <a:pt x="14" y="1"/>
                      <a:pt x="11" y="0"/>
                      <a:pt x="7" y="0"/>
                    </a:cubicBezTo>
                    <a:cubicBezTo>
                      <a:pt x="5" y="0"/>
                      <a:pt x="2" y="1"/>
                      <a:pt x="0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30" name="Freeform 17"/>
              <p:cNvSpPr/>
              <p:nvPr/>
            </p:nvSpPr>
            <p:spPr bwMode="auto">
              <a:xfrm>
                <a:off x="4678363" y="3621088"/>
                <a:ext cx="60325" cy="134938"/>
              </a:xfrm>
              <a:custGeom>
                <a:avLst/>
                <a:gdLst>
                  <a:gd name="T0" fmla="*/ 0 w 16"/>
                  <a:gd name="T1" fmla="*/ 0 h 36"/>
                  <a:gd name="T2" fmla="*/ 14 w 16"/>
                  <a:gd name="T3" fmla="*/ 36 h 36"/>
                  <a:gd name="T4" fmla="*/ 16 w 16"/>
                  <a:gd name="T5" fmla="*/ 6 h 36"/>
                  <a:gd name="T6" fmla="*/ 0 w 16"/>
                  <a:gd name="T7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36">
                    <a:moveTo>
                      <a:pt x="0" y="0"/>
                    </a:moveTo>
                    <a:cubicBezTo>
                      <a:pt x="14" y="36"/>
                      <a:pt x="14" y="36"/>
                      <a:pt x="14" y="3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1" y="3"/>
                      <a:pt x="6" y="1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31" name="Freeform 18"/>
              <p:cNvSpPr/>
              <p:nvPr/>
            </p:nvSpPr>
            <p:spPr bwMode="auto">
              <a:xfrm>
                <a:off x="4757738" y="3659188"/>
                <a:ext cx="49213" cy="134938"/>
              </a:xfrm>
              <a:custGeom>
                <a:avLst/>
                <a:gdLst>
                  <a:gd name="T0" fmla="*/ 0 w 13"/>
                  <a:gd name="T1" fmla="*/ 0 h 36"/>
                  <a:gd name="T2" fmla="*/ 2 w 13"/>
                  <a:gd name="T3" fmla="*/ 36 h 36"/>
                  <a:gd name="T4" fmla="*/ 13 w 13"/>
                  <a:gd name="T5" fmla="*/ 11 h 36"/>
                  <a:gd name="T6" fmla="*/ 0 w 13"/>
                  <a:gd name="T7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" h="36">
                    <a:moveTo>
                      <a:pt x="0" y="0"/>
                    </a:moveTo>
                    <a:cubicBezTo>
                      <a:pt x="2" y="36"/>
                      <a:pt x="2" y="36"/>
                      <a:pt x="2" y="36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9" y="6"/>
                      <a:pt x="5" y="3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32" name="Freeform 19"/>
              <p:cNvSpPr/>
              <p:nvPr/>
            </p:nvSpPr>
            <p:spPr bwMode="auto">
              <a:xfrm>
                <a:off x="4779963" y="3717926"/>
                <a:ext cx="68263" cy="120650"/>
              </a:xfrm>
              <a:custGeom>
                <a:avLst/>
                <a:gdLst>
                  <a:gd name="T0" fmla="*/ 11 w 18"/>
                  <a:gd name="T1" fmla="*/ 0 h 32"/>
                  <a:gd name="T2" fmla="*/ 0 w 18"/>
                  <a:gd name="T3" fmla="*/ 32 h 32"/>
                  <a:gd name="T4" fmla="*/ 18 w 18"/>
                  <a:gd name="T5" fmla="*/ 13 h 32"/>
                  <a:gd name="T6" fmla="*/ 11 w 18"/>
                  <a:gd name="T7" fmla="*/ 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8" h="32">
                    <a:moveTo>
                      <a:pt x="11" y="0"/>
                    </a:moveTo>
                    <a:cubicBezTo>
                      <a:pt x="0" y="32"/>
                      <a:pt x="0" y="32"/>
                      <a:pt x="0" y="32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6" y="8"/>
                      <a:pt x="14" y="4"/>
                      <a:pt x="1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33" name="Freeform 20"/>
              <p:cNvSpPr/>
              <p:nvPr/>
            </p:nvSpPr>
            <p:spPr bwMode="auto">
              <a:xfrm>
                <a:off x="4779963" y="3789363"/>
                <a:ext cx="87313" cy="98425"/>
              </a:xfrm>
              <a:custGeom>
                <a:avLst/>
                <a:gdLst>
                  <a:gd name="T0" fmla="*/ 20 w 23"/>
                  <a:gd name="T1" fmla="*/ 0 h 26"/>
                  <a:gd name="T2" fmla="*/ 0 w 23"/>
                  <a:gd name="T3" fmla="*/ 26 h 26"/>
                  <a:gd name="T4" fmla="*/ 23 w 23"/>
                  <a:gd name="T5" fmla="*/ 13 h 26"/>
                  <a:gd name="T6" fmla="*/ 20 w 23"/>
                  <a:gd name="T7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3" h="26">
                    <a:moveTo>
                      <a:pt x="20" y="0"/>
                    </a:moveTo>
                    <a:cubicBezTo>
                      <a:pt x="0" y="26"/>
                      <a:pt x="0" y="26"/>
                      <a:pt x="0" y="26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22" y="8"/>
                      <a:pt x="21" y="4"/>
                      <a:pt x="2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34" name="Freeform 21"/>
              <p:cNvSpPr/>
              <p:nvPr/>
            </p:nvSpPr>
            <p:spPr bwMode="auto">
              <a:xfrm>
                <a:off x="4765675" y="3860801"/>
                <a:ext cx="101600" cy="71438"/>
              </a:xfrm>
              <a:custGeom>
                <a:avLst/>
                <a:gdLst>
                  <a:gd name="T0" fmla="*/ 27 w 27"/>
                  <a:gd name="T1" fmla="*/ 0 h 19"/>
                  <a:gd name="T2" fmla="*/ 0 w 27"/>
                  <a:gd name="T3" fmla="*/ 19 h 19"/>
                  <a:gd name="T4" fmla="*/ 26 w 27"/>
                  <a:gd name="T5" fmla="*/ 12 h 19"/>
                  <a:gd name="T6" fmla="*/ 27 w 27"/>
                  <a:gd name="T7" fmla="*/ 1 h 19"/>
                  <a:gd name="T8" fmla="*/ 27 w 27"/>
                  <a:gd name="T9" fmla="*/ 0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19">
                    <a:moveTo>
                      <a:pt x="27" y="0"/>
                    </a:moveTo>
                    <a:cubicBezTo>
                      <a:pt x="0" y="19"/>
                      <a:pt x="0" y="19"/>
                      <a:pt x="0" y="19"/>
                    </a:cubicBezTo>
                    <a:cubicBezTo>
                      <a:pt x="26" y="12"/>
                      <a:pt x="26" y="12"/>
                      <a:pt x="26" y="12"/>
                    </a:cubicBezTo>
                    <a:cubicBezTo>
                      <a:pt x="27" y="9"/>
                      <a:pt x="27" y="5"/>
                      <a:pt x="27" y="1"/>
                    </a:cubicBezTo>
                    <a:lnTo>
                      <a:pt x="27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35" name="Freeform 22"/>
              <p:cNvSpPr/>
              <p:nvPr/>
            </p:nvSpPr>
            <p:spPr bwMode="auto">
              <a:xfrm>
                <a:off x="4735513" y="3929063"/>
                <a:ext cx="123825" cy="44450"/>
              </a:xfrm>
              <a:custGeom>
                <a:avLst/>
                <a:gdLst>
                  <a:gd name="T0" fmla="*/ 33 w 33"/>
                  <a:gd name="T1" fmla="*/ 0 h 12"/>
                  <a:gd name="T2" fmla="*/ 0 w 33"/>
                  <a:gd name="T3" fmla="*/ 11 h 12"/>
                  <a:gd name="T4" fmla="*/ 28 w 33"/>
                  <a:gd name="T5" fmla="*/ 12 h 12"/>
                  <a:gd name="T6" fmla="*/ 33 w 33"/>
                  <a:gd name="T7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3" h="12">
                    <a:moveTo>
                      <a:pt x="33" y="0"/>
                    </a:moveTo>
                    <a:cubicBezTo>
                      <a:pt x="0" y="11"/>
                      <a:pt x="0" y="11"/>
                      <a:pt x="0" y="11"/>
                    </a:cubicBezTo>
                    <a:cubicBezTo>
                      <a:pt x="28" y="12"/>
                      <a:pt x="28" y="12"/>
                      <a:pt x="28" y="12"/>
                    </a:cubicBezTo>
                    <a:cubicBezTo>
                      <a:pt x="30" y="8"/>
                      <a:pt x="32" y="5"/>
                      <a:pt x="3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36" name="Freeform 23"/>
              <p:cNvSpPr/>
              <p:nvPr/>
            </p:nvSpPr>
            <p:spPr bwMode="auto">
              <a:xfrm>
                <a:off x="4694238" y="3992563"/>
                <a:ext cx="138113" cy="41275"/>
              </a:xfrm>
              <a:custGeom>
                <a:avLst/>
                <a:gdLst>
                  <a:gd name="T0" fmla="*/ 37 w 37"/>
                  <a:gd name="T1" fmla="*/ 0 h 11"/>
                  <a:gd name="T2" fmla="*/ 0 w 37"/>
                  <a:gd name="T3" fmla="*/ 2 h 11"/>
                  <a:gd name="T4" fmla="*/ 29 w 37"/>
                  <a:gd name="T5" fmla="*/ 11 h 11"/>
                  <a:gd name="T6" fmla="*/ 37 w 37"/>
                  <a:gd name="T7" fmla="*/ 0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7" h="11">
                    <a:moveTo>
                      <a:pt x="37" y="0"/>
                    </a:moveTo>
                    <a:cubicBezTo>
                      <a:pt x="0" y="2"/>
                      <a:pt x="0" y="2"/>
                      <a:pt x="0" y="2"/>
                    </a:cubicBezTo>
                    <a:cubicBezTo>
                      <a:pt x="29" y="11"/>
                      <a:pt x="29" y="11"/>
                      <a:pt x="29" y="11"/>
                    </a:cubicBezTo>
                    <a:cubicBezTo>
                      <a:pt x="32" y="8"/>
                      <a:pt x="34" y="4"/>
                      <a:pt x="37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37" name="Freeform 24"/>
              <p:cNvSpPr/>
              <p:nvPr/>
            </p:nvSpPr>
            <p:spPr bwMode="auto">
              <a:xfrm>
                <a:off x="4641850" y="4014788"/>
                <a:ext cx="142875" cy="68263"/>
              </a:xfrm>
              <a:custGeom>
                <a:avLst/>
                <a:gdLst>
                  <a:gd name="T0" fmla="*/ 38 w 38"/>
                  <a:gd name="T1" fmla="*/ 9 h 18"/>
                  <a:gd name="T2" fmla="*/ 0 w 38"/>
                  <a:gd name="T3" fmla="*/ 0 h 18"/>
                  <a:gd name="T4" fmla="*/ 26 w 38"/>
                  <a:gd name="T5" fmla="*/ 18 h 18"/>
                  <a:gd name="T6" fmla="*/ 38 w 38"/>
                  <a:gd name="T7" fmla="*/ 9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8" h="18">
                    <a:moveTo>
                      <a:pt x="38" y="9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26" y="18"/>
                      <a:pt x="26" y="18"/>
                      <a:pt x="26" y="18"/>
                    </a:cubicBezTo>
                    <a:cubicBezTo>
                      <a:pt x="31" y="16"/>
                      <a:pt x="35" y="13"/>
                      <a:pt x="38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38" name="Freeform 25"/>
              <p:cNvSpPr/>
              <p:nvPr/>
            </p:nvSpPr>
            <p:spPr bwMode="auto">
              <a:xfrm>
                <a:off x="4587875" y="4014788"/>
                <a:ext cx="131763" cy="98425"/>
              </a:xfrm>
              <a:custGeom>
                <a:avLst/>
                <a:gdLst>
                  <a:gd name="T0" fmla="*/ 35 w 35"/>
                  <a:gd name="T1" fmla="*/ 21 h 26"/>
                  <a:gd name="T2" fmla="*/ 0 w 35"/>
                  <a:gd name="T3" fmla="*/ 0 h 26"/>
                  <a:gd name="T4" fmla="*/ 20 w 35"/>
                  <a:gd name="T5" fmla="*/ 26 h 26"/>
                  <a:gd name="T6" fmla="*/ 35 w 35"/>
                  <a:gd name="T7" fmla="*/ 21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5" h="26">
                    <a:moveTo>
                      <a:pt x="35" y="21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20" y="26"/>
                      <a:pt x="20" y="26"/>
                      <a:pt x="20" y="26"/>
                    </a:cubicBezTo>
                    <a:cubicBezTo>
                      <a:pt x="25" y="25"/>
                      <a:pt x="30" y="23"/>
                      <a:pt x="35" y="2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39" name="Freeform 26"/>
              <p:cNvSpPr/>
              <p:nvPr/>
            </p:nvSpPr>
            <p:spPr bwMode="auto">
              <a:xfrm>
                <a:off x="4540250" y="4000501"/>
                <a:ext cx="101600" cy="115888"/>
              </a:xfrm>
              <a:custGeom>
                <a:avLst/>
                <a:gdLst>
                  <a:gd name="T0" fmla="*/ 27 w 27"/>
                  <a:gd name="T1" fmla="*/ 31 h 31"/>
                  <a:gd name="T2" fmla="*/ 0 w 27"/>
                  <a:gd name="T3" fmla="*/ 0 h 31"/>
                  <a:gd name="T4" fmla="*/ 9 w 27"/>
                  <a:gd name="T5" fmla="*/ 30 h 31"/>
                  <a:gd name="T6" fmla="*/ 20 w 27"/>
                  <a:gd name="T7" fmla="*/ 31 h 31"/>
                  <a:gd name="T8" fmla="*/ 27 w 27"/>
                  <a:gd name="T9" fmla="*/ 31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31">
                    <a:moveTo>
                      <a:pt x="27" y="31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9" y="30"/>
                      <a:pt x="9" y="30"/>
                      <a:pt x="9" y="30"/>
                    </a:cubicBezTo>
                    <a:cubicBezTo>
                      <a:pt x="13" y="31"/>
                      <a:pt x="16" y="31"/>
                      <a:pt x="20" y="31"/>
                    </a:cubicBezTo>
                    <a:cubicBezTo>
                      <a:pt x="22" y="31"/>
                      <a:pt x="25" y="31"/>
                      <a:pt x="27" y="3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40" name="Freeform 27"/>
              <p:cNvSpPr/>
              <p:nvPr/>
            </p:nvSpPr>
            <p:spPr bwMode="auto">
              <a:xfrm>
                <a:off x="4491038" y="3973513"/>
                <a:ext cx="60325" cy="136525"/>
              </a:xfrm>
              <a:custGeom>
                <a:avLst/>
                <a:gdLst>
                  <a:gd name="T0" fmla="*/ 16 w 16"/>
                  <a:gd name="T1" fmla="*/ 36 h 36"/>
                  <a:gd name="T2" fmla="*/ 1 w 16"/>
                  <a:gd name="T3" fmla="*/ 0 h 36"/>
                  <a:gd name="T4" fmla="*/ 0 w 16"/>
                  <a:gd name="T5" fmla="*/ 29 h 36"/>
                  <a:gd name="T6" fmla="*/ 16 w 16"/>
                  <a:gd name="T7" fmla="*/ 36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36">
                    <a:moveTo>
                      <a:pt x="16" y="36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0" y="29"/>
                      <a:pt x="0" y="29"/>
                      <a:pt x="0" y="29"/>
                    </a:cubicBezTo>
                    <a:cubicBezTo>
                      <a:pt x="5" y="32"/>
                      <a:pt x="10" y="34"/>
                      <a:pt x="16" y="3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41" name="Freeform 28"/>
              <p:cNvSpPr/>
              <p:nvPr/>
            </p:nvSpPr>
            <p:spPr bwMode="auto">
              <a:xfrm>
                <a:off x="4422775" y="3932238"/>
                <a:ext cx="46038" cy="139700"/>
              </a:xfrm>
              <a:custGeom>
                <a:avLst/>
                <a:gdLst>
                  <a:gd name="T0" fmla="*/ 12 w 12"/>
                  <a:gd name="T1" fmla="*/ 37 h 37"/>
                  <a:gd name="T2" fmla="*/ 11 w 12"/>
                  <a:gd name="T3" fmla="*/ 0 h 37"/>
                  <a:gd name="T4" fmla="*/ 0 w 12"/>
                  <a:gd name="T5" fmla="*/ 26 h 37"/>
                  <a:gd name="T6" fmla="*/ 12 w 12"/>
                  <a:gd name="T7" fmla="*/ 37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37">
                    <a:moveTo>
                      <a:pt x="12" y="37"/>
                    </a:moveTo>
                    <a:cubicBezTo>
                      <a:pt x="11" y="0"/>
                      <a:pt x="11" y="0"/>
                      <a:pt x="11" y="0"/>
                    </a:cubicBezTo>
                    <a:cubicBezTo>
                      <a:pt x="0" y="26"/>
                      <a:pt x="0" y="26"/>
                      <a:pt x="0" y="26"/>
                    </a:cubicBezTo>
                    <a:cubicBezTo>
                      <a:pt x="4" y="30"/>
                      <a:pt x="8" y="34"/>
                      <a:pt x="12" y="3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42" name="Freeform 29"/>
              <p:cNvSpPr/>
              <p:nvPr/>
            </p:nvSpPr>
            <p:spPr bwMode="auto">
              <a:xfrm>
                <a:off x="4381500" y="3887788"/>
                <a:ext cx="68263" cy="123825"/>
              </a:xfrm>
              <a:custGeom>
                <a:avLst/>
                <a:gdLst>
                  <a:gd name="T0" fmla="*/ 7 w 18"/>
                  <a:gd name="T1" fmla="*/ 33 h 33"/>
                  <a:gd name="T2" fmla="*/ 18 w 18"/>
                  <a:gd name="T3" fmla="*/ 0 h 33"/>
                  <a:gd name="T4" fmla="*/ 0 w 18"/>
                  <a:gd name="T5" fmla="*/ 20 h 33"/>
                  <a:gd name="T6" fmla="*/ 7 w 18"/>
                  <a:gd name="T7" fmla="*/ 33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8" h="33">
                    <a:moveTo>
                      <a:pt x="7" y="33"/>
                    </a:moveTo>
                    <a:cubicBezTo>
                      <a:pt x="18" y="0"/>
                      <a:pt x="18" y="0"/>
                      <a:pt x="18" y="0"/>
                    </a:cubicBezTo>
                    <a:cubicBezTo>
                      <a:pt x="0" y="20"/>
                      <a:pt x="0" y="20"/>
                      <a:pt x="0" y="20"/>
                    </a:cubicBezTo>
                    <a:cubicBezTo>
                      <a:pt x="2" y="25"/>
                      <a:pt x="4" y="29"/>
                      <a:pt x="7" y="3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43" name="Freeform 30"/>
              <p:cNvSpPr/>
              <p:nvPr/>
            </p:nvSpPr>
            <p:spPr bwMode="auto">
              <a:xfrm>
                <a:off x="4362450" y="3843338"/>
                <a:ext cx="82550" cy="96838"/>
              </a:xfrm>
              <a:custGeom>
                <a:avLst/>
                <a:gdLst>
                  <a:gd name="T0" fmla="*/ 3 w 22"/>
                  <a:gd name="T1" fmla="*/ 26 h 26"/>
                  <a:gd name="T2" fmla="*/ 22 w 22"/>
                  <a:gd name="T3" fmla="*/ 0 h 26"/>
                  <a:gd name="T4" fmla="*/ 0 w 22"/>
                  <a:gd name="T5" fmla="*/ 13 h 26"/>
                  <a:gd name="T6" fmla="*/ 3 w 22"/>
                  <a:gd name="T7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2" h="26">
                    <a:moveTo>
                      <a:pt x="3" y="26"/>
                    </a:moveTo>
                    <a:cubicBezTo>
                      <a:pt x="22" y="0"/>
                      <a:pt x="22" y="0"/>
                      <a:pt x="22" y="0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0" y="17"/>
                      <a:pt x="1" y="22"/>
                      <a:pt x="3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44" name="Freeform 31"/>
              <p:cNvSpPr/>
              <p:nvPr/>
            </p:nvSpPr>
            <p:spPr bwMode="auto">
              <a:xfrm>
                <a:off x="4362450" y="3797301"/>
                <a:ext cx="101600" cy="71438"/>
              </a:xfrm>
              <a:custGeom>
                <a:avLst/>
                <a:gdLst>
                  <a:gd name="T0" fmla="*/ 0 w 27"/>
                  <a:gd name="T1" fmla="*/ 19 h 19"/>
                  <a:gd name="T2" fmla="*/ 27 w 27"/>
                  <a:gd name="T3" fmla="*/ 0 h 19"/>
                  <a:gd name="T4" fmla="*/ 1 w 27"/>
                  <a:gd name="T5" fmla="*/ 6 h 19"/>
                  <a:gd name="T6" fmla="*/ 0 w 27"/>
                  <a:gd name="T7" fmla="*/ 18 h 19"/>
                  <a:gd name="T8" fmla="*/ 0 w 27"/>
                  <a:gd name="T9" fmla="*/ 1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19">
                    <a:moveTo>
                      <a:pt x="0" y="19"/>
                    </a:moveTo>
                    <a:cubicBezTo>
                      <a:pt x="27" y="0"/>
                      <a:pt x="27" y="0"/>
                      <a:pt x="27" y="0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0" y="10"/>
                      <a:pt x="0" y="14"/>
                      <a:pt x="0" y="18"/>
                    </a:cubicBezTo>
                    <a:lnTo>
                      <a:pt x="0" y="1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46" name="Freeform 32"/>
              <p:cNvSpPr/>
              <p:nvPr/>
            </p:nvSpPr>
            <p:spPr bwMode="auto">
              <a:xfrm>
                <a:off x="4370388" y="3752851"/>
                <a:ext cx="123825" cy="44450"/>
              </a:xfrm>
              <a:custGeom>
                <a:avLst/>
                <a:gdLst>
                  <a:gd name="T0" fmla="*/ 0 w 33"/>
                  <a:gd name="T1" fmla="*/ 12 h 12"/>
                  <a:gd name="T2" fmla="*/ 33 w 33"/>
                  <a:gd name="T3" fmla="*/ 2 h 12"/>
                  <a:gd name="T4" fmla="*/ 4 w 33"/>
                  <a:gd name="T5" fmla="*/ 0 h 12"/>
                  <a:gd name="T6" fmla="*/ 0 w 33"/>
                  <a:gd name="T7" fmla="*/ 12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3" h="12">
                    <a:moveTo>
                      <a:pt x="0" y="12"/>
                    </a:moveTo>
                    <a:cubicBezTo>
                      <a:pt x="33" y="2"/>
                      <a:pt x="33" y="2"/>
                      <a:pt x="33" y="2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3" y="4"/>
                      <a:pt x="1" y="8"/>
                      <a:pt x="0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47" name="Freeform 33"/>
              <p:cNvSpPr/>
              <p:nvPr/>
            </p:nvSpPr>
            <p:spPr bwMode="auto">
              <a:xfrm>
                <a:off x="4397375" y="3692526"/>
                <a:ext cx="138113" cy="41275"/>
              </a:xfrm>
              <a:custGeom>
                <a:avLst/>
                <a:gdLst>
                  <a:gd name="T0" fmla="*/ 0 w 37"/>
                  <a:gd name="T1" fmla="*/ 11 h 11"/>
                  <a:gd name="T2" fmla="*/ 37 w 37"/>
                  <a:gd name="T3" fmla="*/ 10 h 11"/>
                  <a:gd name="T4" fmla="*/ 8 w 37"/>
                  <a:gd name="T5" fmla="*/ 0 h 11"/>
                  <a:gd name="T6" fmla="*/ 0 w 37"/>
                  <a:gd name="T7" fmla="*/ 11 h 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7" h="11">
                    <a:moveTo>
                      <a:pt x="0" y="11"/>
                    </a:moveTo>
                    <a:cubicBezTo>
                      <a:pt x="37" y="10"/>
                      <a:pt x="37" y="10"/>
                      <a:pt x="37" y="1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5" y="4"/>
                      <a:pt x="2" y="7"/>
                      <a:pt x="0" y="1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</p:grpSp>
        <p:sp>
          <p:nvSpPr>
            <p:cNvPr id="126" name="文本框 125"/>
            <p:cNvSpPr txBox="1"/>
            <p:nvPr/>
          </p:nvSpPr>
          <p:spPr>
            <a:xfrm>
              <a:off x="3822793" y="4176616"/>
              <a:ext cx="934867" cy="861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600" b="1">
                  <a:solidFill>
                    <a:schemeClr val="bg1"/>
                  </a:solidFill>
                </a:rPr>
                <a:t>03</a:t>
              </a:r>
              <a:endParaRPr lang="zh-CN" altLang="en-US" sz="36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148" name="组合 147"/>
          <p:cNvGrpSpPr/>
          <p:nvPr/>
        </p:nvGrpSpPr>
        <p:grpSpPr>
          <a:xfrm>
            <a:off x="4715900" y="2478832"/>
            <a:ext cx="1616233" cy="690096"/>
            <a:chOff x="6275363" y="2961447"/>
            <a:chExt cx="2154977" cy="920128"/>
          </a:xfrm>
        </p:grpSpPr>
        <p:sp>
          <p:nvSpPr>
            <p:cNvPr id="149" name="Freeform 5"/>
            <p:cNvSpPr/>
            <p:nvPr/>
          </p:nvSpPr>
          <p:spPr bwMode="auto">
            <a:xfrm>
              <a:off x="6275363" y="2961447"/>
              <a:ext cx="2082679" cy="920128"/>
            </a:xfrm>
            <a:custGeom>
              <a:avLst/>
              <a:gdLst>
                <a:gd name="T0" fmla="*/ 0 w 1134"/>
                <a:gd name="T1" fmla="*/ 220 h 500"/>
                <a:gd name="T2" fmla="*/ 274 w 1134"/>
                <a:gd name="T3" fmla="*/ 0 h 500"/>
                <a:gd name="T4" fmla="*/ 1134 w 1134"/>
                <a:gd name="T5" fmla="*/ 0 h 500"/>
                <a:gd name="T6" fmla="*/ 1134 w 1134"/>
                <a:gd name="T7" fmla="*/ 216 h 500"/>
                <a:gd name="T8" fmla="*/ 1100 w 1134"/>
                <a:gd name="T9" fmla="*/ 249 h 500"/>
                <a:gd name="T10" fmla="*/ 1134 w 1134"/>
                <a:gd name="T11" fmla="*/ 272 h 500"/>
                <a:gd name="T12" fmla="*/ 1134 w 1134"/>
                <a:gd name="T13" fmla="*/ 500 h 500"/>
                <a:gd name="T14" fmla="*/ 283 w 1134"/>
                <a:gd name="T15" fmla="*/ 500 h 500"/>
                <a:gd name="T16" fmla="*/ 12 w 1134"/>
                <a:gd name="T17" fmla="*/ 287 h 500"/>
                <a:gd name="T18" fmla="*/ 0 w 1134"/>
                <a:gd name="T19" fmla="*/ 225 h 500"/>
                <a:gd name="T20" fmla="*/ 0 w 1134"/>
                <a:gd name="T21" fmla="*/ 220 h 500"/>
                <a:gd name="connsiteX0" fmla="*/ 0 w 9994"/>
                <a:gd name="connsiteY0" fmla="*/ 4491 h 10000"/>
                <a:gd name="connsiteX1" fmla="*/ 2399 w 9994"/>
                <a:gd name="connsiteY1" fmla="*/ 0 h 10000"/>
                <a:gd name="connsiteX2" fmla="*/ 9994 w 9994"/>
                <a:gd name="connsiteY2" fmla="*/ 0 h 10000"/>
                <a:gd name="connsiteX3" fmla="*/ 9994 w 9994"/>
                <a:gd name="connsiteY3" fmla="*/ 4320 h 10000"/>
                <a:gd name="connsiteX4" fmla="*/ 9694 w 9994"/>
                <a:gd name="connsiteY4" fmla="*/ 4980 h 10000"/>
                <a:gd name="connsiteX5" fmla="*/ 9994 w 9994"/>
                <a:gd name="connsiteY5" fmla="*/ 5440 h 10000"/>
                <a:gd name="connsiteX6" fmla="*/ 9994 w 9994"/>
                <a:gd name="connsiteY6" fmla="*/ 10000 h 10000"/>
                <a:gd name="connsiteX7" fmla="*/ 2479 w 9994"/>
                <a:gd name="connsiteY7" fmla="*/ 10000 h 10000"/>
                <a:gd name="connsiteX8" fmla="*/ 6 w 9994"/>
                <a:gd name="connsiteY8" fmla="*/ 5309 h 10000"/>
                <a:gd name="connsiteX9" fmla="*/ 0 w 9994"/>
                <a:gd name="connsiteY9" fmla="*/ 4491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994" h="10000">
                  <a:moveTo>
                    <a:pt x="0" y="4491"/>
                  </a:moveTo>
                  <a:lnTo>
                    <a:pt x="2399" y="0"/>
                  </a:lnTo>
                  <a:lnTo>
                    <a:pt x="9994" y="0"/>
                  </a:lnTo>
                  <a:lnTo>
                    <a:pt x="9994" y="4320"/>
                  </a:lnTo>
                  <a:lnTo>
                    <a:pt x="9694" y="4980"/>
                  </a:lnTo>
                  <a:lnTo>
                    <a:pt x="9994" y="5440"/>
                  </a:lnTo>
                  <a:lnTo>
                    <a:pt x="9994" y="10000"/>
                  </a:lnTo>
                  <a:lnTo>
                    <a:pt x="2479" y="10000"/>
                  </a:lnTo>
                  <a:lnTo>
                    <a:pt x="6" y="5309"/>
                  </a:lnTo>
                  <a:cubicBezTo>
                    <a:pt x="1" y="4938"/>
                    <a:pt x="5" y="4862"/>
                    <a:pt x="0" y="4491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  <a:effectLst/>
          </p:spPr>
          <p:txBody>
            <a:bodyPr vert="horz" wrap="square" lIns="68580" tIns="34290" rIns="68580" bIns="3429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1013"/>
            </a:p>
          </p:txBody>
        </p:sp>
        <p:grpSp>
          <p:nvGrpSpPr>
            <p:cNvPr id="150" name="组合 149"/>
            <p:cNvGrpSpPr/>
            <p:nvPr/>
          </p:nvGrpSpPr>
          <p:grpSpPr>
            <a:xfrm>
              <a:off x="6682414" y="3046333"/>
              <a:ext cx="764286" cy="762218"/>
              <a:chOff x="6242050" y="2763838"/>
              <a:chExt cx="587376" cy="585788"/>
            </a:xfrm>
            <a:solidFill>
              <a:schemeClr val="bg1">
                <a:alpha val="80000"/>
              </a:schemeClr>
            </a:solidFill>
          </p:grpSpPr>
          <p:sp>
            <p:nvSpPr>
              <p:cNvPr id="153" name="Freeform 82"/>
              <p:cNvSpPr/>
              <p:nvPr/>
            </p:nvSpPr>
            <p:spPr bwMode="auto">
              <a:xfrm>
                <a:off x="6313488" y="2813051"/>
                <a:ext cx="101600" cy="63500"/>
              </a:xfrm>
              <a:custGeom>
                <a:avLst/>
                <a:gdLst>
                  <a:gd name="T0" fmla="*/ 15 w 27"/>
                  <a:gd name="T1" fmla="*/ 0 h 17"/>
                  <a:gd name="T2" fmla="*/ 0 w 27"/>
                  <a:gd name="T3" fmla="*/ 13 h 17"/>
                  <a:gd name="T4" fmla="*/ 15 w 27"/>
                  <a:gd name="T5" fmla="*/ 17 h 17"/>
                  <a:gd name="T6" fmla="*/ 27 w 27"/>
                  <a:gd name="T7" fmla="*/ 9 h 17"/>
                  <a:gd name="T8" fmla="*/ 15 w 27"/>
                  <a:gd name="T9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17">
                    <a:moveTo>
                      <a:pt x="15" y="0"/>
                    </a:moveTo>
                    <a:cubicBezTo>
                      <a:pt x="10" y="4"/>
                      <a:pt x="5" y="8"/>
                      <a:pt x="0" y="13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9" y="14"/>
                      <a:pt x="23" y="11"/>
                      <a:pt x="27" y="9"/>
                    </a:cubicBezTo>
                    <a:lnTo>
                      <a:pt x="15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54" name="Freeform 83"/>
              <p:cNvSpPr/>
              <p:nvPr/>
            </p:nvSpPr>
            <p:spPr bwMode="auto">
              <a:xfrm>
                <a:off x="6384925" y="2774951"/>
                <a:ext cx="106363" cy="60325"/>
              </a:xfrm>
              <a:custGeom>
                <a:avLst/>
                <a:gdLst>
                  <a:gd name="T0" fmla="*/ 0 w 28"/>
                  <a:gd name="T1" fmla="*/ 8 h 16"/>
                  <a:gd name="T2" fmla="*/ 13 w 28"/>
                  <a:gd name="T3" fmla="*/ 16 h 16"/>
                  <a:gd name="T4" fmla="*/ 28 w 28"/>
                  <a:gd name="T5" fmla="*/ 11 h 16"/>
                  <a:gd name="T6" fmla="*/ 19 w 28"/>
                  <a:gd name="T7" fmla="*/ 0 h 16"/>
                  <a:gd name="T8" fmla="*/ 0 w 28"/>
                  <a:gd name="T9" fmla="*/ 8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16">
                    <a:moveTo>
                      <a:pt x="0" y="8"/>
                    </a:moveTo>
                    <a:cubicBezTo>
                      <a:pt x="13" y="16"/>
                      <a:pt x="13" y="16"/>
                      <a:pt x="13" y="16"/>
                    </a:cubicBezTo>
                    <a:cubicBezTo>
                      <a:pt x="18" y="14"/>
                      <a:pt x="23" y="12"/>
                      <a:pt x="28" y="11"/>
                    </a:cubicBezTo>
                    <a:cubicBezTo>
                      <a:pt x="19" y="0"/>
                      <a:pt x="19" y="0"/>
                      <a:pt x="19" y="0"/>
                    </a:cubicBezTo>
                    <a:cubicBezTo>
                      <a:pt x="12" y="2"/>
                      <a:pt x="6" y="4"/>
                      <a:pt x="0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55" name="Freeform 84"/>
              <p:cNvSpPr/>
              <p:nvPr/>
            </p:nvSpPr>
            <p:spPr bwMode="auto">
              <a:xfrm>
                <a:off x="6472238" y="2763838"/>
                <a:ext cx="101600" cy="52388"/>
              </a:xfrm>
              <a:custGeom>
                <a:avLst/>
                <a:gdLst>
                  <a:gd name="T0" fmla="*/ 0 w 27"/>
                  <a:gd name="T1" fmla="*/ 2 h 14"/>
                  <a:gd name="T2" fmla="*/ 11 w 27"/>
                  <a:gd name="T3" fmla="*/ 13 h 14"/>
                  <a:gd name="T4" fmla="*/ 17 w 27"/>
                  <a:gd name="T5" fmla="*/ 13 h 14"/>
                  <a:gd name="T6" fmla="*/ 27 w 27"/>
                  <a:gd name="T7" fmla="*/ 14 h 14"/>
                  <a:gd name="T8" fmla="*/ 23 w 27"/>
                  <a:gd name="T9" fmla="*/ 0 h 14"/>
                  <a:gd name="T10" fmla="*/ 17 w 27"/>
                  <a:gd name="T11" fmla="*/ 0 h 14"/>
                  <a:gd name="T12" fmla="*/ 0 w 27"/>
                  <a:gd name="T13" fmla="*/ 2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7" h="14">
                    <a:moveTo>
                      <a:pt x="0" y="2"/>
                    </a:moveTo>
                    <a:cubicBezTo>
                      <a:pt x="11" y="13"/>
                      <a:pt x="11" y="13"/>
                      <a:pt x="11" y="13"/>
                    </a:cubicBezTo>
                    <a:cubicBezTo>
                      <a:pt x="13" y="13"/>
                      <a:pt x="15" y="13"/>
                      <a:pt x="17" y="13"/>
                    </a:cubicBezTo>
                    <a:cubicBezTo>
                      <a:pt x="21" y="13"/>
                      <a:pt x="24" y="13"/>
                      <a:pt x="27" y="14"/>
                    </a:cubicBezTo>
                    <a:cubicBezTo>
                      <a:pt x="23" y="0"/>
                      <a:pt x="23" y="0"/>
                      <a:pt x="23" y="0"/>
                    </a:cubicBezTo>
                    <a:cubicBezTo>
                      <a:pt x="21" y="0"/>
                      <a:pt x="19" y="0"/>
                      <a:pt x="17" y="0"/>
                    </a:cubicBezTo>
                    <a:cubicBezTo>
                      <a:pt x="11" y="0"/>
                      <a:pt x="6" y="0"/>
                      <a:pt x="0" y="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56" name="Freeform 85"/>
              <p:cNvSpPr/>
              <p:nvPr/>
            </p:nvSpPr>
            <p:spPr bwMode="auto">
              <a:xfrm>
                <a:off x="6573838" y="2763838"/>
                <a:ext cx="85725" cy="82550"/>
              </a:xfrm>
              <a:custGeom>
                <a:avLst/>
                <a:gdLst>
                  <a:gd name="T0" fmla="*/ 0 w 23"/>
                  <a:gd name="T1" fmla="*/ 0 h 22"/>
                  <a:gd name="T2" fmla="*/ 6 w 23"/>
                  <a:gd name="T3" fmla="*/ 15 h 22"/>
                  <a:gd name="T4" fmla="*/ 22 w 23"/>
                  <a:gd name="T5" fmla="*/ 22 h 22"/>
                  <a:gd name="T6" fmla="*/ 23 w 23"/>
                  <a:gd name="T7" fmla="*/ 7 h 22"/>
                  <a:gd name="T8" fmla="*/ 0 w 23"/>
                  <a:gd name="T9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" h="22">
                    <a:moveTo>
                      <a:pt x="0" y="0"/>
                    </a:moveTo>
                    <a:cubicBezTo>
                      <a:pt x="6" y="15"/>
                      <a:pt x="6" y="15"/>
                      <a:pt x="6" y="15"/>
                    </a:cubicBezTo>
                    <a:cubicBezTo>
                      <a:pt x="12" y="17"/>
                      <a:pt x="17" y="19"/>
                      <a:pt x="22" y="22"/>
                    </a:cubicBezTo>
                    <a:cubicBezTo>
                      <a:pt x="23" y="7"/>
                      <a:pt x="23" y="7"/>
                      <a:pt x="23" y="7"/>
                    </a:cubicBezTo>
                    <a:cubicBezTo>
                      <a:pt x="16" y="4"/>
                      <a:pt x="8" y="1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57" name="Freeform 86"/>
              <p:cNvSpPr/>
              <p:nvPr/>
            </p:nvSpPr>
            <p:spPr bwMode="auto">
              <a:xfrm>
                <a:off x="6670675" y="2797176"/>
                <a:ext cx="68263" cy="98425"/>
              </a:xfrm>
              <a:custGeom>
                <a:avLst/>
                <a:gdLst>
                  <a:gd name="T0" fmla="*/ 0 w 18"/>
                  <a:gd name="T1" fmla="*/ 0 h 26"/>
                  <a:gd name="T2" fmla="*/ 1 w 18"/>
                  <a:gd name="T3" fmla="*/ 16 h 26"/>
                  <a:gd name="T4" fmla="*/ 13 w 18"/>
                  <a:gd name="T5" fmla="*/ 26 h 26"/>
                  <a:gd name="T6" fmla="*/ 18 w 18"/>
                  <a:gd name="T7" fmla="*/ 13 h 26"/>
                  <a:gd name="T8" fmla="*/ 0 w 18"/>
                  <a:gd name="T9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" h="26">
                    <a:moveTo>
                      <a:pt x="0" y="0"/>
                    </a:moveTo>
                    <a:cubicBezTo>
                      <a:pt x="1" y="16"/>
                      <a:pt x="1" y="16"/>
                      <a:pt x="1" y="16"/>
                    </a:cubicBezTo>
                    <a:cubicBezTo>
                      <a:pt x="5" y="19"/>
                      <a:pt x="9" y="22"/>
                      <a:pt x="13" y="26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3" y="8"/>
                      <a:pt x="7" y="3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58" name="Freeform 87"/>
              <p:cNvSpPr/>
              <p:nvPr/>
            </p:nvSpPr>
            <p:spPr bwMode="auto">
              <a:xfrm>
                <a:off x="6735763" y="2857501"/>
                <a:ext cx="58738" cy="106363"/>
              </a:xfrm>
              <a:custGeom>
                <a:avLst/>
                <a:gdLst>
                  <a:gd name="T0" fmla="*/ 5 w 16"/>
                  <a:gd name="T1" fmla="*/ 0 h 28"/>
                  <a:gd name="T2" fmla="*/ 0 w 16"/>
                  <a:gd name="T3" fmla="*/ 15 h 28"/>
                  <a:gd name="T4" fmla="*/ 7 w 16"/>
                  <a:gd name="T5" fmla="*/ 28 h 28"/>
                  <a:gd name="T6" fmla="*/ 16 w 16"/>
                  <a:gd name="T7" fmla="*/ 17 h 28"/>
                  <a:gd name="T8" fmla="*/ 5 w 16"/>
                  <a:gd name="T9" fmla="*/ 0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28">
                    <a:moveTo>
                      <a:pt x="5" y="0"/>
                    </a:moveTo>
                    <a:cubicBezTo>
                      <a:pt x="0" y="15"/>
                      <a:pt x="0" y="15"/>
                      <a:pt x="0" y="15"/>
                    </a:cubicBezTo>
                    <a:cubicBezTo>
                      <a:pt x="2" y="19"/>
                      <a:pt x="5" y="23"/>
                      <a:pt x="7" y="28"/>
                    </a:cubicBezTo>
                    <a:cubicBezTo>
                      <a:pt x="16" y="17"/>
                      <a:pt x="16" y="17"/>
                      <a:pt x="16" y="17"/>
                    </a:cubicBezTo>
                    <a:cubicBezTo>
                      <a:pt x="13" y="11"/>
                      <a:pt x="9" y="5"/>
                      <a:pt x="5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59" name="Freeform 88"/>
              <p:cNvSpPr/>
              <p:nvPr/>
            </p:nvSpPr>
            <p:spPr bwMode="auto">
              <a:xfrm>
                <a:off x="6769100" y="2936876"/>
                <a:ext cx="55563" cy="93663"/>
              </a:xfrm>
              <a:custGeom>
                <a:avLst/>
                <a:gdLst>
                  <a:gd name="T0" fmla="*/ 9 w 15"/>
                  <a:gd name="T1" fmla="*/ 0 h 25"/>
                  <a:gd name="T2" fmla="*/ 0 w 15"/>
                  <a:gd name="T3" fmla="*/ 12 h 25"/>
                  <a:gd name="T4" fmla="*/ 2 w 15"/>
                  <a:gd name="T5" fmla="*/ 25 h 25"/>
                  <a:gd name="T6" fmla="*/ 15 w 15"/>
                  <a:gd name="T7" fmla="*/ 18 h 25"/>
                  <a:gd name="T8" fmla="*/ 9 w 15"/>
                  <a:gd name="T9" fmla="*/ 0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5">
                    <a:moveTo>
                      <a:pt x="9" y="0"/>
                    </a:moveTo>
                    <a:cubicBezTo>
                      <a:pt x="0" y="12"/>
                      <a:pt x="0" y="12"/>
                      <a:pt x="0" y="12"/>
                    </a:cubicBezTo>
                    <a:cubicBezTo>
                      <a:pt x="1" y="16"/>
                      <a:pt x="2" y="21"/>
                      <a:pt x="2" y="25"/>
                    </a:cubicBezTo>
                    <a:cubicBezTo>
                      <a:pt x="15" y="18"/>
                      <a:pt x="15" y="18"/>
                      <a:pt x="15" y="18"/>
                    </a:cubicBezTo>
                    <a:cubicBezTo>
                      <a:pt x="14" y="11"/>
                      <a:pt x="12" y="5"/>
                      <a:pt x="9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60" name="Freeform 89"/>
              <p:cNvSpPr/>
              <p:nvPr/>
            </p:nvSpPr>
            <p:spPr bwMode="auto">
              <a:xfrm>
                <a:off x="6777038" y="3019426"/>
                <a:ext cx="52388" cy="79375"/>
              </a:xfrm>
              <a:custGeom>
                <a:avLst/>
                <a:gdLst>
                  <a:gd name="T0" fmla="*/ 14 w 14"/>
                  <a:gd name="T1" fmla="*/ 0 h 21"/>
                  <a:gd name="T2" fmla="*/ 1 w 14"/>
                  <a:gd name="T3" fmla="*/ 9 h 21"/>
                  <a:gd name="T4" fmla="*/ 1 w 14"/>
                  <a:gd name="T5" fmla="*/ 10 h 21"/>
                  <a:gd name="T6" fmla="*/ 0 w 14"/>
                  <a:gd name="T7" fmla="*/ 21 h 21"/>
                  <a:gd name="T8" fmla="*/ 14 w 14"/>
                  <a:gd name="T9" fmla="*/ 17 h 21"/>
                  <a:gd name="T10" fmla="*/ 14 w 14"/>
                  <a:gd name="T11" fmla="*/ 10 h 21"/>
                  <a:gd name="T12" fmla="*/ 14 w 14"/>
                  <a:gd name="T13" fmla="*/ 0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" h="21">
                    <a:moveTo>
                      <a:pt x="14" y="0"/>
                    </a:moveTo>
                    <a:cubicBezTo>
                      <a:pt x="1" y="9"/>
                      <a:pt x="1" y="9"/>
                      <a:pt x="1" y="9"/>
                    </a:cubicBezTo>
                    <a:cubicBezTo>
                      <a:pt x="1" y="10"/>
                      <a:pt x="1" y="10"/>
                      <a:pt x="1" y="10"/>
                    </a:cubicBezTo>
                    <a:cubicBezTo>
                      <a:pt x="1" y="14"/>
                      <a:pt x="0" y="17"/>
                      <a:pt x="0" y="21"/>
                    </a:cubicBezTo>
                    <a:cubicBezTo>
                      <a:pt x="14" y="17"/>
                      <a:pt x="14" y="17"/>
                      <a:pt x="14" y="17"/>
                    </a:cubicBezTo>
                    <a:cubicBezTo>
                      <a:pt x="14" y="15"/>
                      <a:pt x="14" y="12"/>
                      <a:pt x="14" y="10"/>
                    </a:cubicBezTo>
                    <a:cubicBezTo>
                      <a:pt x="14" y="6"/>
                      <a:pt x="14" y="3"/>
                      <a:pt x="14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61" name="Freeform 90"/>
              <p:cNvSpPr/>
              <p:nvPr/>
            </p:nvSpPr>
            <p:spPr bwMode="auto">
              <a:xfrm>
                <a:off x="6753225" y="3101976"/>
                <a:ext cx="71438" cy="63500"/>
              </a:xfrm>
              <a:custGeom>
                <a:avLst/>
                <a:gdLst>
                  <a:gd name="T0" fmla="*/ 19 w 19"/>
                  <a:gd name="T1" fmla="*/ 0 h 17"/>
                  <a:gd name="T2" fmla="*/ 4 w 19"/>
                  <a:gd name="T3" fmla="*/ 5 h 17"/>
                  <a:gd name="T4" fmla="*/ 0 w 19"/>
                  <a:gd name="T5" fmla="*/ 16 h 17"/>
                  <a:gd name="T6" fmla="*/ 15 w 19"/>
                  <a:gd name="T7" fmla="*/ 17 h 17"/>
                  <a:gd name="T8" fmla="*/ 19 w 19"/>
                  <a:gd name="T9" fmla="*/ 0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17">
                    <a:moveTo>
                      <a:pt x="19" y="0"/>
                    </a:moveTo>
                    <a:cubicBezTo>
                      <a:pt x="4" y="5"/>
                      <a:pt x="4" y="5"/>
                      <a:pt x="4" y="5"/>
                    </a:cubicBezTo>
                    <a:cubicBezTo>
                      <a:pt x="3" y="9"/>
                      <a:pt x="2" y="12"/>
                      <a:pt x="0" y="16"/>
                    </a:cubicBezTo>
                    <a:cubicBezTo>
                      <a:pt x="15" y="17"/>
                      <a:pt x="15" y="17"/>
                      <a:pt x="15" y="17"/>
                    </a:cubicBezTo>
                    <a:cubicBezTo>
                      <a:pt x="17" y="11"/>
                      <a:pt x="18" y="6"/>
                      <a:pt x="19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62" name="Freeform 91"/>
              <p:cNvSpPr/>
              <p:nvPr/>
            </p:nvSpPr>
            <p:spPr bwMode="auto">
              <a:xfrm>
                <a:off x="6716713" y="3176588"/>
                <a:ext cx="85725" cy="60325"/>
              </a:xfrm>
              <a:custGeom>
                <a:avLst/>
                <a:gdLst>
                  <a:gd name="T0" fmla="*/ 23 w 23"/>
                  <a:gd name="T1" fmla="*/ 0 h 16"/>
                  <a:gd name="T2" fmla="*/ 8 w 23"/>
                  <a:gd name="T3" fmla="*/ 1 h 16"/>
                  <a:gd name="T4" fmla="*/ 0 w 23"/>
                  <a:gd name="T5" fmla="*/ 11 h 16"/>
                  <a:gd name="T6" fmla="*/ 13 w 23"/>
                  <a:gd name="T7" fmla="*/ 16 h 16"/>
                  <a:gd name="T8" fmla="*/ 23 w 23"/>
                  <a:gd name="T9" fmla="*/ 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" h="16">
                    <a:moveTo>
                      <a:pt x="23" y="0"/>
                    </a:moveTo>
                    <a:cubicBezTo>
                      <a:pt x="8" y="1"/>
                      <a:pt x="8" y="1"/>
                      <a:pt x="8" y="1"/>
                    </a:cubicBezTo>
                    <a:cubicBezTo>
                      <a:pt x="5" y="5"/>
                      <a:pt x="3" y="8"/>
                      <a:pt x="0" y="11"/>
                    </a:cubicBezTo>
                    <a:cubicBezTo>
                      <a:pt x="13" y="16"/>
                      <a:pt x="13" y="16"/>
                      <a:pt x="13" y="16"/>
                    </a:cubicBezTo>
                    <a:cubicBezTo>
                      <a:pt x="17" y="11"/>
                      <a:pt x="20" y="6"/>
                      <a:pt x="23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63" name="Freeform 92"/>
              <p:cNvSpPr/>
              <p:nvPr/>
            </p:nvSpPr>
            <p:spPr bwMode="auto">
              <a:xfrm>
                <a:off x="6656388" y="3233738"/>
                <a:ext cx="101600" cy="63500"/>
              </a:xfrm>
              <a:custGeom>
                <a:avLst/>
                <a:gdLst>
                  <a:gd name="T0" fmla="*/ 27 w 27"/>
                  <a:gd name="T1" fmla="*/ 4 h 17"/>
                  <a:gd name="T2" fmla="*/ 12 w 27"/>
                  <a:gd name="T3" fmla="*/ 0 h 17"/>
                  <a:gd name="T4" fmla="*/ 0 w 27"/>
                  <a:gd name="T5" fmla="*/ 9 h 17"/>
                  <a:gd name="T6" fmla="*/ 12 w 27"/>
                  <a:gd name="T7" fmla="*/ 17 h 17"/>
                  <a:gd name="T8" fmla="*/ 27 w 27"/>
                  <a:gd name="T9" fmla="*/ 4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17">
                    <a:moveTo>
                      <a:pt x="27" y="4"/>
                    </a:moveTo>
                    <a:cubicBezTo>
                      <a:pt x="12" y="0"/>
                      <a:pt x="12" y="0"/>
                      <a:pt x="12" y="0"/>
                    </a:cubicBezTo>
                    <a:cubicBezTo>
                      <a:pt x="8" y="4"/>
                      <a:pt x="4" y="6"/>
                      <a:pt x="0" y="9"/>
                    </a:cubicBezTo>
                    <a:cubicBezTo>
                      <a:pt x="12" y="17"/>
                      <a:pt x="12" y="17"/>
                      <a:pt x="12" y="17"/>
                    </a:cubicBezTo>
                    <a:cubicBezTo>
                      <a:pt x="17" y="13"/>
                      <a:pt x="22" y="9"/>
                      <a:pt x="2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64" name="Freeform 93"/>
              <p:cNvSpPr/>
              <p:nvPr/>
            </p:nvSpPr>
            <p:spPr bwMode="auto">
              <a:xfrm>
                <a:off x="6580188" y="3275013"/>
                <a:ext cx="109538" cy="63500"/>
              </a:xfrm>
              <a:custGeom>
                <a:avLst/>
                <a:gdLst>
                  <a:gd name="T0" fmla="*/ 29 w 29"/>
                  <a:gd name="T1" fmla="*/ 8 h 17"/>
                  <a:gd name="T2" fmla="*/ 15 w 29"/>
                  <a:gd name="T3" fmla="*/ 0 h 17"/>
                  <a:gd name="T4" fmla="*/ 0 w 29"/>
                  <a:gd name="T5" fmla="*/ 5 h 17"/>
                  <a:gd name="T6" fmla="*/ 9 w 29"/>
                  <a:gd name="T7" fmla="*/ 17 h 17"/>
                  <a:gd name="T8" fmla="*/ 29 w 29"/>
                  <a:gd name="T9" fmla="*/ 8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17">
                    <a:moveTo>
                      <a:pt x="29" y="8"/>
                    </a:moveTo>
                    <a:cubicBezTo>
                      <a:pt x="15" y="0"/>
                      <a:pt x="15" y="0"/>
                      <a:pt x="15" y="0"/>
                    </a:cubicBezTo>
                    <a:cubicBezTo>
                      <a:pt x="11" y="3"/>
                      <a:pt x="6" y="4"/>
                      <a:pt x="0" y="5"/>
                    </a:cubicBezTo>
                    <a:cubicBezTo>
                      <a:pt x="9" y="17"/>
                      <a:pt x="9" y="17"/>
                      <a:pt x="9" y="17"/>
                    </a:cubicBezTo>
                    <a:cubicBezTo>
                      <a:pt x="16" y="15"/>
                      <a:pt x="23" y="12"/>
                      <a:pt x="29" y="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65" name="Freeform 94"/>
              <p:cNvSpPr/>
              <p:nvPr/>
            </p:nvSpPr>
            <p:spPr bwMode="auto">
              <a:xfrm>
                <a:off x="6497638" y="3297238"/>
                <a:ext cx="101600" cy="52388"/>
              </a:xfrm>
              <a:custGeom>
                <a:avLst/>
                <a:gdLst>
                  <a:gd name="T0" fmla="*/ 27 w 27"/>
                  <a:gd name="T1" fmla="*/ 12 h 14"/>
                  <a:gd name="T2" fmla="*/ 17 w 27"/>
                  <a:gd name="T3" fmla="*/ 0 h 14"/>
                  <a:gd name="T4" fmla="*/ 10 w 27"/>
                  <a:gd name="T5" fmla="*/ 0 h 14"/>
                  <a:gd name="T6" fmla="*/ 0 w 27"/>
                  <a:gd name="T7" fmla="*/ 0 h 14"/>
                  <a:gd name="T8" fmla="*/ 4 w 27"/>
                  <a:gd name="T9" fmla="*/ 13 h 14"/>
                  <a:gd name="T10" fmla="*/ 10 w 27"/>
                  <a:gd name="T11" fmla="*/ 14 h 14"/>
                  <a:gd name="T12" fmla="*/ 27 w 27"/>
                  <a:gd name="T13" fmla="*/ 12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7" h="14">
                    <a:moveTo>
                      <a:pt x="27" y="12"/>
                    </a:moveTo>
                    <a:cubicBezTo>
                      <a:pt x="17" y="0"/>
                      <a:pt x="17" y="0"/>
                      <a:pt x="17" y="0"/>
                    </a:cubicBezTo>
                    <a:cubicBezTo>
                      <a:pt x="15" y="0"/>
                      <a:pt x="12" y="0"/>
                      <a:pt x="10" y="0"/>
                    </a:cubicBezTo>
                    <a:cubicBezTo>
                      <a:pt x="7" y="0"/>
                      <a:pt x="3" y="0"/>
                      <a:pt x="0" y="0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6" y="14"/>
                      <a:pt x="8" y="14"/>
                      <a:pt x="10" y="14"/>
                    </a:cubicBezTo>
                    <a:cubicBezTo>
                      <a:pt x="16" y="14"/>
                      <a:pt x="22" y="13"/>
                      <a:pt x="27" y="1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66" name="Freeform 95"/>
              <p:cNvSpPr/>
              <p:nvPr/>
            </p:nvSpPr>
            <p:spPr bwMode="auto">
              <a:xfrm>
                <a:off x="6415088" y="3267076"/>
                <a:ext cx="82550" cy="79375"/>
              </a:xfrm>
              <a:custGeom>
                <a:avLst/>
                <a:gdLst>
                  <a:gd name="T0" fmla="*/ 22 w 22"/>
                  <a:gd name="T1" fmla="*/ 21 h 21"/>
                  <a:gd name="T2" fmla="*/ 16 w 22"/>
                  <a:gd name="T3" fmla="*/ 6 h 21"/>
                  <a:gd name="T4" fmla="*/ 0 w 22"/>
                  <a:gd name="T5" fmla="*/ 0 h 21"/>
                  <a:gd name="T6" fmla="*/ 0 w 22"/>
                  <a:gd name="T7" fmla="*/ 15 h 21"/>
                  <a:gd name="T8" fmla="*/ 22 w 22"/>
                  <a:gd name="T9" fmla="*/ 21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2" h="21">
                    <a:moveTo>
                      <a:pt x="22" y="21"/>
                    </a:moveTo>
                    <a:cubicBezTo>
                      <a:pt x="16" y="6"/>
                      <a:pt x="16" y="6"/>
                      <a:pt x="16" y="6"/>
                    </a:cubicBezTo>
                    <a:cubicBezTo>
                      <a:pt x="10" y="5"/>
                      <a:pt x="5" y="3"/>
                      <a:pt x="0" y="0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7" y="18"/>
                      <a:pt x="14" y="20"/>
                      <a:pt x="22" y="2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67" name="Freeform 96"/>
              <p:cNvSpPr/>
              <p:nvPr/>
            </p:nvSpPr>
            <p:spPr bwMode="auto">
              <a:xfrm>
                <a:off x="6332538" y="3214688"/>
                <a:ext cx="68263" cy="101600"/>
              </a:xfrm>
              <a:custGeom>
                <a:avLst/>
                <a:gdLst>
                  <a:gd name="T0" fmla="*/ 18 w 18"/>
                  <a:gd name="T1" fmla="*/ 27 h 27"/>
                  <a:gd name="T2" fmla="*/ 17 w 18"/>
                  <a:gd name="T3" fmla="*/ 11 h 27"/>
                  <a:gd name="T4" fmla="*/ 5 w 18"/>
                  <a:gd name="T5" fmla="*/ 0 h 27"/>
                  <a:gd name="T6" fmla="*/ 0 w 18"/>
                  <a:gd name="T7" fmla="*/ 14 h 27"/>
                  <a:gd name="T8" fmla="*/ 18 w 18"/>
                  <a:gd name="T9" fmla="*/ 27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8" h="27">
                    <a:moveTo>
                      <a:pt x="18" y="27"/>
                    </a:moveTo>
                    <a:cubicBezTo>
                      <a:pt x="17" y="11"/>
                      <a:pt x="17" y="11"/>
                      <a:pt x="17" y="11"/>
                    </a:cubicBezTo>
                    <a:cubicBezTo>
                      <a:pt x="13" y="8"/>
                      <a:pt x="9" y="4"/>
                      <a:pt x="5" y="0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5" y="19"/>
                      <a:pt x="11" y="23"/>
                      <a:pt x="18" y="2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68" name="Freeform 97"/>
              <p:cNvSpPr/>
              <p:nvPr/>
            </p:nvSpPr>
            <p:spPr bwMode="auto">
              <a:xfrm>
                <a:off x="6276975" y="3151188"/>
                <a:ext cx="63500" cy="101600"/>
              </a:xfrm>
              <a:custGeom>
                <a:avLst/>
                <a:gdLst>
                  <a:gd name="T0" fmla="*/ 12 w 17"/>
                  <a:gd name="T1" fmla="*/ 27 h 27"/>
                  <a:gd name="T2" fmla="*/ 17 w 17"/>
                  <a:gd name="T3" fmla="*/ 12 h 27"/>
                  <a:gd name="T4" fmla="*/ 10 w 17"/>
                  <a:gd name="T5" fmla="*/ 0 h 27"/>
                  <a:gd name="T6" fmla="*/ 0 w 17"/>
                  <a:gd name="T7" fmla="*/ 11 h 27"/>
                  <a:gd name="T8" fmla="*/ 12 w 17"/>
                  <a:gd name="T9" fmla="*/ 27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" h="27">
                    <a:moveTo>
                      <a:pt x="12" y="27"/>
                    </a:moveTo>
                    <a:cubicBezTo>
                      <a:pt x="17" y="12"/>
                      <a:pt x="17" y="12"/>
                      <a:pt x="17" y="12"/>
                    </a:cubicBezTo>
                    <a:cubicBezTo>
                      <a:pt x="14" y="8"/>
                      <a:pt x="12" y="4"/>
                      <a:pt x="10" y="0"/>
                    </a:cubicBezTo>
                    <a:cubicBezTo>
                      <a:pt x="0" y="11"/>
                      <a:pt x="0" y="11"/>
                      <a:pt x="0" y="11"/>
                    </a:cubicBezTo>
                    <a:cubicBezTo>
                      <a:pt x="3" y="17"/>
                      <a:pt x="7" y="22"/>
                      <a:pt x="12" y="2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69" name="Freeform 98"/>
              <p:cNvSpPr/>
              <p:nvPr/>
            </p:nvSpPr>
            <p:spPr bwMode="auto">
              <a:xfrm>
                <a:off x="6246813" y="3082926"/>
                <a:ext cx="55563" cy="93663"/>
              </a:xfrm>
              <a:custGeom>
                <a:avLst/>
                <a:gdLst>
                  <a:gd name="T0" fmla="*/ 6 w 15"/>
                  <a:gd name="T1" fmla="*/ 25 h 25"/>
                  <a:gd name="T2" fmla="*/ 15 w 15"/>
                  <a:gd name="T3" fmla="*/ 12 h 25"/>
                  <a:gd name="T4" fmla="*/ 13 w 15"/>
                  <a:gd name="T5" fmla="*/ 0 h 25"/>
                  <a:gd name="T6" fmla="*/ 0 w 15"/>
                  <a:gd name="T7" fmla="*/ 7 h 25"/>
                  <a:gd name="T8" fmla="*/ 6 w 15"/>
                  <a:gd name="T9" fmla="*/ 25 h 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5" h="25">
                    <a:moveTo>
                      <a:pt x="6" y="25"/>
                    </a:moveTo>
                    <a:cubicBezTo>
                      <a:pt x="15" y="12"/>
                      <a:pt x="15" y="12"/>
                      <a:pt x="15" y="12"/>
                    </a:cubicBezTo>
                    <a:cubicBezTo>
                      <a:pt x="14" y="8"/>
                      <a:pt x="13" y="4"/>
                      <a:pt x="13" y="0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2" y="13"/>
                      <a:pt x="3" y="19"/>
                      <a:pt x="6" y="2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70" name="Freeform 99"/>
              <p:cNvSpPr/>
              <p:nvPr/>
            </p:nvSpPr>
            <p:spPr bwMode="auto">
              <a:xfrm>
                <a:off x="6242050" y="3016251"/>
                <a:ext cx="52388" cy="77788"/>
              </a:xfrm>
              <a:custGeom>
                <a:avLst/>
                <a:gdLst>
                  <a:gd name="T0" fmla="*/ 1 w 14"/>
                  <a:gd name="T1" fmla="*/ 21 h 21"/>
                  <a:gd name="T2" fmla="*/ 13 w 14"/>
                  <a:gd name="T3" fmla="*/ 12 h 21"/>
                  <a:gd name="T4" fmla="*/ 13 w 14"/>
                  <a:gd name="T5" fmla="*/ 11 h 21"/>
                  <a:gd name="T6" fmla="*/ 14 w 14"/>
                  <a:gd name="T7" fmla="*/ 0 h 21"/>
                  <a:gd name="T8" fmla="*/ 0 w 14"/>
                  <a:gd name="T9" fmla="*/ 3 h 21"/>
                  <a:gd name="T10" fmla="*/ 0 w 14"/>
                  <a:gd name="T11" fmla="*/ 11 h 21"/>
                  <a:gd name="T12" fmla="*/ 1 w 14"/>
                  <a:gd name="T13" fmla="*/ 21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4" h="21">
                    <a:moveTo>
                      <a:pt x="1" y="21"/>
                    </a:moveTo>
                    <a:cubicBezTo>
                      <a:pt x="13" y="12"/>
                      <a:pt x="13" y="12"/>
                      <a:pt x="13" y="12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7"/>
                      <a:pt x="14" y="3"/>
                      <a:pt x="14" y="0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6"/>
                      <a:pt x="0" y="8"/>
                      <a:pt x="0" y="11"/>
                    </a:cubicBezTo>
                    <a:cubicBezTo>
                      <a:pt x="0" y="14"/>
                      <a:pt x="0" y="17"/>
                      <a:pt x="1" y="2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71" name="Freeform 100"/>
              <p:cNvSpPr/>
              <p:nvPr/>
            </p:nvSpPr>
            <p:spPr bwMode="auto">
              <a:xfrm>
                <a:off x="6246813" y="2947988"/>
                <a:ext cx="71438" cy="63500"/>
              </a:xfrm>
              <a:custGeom>
                <a:avLst/>
                <a:gdLst>
                  <a:gd name="T0" fmla="*/ 0 w 19"/>
                  <a:gd name="T1" fmla="*/ 17 h 17"/>
                  <a:gd name="T2" fmla="*/ 15 w 19"/>
                  <a:gd name="T3" fmla="*/ 12 h 17"/>
                  <a:gd name="T4" fmla="*/ 19 w 19"/>
                  <a:gd name="T5" fmla="*/ 0 h 17"/>
                  <a:gd name="T6" fmla="*/ 5 w 19"/>
                  <a:gd name="T7" fmla="*/ 0 h 17"/>
                  <a:gd name="T8" fmla="*/ 0 w 19"/>
                  <a:gd name="T9" fmla="*/ 17 h 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9" h="17">
                    <a:moveTo>
                      <a:pt x="0" y="17"/>
                    </a:moveTo>
                    <a:cubicBezTo>
                      <a:pt x="15" y="12"/>
                      <a:pt x="15" y="12"/>
                      <a:pt x="15" y="12"/>
                    </a:cubicBezTo>
                    <a:cubicBezTo>
                      <a:pt x="16" y="8"/>
                      <a:pt x="17" y="4"/>
                      <a:pt x="19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3" y="5"/>
                      <a:pt x="1" y="11"/>
                      <a:pt x="0" y="1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  <p:sp>
            <p:nvSpPr>
              <p:cNvPr id="172" name="Freeform 101"/>
              <p:cNvSpPr/>
              <p:nvPr/>
            </p:nvSpPr>
            <p:spPr bwMode="auto">
              <a:xfrm>
                <a:off x="6269038" y="2873376"/>
                <a:ext cx="85725" cy="60325"/>
              </a:xfrm>
              <a:custGeom>
                <a:avLst/>
                <a:gdLst>
                  <a:gd name="T0" fmla="*/ 0 w 23"/>
                  <a:gd name="T1" fmla="*/ 16 h 16"/>
                  <a:gd name="T2" fmla="*/ 16 w 23"/>
                  <a:gd name="T3" fmla="*/ 16 h 16"/>
                  <a:gd name="T4" fmla="*/ 23 w 23"/>
                  <a:gd name="T5" fmla="*/ 5 h 16"/>
                  <a:gd name="T6" fmla="*/ 10 w 23"/>
                  <a:gd name="T7" fmla="*/ 0 h 16"/>
                  <a:gd name="T8" fmla="*/ 0 w 23"/>
                  <a:gd name="T9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" h="16">
                    <a:moveTo>
                      <a:pt x="0" y="16"/>
                    </a:moveTo>
                    <a:cubicBezTo>
                      <a:pt x="16" y="16"/>
                      <a:pt x="16" y="16"/>
                      <a:pt x="16" y="16"/>
                    </a:cubicBezTo>
                    <a:cubicBezTo>
                      <a:pt x="18" y="12"/>
                      <a:pt x="21" y="8"/>
                      <a:pt x="23" y="5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6" y="5"/>
                      <a:pt x="3" y="10"/>
                      <a:pt x="0" y="1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1013"/>
              </a:p>
            </p:txBody>
          </p:sp>
        </p:grpSp>
        <p:sp>
          <p:nvSpPr>
            <p:cNvPr id="152" name="文本框 151"/>
            <p:cNvSpPr txBox="1"/>
            <p:nvPr/>
          </p:nvSpPr>
          <p:spPr>
            <a:xfrm>
              <a:off x="7495473" y="3006890"/>
              <a:ext cx="934867" cy="861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3600" b="1">
                  <a:solidFill>
                    <a:schemeClr val="bg1"/>
                  </a:solidFill>
                </a:rPr>
                <a:t>02</a:t>
              </a:r>
              <a:endParaRPr lang="zh-CN" altLang="en-US" sz="3600" b="1">
                <a:solidFill>
                  <a:schemeClr val="bg1"/>
                </a:solidFill>
              </a:endParaRPr>
            </a:p>
          </p:txBody>
        </p:sp>
      </p:grpSp>
      <p:sp>
        <p:nvSpPr>
          <p:cNvPr id="190" name="文本框 189"/>
          <p:cNvSpPr txBox="1"/>
          <p:nvPr/>
        </p:nvSpPr>
        <p:spPr>
          <a:xfrm>
            <a:off x="891556" y="240257"/>
            <a:ext cx="26585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bg1"/>
                </a:solidFill>
              </a:rPr>
              <a:t>Why I choose this topic </a:t>
            </a:r>
            <a:endParaRPr lang="zh-CN" altLang="zh-CN" sz="2000" dirty="0">
              <a:solidFill>
                <a:schemeClr val="bg1"/>
              </a:solidFill>
            </a:endParaRPr>
          </a:p>
        </p:txBody>
      </p:sp>
      <p:pic>
        <p:nvPicPr>
          <p:cNvPr id="3" name="图形 2" descr="Internet 纯色填充">
            <a:extLst>
              <a:ext uri="{FF2B5EF4-FFF2-40B4-BE49-F238E27FC236}">
                <a16:creationId xmlns="" xmlns:a16="http://schemas.microsoft.com/office/drawing/2014/main" id="{6B152BCF-99C8-6547-8AC0-C8797103B2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13210" y="2653467"/>
            <a:ext cx="375538" cy="375538"/>
          </a:xfrm>
          <a:prstGeom prst="rect">
            <a:avLst/>
          </a:prstGeom>
        </p:spPr>
      </p:pic>
      <p:pic>
        <p:nvPicPr>
          <p:cNvPr id="5" name="图形 4" descr="男人 轮廓">
            <a:extLst>
              <a:ext uri="{FF2B5EF4-FFF2-40B4-BE49-F238E27FC236}">
                <a16:creationId xmlns="" xmlns:a16="http://schemas.microsoft.com/office/drawing/2014/main" id="{2EE72D51-1D7A-DC47-8461-C964D954B3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78094" y="1481053"/>
            <a:ext cx="360112" cy="360112"/>
          </a:xfrm>
          <a:prstGeom prst="rect">
            <a:avLst/>
          </a:prstGeom>
        </p:spPr>
      </p:pic>
      <p:pic>
        <p:nvPicPr>
          <p:cNvPr id="206" name="图形 205" descr="便携式计算机 轮廓">
            <a:extLst>
              <a:ext uri="{FF2B5EF4-FFF2-40B4-BE49-F238E27FC236}">
                <a16:creationId xmlns="" xmlns:a16="http://schemas.microsoft.com/office/drawing/2014/main" id="{3E03C12A-5153-7743-8781-03DD932EB82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89448" y="158551"/>
            <a:ext cx="551830" cy="551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481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5000"/>
    </mc:Choice>
    <mc:Fallback xmlns="">
      <p:transition spd="slow"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1" grpId="0" animBg="1"/>
      <p:bldP spid="43" grpId="0" animBg="1"/>
      <p:bldP spid="79" grpId="0" animBg="1"/>
      <p:bldP spid="80" grpId="0" animBg="1"/>
      <p:bldP spid="8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任意多边形 8"/>
          <p:cNvSpPr>
            <a:spLocks noChangeArrowheads="1"/>
          </p:cNvSpPr>
          <p:nvPr/>
        </p:nvSpPr>
        <p:spPr bwMode="auto">
          <a:xfrm>
            <a:off x="1062234" y="1231120"/>
            <a:ext cx="5287195" cy="1450503"/>
          </a:xfrm>
          <a:custGeom>
            <a:avLst/>
            <a:gdLst>
              <a:gd name="T0" fmla="*/ 1682690 w 5285686"/>
              <a:gd name="T1" fmla="*/ 75642 h 1450730"/>
              <a:gd name="T2" fmla="*/ 1486848 w 5285686"/>
              <a:gd name="T3" fmla="*/ 184380 h 1450730"/>
              <a:gd name="T4" fmla="*/ 1440622 w 5285686"/>
              <a:gd name="T5" fmla="*/ 261698 h 1450730"/>
              <a:gd name="T6" fmla="*/ 1403668 w 5285686"/>
              <a:gd name="T7" fmla="*/ 323510 h 1450730"/>
              <a:gd name="T8" fmla="*/ 1416107 w 5285686"/>
              <a:gd name="T9" fmla="*/ 345056 h 1450730"/>
              <a:gd name="T10" fmla="*/ 1566076 w 5285686"/>
              <a:gd name="T11" fmla="*/ 604809 h 1450730"/>
              <a:gd name="T12" fmla="*/ 1566202 w 5285686"/>
              <a:gd name="T13" fmla="*/ 845505 h 1450730"/>
              <a:gd name="T14" fmla="*/ 1404639 w 5285686"/>
              <a:gd name="T15" fmla="*/ 1125431 h 1450730"/>
              <a:gd name="T16" fmla="*/ 1399807 w 5285686"/>
              <a:gd name="T17" fmla="*/ 1133804 h 1450730"/>
              <a:gd name="T18" fmla="*/ 1401513 w 5285686"/>
              <a:gd name="T19" fmla="*/ 1136649 h 1450730"/>
              <a:gd name="T20" fmla="*/ 1486848 w 5285686"/>
              <a:gd name="T21" fmla="*/ 1278918 h 1450730"/>
              <a:gd name="T22" fmla="*/ 1682690 w 5285686"/>
              <a:gd name="T23" fmla="*/ 1387655 h 1450730"/>
              <a:gd name="T24" fmla="*/ 4728641 w 5285686"/>
              <a:gd name="T25" fmla="*/ 1387655 h 1450730"/>
              <a:gd name="T26" fmla="*/ 4923000 w 5285686"/>
              <a:gd name="T27" fmla="*/ 1278918 h 1450730"/>
              <a:gd name="T28" fmla="*/ 5187091 w 5285686"/>
              <a:gd name="T29" fmla="*/ 841103 h 1450730"/>
              <a:gd name="T30" fmla="*/ 5187091 w 5285686"/>
              <a:gd name="T31" fmla="*/ 623626 h 1450730"/>
              <a:gd name="T32" fmla="*/ 4923000 w 5285686"/>
              <a:gd name="T33" fmla="*/ 184380 h 1450730"/>
              <a:gd name="T34" fmla="*/ 4728641 w 5285686"/>
              <a:gd name="T35" fmla="*/ 75642 h 1450730"/>
              <a:gd name="T36" fmla="*/ 1682690 w 5285686"/>
              <a:gd name="T37" fmla="*/ 75642 h 1450730"/>
              <a:gd name="T38" fmla="*/ 519038 w 5285686"/>
              <a:gd name="T39" fmla="*/ 0 h 1450730"/>
              <a:gd name="T40" fmla="*/ 1078094 w 5285686"/>
              <a:gd name="T41" fmla="*/ 78 h 1450730"/>
              <a:gd name="T42" fmla="*/ 1286480 w 5285686"/>
              <a:gd name="T43" fmla="*/ 120535 h 1450730"/>
              <a:gd name="T44" fmla="*/ 1335696 w 5285686"/>
              <a:gd name="T45" fmla="*/ 205780 h 1450730"/>
              <a:gd name="T46" fmla="*/ 1363074 w 5285686"/>
              <a:gd name="T47" fmla="*/ 253199 h 1450730"/>
              <a:gd name="T48" fmla="*/ 1378497 w 5285686"/>
              <a:gd name="T49" fmla="*/ 226409 h 1450730"/>
              <a:gd name="T50" fmla="*/ 1426350 w 5285686"/>
              <a:gd name="T51" fmla="*/ 143284 h 1450730"/>
              <a:gd name="T52" fmla="*/ 1629089 w 5285686"/>
              <a:gd name="T53" fmla="*/ 26380 h 1450730"/>
              <a:gd name="T54" fmla="*/ 4782295 w 5285686"/>
              <a:gd name="T55" fmla="*/ 26380 h 1450730"/>
              <a:gd name="T56" fmla="*/ 4983498 w 5285686"/>
              <a:gd name="T57" fmla="*/ 143284 h 1450730"/>
              <a:gd name="T58" fmla="*/ 5256889 w 5285686"/>
              <a:gd name="T59" fmla="*/ 615514 h 1450730"/>
              <a:gd name="T60" fmla="*/ 5256889 w 5285686"/>
              <a:gd name="T61" fmla="*/ 849322 h 1450730"/>
              <a:gd name="T62" fmla="*/ 4983498 w 5285686"/>
              <a:gd name="T63" fmla="*/ 1320014 h 1450730"/>
              <a:gd name="T64" fmla="*/ 4782295 w 5285686"/>
              <a:gd name="T65" fmla="*/ 1436918 h 1450730"/>
              <a:gd name="T66" fmla="*/ 1629089 w 5285686"/>
              <a:gd name="T67" fmla="*/ 1436918 h 1450730"/>
              <a:gd name="T68" fmla="*/ 1426350 w 5285686"/>
              <a:gd name="T69" fmla="*/ 1320014 h 1450730"/>
              <a:gd name="T70" fmla="*/ 1359979 w 5285686"/>
              <a:gd name="T71" fmla="*/ 1205099 h 1450730"/>
              <a:gd name="T72" fmla="*/ 1359318 w 5285686"/>
              <a:gd name="T73" fmla="*/ 1203954 h 1450730"/>
              <a:gd name="T74" fmla="*/ 1354969 w 5285686"/>
              <a:gd name="T75" fmla="*/ 1211489 h 1450730"/>
              <a:gd name="T76" fmla="*/ 1286741 w 5285686"/>
              <a:gd name="T77" fmla="*/ 1329701 h 1450730"/>
              <a:gd name="T78" fmla="*/ 1077112 w 5285686"/>
              <a:gd name="T79" fmla="*/ 1450730 h 1450730"/>
              <a:gd name="T80" fmla="*/ 518056 w 5285686"/>
              <a:gd name="T81" fmla="*/ 1450653 h 1450730"/>
              <a:gd name="T82" fmla="*/ 309670 w 5285686"/>
              <a:gd name="T83" fmla="*/ 1330195 h 1450730"/>
              <a:gd name="T84" fmla="*/ 30075 w 5285686"/>
              <a:gd name="T85" fmla="*/ 845921 h 1450730"/>
              <a:gd name="T86" fmla="*/ 29948 w 5285686"/>
              <a:gd name="T87" fmla="*/ 605225 h 1450730"/>
              <a:gd name="T88" fmla="*/ 309409 w 5285686"/>
              <a:gd name="T89" fmla="*/ 121029 h 1450730"/>
              <a:gd name="T90" fmla="*/ 519038 w 5285686"/>
              <a:gd name="T91" fmla="*/ 0 h 1450730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5285686"/>
              <a:gd name="T139" fmla="*/ 0 h 1450730"/>
              <a:gd name="T140" fmla="*/ 5285686 w 5285686"/>
              <a:gd name="T141" fmla="*/ 1450730 h 1450730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5285686" h="1450730">
                <a:moveTo>
                  <a:pt x="1682690" y="75642"/>
                </a:moveTo>
                <a:cubicBezTo>
                  <a:pt x="1607024" y="75642"/>
                  <a:pt x="1523940" y="121426"/>
                  <a:pt x="1486848" y="184380"/>
                </a:cubicBezTo>
                <a:cubicBezTo>
                  <a:pt x="1470435" y="211833"/>
                  <a:pt x="1455048" y="237570"/>
                  <a:pt x="1440622" y="261698"/>
                </a:cubicBezTo>
                <a:lnTo>
                  <a:pt x="1403668" y="323510"/>
                </a:lnTo>
                <a:lnTo>
                  <a:pt x="1416107" y="345056"/>
                </a:lnTo>
                <a:cubicBezTo>
                  <a:pt x="1566076" y="604809"/>
                  <a:pt x="1566076" y="604809"/>
                  <a:pt x="1566076" y="604809"/>
                </a:cubicBezTo>
                <a:cubicBezTo>
                  <a:pt x="1606356" y="674577"/>
                  <a:pt x="1606742" y="776499"/>
                  <a:pt x="1566202" y="845505"/>
                </a:cubicBezTo>
                <a:cubicBezTo>
                  <a:pt x="1496337" y="966554"/>
                  <a:pt x="1443938" y="1057341"/>
                  <a:pt x="1404639" y="1125431"/>
                </a:cubicBezTo>
                <a:lnTo>
                  <a:pt x="1399807" y="1133804"/>
                </a:lnTo>
                <a:lnTo>
                  <a:pt x="1401513" y="1136649"/>
                </a:lnTo>
                <a:cubicBezTo>
                  <a:pt x="1486848" y="1278918"/>
                  <a:pt x="1486848" y="1278918"/>
                  <a:pt x="1486848" y="1278918"/>
                </a:cubicBezTo>
                <a:cubicBezTo>
                  <a:pt x="1523940" y="1341871"/>
                  <a:pt x="1607024" y="1387655"/>
                  <a:pt x="1682690" y="1387655"/>
                </a:cubicBezTo>
                <a:cubicBezTo>
                  <a:pt x="4728641" y="1387655"/>
                  <a:pt x="4728641" y="1387655"/>
                  <a:pt x="4728641" y="1387655"/>
                </a:cubicBezTo>
                <a:cubicBezTo>
                  <a:pt x="4804308" y="1387655"/>
                  <a:pt x="4885908" y="1341871"/>
                  <a:pt x="4923000" y="1278918"/>
                </a:cubicBezTo>
                <a:cubicBezTo>
                  <a:pt x="5187091" y="841103"/>
                  <a:pt x="5187091" y="841103"/>
                  <a:pt x="5187091" y="841103"/>
                </a:cubicBezTo>
                <a:cubicBezTo>
                  <a:pt x="5224182" y="778149"/>
                  <a:pt x="5224182" y="686579"/>
                  <a:pt x="5187091" y="623626"/>
                </a:cubicBezTo>
                <a:cubicBezTo>
                  <a:pt x="4923000" y="184380"/>
                  <a:pt x="4923000" y="184380"/>
                  <a:pt x="4923000" y="184380"/>
                </a:cubicBezTo>
                <a:cubicBezTo>
                  <a:pt x="4885908" y="121426"/>
                  <a:pt x="4804308" y="75642"/>
                  <a:pt x="4728641" y="75642"/>
                </a:cubicBezTo>
                <a:cubicBezTo>
                  <a:pt x="1682690" y="75642"/>
                  <a:pt x="1682690" y="75642"/>
                  <a:pt x="1682690" y="75642"/>
                </a:cubicBezTo>
                <a:close/>
                <a:moveTo>
                  <a:pt x="519038" y="0"/>
                </a:moveTo>
                <a:cubicBezTo>
                  <a:pt x="1078094" y="78"/>
                  <a:pt x="1078094" y="78"/>
                  <a:pt x="1078094" y="78"/>
                </a:cubicBezTo>
                <a:cubicBezTo>
                  <a:pt x="1158915" y="840"/>
                  <a:pt x="1246199" y="50767"/>
                  <a:pt x="1286480" y="120535"/>
                </a:cubicBezTo>
                <a:cubicBezTo>
                  <a:pt x="1303955" y="150802"/>
                  <a:pt x="1320338" y="179178"/>
                  <a:pt x="1335696" y="205780"/>
                </a:cubicBezTo>
                <a:lnTo>
                  <a:pt x="1363074" y="253199"/>
                </a:lnTo>
                <a:lnTo>
                  <a:pt x="1378497" y="226409"/>
                </a:lnTo>
                <a:cubicBezTo>
                  <a:pt x="1393430" y="200468"/>
                  <a:pt x="1409359" y="172798"/>
                  <a:pt x="1426350" y="143284"/>
                </a:cubicBezTo>
                <a:cubicBezTo>
                  <a:pt x="1464748" y="75603"/>
                  <a:pt x="1550758" y="26380"/>
                  <a:pt x="1629089" y="26380"/>
                </a:cubicBezTo>
                <a:cubicBezTo>
                  <a:pt x="1629089" y="26380"/>
                  <a:pt x="1629089" y="26380"/>
                  <a:pt x="4782295" y="26380"/>
                </a:cubicBezTo>
                <a:cubicBezTo>
                  <a:pt x="4860626" y="26380"/>
                  <a:pt x="4945100" y="75603"/>
                  <a:pt x="4983498" y="143284"/>
                </a:cubicBezTo>
                <a:cubicBezTo>
                  <a:pt x="4983498" y="143284"/>
                  <a:pt x="4983498" y="143284"/>
                  <a:pt x="5256889" y="615514"/>
                </a:cubicBezTo>
                <a:cubicBezTo>
                  <a:pt x="5295286" y="683195"/>
                  <a:pt x="5295286" y="781641"/>
                  <a:pt x="5256889" y="849322"/>
                </a:cubicBezTo>
                <a:cubicBezTo>
                  <a:pt x="5256889" y="849322"/>
                  <a:pt x="5256889" y="849322"/>
                  <a:pt x="4983498" y="1320014"/>
                </a:cubicBezTo>
                <a:cubicBezTo>
                  <a:pt x="4945100" y="1387696"/>
                  <a:pt x="4860626" y="1436918"/>
                  <a:pt x="4782295" y="1436918"/>
                </a:cubicBezTo>
                <a:cubicBezTo>
                  <a:pt x="4782295" y="1436918"/>
                  <a:pt x="4782295" y="1436918"/>
                  <a:pt x="1629089" y="1436918"/>
                </a:cubicBezTo>
                <a:cubicBezTo>
                  <a:pt x="1550758" y="1436918"/>
                  <a:pt x="1464748" y="1387696"/>
                  <a:pt x="1426350" y="1320014"/>
                </a:cubicBezTo>
                <a:cubicBezTo>
                  <a:pt x="1426350" y="1320014"/>
                  <a:pt x="1426350" y="1320014"/>
                  <a:pt x="1359979" y="1205099"/>
                </a:cubicBezTo>
                <a:lnTo>
                  <a:pt x="1359318" y="1203954"/>
                </a:lnTo>
                <a:lnTo>
                  <a:pt x="1354969" y="1211489"/>
                </a:lnTo>
                <a:cubicBezTo>
                  <a:pt x="1286741" y="1329701"/>
                  <a:pt x="1286741" y="1329701"/>
                  <a:pt x="1286741" y="1329701"/>
                </a:cubicBezTo>
                <a:cubicBezTo>
                  <a:pt x="1246991" y="1400075"/>
                  <a:pt x="1159303" y="1450702"/>
                  <a:pt x="1077112" y="1450730"/>
                </a:cubicBezTo>
                <a:cubicBezTo>
                  <a:pt x="518056" y="1450653"/>
                  <a:pt x="518056" y="1450653"/>
                  <a:pt x="518056" y="1450653"/>
                </a:cubicBezTo>
                <a:cubicBezTo>
                  <a:pt x="438025" y="1451258"/>
                  <a:pt x="349951" y="1399963"/>
                  <a:pt x="309670" y="1330195"/>
                </a:cubicBezTo>
                <a:lnTo>
                  <a:pt x="30075" y="845921"/>
                </a:lnTo>
                <a:cubicBezTo>
                  <a:pt x="-10206" y="776153"/>
                  <a:pt x="-9802" y="675599"/>
                  <a:pt x="29948" y="605225"/>
                </a:cubicBezTo>
                <a:cubicBezTo>
                  <a:pt x="309409" y="121029"/>
                  <a:pt x="309409" y="121029"/>
                  <a:pt x="309409" y="121029"/>
                </a:cubicBezTo>
                <a:cubicBezTo>
                  <a:pt x="351319" y="51232"/>
                  <a:pt x="439007" y="605"/>
                  <a:pt x="519038" y="0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txBody>
          <a:bodyPr/>
          <a:lstStyle/>
          <a:p>
            <a:endParaRPr lang="zh-CN" altLang="zh-CN" sz="1013">
              <a:solidFill>
                <a:srgbClr val="000000"/>
              </a:solidFill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20" name="Freeform 15"/>
          <p:cNvSpPr>
            <a:spLocks noChangeArrowheads="1"/>
          </p:cNvSpPr>
          <p:nvPr/>
        </p:nvSpPr>
        <p:spPr bwMode="auto">
          <a:xfrm rot="9000000">
            <a:off x="1133487" y="1335308"/>
            <a:ext cx="1342191" cy="1208014"/>
          </a:xfrm>
          <a:custGeom>
            <a:avLst/>
            <a:gdLst>
              <a:gd name="T0" fmla="*/ 334 w 1023"/>
              <a:gd name="T1" fmla="*/ 917 h 917"/>
              <a:gd name="T2" fmla="*/ 202 w 1023"/>
              <a:gd name="T3" fmla="*/ 841 h 917"/>
              <a:gd name="T4" fmla="*/ 25 w 1023"/>
              <a:gd name="T5" fmla="*/ 535 h 917"/>
              <a:gd name="T6" fmla="*/ 25 w 1023"/>
              <a:gd name="T7" fmla="*/ 382 h 917"/>
              <a:gd name="T8" fmla="*/ 202 w 1023"/>
              <a:gd name="T9" fmla="*/ 76 h 917"/>
              <a:gd name="T10" fmla="*/ 334 w 1023"/>
              <a:gd name="T11" fmla="*/ 0 h 917"/>
              <a:gd name="T12" fmla="*/ 688 w 1023"/>
              <a:gd name="T13" fmla="*/ 0 h 917"/>
              <a:gd name="T14" fmla="*/ 820 w 1023"/>
              <a:gd name="T15" fmla="*/ 76 h 917"/>
              <a:gd name="T16" fmla="*/ 997 w 1023"/>
              <a:gd name="T17" fmla="*/ 382 h 917"/>
              <a:gd name="T18" fmla="*/ 997 w 1023"/>
              <a:gd name="T19" fmla="*/ 535 h 917"/>
              <a:gd name="T20" fmla="*/ 820 w 1023"/>
              <a:gd name="T21" fmla="*/ 841 h 917"/>
              <a:gd name="T22" fmla="*/ 688 w 1023"/>
              <a:gd name="T23" fmla="*/ 917 h 917"/>
              <a:gd name="T24" fmla="*/ 334 w 1023"/>
              <a:gd name="T25" fmla="*/ 917 h 91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1023"/>
              <a:gd name="T40" fmla="*/ 0 h 917"/>
              <a:gd name="T41" fmla="*/ 1023 w 1023"/>
              <a:gd name="T42" fmla="*/ 917 h 917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1023" h="917">
                <a:moveTo>
                  <a:pt x="334" y="917"/>
                </a:moveTo>
                <a:cubicBezTo>
                  <a:pt x="283" y="917"/>
                  <a:pt x="228" y="885"/>
                  <a:pt x="202" y="841"/>
                </a:cubicBezTo>
                <a:cubicBezTo>
                  <a:pt x="25" y="535"/>
                  <a:pt x="25" y="535"/>
                  <a:pt x="25" y="535"/>
                </a:cubicBezTo>
                <a:cubicBezTo>
                  <a:pt x="0" y="490"/>
                  <a:pt x="0" y="426"/>
                  <a:pt x="25" y="382"/>
                </a:cubicBezTo>
                <a:cubicBezTo>
                  <a:pt x="202" y="76"/>
                  <a:pt x="202" y="76"/>
                  <a:pt x="202" y="76"/>
                </a:cubicBezTo>
                <a:cubicBezTo>
                  <a:pt x="228" y="32"/>
                  <a:pt x="283" y="0"/>
                  <a:pt x="334" y="0"/>
                </a:cubicBezTo>
                <a:cubicBezTo>
                  <a:pt x="688" y="0"/>
                  <a:pt x="688" y="0"/>
                  <a:pt x="688" y="0"/>
                </a:cubicBezTo>
                <a:cubicBezTo>
                  <a:pt x="739" y="0"/>
                  <a:pt x="795" y="32"/>
                  <a:pt x="820" y="76"/>
                </a:cubicBezTo>
                <a:cubicBezTo>
                  <a:pt x="997" y="382"/>
                  <a:pt x="997" y="382"/>
                  <a:pt x="997" y="382"/>
                </a:cubicBezTo>
                <a:cubicBezTo>
                  <a:pt x="1023" y="426"/>
                  <a:pt x="1023" y="490"/>
                  <a:pt x="997" y="535"/>
                </a:cubicBezTo>
                <a:cubicBezTo>
                  <a:pt x="820" y="841"/>
                  <a:pt x="820" y="841"/>
                  <a:pt x="820" y="841"/>
                </a:cubicBezTo>
                <a:cubicBezTo>
                  <a:pt x="795" y="885"/>
                  <a:pt x="739" y="917"/>
                  <a:pt x="688" y="917"/>
                </a:cubicBezTo>
                <a:lnTo>
                  <a:pt x="334" y="917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 sz="1013" dirty="0">
              <a:solidFill>
                <a:srgbClr val="FFFFFF"/>
              </a:solidFill>
              <a:latin typeface="SimSun" panose="0201060003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40" name="任意多边形 18"/>
          <p:cNvSpPr>
            <a:spLocks noChangeArrowheads="1"/>
          </p:cNvSpPr>
          <p:nvPr/>
        </p:nvSpPr>
        <p:spPr bwMode="auto">
          <a:xfrm rot="10800000">
            <a:off x="1921266" y="2970381"/>
            <a:ext cx="5784865" cy="1710979"/>
          </a:xfrm>
          <a:custGeom>
            <a:avLst/>
            <a:gdLst>
              <a:gd name="T0" fmla="*/ 4728641 w 5285686"/>
              <a:gd name="T1" fmla="*/ 1387656 h 1450732"/>
              <a:gd name="T2" fmla="*/ 4923000 w 5285686"/>
              <a:gd name="T3" fmla="*/ 1278919 h 1450732"/>
              <a:gd name="T4" fmla="*/ 5187091 w 5285686"/>
              <a:gd name="T5" fmla="*/ 841104 h 1450732"/>
              <a:gd name="T6" fmla="*/ 5187091 w 5285686"/>
              <a:gd name="T7" fmla="*/ 623627 h 1450732"/>
              <a:gd name="T8" fmla="*/ 4923000 w 5285686"/>
              <a:gd name="T9" fmla="*/ 184381 h 1450732"/>
              <a:gd name="T10" fmla="*/ 4728641 w 5285686"/>
              <a:gd name="T11" fmla="*/ 75643 h 1450732"/>
              <a:gd name="T12" fmla="*/ 1682690 w 5285686"/>
              <a:gd name="T13" fmla="*/ 75643 h 1450732"/>
              <a:gd name="T14" fmla="*/ 1486848 w 5285686"/>
              <a:gd name="T15" fmla="*/ 184381 h 1450732"/>
              <a:gd name="T16" fmla="*/ 1440622 w 5285686"/>
              <a:gd name="T17" fmla="*/ 261699 h 1450732"/>
              <a:gd name="T18" fmla="*/ 1403668 w 5285686"/>
              <a:gd name="T19" fmla="*/ 323511 h 1450732"/>
              <a:gd name="T20" fmla="*/ 1416107 w 5285686"/>
              <a:gd name="T21" fmla="*/ 345057 h 1450732"/>
              <a:gd name="T22" fmla="*/ 1566076 w 5285686"/>
              <a:gd name="T23" fmla="*/ 604810 h 1450732"/>
              <a:gd name="T24" fmla="*/ 1566202 w 5285686"/>
              <a:gd name="T25" fmla="*/ 845506 h 1450732"/>
              <a:gd name="T26" fmla="*/ 1404639 w 5285686"/>
              <a:gd name="T27" fmla="*/ 1125432 h 1450732"/>
              <a:gd name="T28" fmla="*/ 1399806 w 5285686"/>
              <a:gd name="T29" fmla="*/ 1133805 h 1450732"/>
              <a:gd name="T30" fmla="*/ 1401513 w 5285686"/>
              <a:gd name="T31" fmla="*/ 1136650 h 1450732"/>
              <a:gd name="T32" fmla="*/ 1486848 w 5285686"/>
              <a:gd name="T33" fmla="*/ 1278919 h 1450732"/>
              <a:gd name="T34" fmla="*/ 1682690 w 5285686"/>
              <a:gd name="T35" fmla="*/ 1387656 h 1450732"/>
              <a:gd name="T36" fmla="*/ 4728641 w 5285686"/>
              <a:gd name="T37" fmla="*/ 1387656 h 1450732"/>
              <a:gd name="T38" fmla="*/ 1077112 w 5285686"/>
              <a:gd name="T39" fmla="*/ 1450732 h 1450732"/>
              <a:gd name="T40" fmla="*/ 518056 w 5285686"/>
              <a:gd name="T41" fmla="*/ 1450654 h 1450732"/>
              <a:gd name="T42" fmla="*/ 309670 w 5285686"/>
              <a:gd name="T43" fmla="*/ 1330196 h 1450732"/>
              <a:gd name="T44" fmla="*/ 30075 w 5285686"/>
              <a:gd name="T45" fmla="*/ 845922 h 1450732"/>
              <a:gd name="T46" fmla="*/ 29948 w 5285686"/>
              <a:gd name="T47" fmla="*/ 605226 h 1450732"/>
              <a:gd name="T48" fmla="*/ 309409 w 5285686"/>
              <a:gd name="T49" fmla="*/ 121030 h 1450732"/>
              <a:gd name="T50" fmla="*/ 519038 w 5285686"/>
              <a:gd name="T51" fmla="*/ 0 h 1450732"/>
              <a:gd name="T52" fmla="*/ 1078094 w 5285686"/>
              <a:gd name="T53" fmla="*/ 78 h 1450732"/>
              <a:gd name="T54" fmla="*/ 1286480 w 5285686"/>
              <a:gd name="T55" fmla="*/ 120536 h 1450732"/>
              <a:gd name="T56" fmla="*/ 1335696 w 5285686"/>
              <a:gd name="T57" fmla="*/ 205781 h 1450732"/>
              <a:gd name="T58" fmla="*/ 1363074 w 5285686"/>
              <a:gd name="T59" fmla="*/ 253200 h 1450732"/>
              <a:gd name="T60" fmla="*/ 1378497 w 5285686"/>
              <a:gd name="T61" fmla="*/ 226410 h 1450732"/>
              <a:gd name="T62" fmla="*/ 1426350 w 5285686"/>
              <a:gd name="T63" fmla="*/ 143285 h 1450732"/>
              <a:gd name="T64" fmla="*/ 1629089 w 5285686"/>
              <a:gd name="T65" fmla="*/ 26381 h 1450732"/>
              <a:gd name="T66" fmla="*/ 4782295 w 5285686"/>
              <a:gd name="T67" fmla="*/ 26381 h 1450732"/>
              <a:gd name="T68" fmla="*/ 4983498 w 5285686"/>
              <a:gd name="T69" fmla="*/ 143285 h 1450732"/>
              <a:gd name="T70" fmla="*/ 5256889 w 5285686"/>
              <a:gd name="T71" fmla="*/ 615515 h 1450732"/>
              <a:gd name="T72" fmla="*/ 5256889 w 5285686"/>
              <a:gd name="T73" fmla="*/ 849323 h 1450732"/>
              <a:gd name="T74" fmla="*/ 4983498 w 5285686"/>
              <a:gd name="T75" fmla="*/ 1320015 h 1450732"/>
              <a:gd name="T76" fmla="*/ 4782295 w 5285686"/>
              <a:gd name="T77" fmla="*/ 1436919 h 1450732"/>
              <a:gd name="T78" fmla="*/ 1629089 w 5285686"/>
              <a:gd name="T79" fmla="*/ 1436919 h 1450732"/>
              <a:gd name="T80" fmla="*/ 1426350 w 5285686"/>
              <a:gd name="T81" fmla="*/ 1320015 h 1450732"/>
              <a:gd name="T82" fmla="*/ 1359979 w 5285686"/>
              <a:gd name="T83" fmla="*/ 1205100 h 1450732"/>
              <a:gd name="T84" fmla="*/ 1359318 w 5285686"/>
              <a:gd name="T85" fmla="*/ 1203955 h 1450732"/>
              <a:gd name="T86" fmla="*/ 1354969 w 5285686"/>
              <a:gd name="T87" fmla="*/ 1211490 h 1450732"/>
              <a:gd name="T88" fmla="*/ 1286741 w 5285686"/>
              <a:gd name="T89" fmla="*/ 1329702 h 1450732"/>
              <a:gd name="T90" fmla="*/ 1077112 w 5285686"/>
              <a:gd name="T91" fmla="*/ 1450732 h 1450732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w 5285686"/>
              <a:gd name="T139" fmla="*/ 0 h 1450732"/>
              <a:gd name="T140" fmla="*/ 5285686 w 5285686"/>
              <a:gd name="T141" fmla="*/ 1450732 h 1450732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T138" t="T139" r="T140" b="T141"/>
            <a:pathLst>
              <a:path w="5285686" h="1450732">
                <a:moveTo>
                  <a:pt x="4728641" y="1387656"/>
                </a:moveTo>
                <a:cubicBezTo>
                  <a:pt x="4804308" y="1387656"/>
                  <a:pt x="4885908" y="1341872"/>
                  <a:pt x="4923000" y="1278919"/>
                </a:cubicBezTo>
                <a:cubicBezTo>
                  <a:pt x="5187091" y="841104"/>
                  <a:pt x="5187091" y="841104"/>
                  <a:pt x="5187091" y="841104"/>
                </a:cubicBezTo>
                <a:cubicBezTo>
                  <a:pt x="5224182" y="778150"/>
                  <a:pt x="5224182" y="686580"/>
                  <a:pt x="5187091" y="623627"/>
                </a:cubicBezTo>
                <a:cubicBezTo>
                  <a:pt x="4923000" y="184381"/>
                  <a:pt x="4923000" y="184381"/>
                  <a:pt x="4923000" y="184381"/>
                </a:cubicBezTo>
                <a:cubicBezTo>
                  <a:pt x="4885908" y="121428"/>
                  <a:pt x="4804308" y="75643"/>
                  <a:pt x="4728641" y="75643"/>
                </a:cubicBezTo>
                <a:cubicBezTo>
                  <a:pt x="1682690" y="75643"/>
                  <a:pt x="1682690" y="75643"/>
                  <a:pt x="1682690" y="75643"/>
                </a:cubicBezTo>
                <a:cubicBezTo>
                  <a:pt x="1607024" y="75643"/>
                  <a:pt x="1523939" y="121428"/>
                  <a:pt x="1486848" y="184381"/>
                </a:cubicBezTo>
                <a:cubicBezTo>
                  <a:pt x="1470435" y="211834"/>
                  <a:pt x="1455048" y="237571"/>
                  <a:pt x="1440622" y="261699"/>
                </a:cubicBezTo>
                <a:lnTo>
                  <a:pt x="1403668" y="323511"/>
                </a:lnTo>
                <a:lnTo>
                  <a:pt x="1416107" y="345057"/>
                </a:lnTo>
                <a:cubicBezTo>
                  <a:pt x="1566076" y="604810"/>
                  <a:pt x="1566076" y="604810"/>
                  <a:pt x="1566076" y="604810"/>
                </a:cubicBezTo>
                <a:cubicBezTo>
                  <a:pt x="1606356" y="674578"/>
                  <a:pt x="1606742" y="776500"/>
                  <a:pt x="1566202" y="845506"/>
                </a:cubicBezTo>
                <a:cubicBezTo>
                  <a:pt x="1496337" y="966555"/>
                  <a:pt x="1443938" y="1057342"/>
                  <a:pt x="1404639" y="1125432"/>
                </a:cubicBezTo>
                <a:lnTo>
                  <a:pt x="1399806" y="1133805"/>
                </a:lnTo>
                <a:lnTo>
                  <a:pt x="1401513" y="1136650"/>
                </a:lnTo>
                <a:cubicBezTo>
                  <a:pt x="1486848" y="1278919"/>
                  <a:pt x="1486848" y="1278919"/>
                  <a:pt x="1486848" y="1278919"/>
                </a:cubicBezTo>
                <a:cubicBezTo>
                  <a:pt x="1523939" y="1341872"/>
                  <a:pt x="1607024" y="1387656"/>
                  <a:pt x="1682690" y="1387656"/>
                </a:cubicBezTo>
                <a:cubicBezTo>
                  <a:pt x="4728641" y="1387656"/>
                  <a:pt x="4728641" y="1387656"/>
                  <a:pt x="4728641" y="1387656"/>
                </a:cubicBezTo>
                <a:close/>
                <a:moveTo>
                  <a:pt x="1077112" y="1450732"/>
                </a:moveTo>
                <a:cubicBezTo>
                  <a:pt x="518056" y="1450654"/>
                  <a:pt x="518056" y="1450654"/>
                  <a:pt x="518056" y="1450654"/>
                </a:cubicBezTo>
                <a:cubicBezTo>
                  <a:pt x="438025" y="1451259"/>
                  <a:pt x="349951" y="1399964"/>
                  <a:pt x="309670" y="1330196"/>
                </a:cubicBezTo>
                <a:lnTo>
                  <a:pt x="30075" y="845922"/>
                </a:lnTo>
                <a:cubicBezTo>
                  <a:pt x="-10206" y="776154"/>
                  <a:pt x="-9802" y="675600"/>
                  <a:pt x="29948" y="605226"/>
                </a:cubicBezTo>
                <a:cubicBezTo>
                  <a:pt x="309409" y="121030"/>
                  <a:pt x="309409" y="121030"/>
                  <a:pt x="309409" y="121030"/>
                </a:cubicBezTo>
                <a:cubicBezTo>
                  <a:pt x="351319" y="51233"/>
                  <a:pt x="439007" y="606"/>
                  <a:pt x="519038" y="0"/>
                </a:cubicBezTo>
                <a:cubicBezTo>
                  <a:pt x="1078094" y="78"/>
                  <a:pt x="1078094" y="78"/>
                  <a:pt x="1078094" y="78"/>
                </a:cubicBezTo>
                <a:cubicBezTo>
                  <a:pt x="1158915" y="841"/>
                  <a:pt x="1246199" y="50768"/>
                  <a:pt x="1286480" y="120536"/>
                </a:cubicBezTo>
                <a:cubicBezTo>
                  <a:pt x="1303955" y="150803"/>
                  <a:pt x="1320337" y="179179"/>
                  <a:pt x="1335696" y="205781"/>
                </a:cubicBezTo>
                <a:lnTo>
                  <a:pt x="1363074" y="253200"/>
                </a:lnTo>
                <a:lnTo>
                  <a:pt x="1378497" y="226410"/>
                </a:lnTo>
                <a:cubicBezTo>
                  <a:pt x="1393430" y="200469"/>
                  <a:pt x="1409359" y="172800"/>
                  <a:pt x="1426350" y="143285"/>
                </a:cubicBezTo>
                <a:cubicBezTo>
                  <a:pt x="1464748" y="75604"/>
                  <a:pt x="1550758" y="26381"/>
                  <a:pt x="1629089" y="26381"/>
                </a:cubicBezTo>
                <a:cubicBezTo>
                  <a:pt x="1629089" y="26381"/>
                  <a:pt x="1629089" y="26381"/>
                  <a:pt x="4782295" y="26381"/>
                </a:cubicBezTo>
                <a:cubicBezTo>
                  <a:pt x="4860626" y="26381"/>
                  <a:pt x="4945100" y="75604"/>
                  <a:pt x="4983498" y="143285"/>
                </a:cubicBezTo>
                <a:cubicBezTo>
                  <a:pt x="4983498" y="143285"/>
                  <a:pt x="4983498" y="143285"/>
                  <a:pt x="5256889" y="615515"/>
                </a:cubicBezTo>
                <a:cubicBezTo>
                  <a:pt x="5295286" y="683196"/>
                  <a:pt x="5295286" y="781642"/>
                  <a:pt x="5256889" y="849323"/>
                </a:cubicBezTo>
                <a:cubicBezTo>
                  <a:pt x="5256889" y="849323"/>
                  <a:pt x="5256889" y="849323"/>
                  <a:pt x="4983498" y="1320015"/>
                </a:cubicBezTo>
                <a:cubicBezTo>
                  <a:pt x="4945100" y="1387697"/>
                  <a:pt x="4860626" y="1436919"/>
                  <a:pt x="4782295" y="1436919"/>
                </a:cubicBezTo>
                <a:cubicBezTo>
                  <a:pt x="4782295" y="1436919"/>
                  <a:pt x="4782295" y="1436919"/>
                  <a:pt x="1629089" y="1436919"/>
                </a:cubicBezTo>
                <a:cubicBezTo>
                  <a:pt x="1550758" y="1436919"/>
                  <a:pt x="1464748" y="1387697"/>
                  <a:pt x="1426350" y="1320015"/>
                </a:cubicBezTo>
                <a:cubicBezTo>
                  <a:pt x="1426350" y="1320015"/>
                  <a:pt x="1426350" y="1320015"/>
                  <a:pt x="1359979" y="1205100"/>
                </a:cubicBezTo>
                <a:lnTo>
                  <a:pt x="1359318" y="1203955"/>
                </a:lnTo>
                <a:lnTo>
                  <a:pt x="1354969" y="1211490"/>
                </a:lnTo>
                <a:cubicBezTo>
                  <a:pt x="1286741" y="1329702"/>
                  <a:pt x="1286741" y="1329702"/>
                  <a:pt x="1286741" y="1329702"/>
                </a:cubicBezTo>
                <a:cubicBezTo>
                  <a:pt x="1246991" y="1400076"/>
                  <a:pt x="1159303" y="1450703"/>
                  <a:pt x="1077112" y="1450732"/>
                </a:cubicBez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txBody>
          <a:bodyPr/>
          <a:lstStyle/>
          <a:p>
            <a:endParaRPr lang="zh-CN" altLang="zh-CN" sz="1013">
              <a:solidFill>
                <a:srgbClr val="000000"/>
              </a:solidFill>
              <a:ea typeface="微软雅黑" panose="020B0503020204020204" pitchFamily="34" charset="-122"/>
              <a:sym typeface="Arial" panose="020B0604020202020204" pitchFamily="34" charset="0"/>
            </a:endParaRPr>
          </a:p>
        </p:txBody>
      </p:sp>
      <p:sp>
        <p:nvSpPr>
          <p:cNvPr id="41" name="Freeform 15"/>
          <p:cNvSpPr>
            <a:spLocks noChangeArrowheads="1"/>
          </p:cNvSpPr>
          <p:nvPr/>
        </p:nvSpPr>
        <p:spPr bwMode="auto">
          <a:xfrm rot="19800000">
            <a:off x="6167145" y="3121056"/>
            <a:ext cx="1504225" cy="1364378"/>
          </a:xfrm>
          <a:custGeom>
            <a:avLst/>
            <a:gdLst>
              <a:gd name="T0" fmla="*/ 334 w 1023"/>
              <a:gd name="T1" fmla="*/ 917 h 917"/>
              <a:gd name="T2" fmla="*/ 202 w 1023"/>
              <a:gd name="T3" fmla="*/ 841 h 917"/>
              <a:gd name="T4" fmla="*/ 25 w 1023"/>
              <a:gd name="T5" fmla="*/ 535 h 917"/>
              <a:gd name="T6" fmla="*/ 25 w 1023"/>
              <a:gd name="T7" fmla="*/ 382 h 917"/>
              <a:gd name="T8" fmla="*/ 202 w 1023"/>
              <a:gd name="T9" fmla="*/ 76 h 917"/>
              <a:gd name="T10" fmla="*/ 334 w 1023"/>
              <a:gd name="T11" fmla="*/ 0 h 917"/>
              <a:gd name="T12" fmla="*/ 688 w 1023"/>
              <a:gd name="T13" fmla="*/ 0 h 917"/>
              <a:gd name="T14" fmla="*/ 820 w 1023"/>
              <a:gd name="T15" fmla="*/ 76 h 917"/>
              <a:gd name="T16" fmla="*/ 997 w 1023"/>
              <a:gd name="T17" fmla="*/ 382 h 917"/>
              <a:gd name="T18" fmla="*/ 997 w 1023"/>
              <a:gd name="T19" fmla="*/ 535 h 917"/>
              <a:gd name="T20" fmla="*/ 820 w 1023"/>
              <a:gd name="T21" fmla="*/ 841 h 917"/>
              <a:gd name="T22" fmla="*/ 688 w 1023"/>
              <a:gd name="T23" fmla="*/ 917 h 917"/>
              <a:gd name="T24" fmla="*/ 334 w 1023"/>
              <a:gd name="T25" fmla="*/ 917 h 91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1023"/>
              <a:gd name="T40" fmla="*/ 0 h 917"/>
              <a:gd name="T41" fmla="*/ 1023 w 1023"/>
              <a:gd name="T42" fmla="*/ 917 h 917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1023" h="917">
                <a:moveTo>
                  <a:pt x="334" y="917"/>
                </a:moveTo>
                <a:cubicBezTo>
                  <a:pt x="283" y="917"/>
                  <a:pt x="228" y="885"/>
                  <a:pt x="202" y="841"/>
                </a:cubicBezTo>
                <a:cubicBezTo>
                  <a:pt x="25" y="535"/>
                  <a:pt x="25" y="535"/>
                  <a:pt x="25" y="535"/>
                </a:cubicBezTo>
                <a:cubicBezTo>
                  <a:pt x="0" y="490"/>
                  <a:pt x="0" y="426"/>
                  <a:pt x="25" y="382"/>
                </a:cubicBezTo>
                <a:cubicBezTo>
                  <a:pt x="202" y="76"/>
                  <a:pt x="202" y="76"/>
                  <a:pt x="202" y="76"/>
                </a:cubicBezTo>
                <a:cubicBezTo>
                  <a:pt x="228" y="32"/>
                  <a:pt x="283" y="0"/>
                  <a:pt x="334" y="0"/>
                </a:cubicBezTo>
                <a:cubicBezTo>
                  <a:pt x="688" y="0"/>
                  <a:pt x="688" y="0"/>
                  <a:pt x="688" y="0"/>
                </a:cubicBezTo>
                <a:cubicBezTo>
                  <a:pt x="739" y="0"/>
                  <a:pt x="795" y="32"/>
                  <a:pt x="820" y="76"/>
                </a:cubicBezTo>
                <a:cubicBezTo>
                  <a:pt x="997" y="382"/>
                  <a:pt x="997" y="382"/>
                  <a:pt x="997" y="382"/>
                </a:cubicBezTo>
                <a:cubicBezTo>
                  <a:pt x="1023" y="426"/>
                  <a:pt x="1023" y="490"/>
                  <a:pt x="997" y="535"/>
                </a:cubicBezTo>
                <a:cubicBezTo>
                  <a:pt x="820" y="841"/>
                  <a:pt x="820" y="841"/>
                  <a:pt x="820" y="841"/>
                </a:cubicBezTo>
                <a:cubicBezTo>
                  <a:pt x="795" y="885"/>
                  <a:pt x="739" y="917"/>
                  <a:pt x="688" y="917"/>
                </a:cubicBezTo>
                <a:lnTo>
                  <a:pt x="334" y="917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txBody>
          <a:bodyPr anchor="ctr"/>
          <a:lstStyle/>
          <a:p>
            <a:pPr algn="ctr"/>
            <a:endParaRPr lang="zh-CN" altLang="zh-CN" sz="1013" dirty="0">
              <a:solidFill>
                <a:srgbClr val="FFFFFF"/>
              </a:solidFill>
              <a:latin typeface="SimSun" panose="0201060003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46" name="文本框 36"/>
          <p:cNvSpPr>
            <a:spLocks noChangeArrowheads="1"/>
          </p:cNvSpPr>
          <p:nvPr/>
        </p:nvSpPr>
        <p:spPr bwMode="auto">
          <a:xfrm>
            <a:off x="877329" y="1731566"/>
            <a:ext cx="1566454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sz="1800" b="1" dirty="0">
                <a:latin typeface="方正姚体" panose="02010601030101010101" pitchFamily="2" charset="-122"/>
                <a:ea typeface="方正姚体" panose="02010601030101010101" pitchFamily="2" charset="-122"/>
                <a:sym typeface="方正姚体" panose="02010601030101010101" pitchFamily="2" charset="-122"/>
              </a:rPr>
              <a:t>     </a:t>
            </a:r>
            <a:r>
              <a:rPr lang="en-US" sz="2100" b="1" dirty="0">
                <a:latin typeface="方正姚体" panose="02010601030101010101" pitchFamily="2" charset="-122"/>
                <a:ea typeface="方正姚体" panose="02010601030101010101" pitchFamily="2" charset="-122"/>
                <a:sym typeface="方正姚体" panose="02010601030101010101" pitchFamily="2" charset="-122"/>
              </a:rPr>
              <a:t>advantage</a:t>
            </a:r>
            <a:endParaRPr lang="en-US" sz="2100" dirty="0">
              <a:latin typeface="方正姚体" panose="02010601030101010101" pitchFamily="2" charset="-122"/>
              <a:ea typeface="方正姚体" panose="02010601030101010101" pitchFamily="2" charset="-122"/>
              <a:sym typeface="方正姚体" panose="02010601030101010101" pitchFamily="2" charset="-122"/>
            </a:endParaRPr>
          </a:p>
        </p:txBody>
      </p:sp>
      <p:sp>
        <p:nvSpPr>
          <p:cNvPr id="49" name="文本框 39"/>
          <p:cNvSpPr>
            <a:spLocks noChangeArrowheads="1"/>
          </p:cNvSpPr>
          <p:nvPr/>
        </p:nvSpPr>
        <p:spPr bwMode="auto">
          <a:xfrm>
            <a:off x="6226599" y="3618579"/>
            <a:ext cx="138531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sz="1800" b="1" dirty="0">
                <a:latin typeface="方正姚体" panose="02010601030101010101" pitchFamily="2" charset="-122"/>
                <a:ea typeface="方正姚体" panose="02010601030101010101" pitchFamily="2" charset="-122"/>
                <a:sym typeface="方正姚体" panose="02010601030101010101" pitchFamily="2" charset="-122"/>
              </a:rPr>
              <a:t>disadvantage</a:t>
            </a:r>
            <a:endParaRPr lang="en-US" sz="2000" dirty="0">
              <a:latin typeface="方正姚体" panose="02010601030101010101" pitchFamily="2" charset="-122"/>
              <a:ea typeface="方正姚体" panose="02010601030101010101" pitchFamily="2" charset="-122"/>
              <a:sym typeface="方正姚体" panose="02010601030101010101" pitchFamily="2" charset="-122"/>
            </a:endParaRPr>
          </a:p>
        </p:txBody>
      </p:sp>
      <p:sp>
        <p:nvSpPr>
          <p:cNvPr id="54" name="矩形 53"/>
          <p:cNvSpPr/>
          <p:nvPr/>
        </p:nvSpPr>
        <p:spPr>
          <a:xfrm>
            <a:off x="2687772" y="1466478"/>
            <a:ext cx="2859846" cy="9797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8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Working</a:t>
            </a:r>
            <a:r>
              <a:rPr lang="zh-CN" altLang="en-US" sz="18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8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8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Good</a:t>
            </a:r>
            <a:r>
              <a:rPr lang="zh-CN" altLang="en-US" sz="18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8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communication</a:t>
            </a:r>
            <a:endParaRPr lang="zh-CN" altLang="en-US" sz="18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6" name="矩形 55"/>
          <p:cNvSpPr/>
          <p:nvPr/>
        </p:nvSpPr>
        <p:spPr>
          <a:xfrm>
            <a:off x="2215261" y="3448834"/>
            <a:ext cx="4017128" cy="766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Leak of academic 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study data range was narrow </a:t>
            </a:r>
            <a:endParaRPr lang="zh-CN" altLang="en-US" sz="1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845499" y="244312"/>
            <a:ext cx="34912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bg1"/>
                </a:solidFill>
              </a:rPr>
              <a:t>My strengths and weaknesses</a:t>
            </a:r>
            <a:endParaRPr lang="zh-CN" altLang="zh-CN" sz="2000" dirty="0">
              <a:solidFill>
                <a:schemeClr val="bg1"/>
              </a:solidFill>
            </a:endParaRPr>
          </a:p>
        </p:txBody>
      </p:sp>
      <p:pic>
        <p:nvPicPr>
          <p:cNvPr id="44" name="图形 43" descr="便携式计算机 轮廓">
            <a:extLst>
              <a:ext uri="{FF2B5EF4-FFF2-40B4-BE49-F238E27FC236}">
                <a16:creationId xmlns="" xmlns:a16="http://schemas.microsoft.com/office/drawing/2014/main" id="{4776BBA5-BFE5-3D47-B8C3-82B6523DD3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9448" y="158551"/>
            <a:ext cx="551830" cy="551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160877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任意多边形 13"/>
          <p:cNvSpPr/>
          <p:nvPr/>
        </p:nvSpPr>
        <p:spPr>
          <a:xfrm>
            <a:off x="0" y="4317410"/>
            <a:ext cx="9144000" cy="834950"/>
          </a:xfrm>
          <a:custGeom>
            <a:avLst/>
            <a:gdLst>
              <a:gd name="connsiteX0" fmla="*/ 16639 w 9221599"/>
              <a:gd name="connsiteY0" fmla="*/ 664012 h 671632"/>
              <a:gd name="connsiteX1" fmla="*/ 9220200 w 9221599"/>
              <a:gd name="connsiteY1" fmla="*/ 671632 h 671632"/>
              <a:gd name="connsiteX2" fmla="*/ 9221599 w 9221599"/>
              <a:gd name="connsiteY2" fmla="*/ 107752 h 671632"/>
              <a:gd name="connsiteX3" fmla="*/ 8772019 w 9221599"/>
              <a:gd name="connsiteY3" fmla="*/ 267772 h 671632"/>
              <a:gd name="connsiteX4" fmla="*/ 8170039 w 9221599"/>
              <a:gd name="connsiteY4" fmla="*/ 443032 h 671632"/>
              <a:gd name="connsiteX5" fmla="*/ 7713461 w 9221599"/>
              <a:gd name="connsiteY5" fmla="*/ 378806 h 671632"/>
              <a:gd name="connsiteX6" fmla="*/ 6884281 w 9221599"/>
              <a:gd name="connsiteY6" fmla="*/ 345994 h 671632"/>
              <a:gd name="connsiteX7" fmla="*/ 6280279 w 9221599"/>
              <a:gd name="connsiteY7" fmla="*/ 397312 h 671632"/>
              <a:gd name="connsiteX8" fmla="*/ 5719509 w 9221599"/>
              <a:gd name="connsiteY8" fmla="*/ 518610 h 671632"/>
              <a:gd name="connsiteX9" fmla="*/ 5441458 w 9221599"/>
              <a:gd name="connsiteY9" fmla="*/ 523586 h 671632"/>
              <a:gd name="connsiteX10" fmla="*/ 4638402 w 9221599"/>
              <a:gd name="connsiteY10" fmla="*/ 504614 h 671632"/>
              <a:gd name="connsiteX11" fmla="*/ 3973442 w 9221599"/>
              <a:gd name="connsiteY11" fmla="*/ 548468 h 671632"/>
              <a:gd name="connsiteX12" fmla="*/ 3545477 w 9221599"/>
              <a:gd name="connsiteY12" fmla="*/ 582991 h 671632"/>
              <a:gd name="connsiteX13" fmla="*/ 2863720 w 9221599"/>
              <a:gd name="connsiteY13" fmla="*/ 503215 h 671632"/>
              <a:gd name="connsiteX14" fmla="*/ 2555343 w 9221599"/>
              <a:gd name="connsiteY14" fmla="*/ 427792 h 671632"/>
              <a:gd name="connsiteX15" fmla="*/ 1677799 w 9221599"/>
              <a:gd name="connsiteY15" fmla="*/ 245534 h 671632"/>
              <a:gd name="connsiteX16" fmla="*/ 1296799 w 9221599"/>
              <a:gd name="connsiteY16" fmla="*/ 298252 h 671632"/>
              <a:gd name="connsiteX17" fmla="*/ 467619 w 9221599"/>
              <a:gd name="connsiteY17" fmla="*/ 240402 h 671632"/>
              <a:gd name="connsiteX18" fmla="*/ 0 w 9221599"/>
              <a:gd name="connsiteY18" fmla="*/ 8692 h 671632"/>
              <a:gd name="connsiteX19" fmla="*/ 16639 w 9221599"/>
              <a:gd name="connsiteY19" fmla="*/ 664012 h 671632"/>
              <a:gd name="connsiteX20" fmla="*/ 16639 w 9221599"/>
              <a:gd name="connsiteY20" fmla="*/ 671272 h 678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221599" h="671632">
                <a:moveTo>
                  <a:pt x="16639" y="664012"/>
                </a:moveTo>
                <a:lnTo>
                  <a:pt x="9220200" y="671632"/>
                </a:lnTo>
                <a:cubicBezTo>
                  <a:pt x="9220666" y="483672"/>
                  <a:pt x="9221133" y="295712"/>
                  <a:pt x="9221599" y="107752"/>
                </a:cubicBezTo>
                <a:cubicBezTo>
                  <a:pt x="9043202" y="23698"/>
                  <a:pt x="8816132" y="195771"/>
                  <a:pt x="8772019" y="267772"/>
                </a:cubicBezTo>
                <a:cubicBezTo>
                  <a:pt x="8599896" y="145800"/>
                  <a:pt x="8258731" y="191780"/>
                  <a:pt x="8170039" y="443032"/>
                </a:cubicBezTo>
                <a:cubicBezTo>
                  <a:pt x="8048585" y="259346"/>
                  <a:pt x="7791009" y="319349"/>
                  <a:pt x="7713461" y="378806"/>
                </a:cubicBezTo>
                <a:cubicBezTo>
                  <a:pt x="7559403" y="233093"/>
                  <a:pt x="7212511" y="99822"/>
                  <a:pt x="6884281" y="345994"/>
                </a:cubicBezTo>
                <a:cubicBezTo>
                  <a:pt x="6784547" y="240765"/>
                  <a:pt x="6477338" y="178261"/>
                  <a:pt x="6280279" y="397312"/>
                </a:cubicBezTo>
                <a:cubicBezTo>
                  <a:pt x="6161781" y="331998"/>
                  <a:pt x="5856669" y="297785"/>
                  <a:pt x="5719509" y="518610"/>
                </a:cubicBezTo>
                <a:cubicBezTo>
                  <a:pt x="5621059" y="436837"/>
                  <a:pt x="5483757" y="481339"/>
                  <a:pt x="5441458" y="523586"/>
                </a:cubicBezTo>
                <a:cubicBezTo>
                  <a:pt x="5075698" y="317017"/>
                  <a:pt x="4777324" y="422711"/>
                  <a:pt x="4638402" y="504614"/>
                </a:cubicBezTo>
                <a:cubicBezTo>
                  <a:pt x="4510184" y="372638"/>
                  <a:pt x="4066437" y="362271"/>
                  <a:pt x="3973442" y="548468"/>
                </a:cubicBezTo>
                <a:cubicBezTo>
                  <a:pt x="3780921" y="460967"/>
                  <a:pt x="3637125" y="509668"/>
                  <a:pt x="3545477" y="582991"/>
                </a:cubicBezTo>
                <a:cubicBezTo>
                  <a:pt x="3435195" y="428298"/>
                  <a:pt x="3014253" y="403325"/>
                  <a:pt x="2863720" y="503215"/>
                </a:cubicBezTo>
                <a:cubicBezTo>
                  <a:pt x="2792030" y="390988"/>
                  <a:pt x="2662527" y="365665"/>
                  <a:pt x="2555343" y="427792"/>
                </a:cubicBezTo>
                <a:cubicBezTo>
                  <a:pt x="2345767" y="124443"/>
                  <a:pt x="1868714" y="82351"/>
                  <a:pt x="1677799" y="245534"/>
                </a:cubicBezTo>
                <a:cubicBezTo>
                  <a:pt x="1567634" y="161233"/>
                  <a:pt x="1389042" y="177006"/>
                  <a:pt x="1296799" y="298252"/>
                </a:cubicBezTo>
                <a:cubicBezTo>
                  <a:pt x="1132374" y="79916"/>
                  <a:pt x="756452" y="17089"/>
                  <a:pt x="467619" y="240402"/>
                </a:cubicBezTo>
                <a:cubicBezTo>
                  <a:pt x="389447" y="13057"/>
                  <a:pt x="145506" y="-19818"/>
                  <a:pt x="0" y="8692"/>
                </a:cubicBezTo>
                <a:lnTo>
                  <a:pt x="16639" y="664012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4102598" y="721728"/>
            <a:ext cx="93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4800" dirty="0">
                <a:solidFill>
                  <a:schemeClr val="bg1"/>
                </a:solidFill>
                <a:latin typeface="Impact" panose="020B0806030902050204" pitchFamily="34" charset="0"/>
              </a:rPr>
              <a:t>02 </a:t>
            </a:r>
            <a:endParaRPr lang="zh-CN" altLang="en-US" sz="4800" dirty="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2402305" y="1546823"/>
            <a:ext cx="46457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3200" b="1" dirty="0">
                <a:cs typeface="+mj-cs"/>
              </a:rPr>
              <a:t>Theory and investigation</a:t>
            </a:r>
            <a:r>
              <a:rPr lang="zh-CN" altLang="zh-CN" sz="4800" b="1" dirty="0">
                <a:cs typeface="+mj-cs"/>
              </a:rPr>
              <a:t> </a:t>
            </a:r>
            <a:endParaRPr lang="zh-CN" altLang="en-US" sz="4800" b="1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  <a:cs typeface="+mj-cs"/>
            </a:endParaRPr>
          </a:p>
        </p:txBody>
      </p:sp>
      <p:pic>
        <p:nvPicPr>
          <p:cNvPr id="84" name="图片 83" descr="卡通人物&#10;&#10;描述已自动生成">
            <a:extLst>
              <a:ext uri="{FF2B5EF4-FFF2-40B4-BE49-F238E27FC236}">
                <a16:creationId xmlns="" xmlns:a16="http://schemas.microsoft.com/office/drawing/2014/main" id="{11F9789E-45B5-9C45-ADE1-9933481FA9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1493" y="2765681"/>
            <a:ext cx="2401009" cy="1496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221966"/>
      </p:ext>
    </p:extLst>
  </p:cSld>
  <p:clrMapOvr>
    <a:masterClrMapping/>
  </p:clrMapOvr>
  <p:transition spd="slow" advClick="0" advTm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mph" presetSubtype="0" repeatCount="indefinite" accel="45000" decel="20000" autoRev="1" fill="hold" grpId="1" nodeType="withEffect">
                                  <p:stCondLst>
                                    <p:cond delay="140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04000" y="104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0" presetClass="path" presetSubtype="0" repeatCount="indefinite" accel="50000" autoRev="1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2.77778E-06 -3.95062E-06 L 2.77778E-06 4.5679E-06" pathEditMode="relative" rAng="0" ptsTypes="AA">
                                      <p:cBhvr>
                                        <p:cTn id="13" dur="54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4" grpId="2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组合 24"/>
          <p:cNvGrpSpPr/>
          <p:nvPr/>
        </p:nvGrpSpPr>
        <p:grpSpPr>
          <a:xfrm>
            <a:off x="8011439" y="302048"/>
            <a:ext cx="612023" cy="589087"/>
            <a:chOff x="2817029" y="824988"/>
            <a:chExt cx="1041147" cy="1002129"/>
          </a:xfrm>
        </p:grpSpPr>
        <p:sp>
          <p:nvSpPr>
            <p:cNvPr id="26" name="任意多边形 25"/>
            <p:cNvSpPr/>
            <p:nvPr/>
          </p:nvSpPr>
          <p:spPr>
            <a:xfrm rot="19995040">
              <a:off x="2817029" y="824988"/>
              <a:ext cx="1041147" cy="1002129"/>
            </a:xfrm>
            <a:custGeom>
              <a:avLst/>
              <a:gdLst>
                <a:gd name="connsiteX0" fmla="*/ 995485 w 1041147"/>
                <a:gd name="connsiteY0" fmla="*/ 763933 h 1002129"/>
                <a:gd name="connsiteX1" fmla="*/ 1041147 w 1041147"/>
                <a:gd name="connsiteY1" fmla="*/ 961848 h 1002129"/>
                <a:gd name="connsiteX2" fmla="*/ 1038147 w 1041147"/>
                <a:gd name="connsiteY2" fmla="*/ 1002129 h 1002129"/>
                <a:gd name="connsiteX3" fmla="*/ 570086 w 1041147"/>
                <a:gd name="connsiteY3" fmla="*/ 554754 h 1002129"/>
                <a:gd name="connsiteX4" fmla="*/ 459635 w 1041147"/>
                <a:gd name="connsiteY4" fmla="*/ 548516 h 1002129"/>
                <a:gd name="connsiteX5" fmla="*/ 453228 w 1041147"/>
                <a:gd name="connsiteY5" fmla="*/ 471062 h 1002129"/>
                <a:gd name="connsiteX6" fmla="*/ 5853 w 1041147"/>
                <a:gd name="connsiteY6" fmla="*/ 3000 h 1002129"/>
                <a:gd name="connsiteX7" fmla="*/ 0 w 1041147"/>
                <a:gd name="connsiteY7" fmla="*/ 2662 h 1002129"/>
                <a:gd name="connsiteX8" fmla="*/ 46134 w 1041147"/>
                <a:gd name="connsiteY8" fmla="*/ 0 h 1002129"/>
                <a:gd name="connsiteX9" fmla="*/ 519324 w 1041147"/>
                <a:gd name="connsiteY9" fmla="*/ 367998 h 1002129"/>
                <a:gd name="connsiteX10" fmla="*/ 543427 w 1041147"/>
                <a:gd name="connsiteY10" fmla="*/ 460740 h 1002129"/>
                <a:gd name="connsiteX11" fmla="*/ 577194 w 1041147"/>
                <a:gd name="connsiteY11" fmla="*/ 463719 h 1002129"/>
                <a:gd name="connsiteX12" fmla="*/ 995485 w 1041147"/>
                <a:gd name="connsiteY12" fmla="*/ 763933 h 1002129"/>
                <a:gd name="connsiteX13" fmla="*/ 995485 w 1041147"/>
                <a:gd name="connsiteY13" fmla="*/ 763933 h 1007982"/>
                <a:gd name="connsiteX14" fmla="*/ 995485 w 1041147"/>
                <a:gd name="connsiteY14" fmla="*/ 763933 h 100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1147" h="1002128">
                  <a:moveTo>
                    <a:pt x="995485" y="763933"/>
                  </a:moveTo>
                  <a:cubicBezTo>
                    <a:pt x="1024888" y="824764"/>
                    <a:pt x="1041147" y="891645"/>
                    <a:pt x="1041147" y="961848"/>
                  </a:cubicBezTo>
                  <a:lnTo>
                    <a:pt x="1038147" y="1002129"/>
                  </a:lnTo>
                  <a:cubicBezTo>
                    <a:pt x="1012111" y="777784"/>
                    <a:pt x="819403" y="596555"/>
                    <a:pt x="570086" y="554754"/>
                  </a:cubicBezTo>
                  <a:lnTo>
                    <a:pt x="459635" y="548516"/>
                  </a:lnTo>
                  <a:lnTo>
                    <a:pt x="453228" y="471062"/>
                  </a:lnTo>
                  <a:cubicBezTo>
                    <a:pt x="411426" y="221745"/>
                    <a:pt x="230197" y="29036"/>
                    <a:pt x="5853" y="3000"/>
                  </a:cubicBezTo>
                  <a:lnTo>
                    <a:pt x="0" y="2662"/>
                  </a:lnTo>
                  <a:lnTo>
                    <a:pt x="46134" y="0"/>
                  </a:lnTo>
                  <a:cubicBezTo>
                    <a:pt x="261132" y="0"/>
                    <a:pt x="444963" y="152494"/>
                    <a:pt x="519324" y="367998"/>
                  </a:cubicBezTo>
                  <a:lnTo>
                    <a:pt x="543427" y="460740"/>
                  </a:lnTo>
                  <a:lnTo>
                    <a:pt x="577194" y="463719"/>
                  </a:lnTo>
                  <a:cubicBezTo>
                    <a:pt x="766321" y="497585"/>
                    <a:pt x="921977" y="611855"/>
                    <a:pt x="995485" y="76393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27" name="任意多边形 26"/>
            <p:cNvSpPr/>
            <p:nvPr/>
          </p:nvSpPr>
          <p:spPr>
            <a:xfrm rot="610869">
              <a:off x="3193279" y="1373828"/>
              <a:ext cx="239931" cy="45719"/>
            </a:xfrm>
            <a:custGeom>
              <a:avLst/>
              <a:gdLst>
                <a:gd name="connsiteX0" fmla="*/ 523250 w 1042875"/>
                <a:gd name="connsiteY0" fmla="*/ 0 h 247306"/>
                <a:gd name="connsiteX1" fmla="*/ 1008184 w 1042875"/>
                <a:gd name="connsiteY1" fmla="*/ 200866 h 247306"/>
                <a:gd name="connsiteX2" fmla="*/ 1042875 w 1042875"/>
                <a:gd name="connsiteY2" fmla="*/ 242912 h 247306"/>
                <a:gd name="connsiteX3" fmla="*/ 933921 w 1042875"/>
                <a:gd name="connsiteY3" fmla="*/ 200443 h 247306"/>
                <a:gd name="connsiteX4" fmla="*/ 527073 w 1042875"/>
                <a:gd name="connsiteY4" fmla="*/ 141455 h 247306"/>
                <a:gd name="connsiteX5" fmla="*/ 120225 w 1042875"/>
                <a:gd name="connsiteY5" fmla="*/ 200443 h 247306"/>
                <a:gd name="connsiteX6" fmla="*/ 0 w 1042875"/>
                <a:gd name="connsiteY6" fmla="*/ 247306 h 247306"/>
                <a:gd name="connsiteX7" fmla="*/ 38316 w 1042875"/>
                <a:gd name="connsiteY7" fmla="*/ 200866 h 247306"/>
                <a:gd name="connsiteX8" fmla="*/ 523250 w 1042875"/>
                <a:gd name="connsiteY8" fmla="*/ 0 h 247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42875" h="247306">
                  <a:moveTo>
                    <a:pt x="523250" y="0"/>
                  </a:moveTo>
                  <a:cubicBezTo>
                    <a:pt x="712629" y="0"/>
                    <a:pt x="884079" y="76761"/>
                    <a:pt x="1008184" y="200866"/>
                  </a:cubicBezTo>
                  <a:lnTo>
                    <a:pt x="1042875" y="242912"/>
                  </a:lnTo>
                  <a:lnTo>
                    <a:pt x="933921" y="200443"/>
                  </a:lnTo>
                  <a:cubicBezTo>
                    <a:pt x="808872" y="162459"/>
                    <a:pt x="671388" y="141455"/>
                    <a:pt x="527073" y="141455"/>
                  </a:cubicBezTo>
                  <a:cubicBezTo>
                    <a:pt x="382758" y="141455"/>
                    <a:pt x="245274" y="162459"/>
                    <a:pt x="120225" y="200443"/>
                  </a:cubicBezTo>
                  <a:lnTo>
                    <a:pt x="0" y="247306"/>
                  </a:lnTo>
                  <a:lnTo>
                    <a:pt x="38316" y="200866"/>
                  </a:lnTo>
                  <a:cubicBezTo>
                    <a:pt x="162422" y="76761"/>
                    <a:pt x="333872" y="0"/>
                    <a:pt x="52325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180060" y="261679"/>
            <a:ext cx="279048" cy="394155"/>
            <a:chOff x="2044835" y="1472926"/>
            <a:chExt cx="1309607" cy="1849821"/>
          </a:xfrm>
        </p:grpSpPr>
        <p:sp>
          <p:nvSpPr>
            <p:cNvPr id="29" name="椭圆 1"/>
            <p:cNvSpPr/>
            <p:nvPr/>
          </p:nvSpPr>
          <p:spPr>
            <a:xfrm rot="21199700">
              <a:off x="2044835" y="1548688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chemeClr val="bg1">
                <a:alpha val="7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0" name="椭圆 1"/>
            <p:cNvSpPr/>
            <p:nvPr/>
          </p:nvSpPr>
          <p:spPr>
            <a:xfrm rot="21199700">
              <a:off x="2285459" y="1534663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rgbClr val="00B0F0">
                <a:alpha val="83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1" name="椭圆 1"/>
            <p:cNvSpPr/>
            <p:nvPr/>
          </p:nvSpPr>
          <p:spPr>
            <a:xfrm rot="21199700" flipH="1">
              <a:off x="2692526" y="1472926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rgbClr val="00B0F0">
                <a:alpha val="61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" name="椭圆 1"/>
            <p:cNvSpPr/>
            <p:nvPr/>
          </p:nvSpPr>
          <p:spPr>
            <a:xfrm rot="21199700" flipH="1">
              <a:off x="2693301" y="1486957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chemeClr val="bg1">
                <a:alpha val="6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椭圆 12"/>
            <p:cNvSpPr/>
            <p:nvPr/>
          </p:nvSpPr>
          <p:spPr>
            <a:xfrm rot="21199700">
              <a:off x="2390439" y="1514718"/>
              <a:ext cx="476994" cy="115683"/>
            </a:xfrm>
            <a:custGeom>
              <a:avLst/>
              <a:gdLst/>
              <a:ahLst/>
              <a:cxnLst/>
              <a:rect l="l" t="t" r="r" b="b"/>
              <a:pathLst>
                <a:path w="737401" h="178838">
                  <a:moveTo>
                    <a:pt x="340811" y="0"/>
                  </a:moveTo>
                  <a:lnTo>
                    <a:pt x="361116" y="879"/>
                  </a:lnTo>
                  <a:lnTo>
                    <a:pt x="361116" y="442"/>
                  </a:lnTo>
                  <a:lnTo>
                    <a:pt x="365717" y="243"/>
                  </a:lnTo>
                  <a:cubicBezTo>
                    <a:pt x="365825" y="147"/>
                    <a:pt x="365946" y="74"/>
                    <a:pt x="366068" y="0"/>
                  </a:cubicBezTo>
                  <a:lnTo>
                    <a:pt x="368699" y="114"/>
                  </a:lnTo>
                  <a:lnTo>
                    <a:pt x="371330" y="0"/>
                  </a:lnTo>
                  <a:lnTo>
                    <a:pt x="371680" y="243"/>
                  </a:lnTo>
                  <a:lnTo>
                    <a:pt x="376282" y="442"/>
                  </a:lnTo>
                  <a:lnTo>
                    <a:pt x="376282" y="879"/>
                  </a:lnTo>
                  <a:lnTo>
                    <a:pt x="396589" y="0"/>
                  </a:lnTo>
                  <a:cubicBezTo>
                    <a:pt x="494035" y="657"/>
                    <a:pt x="614647" y="25664"/>
                    <a:pt x="737401" y="78657"/>
                  </a:cubicBezTo>
                  <a:cubicBezTo>
                    <a:pt x="726903" y="134710"/>
                    <a:pt x="565744" y="178838"/>
                    <a:pt x="368700" y="178838"/>
                  </a:cubicBezTo>
                  <a:cubicBezTo>
                    <a:pt x="171657" y="178838"/>
                    <a:pt x="10498" y="134710"/>
                    <a:pt x="0" y="78657"/>
                  </a:cubicBezTo>
                  <a:cubicBezTo>
                    <a:pt x="122753" y="25664"/>
                    <a:pt x="243365" y="657"/>
                    <a:pt x="340811" y="0"/>
                  </a:cubicBezTo>
                  <a:close/>
                </a:path>
              </a:pathLst>
            </a:custGeom>
            <a:solidFill>
              <a:schemeClr val="bg1">
                <a:alpha val="6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34" name="组合 33"/>
            <p:cNvGrpSpPr/>
            <p:nvPr/>
          </p:nvGrpSpPr>
          <p:grpSpPr>
            <a:xfrm>
              <a:off x="2660429" y="2876775"/>
              <a:ext cx="328970" cy="445972"/>
              <a:chOff x="2592215" y="2837140"/>
              <a:chExt cx="459661" cy="623145"/>
            </a:xfrm>
          </p:grpSpPr>
          <p:sp>
            <p:nvSpPr>
              <p:cNvPr id="35" name="矩形 34"/>
              <p:cNvSpPr/>
              <p:nvPr/>
            </p:nvSpPr>
            <p:spPr>
              <a:xfrm rot="20899700">
                <a:off x="2620727" y="28751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6" name="矩形 35"/>
              <p:cNvSpPr/>
              <p:nvPr/>
            </p:nvSpPr>
            <p:spPr>
              <a:xfrm rot="21499700">
                <a:off x="2945714" y="2837140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7" name="矩形 36"/>
              <p:cNvSpPr/>
              <p:nvPr/>
            </p:nvSpPr>
            <p:spPr>
              <a:xfrm rot="21259700">
                <a:off x="2827857" y="2850926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2" name="矩形 41"/>
              <p:cNvSpPr/>
              <p:nvPr/>
            </p:nvSpPr>
            <p:spPr>
              <a:xfrm rot="21139700">
                <a:off x="2725042" y="28629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3" name="矩形 17"/>
              <p:cNvSpPr/>
              <p:nvPr/>
            </p:nvSpPr>
            <p:spPr>
              <a:xfrm rot="21199700">
                <a:off x="2592215" y="3136526"/>
                <a:ext cx="459661" cy="323759"/>
              </a:xfrm>
              <a:custGeom>
                <a:avLst/>
                <a:gdLst>
                  <a:gd name="connsiteX0" fmla="*/ 95250 w 995288"/>
                  <a:gd name="connsiteY0" fmla="*/ 0 h 932556"/>
                  <a:gd name="connsiteX1" fmla="*/ 887338 w 995288"/>
                  <a:gd name="connsiteY1" fmla="*/ 0 h 932556"/>
                  <a:gd name="connsiteX2" fmla="*/ 995288 w 995288"/>
                  <a:gd name="connsiteY2" fmla="*/ 648072 h 932556"/>
                  <a:gd name="connsiteX3" fmla="*/ 0 w 995288"/>
                  <a:gd name="connsiteY3" fmla="*/ 654422 h 932556"/>
                  <a:gd name="connsiteX4" fmla="*/ 95250 w 995288"/>
                  <a:gd name="connsiteY4" fmla="*/ 0 h 9325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95288" h="932556">
                    <a:moveTo>
                      <a:pt x="95250" y="0"/>
                    </a:moveTo>
                    <a:cubicBezTo>
                      <a:pt x="352609" y="66552"/>
                      <a:pt x="629980" y="84299"/>
                      <a:pt x="887338" y="0"/>
                    </a:cubicBezTo>
                    <a:lnTo>
                      <a:pt x="995288" y="648072"/>
                    </a:lnTo>
                    <a:cubicBezTo>
                      <a:pt x="959859" y="1054472"/>
                      <a:pt x="10029" y="997322"/>
                      <a:pt x="0" y="654422"/>
                    </a:cubicBezTo>
                    <a:lnTo>
                      <a:pt x="95250" y="0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grpSp>
        <p:nvGrpSpPr>
          <p:cNvPr id="133" name="组合 132"/>
          <p:cNvGrpSpPr/>
          <p:nvPr/>
        </p:nvGrpSpPr>
        <p:grpSpPr>
          <a:xfrm>
            <a:off x="424768" y="2115928"/>
            <a:ext cx="3686156" cy="1813263"/>
            <a:chOff x="1734791" y="403728"/>
            <a:chExt cx="3821041" cy="2647437"/>
          </a:xfrm>
        </p:grpSpPr>
        <p:sp>
          <p:nvSpPr>
            <p:cNvPr id="134" name="半闭框 133"/>
            <p:cNvSpPr/>
            <p:nvPr/>
          </p:nvSpPr>
          <p:spPr>
            <a:xfrm flipH="1">
              <a:off x="5328657" y="403728"/>
              <a:ext cx="227175" cy="227175"/>
            </a:xfrm>
            <a:prstGeom prst="halfFrame">
              <a:avLst>
                <a:gd name="adj1" fmla="val 15000"/>
                <a:gd name="adj2" fmla="val 15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35" name="半闭框 134"/>
            <p:cNvSpPr/>
            <p:nvPr/>
          </p:nvSpPr>
          <p:spPr>
            <a:xfrm rot="10800000" flipH="1">
              <a:off x="1734791" y="2823990"/>
              <a:ext cx="227175" cy="227175"/>
            </a:xfrm>
            <a:prstGeom prst="halfFrame">
              <a:avLst>
                <a:gd name="adj1" fmla="val 15000"/>
                <a:gd name="adj2" fmla="val 15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36" name="组合 135"/>
          <p:cNvGrpSpPr/>
          <p:nvPr/>
        </p:nvGrpSpPr>
        <p:grpSpPr>
          <a:xfrm>
            <a:off x="424768" y="2115929"/>
            <a:ext cx="3686156" cy="1739080"/>
            <a:chOff x="1664672" y="2133600"/>
            <a:chExt cx="3821043" cy="2647437"/>
          </a:xfrm>
        </p:grpSpPr>
        <p:sp>
          <p:nvSpPr>
            <p:cNvPr id="137" name="半闭框 136"/>
            <p:cNvSpPr/>
            <p:nvPr/>
          </p:nvSpPr>
          <p:spPr>
            <a:xfrm>
              <a:off x="1664672" y="2133600"/>
              <a:ext cx="227175" cy="227175"/>
            </a:xfrm>
            <a:prstGeom prst="halfFrame">
              <a:avLst>
                <a:gd name="adj1" fmla="val 15000"/>
                <a:gd name="adj2" fmla="val 15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38" name="半闭框 137"/>
            <p:cNvSpPr/>
            <p:nvPr/>
          </p:nvSpPr>
          <p:spPr>
            <a:xfrm rot="10800000">
              <a:off x="5258540" y="4553862"/>
              <a:ext cx="227175" cy="227175"/>
            </a:xfrm>
            <a:prstGeom prst="halfFrame">
              <a:avLst>
                <a:gd name="adj1" fmla="val 15000"/>
                <a:gd name="adj2" fmla="val 1500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139" name="TextBox 6"/>
          <p:cNvSpPr txBox="1">
            <a:spLocks noChangeArrowheads="1"/>
          </p:cNvSpPr>
          <p:nvPr/>
        </p:nvSpPr>
        <p:spPr bwMode="auto">
          <a:xfrm>
            <a:off x="4685530" y="2555332"/>
            <a:ext cx="3816092" cy="1045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  <a:spAutoFit/>
          </a:bodyPr>
          <a:lstStyle/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400" dirty="0"/>
              <a:t>Expectancy and value have positive effects on Motivation, while</a:t>
            </a:r>
            <a:r>
              <a:rPr lang="en-US" altLang="zh-CN" sz="1400" i="1" dirty="0"/>
              <a:t> Impulsiveness</a:t>
            </a:r>
            <a:r>
              <a:rPr lang="en-US" altLang="zh-CN" sz="1400" dirty="0"/>
              <a:t> and </a:t>
            </a:r>
            <a:r>
              <a:rPr lang="en-US" altLang="zh-CN" sz="1400" i="1" dirty="0"/>
              <a:t>Delay</a:t>
            </a:r>
            <a:r>
              <a:rPr lang="en-US" altLang="zh-CN" sz="1400" dirty="0"/>
              <a:t> have negative effects.</a:t>
            </a:r>
            <a:r>
              <a:rPr lang="zh-CN" altLang="zh-CN" sz="1600" dirty="0"/>
              <a:t> </a:t>
            </a:r>
            <a:endParaRPr lang="zh-CN" altLang="zh-CN" sz="1600" spc="75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40" name="圆角矩形 139"/>
          <p:cNvSpPr/>
          <p:nvPr/>
        </p:nvSpPr>
        <p:spPr>
          <a:xfrm>
            <a:off x="4715838" y="1936344"/>
            <a:ext cx="3151410" cy="461665"/>
          </a:xfrm>
          <a:prstGeom prst="roundRect">
            <a:avLst>
              <a:gd name="adj" fmla="val 50000"/>
            </a:avLst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1" name="矩形 140"/>
          <p:cNvSpPr/>
          <p:nvPr/>
        </p:nvSpPr>
        <p:spPr>
          <a:xfrm>
            <a:off x="4788812" y="1920377"/>
            <a:ext cx="30544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Temporary Motivation Theory</a:t>
            </a:r>
            <a:r>
              <a:rPr lang="zh-CN" altLang="zh-CN" sz="2400" dirty="0">
                <a:solidFill>
                  <a:schemeClr val="bg1"/>
                </a:solidFill>
              </a:rPr>
              <a:t> </a:t>
            </a:r>
            <a:endParaRPr lang="zh-CN" altLang="en-US" sz="2400" dirty="0">
              <a:solidFill>
                <a:schemeClr val="bg1"/>
              </a:solidFill>
            </a:endParaRPr>
          </a:p>
        </p:txBody>
      </p:sp>
      <p:pic>
        <p:nvPicPr>
          <p:cNvPr id="3" name="图片 2" descr="文本&#10;&#10;中度可信度描述已自动生成">
            <a:extLst>
              <a:ext uri="{FF2B5EF4-FFF2-40B4-BE49-F238E27FC236}">
                <a16:creationId xmlns="" xmlns:a16="http://schemas.microsoft.com/office/drawing/2014/main" id="{F71F690B-81EE-E747-8340-F5FAFF67B7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507" y="2284428"/>
            <a:ext cx="3512657" cy="1405063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="" xmlns:a16="http://schemas.microsoft.com/office/drawing/2014/main" id="{F3AEC7BE-EAED-3843-BE95-CC97345D7DF5}"/>
              </a:ext>
            </a:extLst>
          </p:cNvPr>
          <p:cNvSpPr/>
          <p:nvPr/>
        </p:nvSpPr>
        <p:spPr>
          <a:xfrm>
            <a:off x="501334" y="130943"/>
            <a:ext cx="311259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en-US" altLang="zh-CN" sz="1800" dirty="0">
                <a:solidFill>
                  <a:schemeClr val="bg1"/>
                </a:solidFill>
              </a:rPr>
              <a:t>Theory and investigation</a:t>
            </a:r>
            <a:r>
              <a:rPr lang="zh-CN" altLang="zh-CN" sz="3200" dirty="0">
                <a:solidFill>
                  <a:schemeClr val="bg1"/>
                </a:solidFill>
              </a:rPr>
              <a:t> </a:t>
            </a:r>
            <a:endParaRPr lang="zh-CN" altLang="en-US" sz="3200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90265344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6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accel="31000" decel="690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31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1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3" presetClass="entr" presetSubtype="16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6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6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3" presetClass="entr" presetSubtype="32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3" presetClass="entr" presetSubtype="32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4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9" dur="2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"/>
                            </p:stCondLst>
                            <p:childTnLst>
                              <p:par>
                                <p:cTn id="31" presetID="64" presetClass="path" presetSubtype="0" decel="50000" autoRev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06 -2.83951E-06 L 0.01684 -2.83951E-06" pathEditMode="relative" rAng="0" ptsTypes="AA">
                                      <p:cBhvr>
                                        <p:cTn id="32" dur="2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6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100"/>
                            </p:stCondLst>
                            <p:childTnLst>
                              <p:par>
                                <p:cTn id="38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" grpId="0" build="allAtOnce"/>
      <p:bldP spid="140" grpId="0" animBg="1"/>
      <p:bldP spid="140" grpId="1" animBg="1"/>
      <p:bldP spid="1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椭圆 192"/>
          <p:cNvSpPr/>
          <p:nvPr/>
        </p:nvSpPr>
        <p:spPr>
          <a:xfrm>
            <a:off x="3894157" y="2095659"/>
            <a:ext cx="1359044" cy="1359044"/>
          </a:xfrm>
          <a:prstGeom prst="ellipse">
            <a:avLst/>
          </a:prstGeom>
          <a:solidFill>
            <a:srgbClr val="01AAD9"/>
          </a:solidFill>
          <a:ln w="3175">
            <a:solidFill>
              <a:schemeClr val="bg1">
                <a:alpha val="1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13"/>
          </a:p>
        </p:txBody>
      </p:sp>
      <p:grpSp>
        <p:nvGrpSpPr>
          <p:cNvPr id="194" name="组合 193"/>
          <p:cNvGrpSpPr/>
          <p:nvPr/>
        </p:nvGrpSpPr>
        <p:grpSpPr>
          <a:xfrm>
            <a:off x="3767400" y="1968901"/>
            <a:ext cx="1612559" cy="1612559"/>
            <a:chOff x="4813300" y="1079500"/>
            <a:chExt cx="1727200" cy="1727200"/>
          </a:xfrm>
          <a:solidFill>
            <a:schemeClr val="bg1">
              <a:alpha val="52000"/>
            </a:schemeClr>
          </a:solidFill>
        </p:grpSpPr>
        <p:sp>
          <p:nvSpPr>
            <p:cNvPr id="195" name="空心弧 194"/>
            <p:cNvSpPr/>
            <p:nvPr/>
          </p:nvSpPr>
          <p:spPr>
            <a:xfrm>
              <a:off x="4813300" y="1079500"/>
              <a:ext cx="1727200" cy="1727200"/>
            </a:xfrm>
            <a:prstGeom prst="blockArc">
              <a:avLst>
                <a:gd name="adj1" fmla="val 18900000"/>
                <a:gd name="adj2" fmla="val 2700000"/>
                <a:gd name="adj3" fmla="val 15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13">
                <a:solidFill>
                  <a:schemeClr val="tx1"/>
                </a:solidFill>
              </a:endParaRPr>
            </a:p>
          </p:txBody>
        </p:sp>
        <p:sp>
          <p:nvSpPr>
            <p:cNvPr id="196" name="空心弧 195"/>
            <p:cNvSpPr/>
            <p:nvPr/>
          </p:nvSpPr>
          <p:spPr>
            <a:xfrm>
              <a:off x="4813300" y="1079500"/>
              <a:ext cx="1727200" cy="1727200"/>
            </a:xfrm>
            <a:prstGeom prst="blockArc">
              <a:avLst>
                <a:gd name="adj1" fmla="val 8100000"/>
                <a:gd name="adj2" fmla="val 13500000"/>
                <a:gd name="adj3" fmla="val 15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13">
                <a:solidFill>
                  <a:schemeClr val="tx1"/>
                </a:solidFill>
              </a:endParaRPr>
            </a:p>
          </p:txBody>
        </p:sp>
      </p:grpSp>
      <p:cxnSp>
        <p:nvCxnSpPr>
          <p:cNvPr id="199" name="直接连接符 198"/>
          <p:cNvCxnSpPr>
            <a:cxnSpLocks/>
          </p:cNvCxnSpPr>
          <p:nvPr/>
        </p:nvCxnSpPr>
        <p:spPr>
          <a:xfrm>
            <a:off x="1654139" y="1892489"/>
            <a:ext cx="2034360" cy="0"/>
          </a:xfrm>
          <a:prstGeom prst="line">
            <a:avLst/>
          </a:prstGeom>
          <a:ln w="15875">
            <a:solidFill>
              <a:schemeClr val="bg1"/>
            </a:solidFill>
            <a:headEnd type="oval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直接连接符 199"/>
          <p:cNvCxnSpPr/>
          <p:nvPr/>
        </p:nvCxnSpPr>
        <p:spPr>
          <a:xfrm flipH="1" flipV="1">
            <a:off x="3685074" y="1886575"/>
            <a:ext cx="518594" cy="518594"/>
          </a:xfrm>
          <a:prstGeom prst="line">
            <a:avLst/>
          </a:prstGeom>
          <a:ln w="15875">
            <a:solidFill>
              <a:schemeClr val="bg1"/>
            </a:solidFill>
            <a:headEnd type="oval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直接连接符 200"/>
          <p:cNvCxnSpPr/>
          <p:nvPr/>
        </p:nvCxnSpPr>
        <p:spPr>
          <a:xfrm>
            <a:off x="5450035" y="3656150"/>
            <a:ext cx="1778036" cy="0"/>
          </a:xfrm>
          <a:prstGeom prst="line">
            <a:avLst/>
          </a:prstGeom>
          <a:ln w="15875">
            <a:solidFill>
              <a:schemeClr val="bg1"/>
            </a:solidFill>
            <a:headEnd type="none"/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直接连接符 203"/>
          <p:cNvCxnSpPr/>
          <p:nvPr/>
        </p:nvCxnSpPr>
        <p:spPr>
          <a:xfrm>
            <a:off x="4940229" y="3141875"/>
            <a:ext cx="518594" cy="518594"/>
          </a:xfrm>
          <a:prstGeom prst="line">
            <a:avLst/>
          </a:prstGeom>
          <a:ln w="15875">
            <a:solidFill>
              <a:schemeClr val="bg1"/>
            </a:solidFill>
            <a:headEnd type="oval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9" name="Freeform 87"/>
          <p:cNvSpPr>
            <a:spLocks noEditPoints="1"/>
          </p:cNvSpPr>
          <p:nvPr/>
        </p:nvSpPr>
        <p:spPr bwMode="auto">
          <a:xfrm>
            <a:off x="7331681" y="3496502"/>
            <a:ext cx="361268" cy="302927"/>
          </a:xfrm>
          <a:custGeom>
            <a:avLst/>
            <a:gdLst>
              <a:gd name="T0" fmla="*/ 42 w 68"/>
              <a:gd name="T1" fmla="*/ 32 h 57"/>
              <a:gd name="T2" fmla="*/ 36 w 68"/>
              <a:gd name="T3" fmla="*/ 32 h 57"/>
              <a:gd name="T4" fmla="*/ 33 w 68"/>
              <a:gd name="T5" fmla="*/ 31 h 57"/>
              <a:gd name="T6" fmla="*/ 31 w 68"/>
              <a:gd name="T7" fmla="*/ 27 h 57"/>
              <a:gd name="T8" fmla="*/ 34 w 68"/>
              <a:gd name="T9" fmla="*/ 22 h 57"/>
              <a:gd name="T10" fmla="*/ 36 w 68"/>
              <a:gd name="T11" fmla="*/ 20 h 57"/>
              <a:gd name="T12" fmla="*/ 37 w 68"/>
              <a:gd name="T13" fmla="*/ 16 h 57"/>
              <a:gd name="T14" fmla="*/ 37 w 68"/>
              <a:gd name="T15" fmla="*/ 16 h 57"/>
              <a:gd name="T16" fmla="*/ 36 w 68"/>
              <a:gd name="T17" fmla="*/ 15 h 57"/>
              <a:gd name="T18" fmla="*/ 36 w 68"/>
              <a:gd name="T19" fmla="*/ 15 h 57"/>
              <a:gd name="T20" fmla="*/ 33 w 68"/>
              <a:gd name="T21" fmla="*/ 4 h 57"/>
              <a:gd name="T22" fmla="*/ 17 w 68"/>
              <a:gd name="T23" fmla="*/ 3 h 57"/>
              <a:gd name="T24" fmla="*/ 13 w 68"/>
              <a:gd name="T25" fmla="*/ 15 h 57"/>
              <a:gd name="T26" fmla="*/ 13 w 68"/>
              <a:gd name="T27" fmla="*/ 15 h 57"/>
              <a:gd name="T28" fmla="*/ 13 w 68"/>
              <a:gd name="T29" fmla="*/ 16 h 57"/>
              <a:gd name="T30" fmla="*/ 13 w 68"/>
              <a:gd name="T31" fmla="*/ 16 h 57"/>
              <a:gd name="T32" fmla="*/ 13 w 68"/>
              <a:gd name="T33" fmla="*/ 20 h 57"/>
              <a:gd name="T34" fmla="*/ 15 w 68"/>
              <a:gd name="T35" fmla="*/ 22 h 57"/>
              <a:gd name="T36" fmla="*/ 17 w 68"/>
              <a:gd name="T37" fmla="*/ 26 h 57"/>
              <a:gd name="T38" fmla="*/ 15 w 68"/>
              <a:gd name="T39" fmla="*/ 31 h 57"/>
              <a:gd name="T40" fmla="*/ 12 w 68"/>
              <a:gd name="T41" fmla="*/ 31 h 57"/>
              <a:gd name="T42" fmla="*/ 8 w 68"/>
              <a:gd name="T43" fmla="*/ 31 h 57"/>
              <a:gd name="T44" fmla="*/ 1 w 68"/>
              <a:gd name="T45" fmla="*/ 52 h 57"/>
              <a:gd name="T46" fmla="*/ 48 w 68"/>
              <a:gd name="T47" fmla="*/ 52 h 57"/>
              <a:gd name="T48" fmla="*/ 42 w 68"/>
              <a:gd name="T49" fmla="*/ 32 h 57"/>
              <a:gd name="T50" fmla="*/ 63 w 68"/>
              <a:gd name="T51" fmla="*/ 22 h 57"/>
              <a:gd name="T52" fmla="*/ 68 w 68"/>
              <a:gd name="T53" fmla="*/ 36 h 57"/>
              <a:gd name="T54" fmla="*/ 50 w 68"/>
              <a:gd name="T55" fmla="*/ 38 h 57"/>
              <a:gd name="T56" fmla="*/ 44 w 68"/>
              <a:gd name="T57" fmla="*/ 29 h 57"/>
              <a:gd name="T58" fmla="*/ 43 w 68"/>
              <a:gd name="T59" fmla="*/ 27 h 57"/>
              <a:gd name="T60" fmla="*/ 42 w 68"/>
              <a:gd name="T61" fmla="*/ 27 h 57"/>
              <a:gd name="T62" fmla="*/ 36 w 68"/>
              <a:gd name="T63" fmla="*/ 27 h 57"/>
              <a:gd name="T64" fmla="*/ 36 w 68"/>
              <a:gd name="T65" fmla="*/ 27 h 57"/>
              <a:gd name="T66" fmla="*/ 38 w 68"/>
              <a:gd name="T67" fmla="*/ 24 h 57"/>
              <a:gd name="T68" fmla="*/ 40 w 68"/>
              <a:gd name="T69" fmla="*/ 22 h 57"/>
              <a:gd name="T70" fmla="*/ 43 w 68"/>
              <a:gd name="T71" fmla="*/ 22 h 57"/>
              <a:gd name="T72" fmla="*/ 45 w 68"/>
              <a:gd name="T73" fmla="*/ 21 h 57"/>
              <a:gd name="T74" fmla="*/ 46 w 68"/>
              <a:gd name="T75" fmla="*/ 18 h 57"/>
              <a:gd name="T76" fmla="*/ 44 w 68"/>
              <a:gd name="T77" fmla="*/ 15 h 57"/>
              <a:gd name="T78" fmla="*/ 43 w 68"/>
              <a:gd name="T79" fmla="*/ 13 h 57"/>
              <a:gd name="T80" fmla="*/ 43 w 68"/>
              <a:gd name="T81" fmla="*/ 11 h 57"/>
              <a:gd name="T82" fmla="*/ 43 w 68"/>
              <a:gd name="T83" fmla="*/ 10 h 57"/>
              <a:gd name="T84" fmla="*/ 43 w 68"/>
              <a:gd name="T85" fmla="*/ 10 h 57"/>
              <a:gd name="T86" fmla="*/ 43 w 68"/>
              <a:gd name="T87" fmla="*/ 10 h 57"/>
              <a:gd name="T88" fmla="*/ 46 w 68"/>
              <a:gd name="T89" fmla="*/ 2 h 57"/>
              <a:gd name="T90" fmla="*/ 57 w 68"/>
              <a:gd name="T91" fmla="*/ 2 h 57"/>
              <a:gd name="T92" fmla="*/ 59 w 68"/>
              <a:gd name="T93" fmla="*/ 10 h 57"/>
              <a:gd name="T94" fmla="*/ 59 w 68"/>
              <a:gd name="T95" fmla="*/ 10 h 57"/>
              <a:gd name="T96" fmla="*/ 60 w 68"/>
              <a:gd name="T97" fmla="*/ 10 h 57"/>
              <a:gd name="T98" fmla="*/ 60 w 68"/>
              <a:gd name="T99" fmla="*/ 11 h 57"/>
              <a:gd name="T100" fmla="*/ 59 w 68"/>
              <a:gd name="T101" fmla="*/ 13 h 57"/>
              <a:gd name="T102" fmla="*/ 58 w 68"/>
              <a:gd name="T103" fmla="*/ 15 h 57"/>
              <a:gd name="T104" fmla="*/ 56 w 68"/>
              <a:gd name="T105" fmla="*/ 18 h 57"/>
              <a:gd name="T106" fmla="*/ 57 w 68"/>
              <a:gd name="T107" fmla="*/ 21 h 57"/>
              <a:gd name="T108" fmla="*/ 59 w 68"/>
              <a:gd name="T109" fmla="*/ 22 h 57"/>
              <a:gd name="T110" fmla="*/ 63 w 68"/>
              <a:gd name="T111" fmla="*/ 22 h 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68" h="57">
                <a:moveTo>
                  <a:pt x="42" y="32"/>
                </a:moveTo>
                <a:cubicBezTo>
                  <a:pt x="40" y="32"/>
                  <a:pt x="38" y="32"/>
                  <a:pt x="36" y="32"/>
                </a:cubicBezTo>
                <a:cubicBezTo>
                  <a:pt x="35" y="32"/>
                  <a:pt x="34" y="32"/>
                  <a:pt x="33" y="31"/>
                </a:cubicBezTo>
                <a:cubicBezTo>
                  <a:pt x="32" y="30"/>
                  <a:pt x="32" y="28"/>
                  <a:pt x="31" y="27"/>
                </a:cubicBezTo>
                <a:cubicBezTo>
                  <a:pt x="33" y="25"/>
                  <a:pt x="34" y="24"/>
                  <a:pt x="34" y="22"/>
                </a:cubicBezTo>
                <a:cubicBezTo>
                  <a:pt x="35" y="21"/>
                  <a:pt x="36" y="21"/>
                  <a:pt x="36" y="20"/>
                </a:cubicBezTo>
                <a:cubicBezTo>
                  <a:pt x="36" y="19"/>
                  <a:pt x="37" y="18"/>
                  <a:pt x="37" y="16"/>
                </a:cubicBezTo>
                <a:cubicBezTo>
                  <a:pt x="37" y="16"/>
                  <a:pt x="37" y="16"/>
                  <a:pt x="37" y="16"/>
                </a:cubicBezTo>
                <a:cubicBezTo>
                  <a:pt x="36" y="15"/>
                  <a:pt x="36" y="15"/>
                  <a:pt x="36" y="15"/>
                </a:cubicBezTo>
                <a:cubicBezTo>
                  <a:pt x="36" y="15"/>
                  <a:pt x="36" y="15"/>
                  <a:pt x="36" y="15"/>
                </a:cubicBezTo>
                <a:cubicBezTo>
                  <a:pt x="37" y="9"/>
                  <a:pt x="36" y="6"/>
                  <a:pt x="33" y="4"/>
                </a:cubicBezTo>
                <a:cubicBezTo>
                  <a:pt x="29" y="0"/>
                  <a:pt x="21" y="0"/>
                  <a:pt x="17" y="3"/>
                </a:cubicBezTo>
                <a:cubicBezTo>
                  <a:pt x="14" y="5"/>
                  <a:pt x="13" y="9"/>
                  <a:pt x="13" y="15"/>
                </a:cubicBezTo>
                <a:cubicBezTo>
                  <a:pt x="13" y="15"/>
                  <a:pt x="13" y="15"/>
                  <a:pt x="13" y="15"/>
                </a:cubicBezTo>
                <a:cubicBezTo>
                  <a:pt x="13" y="16"/>
                  <a:pt x="13" y="16"/>
                  <a:pt x="13" y="16"/>
                </a:cubicBezTo>
                <a:cubicBezTo>
                  <a:pt x="13" y="16"/>
                  <a:pt x="13" y="16"/>
                  <a:pt x="13" y="16"/>
                </a:cubicBezTo>
                <a:cubicBezTo>
                  <a:pt x="13" y="18"/>
                  <a:pt x="13" y="19"/>
                  <a:pt x="13" y="20"/>
                </a:cubicBezTo>
                <a:cubicBezTo>
                  <a:pt x="13" y="21"/>
                  <a:pt x="14" y="21"/>
                  <a:pt x="15" y="22"/>
                </a:cubicBezTo>
                <a:cubicBezTo>
                  <a:pt x="15" y="23"/>
                  <a:pt x="16" y="25"/>
                  <a:pt x="17" y="26"/>
                </a:cubicBezTo>
                <a:cubicBezTo>
                  <a:pt x="17" y="28"/>
                  <a:pt x="16" y="30"/>
                  <a:pt x="15" y="31"/>
                </a:cubicBezTo>
                <a:cubicBezTo>
                  <a:pt x="15" y="31"/>
                  <a:pt x="14" y="32"/>
                  <a:pt x="12" y="31"/>
                </a:cubicBezTo>
                <a:cubicBezTo>
                  <a:pt x="11" y="31"/>
                  <a:pt x="9" y="31"/>
                  <a:pt x="8" y="31"/>
                </a:cubicBezTo>
                <a:cubicBezTo>
                  <a:pt x="3" y="36"/>
                  <a:pt x="0" y="45"/>
                  <a:pt x="1" y="52"/>
                </a:cubicBezTo>
                <a:cubicBezTo>
                  <a:pt x="8" y="57"/>
                  <a:pt x="43" y="57"/>
                  <a:pt x="48" y="52"/>
                </a:cubicBezTo>
                <a:cubicBezTo>
                  <a:pt x="48" y="46"/>
                  <a:pt x="47" y="37"/>
                  <a:pt x="42" y="32"/>
                </a:cubicBezTo>
                <a:close/>
                <a:moveTo>
                  <a:pt x="63" y="22"/>
                </a:moveTo>
                <a:cubicBezTo>
                  <a:pt x="67" y="25"/>
                  <a:pt x="68" y="32"/>
                  <a:pt x="68" y="36"/>
                </a:cubicBezTo>
                <a:cubicBezTo>
                  <a:pt x="66" y="38"/>
                  <a:pt x="58" y="38"/>
                  <a:pt x="50" y="38"/>
                </a:cubicBezTo>
                <a:cubicBezTo>
                  <a:pt x="49" y="34"/>
                  <a:pt x="47" y="31"/>
                  <a:pt x="44" y="29"/>
                </a:cubicBezTo>
                <a:cubicBezTo>
                  <a:pt x="43" y="27"/>
                  <a:pt x="43" y="27"/>
                  <a:pt x="43" y="27"/>
                </a:cubicBezTo>
                <a:cubicBezTo>
                  <a:pt x="42" y="27"/>
                  <a:pt x="42" y="27"/>
                  <a:pt x="42" y="27"/>
                </a:cubicBezTo>
                <a:cubicBezTo>
                  <a:pt x="40" y="27"/>
                  <a:pt x="38" y="27"/>
                  <a:pt x="36" y="27"/>
                </a:cubicBezTo>
                <a:cubicBezTo>
                  <a:pt x="36" y="27"/>
                  <a:pt x="36" y="27"/>
                  <a:pt x="36" y="27"/>
                </a:cubicBezTo>
                <a:cubicBezTo>
                  <a:pt x="37" y="27"/>
                  <a:pt x="38" y="25"/>
                  <a:pt x="38" y="24"/>
                </a:cubicBezTo>
                <a:cubicBezTo>
                  <a:pt x="39" y="24"/>
                  <a:pt x="39" y="23"/>
                  <a:pt x="40" y="22"/>
                </a:cubicBezTo>
                <a:cubicBezTo>
                  <a:pt x="41" y="22"/>
                  <a:pt x="42" y="22"/>
                  <a:pt x="43" y="22"/>
                </a:cubicBezTo>
                <a:cubicBezTo>
                  <a:pt x="44" y="22"/>
                  <a:pt x="44" y="22"/>
                  <a:pt x="45" y="21"/>
                </a:cubicBezTo>
                <a:cubicBezTo>
                  <a:pt x="45" y="21"/>
                  <a:pt x="46" y="19"/>
                  <a:pt x="46" y="18"/>
                </a:cubicBezTo>
                <a:cubicBezTo>
                  <a:pt x="45" y="17"/>
                  <a:pt x="45" y="16"/>
                  <a:pt x="44" y="15"/>
                </a:cubicBezTo>
                <a:cubicBezTo>
                  <a:pt x="44" y="14"/>
                  <a:pt x="43" y="14"/>
                  <a:pt x="43" y="13"/>
                </a:cubicBezTo>
                <a:cubicBezTo>
                  <a:pt x="43" y="13"/>
                  <a:pt x="43" y="12"/>
                  <a:pt x="43" y="11"/>
                </a:cubicBezTo>
                <a:cubicBezTo>
                  <a:pt x="43" y="10"/>
                  <a:pt x="43" y="10"/>
                  <a:pt x="43" y="10"/>
                </a:cubicBezTo>
                <a:cubicBezTo>
                  <a:pt x="43" y="10"/>
                  <a:pt x="43" y="10"/>
                  <a:pt x="43" y="10"/>
                </a:cubicBezTo>
                <a:cubicBezTo>
                  <a:pt x="43" y="10"/>
                  <a:pt x="43" y="10"/>
                  <a:pt x="43" y="10"/>
                </a:cubicBezTo>
                <a:cubicBezTo>
                  <a:pt x="43" y="6"/>
                  <a:pt x="44" y="3"/>
                  <a:pt x="46" y="2"/>
                </a:cubicBezTo>
                <a:cubicBezTo>
                  <a:pt x="49" y="0"/>
                  <a:pt x="54" y="0"/>
                  <a:pt x="57" y="2"/>
                </a:cubicBezTo>
                <a:cubicBezTo>
                  <a:pt x="59" y="4"/>
                  <a:pt x="60" y="6"/>
                  <a:pt x="59" y="10"/>
                </a:cubicBezTo>
                <a:cubicBezTo>
                  <a:pt x="59" y="10"/>
                  <a:pt x="59" y="10"/>
                  <a:pt x="59" y="10"/>
                </a:cubicBezTo>
                <a:cubicBezTo>
                  <a:pt x="60" y="10"/>
                  <a:pt x="60" y="10"/>
                  <a:pt x="60" y="10"/>
                </a:cubicBezTo>
                <a:cubicBezTo>
                  <a:pt x="60" y="11"/>
                  <a:pt x="60" y="11"/>
                  <a:pt x="60" y="11"/>
                </a:cubicBezTo>
                <a:cubicBezTo>
                  <a:pt x="60" y="12"/>
                  <a:pt x="59" y="13"/>
                  <a:pt x="59" y="13"/>
                </a:cubicBezTo>
                <a:cubicBezTo>
                  <a:pt x="59" y="14"/>
                  <a:pt x="59" y="14"/>
                  <a:pt x="58" y="15"/>
                </a:cubicBezTo>
                <a:cubicBezTo>
                  <a:pt x="58" y="16"/>
                  <a:pt x="57" y="17"/>
                  <a:pt x="56" y="18"/>
                </a:cubicBezTo>
                <a:cubicBezTo>
                  <a:pt x="56" y="19"/>
                  <a:pt x="57" y="20"/>
                  <a:pt x="57" y="21"/>
                </a:cubicBezTo>
                <a:cubicBezTo>
                  <a:pt x="58" y="22"/>
                  <a:pt x="58" y="22"/>
                  <a:pt x="59" y="22"/>
                </a:cubicBezTo>
                <a:cubicBezTo>
                  <a:pt x="60" y="22"/>
                  <a:pt x="62" y="22"/>
                  <a:pt x="63" y="2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zh-CN" altLang="en-US" sz="1013"/>
          </a:p>
        </p:txBody>
      </p:sp>
      <p:sp>
        <p:nvSpPr>
          <p:cNvPr id="210" name="Freeform 110"/>
          <p:cNvSpPr>
            <a:spLocks noEditPoints="1"/>
          </p:cNvSpPr>
          <p:nvPr/>
        </p:nvSpPr>
        <p:spPr bwMode="auto">
          <a:xfrm>
            <a:off x="1220589" y="1697894"/>
            <a:ext cx="354465" cy="377361"/>
          </a:xfrm>
          <a:custGeom>
            <a:avLst/>
            <a:gdLst>
              <a:gd name="T0" fmla="*/ 55 w 77"/>
              <a:gd name="T1" fmla="*/ 14 h 59"/>
              <a:gd name="T2" fmla="*/ 4 w 77"/>
              <a:gd name="T3" fmla="*/ 18 h 59"/>
              <a:gd name="T4" fmla="*/ 65 w 77"/>
              <a:gd name="T5" fmla="*/ 55 h 59"/>
              <a:gd name="T6" fmla="*/ 67 w 77"/>
              <a:gd name="T7" fmla="*/ 34 h 59"/>
              <a:gd name="T8" fmla="*/ 68 w 77"/>
              <a:gd name="T9" fmla="*/ 32 h 59"/>
              <a:gd name="T10" fmla="*/ 68 w 77"/>
              <a:gd name="T11" fmla="*/ 31 h 59"/>
              <a:gd name="T12" fmla="*/ 68 w 77"/>
              <a:gd name="T13" fmla="*/ 59 h 59"/>
              <a:gd name="T14" fmla="*/ 2 w 77"/>
              <a:gd name="T15" fmla="*/ 59 h 59"/>
              <a:gd name="T16" fmla="*/ 0 w 77"/>
              <a:gd name="T17" fmla="*/ 57 h 59"/>
              <a:gd name="T18" fmla="*/ 0 w 77"/>
              <a:gd name="T19" fmla="*/ 14 h 59"/>
              <a:gd name="T20" fmla="*/ 10 w 77"/>
              <a:gd name="T21" fmla="*/ 38 h 59"/>
              <a:gd name="T22" fmla="*/ 29 w 77"/>
              <a:gd name="T23" fmla="*/ 41 h 59"/>
              <a:gd name="T24" fmla="*/ 10 w 77"/>
              <a:gd name="T25" fmla="*/ 38 h 59"/>
              <a:gd name="T26" fmla="*/ 10 w 77"/>
              <a:gd name="T27" fmla="*/ 33 h 59"/>
              <a:gd name="T28" fmla="*/ 43 w 77"/>
              <a:gd name="T29" fmla="*/ 30 h 59"/>
              <a:gd name="T30" fmla="*/ 10 w 77"/>
              <a:gd name="T31" fmla="*/ 22 h 59"/>
              <a:gd name="T32" fmla="*/ 43 w 77"/>
              <a:gd name="T33" fmla="*/ 25 h 59"/>
              <a:gd name="T34" fmla="*/ 10 w 77"/>
              <a:gd name="T35" fmla="*/ 22 h 59"/>
              <a:gd name="T36" fmla="*/ 71 w 77"/>
              <a:gd name="T37" fmla="*/ 9 h 59"/>
              <a:gd name="T38" fmla="*/ 67 w 77"/>
              <a:gd name="T39" fmla="*/ 25 h 59"/>
              <a:gd name="T40" fmla="*/ 70 w 77"/>
              <a:gd name="T41" fmla="*/ 24 h 59"/>
              <a:gd name="T42" fmla="*/ 76 w 77"/>
              <a:gd name="T43" fmla="*/ 10 h 59"/>
              <a:gd name="T44" fmla="*/ 75 w 77"/>
              <a:gd name="T45" fmla="*/ 8 h 59"/>
              <a:gd name="T46" fmla="*/ 61 w 77"/>
              <a:gd name="T47" fmla="*/ 9 h 59"/>
              <a:gd name="T48" fmla="*/ 65 w 77"/>
              <a:gd name="T49" fmla="*/ 29 h 59"/>
              <a:gd name="T50" fmla="*/ 52 w 77"/>
              <a:gd name="T51" fmla="*/ 40 h 59"/>
              <a:gd name="T52" fmla="*/ 50 w 77"/>
              <a:gd name="T53" fmla="*/ 49 h 59"/>
              <a:gd name="T54" fmla="*/ 53 w 77"/>
              <a:gd name="T55" fmla="*/ 45 h 59"/>
              <a:gd name="T56" fmla="*/ 54 w 77"/>
              <a:gd name="T57" fmla="*/ 43 h 59"/>
              <a:gd name="T58" fmla="*/ 54 w 77"/>
              <a:gd name="T59" fmla="*/ 46 h 59"/>
              <a:gd name="T60" fmla="*/ 53 w 77"/>
              <a:gd name="T61" fmla="*/ 50 h 59"/>
              <a:gd name="T62" fmla="*/ 59 w 77"/>
              <a:gd name="T63" fmla="*/ 42 h 59"/>
              <a:gd name="T64" fmla="*/ 64 w 77"/>
              <a:gd name="T65" fmla="*/ 30 h 59"/>
              <a:gd name="T66" fmla="*/ 51 w 77"/>
              <a:gd name="T67" fmla="*/ 38 h 59"/>
              <a:gd name="T68" fmla="*/ 64 w 77"/>
              <a:gd name="T69" fmla="*/ 30 h 59"/>
              <a:gd name="T70" fmla="*/ 24 w 77"/>
              <a:gd name="T71" fmla="*/ 52 h 59"/>
              <a:gd name="T72" fmla="*/ 29 w 77"/>
              <a:gd name="T73" fmla="*/ 48 h 59"/>
              <a:gd name="T74" fmla="*/ 30 w 77"/>
              <a:gd name="T75" fmla="*/ 52 h 59"/>
              <a:gd name="T76" fmla="*/ 37 w 77"/>
              <a:gd name="T77" fmla="*/ 50 h 59"/>
              <a:gd name="T78" fmla="*/ 40 w 77"/>
              <a:gd name="T79" fmla="*/ 51 h 59"/>
              <a:gd name="T80" fmla="*/ 40 w 77"/>
              <a:gd name="T81" fmla="*/ 51 h 59"/>
              <a:gd name="T82" fmla="*/ 40 w 77"/>
              <a:gd name="T83" fmla="*/ 54 h 59"/>
              <a:gd name="T84" fmla="*/ 46 w 77"/>
              <a:gd name="T85" fmla="*/ 55 h 59"/>
              <a:gd name="T86" fmla="*/ 43 w 77"/>
              <a:gd name="T87" fmla="*/ 52 h 59"/>
              <a:gd name="T88" fmla="*/ 43 w 77"/>
              <a:gd name="T89" fmla="*/ 52 h 59"/>
              <a:gd name="T90" fmla="*/ 42 w 77"/>
              <a:gd name="T91" fmla="*/ 48 h 59"/>
              <a:gd name="T92" fmla="*/ 39 w 77"/>
              <a:gd name="T93" fmla="*/ 49 h 59"/>
              <a:gd name="T94" fmla="*/ 31 w 77"/>
              <a:gd name="T95" fmla="*/ 49 h 59"/>
              <a:gd name="T96" fmla="*/ 23 w 77"/>
              <a:gd name="T97" fmla="*/ 50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77" h="59">
                <a:moveTo>
                  <a:pt x="2" y="14"/>
                </a:moveTo>
                <a:cubicBezTo>
                  <a:pt x="55" y="14"/>
                  <a:pt x="55" y="14"/>
                  <a:pt x="55" y="14"/>
                </a:cubicBezTo>
                <a:cubicBezTo>
                  <a:pt x="55" y="16"/>
                  <a:pt x="54" y="17"/>
                  <a:pt x="5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4" y="55"/>
                  <a:pt x="4" y="55"/>
                  <a:pt x="4" y="55"/>
                </a:cubicBezTo>
                <a:cubicBezTo>
                  <a:pt x="65" y="55"/>
                  <a:pt x="65" y="55"/>
                  <a:pt x="65" y="55"/>
                </a:cubicBezTo>
                <a:cubicBezTo>
                  <a:pt x="65" y="40"/>
                  <a:pt x="65" y="40"/>
                  <a:pt x="65" y="40"/>
                </a:cubicBezTo>
                <a:cubicBezTo>
                  <a:pt x="65" y="38"/>
                  <a:pt x="66" y="36"/>
                  <a:pt x="67" y="34"/>
                </a:cubicBezTo>
                <a:cubicBezTo>
                  <a:pt x="67" y="34"/>
                  <a:pt x="67" y="34"/>
                  <a:pt x="67" y="34"/>
                </a:cubicBezTo>
                <a:cubicBezTo>
                  <a:pt x="68" y="32"/>
                  <a:pt x="68" y="32"/>
                  <a:pt x="68" y="32"/>
                </a:cubicBezTo>
                <a:cubicBezTo>
                  <a:pt x="68" y="31"/>
                  <a:pt x="68" y="31"/>
                  <a:pt x="68" y="31"/>
                </a:cubicBezTo>
                <a:cubicBezTo>
                  <a:pt x="68" y="31"/>
                  <a:pt x="68" y="31"/>
                  <a:pt x="68" y="31"/>
                </a:cubicBezTo>
                <a:cubicBezTo>
                  <a:pt x="68" y="57"/>
                  <a:pt x="68" y="57"/>
                  <a:pt x="68" y="57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59"/>
                  <a:pt x="66" y="59"/>
                  <a:pt x="66" y="59"/>
                </a:cubicBezTo>
                <a:cubicBezTo>
                  <a:pt x="2" y="59"/>
                  <a:pt x="2" y="59"/>
                  <a:pt x="2" y="59"/>
                </a:cubicBezTo>
                <a:cubicBezTo>
                  <a:pt x="0" y="59"/>
                  <a:pt x="0" y="59"/>
                  <a:pt x="0" y="59"/>
                </a:cubicBezTo>
                <a:cubicBezTo>
                  <a:pt x="0" y="57"/>
                  <a:pt x="0" y="57"/>
                  <a:pt x="0" y="57"/>
                </a:cubicBezTo>
                <a:cubicBezTo>
                  <a:pt x="0" y="16"/>
                  <a:pt x="0" y="16"/>
                  <a:pt x="0" y="16"/>
                </a:cubicBezTo>
                <a:cubicBezTo>
                  <a:pt x="0" y="14"/>
                  <a:pt x="0" y="14"/>
                  <a:pt x="0" y="14"/>
                </a:cubicBezTo>
                <a:cubicBezTo>
                  <a:pt x="2" y="14"/>
                  <a:pt x="2" y="14"/>
                  <a:pt x="2" y="14"/>
                </a:cubicBezTo>
                <a:close/>
                <a:moveTo>
                  <a:pt x="10" y="38"/>
                </a:moveTo>
                <a:cubicBezTo>
                  <a:pt x="10" y="41"/>
                  <a:pt x="10" y="41"/>
                  <a:pt x="10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29" y="38"/>
                  <a:pt x="29" y="38"/>
                  <a:pt x="29" y="38"/>
                </a:cubicBezTo>
                <a:cubicBezTo>
                  <a:pt x="10" y="38"/>
                  <a:pt x="10" y="38"/>
                  <a:pt x="10" y="38"/>
                </a:cubicBezTo>
                <a:close/>
                <a:moveTo>
                  <a:pt x="10" y="30"/>
                </a:moveTo>
                <a:cubicBezTo>
                  <a:pt x="10" y="33"/>
                  <a:pt x="10" y="33"/>
                  <a:pt x="10" y="33"/>
                </a:cubicBezTo>
                <a:cubicBezTo>
                  <a:pt x="43" y="33"/>
                  <a:pt x="43" y="33"/>
                  <a:pt x="43" y="33"/>
                </a:cubicBezTo>
                <a:cubicBezTo>
                  <a:pt x="43" y="30"/>
                  <a:pt x="43" y="30"/>
                  <a:pt x="43" y="30"/>
                </a:cubicBezTo>
                <a:cubicBezTo>
                  <a:pt x="10" y="30"/>
                  <a:pt x="10" y="30"/>
                  <a:pt x="10" y="30"/>
                </a:cubicBezTo>
                <a:close/>
                <a:moveTo>
                  <a:pt x="10" y="22"/>
                </a:moveTo>
                <a:cubicBezTo>
                  <a:pt x="10" y="25"/>
                  <a:pt x="10" y="25"/>
                  <a:pt x="10" y="25"/>
                </a:cubicBezTo>
                <a:cubicBezTo>
                  <a:pt x="43" y="25"/>
                  <a:pt x="43" y="25"/>
                  <a:pt x="43" y="25"/>
                </a:cubicBezTo>
                <a:cubicBezTo>
                  <a:pt x="43" y="22"/>
                  <a:pt x="43" y="22"/>
                  <a:pt x="43" y="22"/>
                </a:cubicBezTo>
                <a:cubicBezTo>
                  <a:pt x="10" y="22"/>
                  <a:pt x="10" y="22"/>
                  <a:pt x="10" y="22"/>
                </a:cubicBezTo>
                <a:close/>
                <a:moveTo>
                  <a:pt x="70" y="12"/>
                </a:moveTo>
                <a:cubicBezTo>
                  <a:pt x="71" y="11"/>
                  <a:pt x="71" y="10"/>
                  <a:pt x="71" y="9"/>
                </a:cubicBezTo>
                <a:cubicBezTo>
                  <a:pt x="74" y="10"/>
                  <a:pt x="74" y="10"/>
                  <a:pt x="74" y="10"/>
                </a:cubicBezTo>
                <a:cubicBezTo>
                  <a:pt x="72" y="13"/>
                  <a:pt x="67" y="24"/>
                  <a:pt x="67" y="25"/>
                </a:cubicBezTo>
                <a:cubicBezTo>
                  <a:pt x="68" y="27"/>
                  <a:pt x="69" y="27"/>
                  <a:pt x="69" y="27"/>
                </a:cubicBezTo>
                <a:cubicBezTo>
                  <a:pt x="70" y="24"/>
                  <a:pt x="70" y="24"/>
                  <a:pt x="70" y="24"/>
                </a:cubicBezTo>
                <a:cubicBezTo>
                  <a:pt x="70" y="24"/>
                  <a:pt x="69" y="24"/>
                  <a:pt x="69" y="24"/>
                </a:cubicBezTo>
                <a:cubicBezTo>
                  <a:pt x="69" y="24"/>
                  <a:pt x="76" y="10"/>
                  <a:pt x="76" y="10"/>
                </a:cubicBezTo>
                <a:cubicBezTo>
                  <a:pt x="77" y="9"/>
                  <a:pt x="77" y="9"/>
                  <a:pt x="77" y="9"/>
                </a:cubicBezTo>
                <a:cubicBezTo>
                  <a:pt x="75" y="8"/>
                  <a:pt x="75" y="8"/>
                  <a:pt x="75" y="8"/>
                </a:cubicBezTo>
                <a:cubicBezTo>
                  <a:pt x="71" y="7"/>
                  <a:pt x="71" y="7"/>
                  <a:pt x="71" y="7"/>
                </a:cubicBezTo>
                <a:cubicBezTo>
                  <a:pt x="71" y="0"/>
                  <a:pt x="65" y="0"/>
                  <a:pt x="61" y="9"/>
                </a:cubicBezTo>
                <a:cubicBezTo>
                  <a:pt x="59" y="15"/>
                  <a:pt x="57" y="20"/>
                  <a:pt x="55" y="25"/>
                </a:cubicBezTo>
                <a:cubicBezTo>
                  <a:pt x="65" y="29"/>
                  <a:pt x="65" y="29"/>
                  <a:pt x="65" y="29"/>
                </a:cubicBezTo>
                <a:cubicBezTo>
                  <a:pt x="67" y="23"/>
                  <a:pt x="69" y="18"/>
                  <a:pt x="70" y="12"/>
                </a:cubicBezTo>
                <a:close/>
                <a:moveTo>
                  <a:pt x="52" y="40"/>
                </a:moveTo>
                <a:cubicBezTo>
                  <a:pt x="49" y="42"/>
                  <a:pt x="49" y="42"/>
                  <a:pt x="49" y="42"/>
                </a:cubicBezTo>
                <a:cubicBezTo>
                  <a:pt x="50" y="49"/>
                  <a:pt x="50" y="49"/>
                  <a:pt x="50" y="49"/>
                </a:cubicBezTo>
                <a:cubicBezTo>
                  <a:pt x="51" y="49"/>
                  <a:pt x="51" y="49"/>
                  <a:pt x="51" y="49"/>
                </a:cubicBezTo>
                <a:cubicBezTo>
                  <a:pt x="53" y="45"/>
                  <a:pt x="53" y="45"/>
                  <a:pt x="53" y="45"/>
                </a:cubicBezTo>
                <a:cubicBezTo>
                  <a:pt x="52" y="45"/>
                  <a:pt x="52" y="44"/>
                  <a:pt x="52" y="44"/>
                </a:cubicBezTo>
                <a:cubicBezTo>
                  <a:pt x="53" y="43"/>
                  <a:pt x="54" y="42"/>
                  <a:pt x="54" y="43"/>
                </a:cubicBezTo>
                <a:cubicBezTo>
                  <a:pt x="55" y="43"/>
                  <a:pt x="55" y="44"/>
                  <a:pt x="55" y="45"/>
                </a:cubicBezTo>
                <a:cubicBezTo>
                  <a:pt x="55" y="45"/>
                  <a:pt x="54" y="46"/>
                  <a:pt x="54" y="46"/>
                </a:cubicBezTo>
                <a:cubicBezTo>
                  <a:pt x="52" y="50"/>
                  <a:pt x="52" y="50"/>
                  <a:pt x="52" y="50"/>
                </a:cubicBezTo>
                <a:cubicBezTo>
                  <a:pt x="53" y="50"/>
                  <a:pt x="53" y="50"/>
                  <a:pt x="53" y="50"/>
                </a:cubicBezTo>
                <a:cubicBezTo>
                  <a:pt x="58" y="46"/>
                  <a:pt x="58" y="46"/>
                  <a:pt x="58" y="46"/>
                </a:cubicBezTo>
                <a:cubicBezTo>
                  <a:pt x="59" y="42"/>
                  <a:pt x="59" y="42"/>
                  <a:pt x="59" y="42"/>
                </a:cubicBezTo>
                <a:cubicBezTo>
                  <a:pt x="52" y="40"/>
                  <a:pt x="52" y="40"/>
                  <a:pt x="52" y="40"/>
                </a:cubicBezTo>
                <a:close/>
                <a:moveTo>
                  <a:pt x="64" y="30"/>
                </a:moveTo>
                <a:cubicBezTo>
                  <a:pt x="55" y="27"/>
                  <a:pt x="55" y="27"/>
                  <a:pt x="55" y="27"/>
                </a:cubicBezTo>
                <a:cubicBezTo>
                  <a:pt x="54" y="31"/>
                  <a:pt x="53" y="34"/>
                  <a:pt x="51" y="38"/>
                </a:cubicBezTo>
                <a:cubicBezTo>
                  <a:pt x="54" y="39"/>
                  <a:pt x="57" y="40"/>
                  <a:pt x="59" y="41"/>
                </a:cubicBezTo>
                <a:cubicBezTo>
                  <a:pt x="61" y="38"/>
                  <a:pt x="63" y="34"/>
                  <a:pt x="64" y="30"/>
                </a:cubicBezTo>
                <a:close/>
                <a:moveTo>
                  <a:pt x="23" y="50"/>
                </a:moveTo>
                <a:cubicBezTo>
                  <a:pt x="24" y="52"/>
                  <a:pt x="24" y="52"/>
                  <a:pt x="24" y="52"/>
                </a:cubicBezTo>
                <a:cubicBezTo>
                  <a:pt x="24" y="52"/>
                  <a:pt x="30" y="46"/>
                  <a:pt x="30" y="47"/>
                </a:cubicBezTo>
                <a:cubicBezTo>
                  <a:pt x="30" y="47"/>
                  <a:pt x="30" y="47"/>
                  <a:pt x="29" y="48"/>
                </a:cubicBezTo>
                <a:cubicBezTo>
                  <a:pt x="28" y="49"/>
                  <a:pt x="28" y="49"/>
                  <a:pt x="28" y="50"/>
                </a:cubicBezTo>
                <a:cubicBezTo>
                  <a:pt x="28" y="51"/>
                  <a:pt x="28" y="52"/>
                  <a:pt x="30" y="52"/>
                </a:cubicBezTo>
                <a:cubicBezTo>
                  <a:pt x="32" y="52"/>
                  <a:pt x="33" y="51"/>
                  <a:pt x="34" y="51"/>
                </a:cubicBezTo>
                <a:cubicBezTo>
                  <a:pt x="35" y="51"/>
                  <a:pt x="36" y="50"/>
                  <a:pt x="37" y="50"/>
                </a:cubicBezTo>
                <a:cubicBezTo>
                  <a:pt x="37" y="51"/>
                  <a:pt x="37" y="51"/>
                  <a:pt x="38" y="51"/>
                </a:cubicBezTo>
                <a:cubicBezTo>
                  <a:pt x="38" y="51"/>
                  <a:pt x="39" y="51"/>
                  <a:pt x="40" y="51"/>
                </a:cubicBezTo>
                <a:cubicBezTo>
                  <a:pt x="40" y="51"/>
                  <a:pt x="40" y="51"/>
                  <a:pt x="40" y="51"/>
                </a:cubicBezTo>
                <a:cubicBezTo>
                  <a:pt x="40" y="51"/>
                  <a:pt x="40" y="51"/>
                  <a:pt x="40" y="51"/>
                </a:cubicBezTo>
                <a:cubicBezTo>
                  <a:pt x="40" y="51"/>
                  <a:pt x="40" y="51"/>
                  <a:pt x="40" y="51"/>
                </a:cubicBezTo>
                <a:cubicBezTo>
                  <a:pt x="40" y="52"/>
                  <a:pt x="40" y="53"/>
                  <a:pt x="40" y="54"/>
                </a:cubicBezTo>
                <a:cubicBezTo>
                  <a:pt x="40" y="55"/>
                  <a:pt x="41" y="55"/>
                  <a:pt x="42" y="55"/>
                </a:cubicBezTo>
                <a:cubicBezTo>
                  <a:pt x="43" y="54"/>
                  <a:pt x="46" y="55"/>
                  <a:pt x="46" y="55"/>
                </a:cubicBezTo>
                <a:cubicBezTo>
                  <a:pt x="46" y="52"/>
                  <a:pt x="46" y="52"/>
                  <a:pt x="46" y="52"/>
                </a:cubicBezTo>
                <a:cubicBezTo>
                  <a:pt x="46" y="52"/>
                  <a:pt x="44" y="52"/>
                  <a:pt x="43" y="52"/>
                </a:cubicBezTo>
                <a:cubicBezTo>
                  <a:pt x="43" y="52"/>
                  <a:pt x="43" y="52"/>
                  <a:pt x="43" y="52"/>
                </a:cubicBezTo>
                <a:cubicBezTo>
                  <a:pt x="43" y="52"/>
                  <a:pt x="43" y="52"/>
                  <a:pt x="43" y="52"/>
                </a:cubicBezTo>
                <a:cubicBezTo>
                  <a:pt x="43" y="51"/>
                  <a:pt x="43" y="51"/>
                  <a:pt x="43" y="51"/>
                </a:cubicBezTo>
                <a:cubicBezTo>
                  <a:pt x="43" y="49"/>
                  <a:pt x="43" y="48"/>
                  <a:pt x="42" y="48"/>
                </a:cubicBezTo>
                <a:cubicBezTo>
                  <a:pt x="41" y="48"/>
                  <a:pt x="40" y="48"/>
                  <a:pt x="39" y="49"/>
                </a:cubicBezTo>
                <a:cubicBezTo>
                  <a:pt x="39" y="49"/>
                  <a:pt x="39" y="49"/>
                  <a:pt x="39" y="49"/>
                </a:cubicBezTo>
                <a:cubicBezTo>
                  <a:pt x="37" y="47"/>
                  <a:pt x="35" y="48"/>
                  <a:pt x="33" y="49"/>
                </a:cubicBezTo>
                <a:cubicBezTo>
                  <a:pt x="33" y="49"/>
                  <a:pt x="32" y="49"/>
                  <a:pt x="31" y="49"/>
                </a:cubicBezTo>
                <a:cubicBezTo>
                  <a:pt x="32" y="48"/>
                  <a:pt x="33" y="48"/>
                  <a:pt x="33" y="47"/>
                </a:cubicBezTo>
                <a:cubicBezTo>
                  <a:pt x="33" y="42"/>
                  <a:pt x="23" y="50"/>
                  <a:pt x="23" y="5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zh-CN" altLang="en-US" sz="1013"/>
          </a:p>
        </p:txBody>
      </p:sp>
      <p:sp>
        <p:nvSpPr>
          <p:cNvPr id="213" name="TextBox 6"/>
          <p:cNvSpPr txBox="1">
            <a:spLocks noChangeArrowheads="1"/>
          </p:cNvSpPr>
          <p:nvPr/>
        </p:nvSpPr>
        <p:spPr bwMode="auto">
          <a:xfrm>
            <a:off x="1563838" y="1981220"/>
            <a:ext cx="2501828" cy="954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1435" tIns="25718" rIns="51435" bIns="25718" numCol="1" anchor="t" anchorCtr="0" compatLnSpc="1">
            <a:prstTxWarp prst="textNoShape">
              <a:avLst/>
            </a:prstTxWarp>
            <a:spAutoFit/>
          </a:bodyPr>
          <a:lstStyle/>
          <a:p>
            <a:pPr marL="285750" indent="-2857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/>
              <a:t>Quantify</a:t>
            </a:r>
          </a:p>
          <a:p>
            <a:pPr marL="285750" indent="-2857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/>
              <a:t>External intervention</a:t>
            </a:r>
            <a:r>
              <a:rPr lang="zh-CN" altLang="en-US" dirty="0"/>
              <a:t> </a:t>
            </a:r>
            <a:endParaRPr lang="en-US" altLang="zh-CN" dirty="0"/>
          </a:p>
          <a:p>
            <a:pPr marL="285750" indent="-2857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/>
              <a:t>Internal self-management</a:t>
            </a:r>
            <a:r>
              <a:rPr lang="zh-CN" altLang="en-US" dirty="0"/>
              <a:t> </a:t>
            </a:r>
            <a:r>
              <a:rPr lang="zh-CN" altLang="zh-CN" sz="1050" dirty="0"/>
              <a:t> </a:t>
            </a:r>
            <a:endParaRPr lang="en-US" altLang="zh-CN" sz="1050" dirty="0"/>
          </a:p>
        </p:txBody>
      </p:sp>
      <p:sp>
        <p:nvSpPr>
          <p:cNvPr id="216" name="TextBox 6"/>
          <p:cNvSpPr txBox="1">
            <a:spLocks noChangeArrowheads="1"/>
          </p:cNvSpPr>
          <p:nvPr/>
        </p:nvSpPr>
        <p:spPr bwMode="auto">
          <a:xfrm>
            <a:off x="5490578" y="2994756"/>
            <a:ext cx="2514752" cy="642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1435" tIns="25718" rIns="51435" bIns="25718" numCol="1" anchor="t" anchorCtr="0" compatLnSpc="1">
            <a:prstTxWarp prst="textNoShape">
              <a:avLst/>
            </a:prstTxWarp>
            <a:spAutoFit/>
          </a:bodyPr>
          <a:lstStyle/>
          <a:p>
            <a:pPr marL="285750" indent="-2857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/>
              <a:t>Lacks</a:t>
            </a:r>
            <a:r>
              <a:rPr lang="zh-CN" altLang="en-US" dirty="0"/>
              <a:t> </a:t>
            </a:r>
            <a:r>
              <a:rPr lang="en-US" altLang="zh-CN" dirty="0"/>
              <a:t>relevant factors</a:t>
            </a:r>
          </a:p>
          <a:p>
            <a:pPr marL="285750" indent="-28575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zh-CN" dirty="0"/>
              <a:t>Individuals</a:t>
            </a:r>
            <a:r>
              <a:rPr lang="zh-CN" altLang="en-US" dirty="0"/>
              <a:t> </a:t>
            </a:r>
            <a:endParaRPr lang="zh-CN" altLang="zh-CN" sz="1050" spc="56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217" name="TextBox 6"/>
          <p:cNvSpPr txBox="1">
            <a:spLocks noChangeArrowheads="1"/>
          </p:cNvSpPr>
          <p:nvPr/>
        </p:nvSpPr>
        <p:spPr bwMode="auto">
          <a:xfrm>
            <a:off x="5490578" y="3641110"/>
            <a:ext cx="1860041" cy="458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1435" tIns="25718" rIns="51435" bIns="25718" numCol="1" anchor="t" anchorCtr="0" compatLnSpc="1">
            <a:prstTxWarp prst="textNoShape">
              <a:avLst/>
            </a:prstTxWarp>
            <a:spAutoFit/>
          </a:bodyPr>
          <a:lstStyle/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000" dirty="0">
                <a:solidFill>
                  <a:schemeClr val="bg1"/>
                </a:solidFill>
                <a:latin typeface="Times New Roman" panose="02020603050405020304" pitchFamily="18" charset="0"/>
              </a:rPr>
              <a:t>Disadvantages</a:t>
            </a:r>
            <a:r>
              <a:rPr lang="zh-CN" altLang="en-US" sz="1200" dirty="0">
                <a:latin typeface="Times New Roman" panose="02020603050405020304" pitchFamily="18" charset="0"/>
              </a:rPr>
              <a:t>  </a:t>
            </a:r>
            <a:endParaRPr lang="zh-CN" altLang="zh-CN" sz="1200" spc="56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218" name="TextBox 6"/>
          <p:cNvSpPr txBox="1">
            <a:spLocks noChangeArrowheads="1"/>
          </p:cNvSpPr>
          <p:nvPr/>
        </p:nvSpPr>
        <p:spPr bwMode="auto">
          <a:xfrm>
            <a:off x="1910463" y="1386439"/>
            <a:ext cx="1860041" cy="458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1435" tIns="25718" rIns="51435" bIns="25718" numCol="1" anchor="t" anchorCtr="0" compatLnSpc="1">
            <a:prstTxWarp prst="textNoShape">
              <a:avLst/>
            </a:prstTxWarp>
            <a:spAutoFit/>
          </a:bodyPr>
          <a:lstStyle/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000" dirty="0">
                <a:solidFill>
                  <a:schemeClr val="bg1"/>
                </a:solidFill>
                <a:latin typeface="Times New Roman" panose="02020603050405020304" pitchFamily="18" charset="0"/>
              </a:rPr>
              <a:t>Advantages</a:t>
            </a:r>
            <a:r>
              <a:rPr lang="zh-CN" altLang="en-US" sz="2000" dirty="0">
                <a:solidFill>
                  <a:schemeClr val="bg1"/>
                </a:solidFill>
                <a:latin typeface="Times New Roman" panose="02020603050405020304" pitchFamily="18" charset="0"/>
              </a:rPr>
              <a:t> </a:t>
            </a:r>
            <a:endParaRPr lang="zh-CN" altLang="zh-CN" sz="2000" spc="56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grpSp>
        <p:nvGrpSpPr>
          <p:cNvPr id="185" name="组合 184"/>
          <p:cNvGrpSpPr/>
          <p:nvPr/>
        </p:nvGrpSpPr>
        <p:grpSpPr>
          <a:xfrm>
            <a:off x="180060" y="261679"/>
            <a:ext cx="279048" cy="394155"/>
            <a:chOff x="2044835" y="1472926"/>
            <a:chExt cx="1309607" cy="1849821"/>
          </a:xfrm>
        </p:grpSpPr>
        <p:sp>
          <p:nvSpPr>
            <p:cNvPr id="186" name="椭圆 1"/>
            <p:cNvSpPr/>
            <p:nvPr/>
          </p:nvSpPr>
          <p:spPr>
            <a:xfrm rot="21199700">
              <a:off x="2044835" y="1548688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chemeClr val="bg1">
                <a:alpha val="7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7" name="椭圆 1"/>
            <p:cNvSpPr/>
            <p:nvPr/>
          </p:nvSpPr>
          <p:spPr>
            <a:xfrm rot="21199700">
              <a:off x="2285459" y="1534663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rgbClr val="00B0F0">
                <a:alpha val="83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8" name="椭圆 1"/>
            <p:cNvSpPr/>
            <p:nvPr/>
          </p:nvSpPr>
          <p:spPr>
            <a:xfrm rot="21199700" flipH="1">
              <a:off x="2692526" y="1472926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rgbClr val="00B0F0">
                <a:alpha val="61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89" name="椭圆 1"/>
            <p:cNvSpPr/>
            <p:nvPr/>
          </p:nvSpPr>
          <p:spPr>
            <a:xfrm rot="21199700" flipH="1">
              <a:off x="2693301" y="1486957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chemeClr val="bg1">
                <a:alpha val="6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0" name="椭圆 12"/>
            <p:cNvSpPr/>
            <p:nvPr/>
          </p:nvSpPr>
          <p:spPr>
            <a:xfrm rot="21199700">
              <a:off x="2390439" y="1514718"/>
              <a:ext cx="476994" cy="115683"/>
            </a:xfrm>
            <a:custGeom>
              <a:avLst/>
              <a:gdLst/>
              <a:ahLst/>
              <a:cxnLst/>
              <a:rect l="l" t="t" r="r" b="b"/>
              <a:pathLst>
                <a:path w="737401" h="178838">
                  <a:moveTo>
                    <a:pt x="340811" y="0"/>
                  </a:moveTo>
                  <a:lnTo>
                    <a:pt x="361116" y="879"/>
                  </a:lnTo>
                  <a:lnTo>
                    <a:pt x="361116" y="442"/>
                  </a:lnTo>
                  <a:lnTo>
                    <a:pt x="365717" y="243"/>
                  </a:lnTo>
                  <a:cubicBezTo>
                    <a:pt x="365825" y="147"/>
                    <a:pt x="365946" y="74"/>
                    <a:pt x="366068" y="0"/>
                  </a:cubicBezTo>
                  <a:lnTo>
                    <a:pt x="368699" y="114"/>
                  </a:lnTo>
                  <a:lnTo>
                    <a:pt x="371330" y="0"/>
                  </a:lnTo>
                  <a:lnTo>
                    <a:pt x="371680" y="243"/>
                  </a:lnTo>
                  <a:lnTo>
                    <a:pt x="376282" y="442"/>
                  </a:lnTo>
                  <a:lnTo>
                    <a:pt x="376282" y="879"/>
                  </a:lnTo>
                  <a:lnTo>
                    <a:pt x="396589" y="0"/>
                  </a:lnTo>
                  <a:cubicBezTo>
                    <a:pt x="494035" y="657"/>
                    <a:pt x="614647" y="25664"/>
                    <a:pt x="737401" y="78657"/>
                  </a:cubicBezTo>
                  <a:cubicBezTo>
                    <a:pt x="726903" y="134710"/>
                    <a:pt x="565744" y="178838"/>
                    <a:pt x="368700" y="178838"/>
                  </a:cubicBezTo>
                  <a:cubicBezTo>
                    <a:pt x="171657" y="178838"/>
                    <a:pt x="10498" y="134710"/>
                    <a:pt x="0" y="78657"/>
                  </a:cubicBezTo>
                  <a:cubicBezTo>
                    <a:pt x="122753" y="25664"/>
                    <a:pt x="243365" y="657"/>
                    <a:pt x="340811" y="0"/>
                  </a:cubicBezTo>
                  <a:close/>
                </a:path>
              </a:pathLst>
            </a:custGeom>
            <a:solidFill>
              <a:schemeClr val="bg1">
                <a:alpha val="6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191" name="组合 190"/>
            <p:cNvGrpSpPr/>
            <p:nvPr/>
          </p:nvGrpSpPr>
          <p:grpSpPr>
            <a:xfrm>
              <a:off x="2660429" y="2876775"/>
              <a:ext cx="328970" cy="445972"/>
              <a:chOff x="2592215" y="2837140"/>
              <a:chExt cx="459661" cy="623145"/>
            </a:xfrm>
          </p:grpSpPr>
          <p:sp>
            <p:nvSpPr>
              <p:cNvPr id="192" name="矩形 191"/>
              <p:cNvSpPr/>
              <p:nvPr/>
            </p:nvSpPr>
            <p:spPr>
              <a:xfrm rot="20899700">
                <a:off x="2620727" y="28751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05" name="矩形 204"/>
              <p:cNvSpPr/>
              <p:nvPr/>
            </p:nvSpPr>
            <p:spPr>
              <a:xfrm rot="21499700">
                <a:off x="2945714" y="2837140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06" name="矩形 205"/>
              <p:cNvSpPr/>
              <p:nvPr/>
            </p:nvSpPr>
            <p:spPr>
              <a:xfrm rot="21259700">
                <a:off x="2827857" y="2850926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07" name="矩形 206"/>
              <p:cNvSpPr/>
              <p:nvPr/>
            </p:nvSpPr>
            <p:spPr>
              <a:xfrm rot="21139700">
                <a:off x="2725042" y="28629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08" name="矩形 17"/>
              <p:cNvSpPr/>
              <p:nvPr/>
            </p:nvSpPr>
            <p:spPr>
              <a:xfrm rot="21199700">
                <a:off x="2592215" y="3136526"/>
                <a:ext cx="459661" cy="323759"/>
              </a:xfrm>
              <a:custGeom>
                <a:avLst/>
                <a:gdLst>
                  <a:gd name="connsiteX0" fmla="*/ 95250 w 995288"/>
                  <a:gd name="connsiteY0" fmla="*/ 0 h 932556"/>
                  <a:gd name="connsiteX1" fmla="*/ 887338 w 995288"/>
                  <a:gd name="connsiteY1" fmla="*/ 0 h 932556"/>
                  <a:gd name="connsiteX2" fmla="*/ 995288 w 995288"/>
                  <a:gd name="connsiteY2" fmla="*/ 648072 h 932556"/>
                  <a:gd name="connsiteX3" fmla="*/ 0 w 995288"/>
                  <a:gd name="connsiteY3" fmla="*/ 654422 h 932556"/>
                  <a:gd name="connsiteX4" fmla="*/ 95250 w 995288"/>
                  <a:gd name="connsiteY4" fmla="*/ 0 h 9325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95288" h="932556">
                    <a:moveTo>
                      <a:pt x="95250" y="0"/>
                    </a:moveTo>
                    <a:cubicBezTo>
                      <a:pt x="352609" y="66552"/>
                      <a:pt x="629980" y="84299"/>
                      <a:pt x="887338" y="0"/>
                    </a:cubicBezTo>
                    <a:lnTo>
                      <a:pt x="995288" y="648072"/>
                    </a:lnTo>
                    <a:cubicBezTo>
                      <a:pt x="959859" y="1054472"/>
                      <a:pt x="10029" y="997322"/>
                      <a:pt x="0" y="654422"/>
                    </a:cubicBezTo>
                    <a:lnTo>
                      <a:pt x="95250" y="0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sp>
        <p:nvSpPr>
          <p:cNvPr id="48" name="矩形 47">
            <a:extLst>
              <a:ext uri="{FF2B5EF4-FFF2-40B4-BE49-F238E27FC236}">
                <a16:creationId xmlns="" xmlns:a16="http://schemas.microsoft.com/office/drawing/2014/main" id="{40F2DDF8-ADF7-0D4B-BA03-0862BE720261}"/>
              </a:ext>
            </a:extLst>
          </p:cNvPr>
          <p:cNvSpPr/>
          <p:nvPr/>
        </p:nvSpPr>
        <p:spPr>
          <a:xfrm>
            <a:off x="501334" y="130943"/>
            <a:ext cx="311259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en-US" altLang="zh-CN" sz="1800" dirty="0">
                <a:solidFill>
                  <a:schemeClr val="bg1"/>
                </a:solidFill>
              </a:rPr>
              <a:t>Theory and investigation</a:t>
            </a:r>
            <a:r>
              <a:rPr lang="zh-CN" altLang="zh-CN" sz="3200" dirty="0">
                <a:solidFill>
                  <a:schemeClr val="bg1"/>
                </a:solidFill>
              </a:rPr>
              <a:t> </a:t>
            </a:r>
            <a:endParaRPr lang="zh-CN" altLang="en-US" sz="3200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pic>
        <p:nvPicPr>
          <p:cNvPr id="5" name="图形 4" descr="帮助 纯色填充">
            <a:extLst>
              <a:ext uri="{FF2B5EF4-FFF2-40B4-BE49-F238E27FC236}">
                <a16:creationId xmlns="" xmlns:a16="http://schemas.microsoft.com/office/drawing/2014/main" id="{A2667EB3-CFF0-B34F-B435-C8C6A77427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14800" y="232179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619851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31000" decel="690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1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1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6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6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任意多边形 26"/>
          <p:cNvSpPr/>
          <p:nvPr/>
        </p:nvSpPr>
        <p:spPr>
          <a:xfrm>
            <a:off x="2741222" y="1525086"/>
            <a:ext cx="3641058" cy="3618415"/>
          </a:xfrm>
          <a:custGeom>
            <a:avLst/>
            <a:gdLst>
              <a:gd name="connsiteX0" fmla="*/ 2064792 w 4854744"/>
              <a:gd name="connsiteY0" fmla="*/ 6641 h 4824553"/>
              <a:gd name="connsiteX1" fmla="*/ 2101987 w 4854744"/>
              <a:gd name="connsiteY1" fmla="*/ 7290 h 4824553"/>
              <a:gd name="connsiteX2" fmla="*/ 2099589 w 4854744"/>
              <a:gd name="connsiteY2" fmla="*/ 23276 h 4824553"/>
              <a:gd name="connsiteX3" fmla="*/ 1264726 w 4854744"/>
              <a:gd name="connsiteY3" fmla="*/ 2687404 h 4824553"/>
              <a:gd name="connsiteX4" fmla="*/ 265126 w 4854744"/>
              <a:gd name="connsiteY4" fmla="*/ 4650437 h 4824553"/>
              <a:gd name="connsiteX5" fmla="*/ 152915 w 4854744"/>
              <a:gd name="connsiteY5" fmla="*/ 4824553 h 4824553"/>
              <a:gd name="connsiteX6" fmla="*/ 0 w 4854744"/>
              <a:gd name="connsiteY6" fmla="*/ 4824553 h 4824553"/>
              <a:gd name="connsiteX7" fmla="*/ 152340 w 4854744"/>
              <a:gd name="connsiteY7" fmla="*/ 4601012 h 4824553"/>
              <a:gd name="connsiteX8" fmla="*/ 1264939 w 4854744"/>
              <a:gd name="connsiteY8" fmla="*/ 2463658 h 4824553"/>
              <a:gd name="connsiteX9" fmla="*/ 2029159 w 4854744"/>
              <a:gd name="connsiteY9" fmla="*/ 178458 h 4824553"/>
              <a:gd name="connsiteX10" fmla="*/ 2741823 w 4854744"/>
              <a:gd name="connsiteY10" fmla="*/ 0 h 4824553"/>
              <a:gd name="connsiteX11" fmla="*/ 2779730 w 4854744"/>
              <a:gd name="connsiteY11" fmla="*/ 0 h 4824553"/>
              <a:gd name="connsiteX12" fmla="*/ 2813143 w 4854744"/>
              <a:gd name="connsiteY12" fmla="*/ 161116 h 4824553"/>
              <a:gd name="connsiteX13" fmla="*/ 3577363 w 4854744"/>
              <a:gd name="connsiteY13" fmla="*/ 2446316 h 4824553"/>
              <a:gd name="connsiteX14" fmla="*/ 4843961 w 4854744"/>
              <a:gd name="connsiteY14" fmla="*/ 4809645 h 4824553"/>
              <a:gd name="connsiteX15" fmla="*/ 4854744 w 4854744"/>
              <a:gd name="connsiteY15" fmla="*/ 4824180 h 4824553"/>
              <a:gd name="connsiteX16" fmla="*/ 4833381 w 4854744"/>
              <a:gd name="connsiteY16" fmla="*/ 4824553 h 4824553"/>
              <a:gd name="connsiteX17" fmla="*/ 4700563 w 4854744"/>
              <a:gd name="connsiteY17" fmla="*/ 4824553 h 4824553"/>
              <a:gd name="connsiteX18" fmla="*/ 4577177 w 4854744"/>
              <a:gd name="connsiteY18" fmla="*/ 4633095 h 4824553"/>
              <a:gd name="connsiteX19" fmla="*/ 3577576 w 4854744"/>
              <a:gd name="connsiteY19" fmla="*/ 2670062 h 4824553"/>
              <a:gd name="connsiteX20" fmla="*/ 2742713 w 4854744"/>
              <a:gd name="connsiteY20" fmla="*/ 5933 h 4824553"/>
              <a:gd name="connsiteX21" fmla="*/ 2133581 w 4854744"/>
              <a:gd name="connsiteY21" fmla="*/ 0 h 4824553"/>
              <a:gd name="connsiteX22" fmla="*/ 2711431 w 4854744"/>
              <a:gd name="connsiteY22" fmla="*/ 0 h 4824553"/>
              <a:gd name="connsiteX23" fmla="*/ 2717847 w 4854744"/>
              <a:gd name="connsiteY23" fmla="*/ 41060 h 4824553"/>
              <a:gd name="connsiteX24" fmla="*/ 3368051 w 4854744"/>
              <a:gd name="connsiteY24" fmla="*/ 2361276 h 4824553"/>
              <a:gd name="connsiteX25" fmla="*/ 4516154 w 4854744"/>
              <a:gd name="connsiteY25" fmla="*/ 4784386 h 4824553"/>
              <a:gd name="connsiteX26" fmla="*/ 4542976 w 4854744"/>
              <a:gd name="connsiteY26" fmla="*/ 4824553 h 4824553"/>
              <a:gd name="connsiteX27" fmla="*/ 310907 w 4854744"/>
              <a:gd name="connsiteY27" fmla="*/ 4824553 h 4824553"/>
              <a:gd name="connsiteX28" fmla="*/ 326148 w 4854744"/>
              <a:gd name="connsiteY28" fmla="*/ 4801728 h 4824553"/>
              <a:gd name="connsiteX29" fmla="*/ 1474251 w 4854744"/>
              <a:gd name="connsiteY29" fmla="*/ 2378618 h 4824553"/>
              <a:gd name="connsiteX30" fmla="*/ 2124455 w 4854744"/>
              <a:gd name="connsiteY30" fmla="*/ 58402 h 4824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854744" h="4824553">
                <a:moveTo>
                  <a:pt x="2064792" y="6641"/>
                </a:moveTo>
                <a:lnTo>
                  <a:pt x="2101987" y="7290"/>
                </a:lnTo>
                <a:lnTo>
                  <a:pt x="2099589" y="23276"/>
                </a:lnTo>
                <a:cubicBezTo>
                  <a:pt x="1975364" y="742890"/>
                  <a:pt x="1687262" y="1687788"/>
                  <a:pt x="1264726" y="2687404"/>
                </a:cubicBezTo>
                <a:cubicBezTo>
                  <a:pt x="947825" y="3437117"/>
                  <a:pt x="600305" y="4111144"/>
                  <a:pt x="265126" y="4650437"/>
                </a:cubicBezTo>
                <a:lnTo>
                  <a:pt x="152915" y="4824553"/>
                </a:lnTo>
                <a:lnTo>
                  <a:pt x="0" y="4824553"/>
                </a:lnTo>
                <a:lnTo>
                  <a:pt x="152340" y="4601012"/>
                </a:lnTo>
                <a:cubicBezTo>
                  <a:pt x="516174" y="4046276"/>
                  <a:pt x="908478" y="3303628"/>
                  <a:pt x="1264939" y="2463658"/>
                </a:cubicBezTo>
                <a:cubicBezTo>
                  <a:pt x="1621401" y="1623687"/>
                  <a:pt x="1882965" y="825556"/>
                  <a:pt x="2029159" y="178458"/>
                </a:cubicBezTo>
                <a:close/>
                <a:moveTo>
                  <a:pt x="2741823" y="0"/>
                </a:moveTo>
                <a:lnTo>
                  <a:pt x="2779730" y="0"/>
                </a:lnTo>
                <a:lnTo>
                  <a:pt x="2813143" y="161116"/>
                </a:lnTo>
                <a:cubicBezTo>
                  <a:pt x="2959337" y="808214"/>
                  <a:pt x="3220901" y="1606345"/>
                  <a:pt x="3577363" y="2446316"/>
                </a:cubicBezTo>
                <a:cubicBezTo>
                  <a:pt x="3984748" y="3406281"/>
                  <a:pt x="4438947" y="4239133"/>
                  <a:pt x="4843961" y="4809645"/>
                </a:cubicBezTo>
                <a:lnTo>
                  <a:pt x="4854744" y="4824180"/>
                </a:lnTo>
                <a:lnTo>
                  <a:pt x="4833381" y="4824553"/>
                </a:lnTo>
                <a:lnTo>
                  <a:pt x="4700563" y="4824553"/>
                </a:lnTo>
                <a:lnTo>
                  <a:pt x="4577177" y="4633095"/>
                </a:lnTo>
                <a:cubicBezTo>
                  <a:pt x="4241997" y="4093802"/>
                  <a:pt x="3894477" y="3419775"/>
                  <a:pt x="3577576" y="2670062"/>
                </a:cubicBezTo>
                <a:cubicBezTo>
                  <a:pt x="3155040" y="1670446"/>
                  <a:pt x="2866938" y="725548"/>
                  <a:pt x="2742713" y="5933"/>
                </a:cubicBezTo>
                <a:close/>
                <a:moveTo>
                  <a:pt x="2133581" y="0"/>
                </a:moveTo>
                <a:lnTo>
                  <a:pt x="2711431" y="0"/>
                </a:lnTo>
                <a:lnTo>
                  <a:pt x="2717847" y="41060"/>
                </a:lnTo>
                <a:cubicBezTo>
                  <a:pt x="2831841" y="694599"/>
                  <a:pt x="3053590" y="1504696"/>
                  <a:pt x="3368051" y="2361276"/>
                </a:cubicBezTo>
                <a:cubicBezTo>
                  <a:pt x="3727436" y="3340224"/>
                  <a:pt x="4139867" y="4194531"/>
                  <a:pt x="4516154" y="4784386"/>
                </a:cubicBezTo>
                <a:lnTo>
                  <a:pt x="4542976" y="4824553"/>
                </a:lnTo>
                <a:lnTo>
                  <a:pt x="310907" y="4824553"/>
                </a:lnTo>
                <a:lnTo>
                  <a:pt x="326148" y="4801728"/>
                </a:lnTo>
                <a:cubicBezTo>
                  <a:pt x="702435" y="4211873"/>
                  <a:pt x="1114866" y="3357566"/>
                  <a:pt x="1474251" y="2378618"/>
                </a:cubicBezTo>
                <a:cubicBezTo>
                  <a:pt x="1788712" y="1522038"/>
                  <a:pt x="2010461" y="711941"/>
                  <a:pt x="2124455" y="58402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88000">
                <a:schemeClr val="bg1">
                  <a:lumMod val="85000"/>
                  <a:alpha val="10000"/>
                </a:schemeClr>
              </a:gs>
            </a:gsLst>
            <a:lin ang="54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013"/>
          </a:p>
        </p:txBody>
      </p:sp>
      <p:grpSp>
        <p:nvGrpSpPr>
          <p:cNvPr id="28" name="组合 27"/>
          <p:cNvGrpSpPr/>
          <p:nvPr/>
        </p:nvGrpSpPr>
        <p:grpSpPr>
          <a:xfrm>
            <a:off x="4550298" y="1781321"/>
            <a:ext cx="75839" cy="3306214"/>
            <a:chOff x="6067063" y="2375094"/>
            <a:chExt cx="101119" cy="4408285"/>
          </a:xfrm>
          <a:gradFill>
            <a:gsLst>
              <a:gs pos="0">
                <a:srgbClr val="E4E4E4"/>
              </a:gs>
              <a:gs pos="100000">
                <a:srgbClr val="FEFEFE"/>
              </a:gs>
            </a:gsLst>
            <a:lin ang="3600000" scaled="0"/>
          </a:gradFill>
          <a:effectLst/>
        </p:grpSpPr>
        <p:sp>
          <p:nvSpPr>
            <p:cNvPr id="29" name="矩形 28"/>
            <p:cNvSpPr/>
            <p:nvPr/>
          </p:nvSpPr>
          <p:spPr>
            <a:xfrm>
              <a:off x="6067069" y="2375094"/>
              <a:ext cx="101113" cy="33997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13"/>
            </a:p>
          </p:txBody>
        </p:sp>
        <p:sp>
          <p:nvSpPr>
            <p:cNvPr id="30" name="矩形 29"/>
            <p:cNvSpPr/>
            <p:nvPr/>
          </p:nvSpPr>
          <p:spPr>
            <a:xfrm>
              <a:off x="6067068" y="3056711"/>
              <a:ext cx="101113" cy="33997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13"/>
            </a:p>
          </p:txBody>
        </p:sp>
        <p:sp>
          <p:nvSpPr>
            <p:cNvPr id="31" name="矩形 30"/>
            <p:cNvSpPr/>
            <p:nvPr/>
          </p:nvSpPr>
          <p:spPr>
            <a:xfrm>
              <a:off x="6067067" y="3738328"/>
              <a:ext cx="101113" cy="33997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13"/>
            </a:p>
          </p:txBody>
        </p:sp>
        <p:sp>
          <p:nvSpPr>
            <p:cNvPr id="32" name="矩形 31"/>
            <p:cNvSpPr/>
            <p:nvPr/>
          </p:nvSpPr>
          <p:spPr>
            <a:xfrm>
              <a:off x="6067066" y="4414598"/>
              <a:ext cx="101113" cy="33997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13"/>
            </a:p>
          </p:txBody>
        </p:sp>
        <p:sp>
          <p:nvSpPr>
            <p:cNvPr id="33" name="矩形 32"/>
            <p:cNvSpPr/>
            <p:nvPr/>
          </p:nvSpPr>
          <p:spPr>
            <a:xfrm>
              <a:off x="6067065" y="5090868"/>
              <a:ext cx="101113" cy="33997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13"/>
            </a:p>
          </p:txBody>
        </p:sp>
        <p:sp>
          <p:nvSpPr>
            <p:cNvPr id="34" name="矩形 33"/>
            <p:cNvSpPr/>
            <p:nvPr/>
          </p:nvSpPr>
          <p:spPr>
            <a:xfrm>
              <a:off x="6067064" y="5767138"/>
              <a:ext cx="101113" cy="33997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13"/>
            </a:p>
          </p:txBody>
        </p:sp>
        <p:sp>
          <p:nvSpPr>
            <p:cNvPr id="55" name="矩形 54"/>
            <p:cNvSpPr/>
            <p:nvPr/>
          </p:nvSpPr>
          <p:spPr>
            <a:xfrm>
              <a:off x="6067063" y="6443408"/>
              <a:ext cx="101113" cy="339971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013"/>
            </a:p>
          </p:txBody>
        </p:sp>
      </p:grpSp>
      <p:sp>
        <p:nvSpPr>
          <p:cNvPr id="58" name="文本框 57"/>
          <p:cNvSpPr txBox="1"/>
          <p:nvPr/>
        </p:nvSpPr>
        <p:spPr>
          <a:xfrm>
            <a:off x="5335254" y="2165492"/>
            <a:ext cx="31409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/>
              <a:t>Review</a:t>
            </a:r>
            <a:r>
              <a:rPr lang="zh-CN" altLang="en-US" sz="2000" dirty="0"/>
              <a:t> </a:t>
            </a:r>
            <a:r>
              <a:rPr lang="en-US" altLang="zh-CN" sz="2000" dirty="0"/>
              <a:t> on Online education</a:t>
            </a:r>
            <a:endParaRPr lang="zh-CN" altLang="zh-CN" sz="2000" dirty="0"/>
          </a:p>
        </p:txBody>
      </p:sp>
      <p:sp>
        <p:nvSpPr>
          <p:cNvPr id="59" name="文本框 58"/>
          <p:cNvSpPr txBox="1"/>
          <p:nvPr/>
        </p:nvSpPr>
        <p:spPr>
          <a:xfrm>
            <a:off x="5512115" y="2547380"/>
            <a:ext cx="31409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</a:rPr>
              <a:t>Great change the traditional education model</a:t>
            </a:r>
            <a:r>
              <a:rPr lang="zh-CN" altLang="zh-CN" sz="1200" dirty="0">
                <a:solidFill>
                  <a:schemeClr val="bg1"/>
                </a:solidFill>
              </a:rPr>
              <a:t> </a:t>
            </a:r>
            <a:endParaRPr lang="en-US" altLang="zh-CN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</a:rPr>
              <a:t>Supplement rather than a replacement before 2020</a:t>
            </a:r>
            <a:r>
              <a:rPr lang="zh-CN" altLang="zh-CN" sz="1200" dirty="0">
                <a:solidFill>
                  <a:schemeClr val="bg1"/>
                </a:solidFill>
              </a:rPr>
              <a:t> </a:t>
            </a:r>
            <a:endParaRPr lang="zh-CN" altLang="en-US" sz="11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0" name="文本框 59"/>
          <p:cNvSpPr txBox="1"/>
          <p:nvPr/>
        </p:nvSpPr>
        <p:spPr>
          <a:xfrm>
            <a:off x="524686" y="1511191"/>
            <a:ext cx="43918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/>
              <a:t>Review</a:t>
            </a:r>
            <a:r>
              <a:rPr lang="zh-CN" altLang="en-US" sz="2000" dirty="0"/>
              <a:t> </a:t>
            </a:r>
            <a:r>
              <a:rPr lang="en-US" altLang="zh-CN" sz="2000" dirty="0"/>
              <a:t>academic</a:t>
            </a:r>
            <a:r>
              <a:rPr lang="zh-CN" altLang="en-US" sz="2000" dirty="0"/>
              <a:t> </a:t>
            </a:r>
            <a:r>
              <a:rPr lang="en-US" altLang="zh-CN" sz="2000" dirty="0"/>
              <a:t>procrastination</a:t>
            </a:r>
            <a:endParaRPr lang="zh-CN" altLang="zh-CN" sz="2000" dirty="0"/>
          </a:p>
        </p:txBody>
      </p:sp>
      <p:sp>
        <p:nvSpPr>
          <p:cNvPr id="61" name="文本框 60"/>
          <p:cNvSpPr txBox="1"/>
          <p:nvPr/>
        </p:nvSpPr>
        <p:spPr>
          <a:xfrm>
            <a:off x="475893" y="2002734"/>
            <a:ext cx="39111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bg1"/>
                </a:solidFill>
              </a:rPr>
              <a:t>Chinese international students</a:t>
            </a:r>
            <a:r>
              <a:rPr lang="zh-CN" altLang="zh-CN" sz="1400" dirty="0">
                <a:solidFill>
                  <a:schemeClr val="bg1"/>
                </a:solidFill>
              </a:rPr>
              <a:t> </a:t>
            </a:r>
            <a:endParaRPr lang="en-US" altLang="zh-CN" sz="1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bg1"/>
                </a:solidFill>
              </a:rPr>
              <a:t>Self-efficacy and extra interventions</a:t>
            </a:r>
            <a:r>
              <a:rPr lang="zh-CN" altLang="zh-CN" sz="1400" dirty="0">
                <a:solidFill>
                  <a:schemeClr val="bg1"/>
                </a:solidFill>
              </a:rPr>
              <a:t> </a:t>
            </a:r>
            <a:endParaRPr lang="en-US" altLang="zh-CN" sz="1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Emotion ——</a:t>
            </a:r>
            <a:r>
              <a:rPr lang="zh-CN" altLang="en-US" sz="1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4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press anxious  </a:t>
            </a:r>
          </a:p>
        </p:txBody>
      </p:sp>
      <p:grpSp>
        <p:nvGrpSpPr>
          <p:cNvPr id="36" name="组合 35"/>
          <p:cNvGrpSpPr/>
          <p:nvPr/>
        </p:nvGrpSpPr>
        <p:grpSpPr>
          <a:xfrm>
            <a:off x="180060" y="261679"/>
            <a:ext cx="279048" cy="394155"/>
            <a:chOff x="2044835" y="1472926"/>
            <a:chExt cx="1309607" cy="1849821"/>
          </a:xfrm>
        </p:grpSpPr>
        <p:sp>
          <p:nvSpPr>
            <p:cNvPr id="37" name="椭圆 1"/>
            <p:cNvSpPr/>
            <p:nvPr/>
          </p:nvSpPr>
          <p:spPr>
            <a:xfrm rot="21199700">
              <a:off x="2044835" y="1548688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chemeClr val="bg1">
                <a:alpha val="7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8" name="椭圆 1"/>
            <p:cNvSpPr/>
            <p:nvPr/>
          </p:nvSpPr>
          <p:spPr>
            <a:xfrm rot="21199700">
              <a:off x="2285459" y="1534663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rgbClr val="00B0F0">
                <a:alpha val="83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9" name="椭圆 1"/>
            <p:cNvSpPr/>
            <p:nvPr/>
          </p:nvSpPr>
          <p:spPr>
            <a:xfrm rot="21199700" flipH="1">
              <a:off x="2692526" y="1472926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rgbClr val="00B0F0">
                <a:alpha val="61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0" name="椭圆 1"/>
            <p:cNvSpPr/>
            <p:nvPr/>
          </p:nvSpPr>
          <p:spPr>
            <a:xfrm rot="21199700" flipH="1">
              <a:off x="2693301" y="1486957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chemeClr val="bg1">
                <a:alpha val="6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1" name="椭圆 12"/>
            <p:cNvSpPr/>
            <p:nvPr/>
          </p:nvSpPr>
          <p:spPr>
            <a:xfrm rot="21199700">
              <a:off x="2390439" y="1514718"/>
              <a:ext cx="476994" cy="115683"/>
            </a:xfrm>
            <a:custGeom>
              <a:avLst/>
              <a:gdLst/>
              <a:ahLst/>
              <a:cxnLst/>
              <a:rect l="l" t="t" r="r" b="b"/>
              <a:pathLst>
                <a:path w="737401" h="178838">
                  <a:moveTo>
                    <a:pt x="340811" y="0"/>
                  </a:moveTo>
                  <a:lnTo>
                    <a:pt x="361116" y="879"/>
                  </a:lnTo>
                  <a:lnTo>
                    <a:pt x="361116" y="442"/>
                  </a:lnTo>
                  <a:lnTo>
                    <a:pt x="365717" y="243"/>
                  </a:lnTo>
                  <a:cubicBezTo>
                    <a:pt x="365825" y="147"/>
                    <a:pt x="365946" y="74"/>
                    <a:pt x="366068" y="0"/>
                  </a:cubicBezTo>
                  <a:lnTo>
                    <a:pt x="368699" y="114"/>
                  </a:lnTo>
                  <a:lnTo>
                    <a:pt x="371330" y="0"/>
                  </a:lnTo>
                  <a:lnTo>
                    <a:pt x="371680" y="243"/>
                  </a:lnTo>
                  <a:lnTo>
                    <a:pt x="376282" y="442"/>
                  </a:lnTo>
                  <a:lnTo>
                    <a:pt x="376282" y="879"/>
                  </a:lnTo>
                  <a:lnTo>
                    <a:pt x="396589" y="0"/>
                  </a:lnTo>
                  <a:cubicBezTo>
                    <a:pt x="494035" y="657"/>
                    <a:pt x="614647" y="25664"/>
                    <a:pt x="737401" y="78657"/>
                  </a:cubicBezTo>
                  <a:cubicBezTo>
                    <a:pt x="726903" y="134710"/>
                    <a:pt x="565744" y="178838"/>
                    <a:pt x="368700" y="178838"/>
                  </a:cubicBezTo>
                  <a:cubicBezTo>
                    <a:pt x="171657" y="178838"/>
                    <a:pt x="10498" y="134710"/>
                    <a:pt x="0" y="78657"/>
                  </a:cubicBezTo>
                  <a:cubicBezTo>
                    <a:pt x="122753" y="25664"/>
                    <a:pt x="243365" y="657"/>
                    <a:pt x="340811" y="0"/>
                  </a:cubicBezTo>
                  <a:close/>
                </a:path>
              </a:pathLst>
            </a:custGeom>
            <a:solidFill>
              <a:schemeClr val="bg1">
                <a:alpha val="6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42" name="组合 41"/>
            <p:cNvGrpSpPr/>
            <p:nvPr/>
          </p:nvGrpSpPr>
          <p:grpSpPr>
            <a:xfrm>
              <a:off x="2660429" y="2876775"/>
              <a:ext cx="328970" cy="445972"/>
              <a:chOff x="2592215" y="2837140"/>
              <a:chExt cx="459661" cy="623145"/>
            </a:xfrm>
          </p:grpSpPr>
          <p:sp>
            <p:nvSpPr>
              <p:cNvPr id="43" name="矩形 42"/>
              <p:cNvSpPr/>
              <p:nvPr/>
            </p:nvSpPr>
            <p:spPr>
              <a:xfrm rot="20899700">
                <a:off x="2620727" y="28751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矩形 43"/>
              <p:cNvSpPr/>
              <p:nvPr/>
            </p:nvSpPr>
            <p:spPr>
              <a:xfrm rot="21499700">
                <a:off x="2945714" y="2837140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5" name="矩形 44"/>
              <p:cNvSpPr/>
              <p:nvPr/>
            </p:nvSpPr>
            <p:spPr>
              <a:xfrm rot="21259700">
                <a:off x="2827857" y="2850926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6" name="矩形 45"/>
              <p:cNvSpPr/>
              <p:nvPr/>
            </p:nvSpPr>
            <p:spPr>
              <a:xfrm rot="21139700">
                <a:off x="2725042" y="28629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7" name="矩形 17"/>
              <p:cNvSpPr/>
              <p:nvPr/>
            </p:nvSpPr>
            <p:spPr>
              <a:xfrm rot="21199700">
                <a:off x="2592215" y="3136526"/>
                <a:ext cx="459661" cy="323759"/>
              </a:xfrm>
              <a:custGeom>
                <a:avLst/>
                <a:gdLst>
                  <a:gd name="connsiteX0" fmla="*/ 95250 w 995288"/>
                  <a:gd name="connsiteY0" fmla="*/ 0 h 932556"/>
                  <a:gd name="connsiteX1" fmla="*/ 887338 w 995288"/>
                  <a:gd name="connsiteY1" fmla="*/ 0 h 932556"/>
                  <a:gd name="connsiteX2" fmla="*/ 995288 w 995288"/>
                  <a:gd name="connsiteY2" fmla="*/ 648072 h 932556"/>
                  <a:gd name="connsiteX3" fmla="*/ 0 w 995288"/>
                  <a:gd name="connsiteY3" fmla="*/ 654422 h 932556"/>
                  <a:gd name="connsiteX4" fmla="*/ 95250 w 995288"/>
                  <a:gd name="connsiteY4" fmla="*/ 0 h 9325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95288" h="932556">
                    <a:moveTo>
                      <a:pt x="95250" y="0"/>
                    </a:moveTo>
                    <a:cubicBezTo>
                      <a:pt x="352609" y="66552"/>
                      <a:pt x="629980" y="84299"/>
                      <a:pt x="887338" y="0"/>
                    </a:cubicBezTo>
                    <a:lnTo>
                      <a:pt x="995288" y="648072"/>
                    </a:lnTo>
                    <a:cubicBezTo>
                      <a:pt x="959859" y="1054472"/>
                      <a:pt x="10029" y="997322"/>
                      <a:pt x="0" y="654422"/>
                    </a:cubicBezTo>
                    <a:lnTo>
                      <a:pt x="95250" y="0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sp>
        <p:nvSpPr>
          <p:cNvPr id="48" name="矩形 47">
            <a:extLst>
              <a:ext uri="{FF2B5EF4-FFF2-40B4-BE49-F238E27FC236}">
                <a16:creationId xmlns="" xmlns:a16="http://schemas.microsoft.com/office/drawing/2014/main" id="{824C811E-0A89-3547-A37E-FDAA03D1A831}"/>
              </a:ext>
            </a:extLst>
          </p:cNvPr>
          <p:cNvSpPr/>
          <p:nvPr/>
        </p:nvSpPr>
        <p:spPr>
          <a:xfrm>
            <a:off x="501334" y="130943"/>
            <a:ext cx="311259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en-US" altLang="zh-CN" sz="1800" dirty="0">
                <a:solidFill>
                  <a:schemeClr val="bg1"/>
                </a:solidFill>
              </a:rPr>
              <a:t>Theory and investigation</a:t>
            </a:r>
            <a:r>
              <a:rPr lang="zh-CN" altLang="zh-CN" sz="3200" dirty="0">
                <a:solidFill>
                  <a:schemeClr val="bg1"/>
                </a:solidFill>
              </a:rPr>
              <a:t> </a:t>
            </a:r>
            <a:endParaRPr lang="zh-CN" altLang="en-US" sz="3200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pic>
        <p:nvPicPr>
          <p:cNvPr id="3" name="图片 2" descr="图片包含 图示&#10;&#10;描述已自动生成">
            <a:extLst>
              <a:ext uri="{FF2B5EF4-FFF2-40B4-BE49-F238E27FC236}">
                <a16:creationId xmlns="" xmlns:a16="http://schemas.microsoft.com/office/drawing/2014/main" id="{5DF50F4B-9530-D04D-A812-444714002C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759" y="273343"/>
            <a:ext cx="3690858" cy="1527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814123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31000" decel="690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1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1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6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6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" name="组合 84"/>
          <p:cNvGrpSpPr/>
          <p:nvPr/>
        </p:nvGrpSpPr>
        <p:grpSpPr>
          <a:xfrm>
            <a:off x="180060" y="261679"/>
            <a:ext cx="279048" cy="394155"/>
            <a:chOff x="2044835" y="1472926"/>
            <a:chExt cx="1309607" cy="1849821"/>
          </a:xfrm>
        </p:grpSpPr>
        <p:sp>
          <p:nvSpPr>
            <p:cNvPr id="86" name="椭圆 1"/>
            <p:cNvSpPr/>
            <p:nvPr/>
          </p:nvSpPr>
          <p:spPr>
            <a:xfrm rot="21199700">
              <a:off x="2044835" y="1548688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chemeClr val="bg1">
                <a:alpha val="7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椭圆 1"/>
            <p:cNvSpPr/>
            <p:nvPr/>
          </p:nvSpPr>
          <p:spPr>
            <a:xfrm rot="21199700">
              <a:off x="2285459" y="1534663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rgbClr val="00B0F0">
                <a:alpha val="83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8" name="椭圆 1"/>
            <p:cNvSpPr/>
            <p:nvPr/>
          </p:nvSpPr>
          <p:spPr>
            <a:xfrm rot="21199700" flipH="1">
              <a:off x="2692526" y="1472926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rgbClr val="00B0F0">
                <a:alpha val="61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9" name="椭圆 1"/>
            <p:cNvSpPr/>
            <p:nvPr/>
          </p:nvSpPr>
          <p:spPr>
            <a:xfrm rot="21199700" flipH="1">
              <a:off x="2693301" y="1486957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chemeClr val="bg1">
                <a:alpha val="6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12"/>
            <p:cNvSpPr/>
            <p:nvPr/>
          </p:nvSpPr>
          <p:spPr>
            <a:xfrm rot="21199700">
              <a:off x="2390439" y="1514718"/>
              <a:ext cx="476994" cy="115683"/>
            </a:xfrm>
            <a:custGeom>
              <a:avLst/>
              <a:gdLst/>
              <a:ahLst/>
              <a:cxnLst/>
              <a:rect l="l" t="t" r="r" b="b"/>
              <a:pathLst>
                <a:path w="737401" h="178838">
                  <a:moveTo>
                    <a:pt x="340811" y="0"/>
                  </a:moveTo>
                  <a:lnTo>
                    <a:pt x="361116" y="879"/>
                  </a:lnTo>
                  <a:lnTo>
                    <a:pt x="361116" y="442"/>
                  </a:lnTo>
                  <a:lnTo>
                    <a:pt x="365717" y="243"/>
                  </a:lnTo>
                  <a:cubicBezTo>
                    <a:pt x="365825" y="147"/>
                    <a:pt x="365946" y="74"/>
                    <a:pt x="366068" y="0"/>
                  </a:cubicBezTo>
                  <a:lnTo>
                    <a:pt x="368699" y="114"/>
                  </a:lnTo>
                  <a:lnTo>
                    <a:pt x="371330" y="0"/>
                  </a:lnTo>
                  <a:lnTo>
                    <a:pt x="371680" y="243"/>
                  </a:lnTo>
                  <a:lnTo>
                    <a:pt x="376282" y="442"/>
                  </a:lnTo>
                  <a:lnTo>
                    <a:pt x="376282" y="879"/>
                  </a:lnTo>
                  <a:lnTo>
                    <a:pt x="396589" y="0"/>
                  </a:lnTo>
                  <a:cubicBezTo>
                    <a:pt x="494035" y="657"/>
                    <a:pt x="614647" y="25664"/>
                    <a:pt x="737401" y="78657"/>
                  </a:cubicBezTo>
                  <a:cubicBezTo>
                    <a:pt x="726903" y="134710"/>
                    <a:pt x="565744" y="178838"/>
                    <a:pt x="368700" y="178838"/>
                  </a:cubicBezTo>
                  <a:cubicBezTo>
                    <a:pt x="171657" y="178838"/>
                    <a:pt x="10498" y="134710"/>
                    <a:pt x="0" y="78657"/>
                  </a:cubicBezTo>
                  <a:cubicBezTo>
                    <a:pt x="122753" y="25664"/>
                    <a:pt x="243365" y="657"/>
                    <a:pt x="340811" y="0"/>
                  </a:cubicBezTo>
                  <a:close/>
                </a:path>
              </a:pathLst>
            </a:custGeom>
            <a:solidFill>
              <a:schemeClr val="bg1">
                <a:alpha val="6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91" name="组合 90"/>
            <p:cNvGrpSpPr/>
            <p:nvPr/>
          </p:nvGrpSpPr>
          <p:grpSpPr>
            <a:xfrm>
              <a:off x="2660429" y="2876775"/>
              <a:ext cx="328970" cy="445972"/>
              <a:chOff x="2592215" y="2837140"/>
              <a:chExt cx="459661" cy="623145"/>
            </a:xfrm>
          </p:grpSpPr>
          <p:sp>
            <p:nvSpPr>
              <p:cNvPr id="92" name="矩形 91"/>
              <p:cNvSpPr/>
              <p:nvPr/>
            </p:nvSpPr>
            <p:spPr>
              <a:xfrm rot="20899700">
                <a:off x="2620727" y="28751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3" name="矩形 92"/>
              <p:cNvSpPr/>
              <p:nvPr/>
            </p:nvSpPr>
            <p:spPr>
              <a:xfrm rot="21499700">
                <a:off x="2945714" y="2837140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4" name="矩形 93"/>
              <p:cNvSpPr/>
              <p:nvPr/>
            </p:nvSpPr>
            <p:spPr>
              <a:xfrm rot="21259700">
                <a:off x="2827857" y="2850926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5" name="矩形 94"/>
              <p:cNvSpPr/>
              <p:nvPr/>
            </p:nvSpPr>
            <p:spPr>
              <a:xfrm rot="21139700">
                <a:off x="2725042" y="28629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6" name="矩形 17"/>
              <p:cNvSpPr/>
              <p:nvPr/>
            </p:nvSpPr>
            <p:spPr>
              <a:xfrm rot="21199700">
                <a:off x="2592215" y="3136526"/>
                <a:ext cx="459661" cy="323759"/>
              </a:xfrm>
              <a:custGeom>
                <a:avLst/>
                <a:gdLst>
                  <a:gd name="connsiteX0" fmla="*/ 95250 w 995288"/>
                  <a:gd name="connsiteY0" fmla="*/ 0 h 932556"/>
                  <a:gd name="connsiteX1" fmla="*/ 887338 w 995288"/>
                  <a:gd name="connsiteY1" fmla="*/ 0 h 932556"/>
                  <a:gd name="connsiteX2" fmla="*/ 995288 w 995288"/>
                  <a:gd name="connsiteY2" fmla="*/ 648072 h 932556"/>
                  <a:gd name="connsiteX3" fmla="*/ 0 w 995288"/>
                  <a:gd name="connsiteY3" fmla="*/ 654422 h 932556"/>
                  <a:gd name="connsiteX4" fmla="*/ 95250 w 995288"/>
                  <a:gd name="connsiteY4" fmla="*/ 0 h 9325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95288" h="932556">
                    <a:moveTo>
                      <a:pt x="95250" y="0"/>
                    </a:moveTo>
                    <a:cubicBezTo>
                      <a:pt x="352609" y="66552"/>
                      <a:pt x="629980" y="84299"/>
                      <a:pt x="887338" y="0"/>
                    </a:cubicBezTo>
                    <a:lnTo>
                      <a:pt x="995288" y="648072"/>
                    </a:lnTo>
                    <a:cubicBezTo>
                      <a:pt x="959859" y="1054472"/>
                      <a:pt x="10029" y="997322"/>
                      <a:pt x="0" y="654422"/>
                    </a:cubicBezTo>
                    <a:lnTo>
                      <a:pt x="95250" y="0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sp>
        <p:nvSpPr>
          <p:cNvPr id="58" name="TextBox 6"/>
          <p:cNvSpPr txBox="1">
            <a:spLocks noChangeArrowheads="1"/>
          </p:cNvSpPr>
          <p:nvPr/>
        </p:nvSpPr>
        <p:spPr bwMode="auto">
          <a:xfrm>
            <a:off x="2291706" y="2314553"/>
            <a:ext cx="5797152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en-US" altLang="zh-CN" sz="1600" dirty="0"/>
              <a:t>Hypothesis 1a. Experience of online activity during to the lockdown will have a positive impact on academic procrastination </a:t>
            </a:r>
          </a:p>
          <a:p>
            <a:endParaRPr lang="zh-CN" altLang="zh-CN" sz="1600" dirty="0"/>
          </a:p>
          <a:p>
            <a:r>
              <a:rPr lang="en-US" altLang="zh-CN" sz="1600" dirty="0"/>
              <a:t>Hypothesis 1b. Experience of online activity after to the lockdown will have a positive impact on academic procrastination</a:t>
            </a:r>
            <a:endParaRPr lang="zh-CN" altLang="zh-CN" sz="1600" dirty="0"/>
          </a:p>
        </p:txBody>
      </p:sp>
      <p:cxnSp>
        <p:nvCxnSpPr>
          <p:cNvPr id="59" name="直接连接符 58"/>
          <p:cNvCxnSpPr/>
          <p:nvPr/>
        </p:nvCxnSpPr>
        <p:spPr>
          <a:xfrm>
            <a:off x="1835696" y="4083918"/>
            <a:ext cx="6253162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圆角矩形 59"/>
          <p:cNvSpPr/>
          <p:nvPr/>
        </p:nvSpPr>
        <p:spPr>
          <a:xfrm>
            <a:off x="1113460" y="2450719"/>
            <a:ext cx="23238" cy="11030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1" name="圆角矩形 60"/>
          <p:cNvSpPr/>
          <p:nvPr/>
        </p:nvSpPr>
        <p:spPr>
          <a:xfrm rot="5400000">
            <a:off x="1319005" y="2678487"/>
            <a:ext cx="27577" cy="92951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2" name="圆角矩形 61"/>
          <p:cNvSpPr/>
          <p:nvPr/>
        </p:nvSpPr>
        <p:spPr>
          <a:xfrm rot="5400000">
            <a:off x="907900" y="2678487"/>
            <a:ext cx="27577" cy="92951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3" name="圆角矩形 62"/>
          <p:cNvSpPr/>
          <p:nvPr/>
        </p:nvSpPr>
        <p:spPr>
          <a:xfrm rot="2700000">
            <a:off x="1282114" y="2551245"/>
            <a:ext cx="27577" cy="92951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4" name="圆角矩形 63"/>
          <p:cNvSpPr/>
          <p:nvPr/>
        </p:nvSpPr>
        <p:spPr>
          <a:xfrm rot="18900000">
            <a:off x="948852" y="2557156"/>
            <a:ext cx="23238" cy="11030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65" name="组合 64"/>
          <p:cNvGrpSpPr/>
          <p:nvPr/>
        </p:nvGrpSpPr>
        <p:grpSpPr>
          <a:xfrm>
            <a:off x="755576" y="2647691"/>
            <a:ext cx="1017482" cy="1436227"/>
            <a:chOff x="755576" y="2647691"/>
            <a:chExt cx="1017482" cy="1436227"/>
          </a:xfrm>
        </p:grpSpPr>
        <p:sp>
          <p:nvSpPr>
            <p:cNvPr id="66" name="任意多边形 65"/>
            <p:cNvSpPr/>
            <p:nvPr/>
          </p:nvSpPr>
          <p:spPr>
            <a:xfrm>
              <a:off x="755576" y="2647691"/>
              <a:ext cx="1017482" cy="1436227"/>
            </a:xfrm>
            <a:custGeom>
              <a:avLst/>
              <a:gdLst>
                <a:gd name="connsiteX0" fmla="*/ 576148 w 1578630"/>
                <a:gd name="connsiteY0" fmla="*/ 0 h 2228315"/>
                <a:gd name="connsiteX1" fmla="*/ 720164 w 1578630"/>
                <a:gd name="connsiteY1" fmla="*/ 144016 h 2228315"/>
                <a:gd name="connsiteX2" fmla="*/ 720164 w 1578630"/>
                <a:gd name="connsiteY2" fmla="*/ 801478 h 2228315"/>
                <a:gd name="connsiteX3" fmla="*/ 742293 w 1578630"/>
                <a:gd name="connsiteY3" fmla="*/ 841947 h 2228315"/>
                <a:gd name="connsiteX4" fmla="*/ 761343 w 1578630"/>
                <a:gd name="connsiteY4" fmla="*/ 560408 h 2228315"/>
                <a:gd name="connsiteX5" fmla="*/ 878138 w 1578630"/>
                <a:gd name="connsiteY5" fmla="*/ 443613 h 2228315"/>
                <a:gd name="connsiteX6" fmla="*/ 994933 w 1578630"/>
                <a:gd name="connsiteY6" fmla="*/ 560408 h 2228315"/>
                <a:gd name="connsiteX7" fmla="*/ 1004458 w 1578630"/>
                <a:gd name="connsiteY7" fmla="*/ 881878 h 2228315"/>
                <a:gd name="connsiteX8" fmla="*/ 1027236 w 1578630"/>
                <a:gd name="connsiteY8" fmla="*/ 889576 h 2228315"/>
                <a:gd name="connsiteX9" fmla="*/ 1046286 w 1578630"/>
                <a:gd name="connsiteY9" fmla="*/ 648434 h 2228315"/>
                <a:gd name="connsiteX10" fmla="*/ 1162165 w 1578630"/>
                <a:gd name="connsiteY10" fmla="*/ 532555 h 2228315"/>
                <a:gd name="connsiteX11" fmla="*/ 1278044 w 1578630"/>
                <a:gd name="connsiteY11" fmla="*/ 648434 h 2228315"/>
                <a:gd name="connsiteX12" fmla="*/ 1290744 w 1578630"/>
                <a:gd name="connsiteY12" fmla="*/ 929120 h 2228315"/>
                <a:gd name="connsiteX13" fmla="*/ 1339314 w 1578630"/>
                <a:gd name="connsiteY13" fmla="*/ 938431 h 2228315"/>
                <a:gd name="connsiteX14" fmla="*/ 1352014 w 1578630"/>
                <a:gd name="connsiteY14" fmla="*/ 753871 h 2228315"/>
                <a:gd name="connsiteX15" fmla="*/ 1465322 w 1578630"/>
                <a:gd name="connsiteY15" fmla="*/ 640563 h 2228315"/>
                <a:gd name="connsiteX16" fmla="*/ 1578630 w 1578630"/>
                <a:gd name="connsiteY16" fmla="*/ 753871 h 2228315"/>
                <a:gd name="connsiteX17" fmla="*/ 1578630 w 1578630"/>
                <a:gd name="connsiteY17" fmla="*/ 1028497 h 2228315"/>
                <a:gd name="connsiteX18" fmla="*/ 1578630 w 1578630"/>
                <a:gd name="connsiteY18" fmla="*/ 1310237 h 2228315"/>
                <a:gd name="connsiteX19" fmla="*/ 1426859 w 1578630"/>
                <a:gd name="connsiteY19" fmla="*/ 1699969 h 2228315"/>
                <a:gd name="connsiteX20" fmla="*/ 1405037 w 1578630"/>
                <a:gd name="connsiteY20" fmla="*/ 1796515 h 2228315"/>
                <a:gd name="connsiteX21" fmla="*/ 1398687 w 1578630"/>
                <a:gd name="connsiteY21" fmla="*/ 2228315 h 2228315"/>
                <a:gd name="connsiteX22" fmla="*/ 617637 w 1578630"/>
                <a:gd name="connsiteY22" fmla="*/ 2228315 h 2228315"/>
                <a:gd name="connsiteX23" fmla="*/ 630337 w 1578630"/>
                <a:gd name="connsiteY23" fmla="*/ 1847315 h 2228315"/>
                <a:gd name="connsiteX24" fmla="*/ 554700 w 1578630"/>
                <a:gd name="connsiteY24" fmla="*/ 1751979 h 2228315"/>
                <a:gd name="connsiteX25" fmla="*/ 502579 w 1578630"/>
                <a:gd name="connsiteY25" fmla="*/ 1728137 h 2228315"/>
                <a:gd name="connsiteX26" fmla="*/ 460218 w 1578630"/>
                <a:gd name="connsiteY26" fmla="*/ 1682462 h 2228315"/>
                <a:gd name="connsiteX27" fmla="*/ 23040 w 1578630"/>
                <a:gd name="connsiteY27" fmla="*/ 967093 h 2228315"/>
                <a:gd name="connsiteX28" fmla="*/ 75094 w 1578630"/>
                <a:gd name="connsiteY28" fmla="*/ 751432 h 2228315"/>
                <a:gd name="connsiteX29" fmla="*/ 290755 w 1578630"/>
                <a:gd name="connsiteY29" fmla="*/ 803486 h 2228315"/>
                <a:gd name="connsiteX30" fmla="*/ 436654 w 1578630"/>
                <a:gd name="connsiteY30" fmla="*/ 1042225 h 2228315"/>
                <a:gd name="connsiteX31" fmla="*/ 438616 w 1578630"/>
                <a:gd name="connsiteY31" fmla="*/ 1040227 h 2228315"/>
                <a:gd name="connsiteX32" fmla="*/ 432132 w 1578630"/>
                <a:gd name="connsiteY32" fmla="*/ 144016 h 2228315"/>
                <a:gd name="connsiteX33" fmla="*/ 576148 w 1578630"/>
                <a:gd name="connsiteY33" fmla="*/ 0 h 2228315"/>
                <a:gd name="connsiteX34" fmla="*/ 576148 w 1578630"/>
                <a:gd name="connsiteY34" fmla="*/ 0 h 2228315"/>
                <a:gd name="connsiteX35" fmla="*/ 576148 w 1578630"/>
                <a:gd name="connsiteY35" fmla="*/ 0 h 2228315"/>
                <a:gd name="connsiteX36" fmla="*/ 576148 w 1578630"/>
                <a:gd name="connsiteY36" fmla="*/ 0 h 2228315"/>
                <a:gd name="connsiteX37" fmla="*/ 576148 w 1588393"/>
                <a:gd name="connsiteY37" fmla="*/ 0 h 2228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578630" h="2228315">
                  <a:moveTo>
                    <a:pt x="576148" y="0"/>
                  </a:moveTo>
                  <a:cubicBezTo>
                    <a:pt x="655686" y="0"/>
                    <a:pt x="720164" y="64478"/>
                    <a:pt x="720164" y="144016"/>
                  </a:cubicBezTo>
                  <a:lnTo>
                    <a:pt x="720164" y="801478"/>
                  </a:lnTo>
                  <a:lnTo>
                    <a:pt x="742293" y="841947"/>
                  </a:lnTo>
                  <a:lnTo>
                    <a:pt x="761343" y="560408"/>
                  </a:lnTo>
                  <a:cubicBezTo>
                    <a:pt x="761343" y="495904"/>
                    <a:pt x="813634" y="443613"/>
                    <a:pt x="878138" y="443613"/>
                  </a:cubicBezTo>
                  <a:cubicBezTo>
                    <a:pt x="942642" y="443613"/>
                    <a:pt x="994933" y="495904"/>
                    <a:pt x="994933" y="560408"/>
                  </a:cubicBezTo>
                  <a:lnTo>
                    <a:pt x="1004458" y="881878"/>
                  </a:lnTo>
                  <a:lnTo>
                    <a:pt x="1027236" y="889576"/>
                  </a:lnTo>
                  <a:lnTo>
                    <a:pt x="1046286" y="648434"/>
                  </a:lnTo>
                  <a:cubicBezTo>
                    <a:pt x="1046286" y="584436"/>
                    <a:pt x="1098167" y="532555"/>
                    <a:pt x="1162165" y="532555"/>
                  </a:cubicBezTo>
                  <a:cubicBezTo>
                    <a:pt x="1226163" y="532555"/>
                    <a:pt x="1278044" y="584436"/>
                    <a:pt x="1278044" y="648434"/>
                  </a:cubicBezTo>
                  <a:lnTo>
                    <a:pt x="1290744" y="929120"/>
                  </a:lnTo>
                  <a:lnTo>
                    <a:pt x="1339314" y="938431"/>
                  </a:lnTo>
                  <a:lnTo>
                    <a:pt x="1352014" y="753871"/>
                  </a:lnTo>
                  <a:cubicBezTo>
                    <a:pt x="1352014" y="691293"/>
                    <a:pt x="1402744" y="640563"/>
                    <a:pt x="1465322" y="640563"/>
                  </a:cubicBezTo>
                  <a:cubicBezTo>
                    <a:pt x="1527900" y="640563"/>
                    <a:pt x="1578630" y="691293"/>
                    <a:pt x="1578630" y="753871"/>
                  </a:cubicBezTo>
                  <a:lnTo>
                    <a:pt x="1578630" y="1028497"/>
                  </a:lnTo>
                  <a:lnTo>
                    <a:pt x="1578630" y="1310237"/>
                  </a:lnTo>
                  <a:cubicBezTo>
                    <a:pt x="1550265" y="1516348"/>
                    <a:pt x="1477449" y="1570058"/>
                    <a:pt x="1426859" y="1699969"/>
                  </a:cubicBezTo>
                  <a:lnTo>
                    <a:pt x="1405037" y="1796515"/>
                  </a:lnTo>
                  <a:cubicBezTo>
                    <a:pt x="1402920" y="1940448"/>
                    <a:pt x="1400804" y="2084382"/>
                    <a:pt x="1398687" y="2228315"/>
                  </a:cubicBezTo>
                  <a:lnTo>
                    <a:pt x="617637" y="2228315"/>
                  </a:lnTo>
                  <a:lnTo>
                    <a:pt x="630337" y="1847315"/>
                  </a:lnTo>
                  <a:lnTo>
                    <a:pt x="554700" y="1751979"/>
                  </a:lnTo>
                  <a:lnTo>
                    <a:pt x="502579" y="1728137"/>
                  </a:lnTo>
                  <a:cubicBezTo>
                    <a:pt x="486019" y="1716262"/>
                    <a:pt x="471513" y="1700944"/>
                    <a:pt x="460218" y="1682462"/>
                  </a:cubicBezTo>
                  <a:lnTo>
                    <a:pt x="23040" y="967093"/>
                  </a:lnTo>
                  <a:cubicBezTo>
                    <a:pt x="-22140" y="893165"/>
                    <a:pt x="1166" y="796611"/>
                    <a:pt x="75094" y="751432"/>
                  </a:cubicBezTo>
                  <a:cubicBezTo>
                    <a:pt x="149022" y="706252"/>
                    <a:pt x="245576" y="729558"/>
                    <a:pt x="290755" y="803486"/>
                  </a:cubicBezTo>
                  <a:lnTo>
                    <a:pt x="436654" y="1042225"/>
                  </a:lnTo>
                  <a:lnTo>
                    <a:pt x="438616" y="1040227"/>
                  </a:lnTo>
                  <a:cubicBezTo>
                    <a:pt x="436455" y="741490"/>
                    <a:pt x="434293" y="442753"/>
                    <a:pt x="432132" y="144016"/>
                  </a:cubicBezTo>
                  <a:cubicBezTo>
                    <a:pt x="432132" y="64478"/>
                    <a:pt x="496610" y="0"/>
                    <a:pt x="576148" y="0"/>
                  </a:cubicBezTo>
                  <a:close/>
                </a:path>
              </a:pathLst>
            </a:custGeom>
            <a:gradFill>
              <a:gsLst>
                <a:gs pos="7000">
                  <a:schemeClr val="accent2">
                    <a:lumMod val="60000"/>
                    <a:lumOff val="40000"/>
                  </a:schemeClr>
                </a:gs>
                <a:gs pos="11000">
                  <a:schemeClr val="bg1">
                    <a:lumMod val="50000"/>
                    <a:alpha val="0"/>
                  </a:schemeClr>
                </a:gs>
              </a:gsLst>
              <a:lin ang="5400000" scaled="1"/>
            </a:gra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67" name="任意多边形 66"/>
            <p:cNvSpPr/>
            <p:nvPr/>
          </p:nvSpPr>
          <p:spPr>
            <a:xfrm>
              <a:off x="1156340" y="3939902"/>
              <a:ext cx="506095" cy="45719"/>
            </a:xfrm>
            <a:custGeom>
              <a:avLst/>
              <a:gdLst>
                <a:gd name="connsiteX0" fmla="*/ 0 w 525780"/>
                <a:gd name="connsiteY0" fmla="*/ 0 h 0"/>
                <a:gd name="connsiteX1" fmla="*/ 525780 w 52578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525780">
                  <a:moveTo>
                    <a:pt x="0" y="0"/>
                  </a:moveTo>
                  <a:lnTo>
                    <a:pt x="525780" y="0"/>
                  </a:lnTo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755576" y="1411792"/>
            <a:ext cx="7333282" cy="707575"/>
            <a:chOff x="280765" y="1339784"/>
            <a:chExt cx="7333282" cy="707575"/>
          </a:xfrm>
        </p:grpSpPr>
        <p:sp>
          <p:nvSpPr>
            <p:cNvPr id="69" name="圆角矩形 68"/>
            <p:cNvSpPr/>
            <p:nvPr/>
          </p:nvSpPr>
          <p:spPr>
            <a:xfrm>
              <a:off x="280765" y="1560328"/>
              <a:ext cx="7243563" cy="315134"/>
            </a:xfrm>
            <a:prstGeom prst="roundRect">
              <a:avLst>
                <a:gd name="adj" fmla="val 37825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0" name="椭圆 69"/>
            <p:cNvSpPr/>
            <p:nvPr/>
          </p:nvSpPr>
          <p:spPr>
            <a:xfrm>
              <a:off x="3017069" y="1363780"/>
              <a:ext cx="683530" cy="683530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 w="12700">
              <a:solidFill>
                <a:schemeClr val="bg1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zh-CN" altLang="en-US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sp>
          <p:nvSpPr>
            <p:cNvPr id="71" name="椭圆 70"/>
            <p:cNvSpPr/>
            <p:nvPr/>
          </p:nvSpPr>
          <p:spPr>
            <a:xfrm>
              <a:off x="5617661" y="1347614"/>
              <a:ext cx="693074" cy="686402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 w="12700">
              <a:solidFill>
                <a:schemeClr val="bg1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72" name="椭圆 71"/>
            <p:cNvSpPr/>
            <p:nvPr/>
          </p:nvSpPr>
          <p:spPr>
            <a:xfrm>
              <a:off x="6919933" y="1363947"/>
              <a:ext cx="694114" cy="683412"/>
            </a:xfrm>
            <a:prstGeom prst="ellipse">
              <a:avLst/>
            </a:prstGeom>
            <a:blipFill>
              <a:blip r:embed="rId5"/>
              <a:stretch>
                <a:fillRect/>
              </a:stretch>
            </a:blipFill>
            <a:ln w="12700">
              <a:solidFill>
                <a:schemeClr val="bg1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zh-CN" altLang="en-US"/>
            </a:p>
          </p:txBody>
        </p:sp>
        <p:pic>
          <p:nvPicPr>
            <p:cNvPr id="73" name="图片 7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811" r="749" b="5185"/>
            <a:stretch>
              <a:fillRect/>
            </a:stretch>
          </p:blipFill>
          <p:spPr>
            <a:xfrm>
              <a:off x="4309799" y="1339784"/>
              <a:ext cx="698664" cy="694232"/>
            </a:xfrm>
            <a:prstGeom prst="ellipse">
              <a:avLst/>
            </a:prstGeom>
            <a:noFill/>
            <a:ln w="12700">
              <a:solidFill>
                <a:schemeClr val="bg1"/>
              </a:solidFill>
            </a:ln>
          </p:spPr>
        </p:pic>
      </p:grpSp>
      <p:sp>
        <p:nvSpPr>
          <p:cNvPr id="74" name="TextBox 6"/>
          <p:cNvSpPr txBox="1">
            <a:spLocks noChangeArrowheads="1"/>
          </p:cNvSpPr>
          <p:nvPr/>
        </p:nvSpPr>
        <p:spPr bwMode="auto">
          <a:xfrm>
            <a:off x="862672" y="1592887"/>
            <a:ext cx="15995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lvl="0" algn="ctr" defTabSz="91440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800" dirty="0"/>
              <a:t>Development</a:t>
            </a:r>
            <a:r>
              <a:rPr lang="zh-CN" altLang="zh-CN" sz="1400" dirty="0"/>
              <a:t> </a:t>
            </a:r>
            <a:endParaRPr kumimoji="0" lang="zh-CN" sz="1200" i="0" u="none" strike="noStrike" cap="none" normalizeH="0" baseline="0" dirty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latin typeface="Arial" panose="020B0604020202020204" pitchFamily="34" charset="0"/>
              <a:ea typeface="宋体" pitchFamily="2" charset="-122"/>
            </a:endParaRPr>
          </a:p>
        </p:txBody>
      </p:sp>
      <p:sp>
        <p:nvSpPr>
          <p:cNvPr id="35" name="矩形 34">
            <a:extLst>
              <a:ext uri="{FF2B5EF4-FFF2-40B4-BE49-F238E27FC236}">
                <a16:creationId xmlns="" xmlns:a16="http://schemas.microsoft.com/office/drawing/2014/main" id="{A28D602C-FC4F-8D44-BA22-0A6D95472987}"/>
              </a:ext>
            </a:extLst>
          </p:cNvPr>
          <p:cNvSpPr/>
          <p:nvPr/>
        </p:nvSpPr>
        <p:spPr>
          <a:xfrm>
            <a:off x="501334" y="130943"/>
            <a:ext cx="311259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dist"/>
            <a:r>
              <a:rPr lang="en-US" altLang="zh-CN" sz="1800" dirty="0">
                <a:solidFill>
                  <a:schemeClr val="bg1"/>
                </a:solidFill>
              </a:rPr>
              <a:t>Theory and investigation</a:t>
            </a:r>
            <a:r>
              <a:rPr lang="zh-CN" altLang="zh-CN" sz="3200" dirty="0">
                <a:solidFill>
                  <a:schemeClr val="bg1"/>
                </a:solidFill>
              </a:rPr>
              <a:t> </a:t>
            </a:r>
            <a:endParaRPr lang="zh-CN" altLang="en-US" sz="3200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57646615"/>
      </p:ext>
    </p:extLst>
  </p:cSld>
  <p:clrMapOvr>
    <a:masterClrMapping/>
  </p:clrMapOvr>
  <p:transition spd="slow" advClick="0" advTm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31000" decel="690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1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1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6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6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17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32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370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39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60" grpId="0" animBg="1"/>
      <p:bldP spid="61" grpId="0" animBg="1"/>
      <p:bldP spid="62" grpId="0" animBg="1"/>
      <p:bldP spid="63" grpId="0" animBg="1"/>
      <p:bldP spid="64" grpId="0" animBg="1"/>
      <p:bldP spid="7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任意多边形 13"/>
          <p:cNvSpPr/>
          <p:nvPr/>
        </p:nvSpPr>
        <p:spPr>
          <a:xfrm>
            <a:off x="0" y="4317410"/>
            <a:ext cx="9144000" cy="834950"/>
          </a:xfrm>
          <a:custGeom>
            <a:avLst/>
            <a:gdLst>
              <a:gd name="connsiteX0" fmla="*/ 16639 w 9221599"/>
              <a:gd name="connsiteY0" fmla="*/ 664012 h 671632"/>
              <a:gd name="connsiteX1" fmla="*/ 9220200 w 9221599"/>
              <a:gd name="connsiteY1" fmla="*/ 671632 h 671632"/>
              <a:gd name="connsiteX2" fmla="*/ 9221599 w 9221599"/>
              <a:gd name="connsiteY2" fmla="*/ 107752 h 671632"/>
              <a:gd name="connsiteX3" fmla="*/ 8772019 w 9221599"/>
              <a:gd name="connsiteY3" fmla="*/ 267772 h 671632"/>
              <a:gd name="connsiteX4" fmla="*/ 8170039 w 9221599"/>
              <a:gd name="connsiteY4" fmla="*/ 443032 h 671632"/>
              <a:gd name="connsiteX5" fmla="*/ 7713461 w 9221599"/>
              <a:gd name="connsiteY5" fmla="*/ 378806 h 671632"/>
              <a:gd name="connsiteX6" fmla="*/ 6884281 w 9221599"/>
              <a:gd name="connsiteY6" fmla="*/ 345994 h 671632"/>
              <a:gd name="connsiteX7" fmla="*/ 6280279 w 9221599"/>
              <a:gd name="connsiteY7" fmla="*/ 397312 h 671632"/>
              <a:gd name="connsiteX8" fmla="*/ 5719509 w 9221599"/>
              <a:gd name="connsiteY8" fmla="*/ 518610 h 671632"/>
              <a:gd name="connsiteX9" fmla="*/ 5441458 w 9221599"/>
              <a:gd name="connsiteY9" fmla="*/ 523586 h 671632"/>
              <a:gd name="connsiteX10" fmla="*/ 4638402 w 9221599"/>
              <a:gd name="connsiteY10" fmla="*/ 504614 h 671632"/>
              <a:gd name="connsiteX11" fmla="*/ 3973442 w 9221599"/>
              <a:gd name="connsiteY11" fmla="*/ 548468 h 671632"/>
              <a:gd name="connsiteX12" fmla="*/ 3545477 w 9221599"/>
              <a:gd name="connsiteY12" fmla="*/ 582991 h 671632"/>
              <a:gd name="connsiteX13" fmla="*/ 2863720 w 9221599"/>
              <a:gd name="connsiteY13" fmla="*/ 503215 h 671632"/>
              <a:gd name="connsiteX14" fmla="*/ 2555343 w 9221599"/>
              <a:gd name="connsiteY14" fmla="*/ 427792 h 671632"/>
              <a:gd name="connsiteX15" fmla="*/ 1677799 w 9221599"/>
              <a:gd name="connsiteY15" fmla="*/ 245534 h 671632"/>
              <a:gd name="connsiteX16" fmla="*/ 1296799 w 9221599"/>
              <a:gd name="connsiteY16" fmla="*/ 298252 h 671632"/>
              <a:gd name="connsiteX17" fmla="*/ 467619 w 9221599"/>
              <a:gd name="connsiteY17" fmla="*/ 240402 h 671632"/>
              <a:gd name="connsiteX18" fmla="*/ 0 w 9221599"/>
              <a:gd name="connsiteY18" fmla="*/ 8692 h 671632"/>
              <a:gd name="connsiteX19" fmla="*/ 16639 w 9221599"/>
              <a:gd name="connsiteY19" fmla="*/ 664012 h 671632"/>
              <a:gd name="connsiteX20" fmla="*/ 16639 w 9221599"/>
              <a:gd name="connsiteY20" fmla="*/ 671272 h 678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221599" h="671632">
                <a:moveTo>
                  <a:pt x="16639" y="664012"/>
                </a:moveTo>
                <a:lnTo>
                  <a:pt x="9220200" y="671632"/>
                </a:lnTo>
                <a:cubicBezTo>
                  <a:pt x="9220666" y="483672"/>
                  <a:pt x="9221133" y="295712"/>
                  <a:pt x="9221599" y="107752"/>
                </a:cubicBezTo>
                <a:cubicBezTo>
                  <a:pt x="9043202" y="23698"/>
                  <a:pt x="8816132" y="195771"/>
                  <a:pt x="8772019" y="267772"/>
                </a:cubicBezTo>
                <a:cubicBezTo>
                  <a:pt x="8599896" y="145800"/>
                  <a:pt x="8258731" y="191780"/>
                  <a:pt x="8170039" y="443032"/>
                </a:cubicBezTo>
                <a:cubicBezTo>
                  <a:pt x="8048585" y="259346"/>
                  <a:pt x="7791009" y="319349"/>
                  <a:pt x="7713461" y="378806"/>
                </a:cubicBezTo>
                <a:cubicBezTo>
                  <a:pt x="7559403" y="233093"/>
                  <a:pt x="7212511" y="99822"/>
                  <a:pt x="6884281" y="345994"/>
                </a:cubicBezTo>
                <a:cubicBezTo>
                  <a:pt x="6784547" y="240765"/>
                  <a:pt x="6477338" y="178261"/>
                  <a:pt x="6280279" y="397312"/>
                </a:cubicBezTo>
                <a:cubicBezTo>
                  <a:pt x="6161781" y="331998"/>
                  <a:pt x="5856669" y="297785"/>
                  <a:pt x="5719509" y="518610"/>
                </a:cubicBezTo>
                <a:cubicBezTo>
                  <a:pt x="5621059" y="436837"/>
                  <a:pt x="5483757" y="481339"/>
                  <a:pt x="5441458" y="523586"/>
                </a:cubicBezTo>
                <a:cubicBezTo>
                  <a:pt x="5075698" y="317017"/>
                  <a:pt x="4777324" y="422711"/>
                  <a:pt x="4638402" y="504614"/>
                </a:cubicBezTo>
                <a:cubicBezTo>
                  <a:pt x="4510184" y="372638"/>
                  <a:pt x="4066437" y="362271"/>
                  <a:pt x="3973442" y="548468"/>
                </a:cubicBezTo>
                <a:cubicBezTo>
                  <a:pt x="3780921" y="460967"/>
                  <a:pt x="3637125" y="509668"/>
                  <a:pt x="3545477" y="582991"/>
                </a:cubicBezTo>
                <a:cubicBezTo>
                  <a:pt x="3435195" y="428298"/>
                  <a:pt x="3014253" y="403325"/>
                  <a:pt x="2863720" y="503215"/>
                </a:cubicBezTo>
                <a:cubicBezTo>
                  <a:pt x="2792030" y="390988"/>
                  <a:pt x="2662527" y="365665"/>
                  <a:pt x="2555343" y="427792"/>
                </a:cubicBezTo>
                <a:cubicBezTo>
                  <a:pt x="2345767" y="124443"/>
                  <a:pt x="1868714" y="82351"/>
                  <a:pt x="1677799" y="245534"/>
                </a:cubicBezTo>
                <a:cubicBezTo>
                  <a:pt x="1567634" y="161233"/>
                  <a:pt x="1389042" y="177006"/>
                  <a:pt x="1296799" y="298252"/>
                </a:cubicBezTo>
                <a:cubicBezTo>
                  <a:pt x="1132374" y="79916"/>
                  <a:pt x="756452" y="17089"/>
                  <a:pt x="467619" y="240402"/>
                </a:cubicBezTo>
                <a:cubicBezTo>
                  <a:pt x="389447" y="13057"/>
                  <a:pt x="145506" y="-19818"/>
                  <a:pt x="0" y="8692"/>
                </a:cubicBezTo>
                <a:lnTo>
                  <a:pt x="16639" y="664012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0" name="组合 19"/>
          <p:cNvGrpSpPr/>
          <p:nvPr/>
        </p:nvGrpSpPr>
        <p:grpSpPr>
          <a:xfrm rot="15648995" flipV="1">
            <a:off x="-1315691" y="3715197"/>
            <a:ext cx="4092206" cy="3006055"/>
            <a:chOff x="3608240" y="1864796"/>
            <a:chExt cx="4092206" cy="3093570"/>
          </a:xfrm>
        </p:grpSpPr>
        <p:grpSp>
          <p:nvGrpSpPr>
            <p:cNvPr id="19" name="组合 18"/>
            <p:cNvGrpSpPr/>
            <p:nvPr/>
          </p:nvGrpSpPr>
          <p:grpSpPr>
            <a:xfrm>
              <a:off x="6838192" y="1864796"/>
              <a:ext cx="862254" cy="1003239"/>
              <a:chOff x="6838192" y="1864796"/>
              <a:chExt cx="862254" cy="1003239"/>
            </a:xfrm>
          </p:grpSpPr>
          <p:sp>
            <p:nvSpPr>
              <p:cNvPr id="2" name="Freeform 65"/>
              <p:cNvSpPr/>
              <p:nvPr/>
            </p:nvSpPr>
            <p:spPr bwMode="auto">
              <a:xfrm>
                <a:off x="6838192" y="2271404"/>
                <a:ext cx="640560" cy="596631"/>
              </a:xfrm>
              <a:custGeom>
                <a:avLst/>
                <a:gdLst>
                  <a:gd name="T0" fmla="*/ 55 w 104"/>
                  <a:gd name="T1" fmla="*/ 45 h 97"/>
                  <a:gd name="T2" fmla="*/ 75 w 104"/>
                  <a:gd name="T3" fmla="*/ 97 h 97"/>
                  <a:gd name="T4" fmla="*/ 88 w 104"/>
                  <a:gd name="T5" fmla="*/ 84 h 97"/>
                  <a:gd name="T6" fmla="*/ 76 w 104"/>
                  <a:gd name="T7" fmla="*/ 16 h 97"/>
                  <a:gd name="T8" fmla="*/ 8 w 104"/>
                  <a:gd name="T9" fmla="*/ 27 h 97"/>
                  <a:gd name="T10" fmla="*/ 0 w 104"/>
                  <a:gd name="T11" fmla="*/ 44 h 97"/>
                  <a:gd name="T12" fmla="*/ 55 w 104"/>
                  <a:gd name="T13" fmla="*/ 45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4" h="97">
                    <a:moveTo>
                      <a:pt x="55" y="45"/>
                    </a:moveTo>
                    <a:cubicBezTo>
                      <a:pt x="72" y="57"/>
                      <a:pt x="79" y="78"/>
                      <a:pt x="75" y="97"/>
                    </a:cubicBezTo>
                    <a:cubicBezTo>
                      <a:pt x="80" y="94"/>
                      <a:pt x="84" y="89"/>
                      <a:pt x="88" y="84"/>
                    </a:cubicBezTo>
                    <a:cubicBezTo>
                      <a:pt x="104" y="62"/>
                      <a:pt x="98" y="31"/>
                      <a:pt x="76" y="16"/>
                    </a:cubicBezTo>
                    <a:cubicBezTo>
                      <a:pt x="54" y="0"/>
                      <a:pt x="23" y="5"/>
                      <a:pt x="8" y="27"/>
                    </a:cubicBezTo>
                    <a:cubicBezTo>
                      <a:pt x="4" y="32"/>
                      <a:pt x="1" y="38"/>
                      <a:pt x="0" y="44"/>
                    </a:cubicBezTo>
                    <a:cubicBezTo>
                      <a:pt x="16" y="33"/>
                      <a:pt x="38" y="33"/>
                      <a:pt x="55" y="45"/>
                    </a:cubicBezTo>
                    <a:close/>
                  </a:path>
                </a:pathLst>
              </a:custGeom>
              <a:solidFill>
                <a:srgbClr val="DCE4E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3" name="Freeform 66"/>
              <p:cNvSpPr/>
              <p:nvPr/>
            </p:nvSpPr>
            <p:spPr bwMode="auto">
              <a:xfrm>
                <a:off x="7238670" y="2418518"/>
                <a:ext cx="221693" cy="449516"/>
              </a:xfrm>
              <a:custGeom>
                <a:avLst/>
                <a:gdLst>
                  <a:gd name="T0" fmla="*/ 20 w 36"/>
                  <a:gd name="T1" fmla="*/ 0 h 73"/>
                  <a:gd name="T2" fmla="*/ 0 w 36"/>
                  <a:gd name="T3" fmla="*/ 29 h 73"/>
                  <a:gd name="T4" fmla="*/ 10 w 36"/>
                  <a:gd name="T5" fmla="*/ 73 h 73"/>
                  <a:gd name="T6" fmla="*/ 23 w 36"/>
                  <a:gd name="T7" fmla="*/ 60 h 73"/>
                  <a:gd name="T8" fmla="*/ 20 w 36"/>
                  <a:gd name="T9" fmla="*/ 0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6" h="73">
                    <a:moveTo>
                      <a:pt x="20" y="0"/>
                    </a:moveTo>
                    <a:cubicBezTo>
                      <a:pt x="0" y="29"/>
                      <a:pt x="0" y="29"/>
                      <a:pt x="0" y="29"/>
                    </a:cubicBezTo>
                    <a:cubicBezTo>
                      <a:pt x="10" y="42"/>
                      <a:pt x="13" y="58"/>
                      <a:pt x="10" y="73"/>
                    </a:cubicBezTo>
                    <a:cubicBezTo>
                      <a:pt x="15" y="70"/>
                      <a:pt x="19" y="65"/>
                      <a:pt x="23" y="60"/>
                    </a:cubicBezTo>
                    <a:cubicBezTo>
                      <a:pt x="36" y="42"/>
                      <a:pt x="34" y="17"/>
                      <a:pt x="20" y="0"/>
                    </a:cubicBezTo>
                    <a:close/>
                  </a:path>
                </a:pathLst>
              </a:custGeom>
              <a:solidFill>
                <a:srgbClr val="CDD5D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4" name="Freeform 67"/>
              <p:cNvSpPr/>
              <p:nvPr/>
            </p:nvSpPr>
            <p:spPr bwMode="auto">
              <a:xfrm>
                <a:off x="7059886" y="1864796"/>
                <a:ext cx="640560" cy="787676"/>
              </a:xfrm>
              <a:custGeom>
                <a:avLst/>
                <a:gdLst>
                  <a:gd name="T0" fmla="*/ 16 w 104"/>
                  <a:gd name="T1" fmla="*/ 116 h 128"/>
                  <a:gd name="T2" fmla="*/ 28 w 104"/>
                  <a:gd name="T3" fmla="*/ 128 h 128"/>
                  <a:gd name="T4" fmla="*/ 74 w 104"/>
                  <a:gd name="T5" fmla="*/ 86 h 128"/>
                  <a:gd name="T6" fmla="*/ 98 w 104"/>
                  <a:gd name="T7" fmla="*/ 0 h 128"/>
                  <a:gd name="T8" fmla="*/ 25 w 104"/>
                  <a:gd name="T9" fmla="*/ 51 h 128"/>
                  <a:gd name="T10" fmla="*/ 0 w 104"/>
                  <a:gd name="T11" fmla="*/ 108 h 128"/>
                  <a:gd name="T12" fmla="*/ 16 w 104"/>
                  <a:gd name="T13" fmla="*/ 116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4" h="128">
                    <a:moveTo>
                      <a:pt x="16" y="116"/>
                    </a:moveTo>
                    <a:cubicBezTo>
                      <a:pt x="21" y="120"/>
                      <a:pt x="25" y="124"/>
                      <a:pt x="28" y="128"/>
                    </a:cubicBezTo>
                    <a:cubicBezTo>
                      <a:pt x="45" y="120"/>
                      <a:pt x="61" y="105"/>
                      <a:pt x="74" y="86"/>
                    </a:cubicBezTo>
                    <a:cubicBezTo>
                      <a:pt x="96" y="56"/>
                      <a:pt x="104" y="23"/>
                      <a:pt x="98" y="0"/>
                    </a:cubicBezTo>
                    <a:cubicBezTo>
                      <a:pt x="75" y="2"/>
                      <a:pt x="46" y="21"/>
                      <a:pt x="25" y="51"/>
                    </a:cubicBezTo>
                    <a:cubicBezTo>
                      <a:pt x="11" y="70"/>
                      <a:pt x="3" y="90"/>
                      <a:pt x="0" y="108"/>
                    </a:cubicBezTo>
                    <a:cubicBezTo>
                      <a:pt x="6" y="110"/>
                      <a:pt x="11" y="113"/>
                      <a:pt x="16" y="116"/>
                    </a:cubicBezTo>
                    <a:close/>
                  </a:path>
                </a:pathLst>
              </a:custGeom>
              <a:solidFill>
                <a:srgbClr val="FA7913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5" name="Freeform 68"/>
              <p:cNvSpPr/>
              <p:nvPr/>
            </p:nvSpPr>
            <p:spPr bwMode="auto">
              <a:xfrm>
                <a:off x="7158983" y="1864796"/>
                <a:ext cx="541463" cy="787676"/>
              </a:xfrm>
              <a:custGeom>
                <a:avLst/>
                <a:gdLst>
                  <a:gd name="T0" fmla="*/ 82 w 88"/>
                  <a:gd name="T1" fmla="*/ 0 h 128"/>
                  <a:gd name="T2" fmla="*/ 82 w 88"/>
                  <a:gd name="T3" fmla="*/ 0 h 128"/>
                  <a:gd name="T4" fmla="*/ 0 w 88"/>
                  <a:gd name="T5" fmla="*/ 116 h 128"/>
                  <a:gd name="T6" fmla="*/ 0 w 88"/>
                  <a:gd name="T7" fmla="*/ 116 h 128"/>
                  <a:gd name="T8" fmla="*/ 12 w 88"/>
                  <a:gd name="T9" fmla="*/ 128 h 128"/>
                  <a:gd name="T10" fmla="*/ 58 w 88"/>
                  <a:gd name="T11" fmla="*/ 86 h 128"/>
                  <a:gd name="T12" fmla="*/ 82 w 88"/>
                  <a:gd name="T13" fmla="*/ 0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8" h="128">
                    <a:moveTo>
                      <a:pt x="82" y="0"/>
                    </a:moveTo>
                    <a:cubicBezTo>
                      <a:pt x="82" y="0"/>
                      <a:pt x="82" y="0"/>
                      <a:pt x="82" y="0"/>
                    </a:cubicBezTo>
                    <a:cubicBezTo>
                      <a:pt x="0" y="116"/>
                      <a:pt x="0" y="116"/>
                      <a:pt x="0" y="116"/>
                    </a:cubicBezTo>
                    <a:cubicBezTo>
                      <a:pt x="0" y="116"/>
                      <a:pt x="0" y="116"/>
                      <a:pt x="0" y="116"/>
                    </a:cubicBezTo>
                    <a:cubicBezTo>
                      <a:pt x="5" y="120"/>
                      <a:pt x="9" y="124"/>
                      <a:pt x="12" y="128"/>
                    </a:cubicBezTo>
                    <a:cubicBezTo>
                      <a:pt x="29" y="120"/>
                      <a:pt x="45" y="105"/>
                      <a:pt x="58" y="86"/>
                    </a:cubicBezTo>
                    <a:cubicBezTo>
                      <a:pt x="80" y="56"/>
                      <a:pt x="88" y="23"/>
                      <a:pt x="82" y="0"/>
                    </a:cubicBezTo>
                    <a:close/>
                  </a:path>
                </a:pathLst>
              </a:custGeom>
              <a:solidFill>
                <a:srgbClr val="D46F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6" name="Freeform 69"/>
              <p:cNvSpPr/>
              <p:nvPr/>
            </p:nvSpPr>
            <p:spPr bwMode="auto">
              <a:xfrm>
                <a:off x="7423585" y="1864796"/>
                <a:ext cx="257450" cy="258472"/>
              </a:xfrm>
              <a:custGeom>
                <a:avLst/>
                <a:gdLst>
                  <a:gd name="T0" fmla="*/ 19 w 42"/>
                  <a:gd name="T1" fmla="*/ 28 h 42"/>
                  <a:gd name="T2" fmla="*/ 37 w 42"/>
                  <a:gd name="T3" fmla="*/ 42 h 42"/>
                  <a:gd name="T4" fmla="*/ 39 w 42"/>
                  <a:gd name="T5" fmla="*/ 0 h 42"/>
                  <a:gd name="T6" fmla="*/ 0 w 42"/>
                  <a:gd name="T7" fmla="*/ 16 h 42"/>
                  <a:gd name="T8" fmla="*/ 19 w 42"/>
                  <a:gd name="T9" fmla="*/ 28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2" h="42">
                    <a:moveTo>
                      <a:pt x="19" y="28"/>
                    </a:moveTo>
                    <a:cubicBezTo>
                      <a:pt x="25" y="33"/>
                      <a:pt x="31" y="37"/>
                      <a:pt x="37" y="42"/>
                    </a:cubicBezTo>
                    <a:cubicBezTo>
                      <a:pt x="41" y="26"/>
                      <a:pt x="42" y="12"/>
                      <a:pt x="39" y="0"/>
                    </a:cubicBezTo>
                    <a:cubicBezTo>
                      <a:pt x="27" y="1"/>
                      <a:pt x="14" y="7"/>
                      <a:pt x="0" y="16"/>
                    </a:cubicBezTo>
                    <a:cubicBezTo>
                      <a:pt x="7" y="20"/>
                      <a:pt x="13" y="24"/>
                      <a:pt x="19" y="28"/>
                    </a:cubicBezTo>
                    <a:close/>
                  </a:path>
                </a:pathLst>
              </a:custGeom>
              <a:solidFill>
                <a:srgbClr val="DCE4E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7" name="Freeform 70"/>
              <p:cNvSpPr/>
              <p:nvPr/>
            </p:nvSpPr>
            <p:spPr bwMode="auto">
              <a:xfrm>
                <a:off x="7540051" y="1864796"/>
                <a:ext cx="140985" cy="258472"/>
              </a:xfrm>
              <a:custGeom>
                <a:avLst/>
                <a:gdLst>
                  <a:gd name="T0" fmla="*/ 20 w 23"/>
                  <a:gd name="T1" fmla="*/ 0 h 42"/>
                  <a:gd name="T2" fmla="*/ 0 w 23"/>
                  <a:gd name="T3" fmla="*/ 28 h 42"/>
                  <a:gd name="T4" fmla="*/ 0 w 23"/>
                  <a:gd name="T5" fmla="*/ 28 h 42"/>
                  <a:gd name="T6" fmla="*/ 18 w 23"/>
                  <a:gd name="T7" fmla="*/ 42 h 42"/>
                  <a:gd name="T8" fmla="*/ 20 w 23"/>
                  <a:gd name="T9" fmla="*/ 0 h 42"/>
                  <a:gd name="T10" fmla="*/ 20 w 23"/>
                  <a:gd name="T11" fmla="*/ 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3" h="42">
                    <a:moveTo>
                      <a:pt x="20" y="0"/>
                    </a:move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0" y="28"/>
                      <a:pt x="0" y="28"/>
                    </a:cubicBezTo>
                    <a:cubicBezTo>
                      <a:pt x="6" y="33"/>
                      <a:pt x="12" y="37"/>
                      <a:pt x="18" y="42"/>
                    </a:cubicBezTo>
                    <a:cubicBezTo>
                      <a:pt x="22" y="26"/>
                      <a:pt x="23" y="12"/>
                      <a:pt x="20" y="0"/>
                    </a:cubicBezTo>
                    <a:cubicBezTo>
                      <a:pt x="20" y="0"/>
                      <a:pt x="20" y="0"/>
                      <a:pt x="20" y="0"/>
                    </a:cubicBezTo>
                    <a:close/>
                  </a:path>
                </a:pathLst>
              </a:custGeom>
              <a:solidFill>
                <a:srgbClr val="CDD5D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8" name="Freeform 71"/>
              <p:cNvSpPr/>
              <p:nvPr/>
            </p:nvSpPr>
            <p:spPr bwMode="auto">
              <a:xfrm>
                <a:off x="7066015" y="2351091"/>
                <a:ext cx="252342" cy="351440"/>
              </a:xfrm>
              <a:custGeom>
                <a:avLst/>
                <a:gdLst>
                  <a:gd name="T0" fmla="*/ 41 w 41"/>
                  <a:gd name="T1" fmla="*/ 0 h 57"/>
                  <a:gd name="T2" fmla="*/ 15 w 41"/>
                  <a:gd name="T3" fmla="*/ 25 h 57"/>
                  <a:gd name="T4" fmla="*/ 0 w 41"/>
                  <a:gd name="T5" fmla="*/ 57 h 57"/>
                  <a:gd name="T6" fmla="*/ 26 w 41"/>
                  <a:gd name="T7" fmla="*/ 33 h 57"/>
                  <a:gd name="T8" fmla="*/ 41 w 41"/>
                  <a:gd name="T9" fmla="*/ 0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" h="57">
                    <a:moveTo>
                      <a:pt x="41" y="0"/>
                    </a:moveTo>
                    <a:cubicBezTo>
                      <a:pt x="34" y="3"/>
                      <a:pt x="24" y="13"/>
                      <a:pt x="15" y="25"/>
                    </a:cubicBezTo>
                    <a:cubicBezTo>
                      <a:pt x="6" y="38"/>
                      <a:pt x="1" y="50"/>
                      <a:pt x="0" y="57"/>
                    </a:cubicBezTo>
                    <a:cubicBezTo>
                      <a:pt x="7" y="54"/>
                      <a:pt x="17" y="45"/>
                      <a:pt x="26" y="33"/>
                    </a:cubicBezTo>
                    <a:cubicBezTo>
                      <a:pt x="35" y="20"/>
                      <a:pt x="40" y="8"/>
                      <a:pt x="41" y="0"/>
                    </a:cubicBezTo>
                    <a:close/>
                  </a:path>
                </a:pathLst>
              </a:custGeom>
              <a:solidFill>
                <a:srgbClr val="DCE4E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9" name="Freeform 72"/>
              <p:cNvSpPr/>
              <p:nvPr/>
            </p:nvSpPr>
            <p:spPr bwMode="auto">
              <a:xfrm>
                <a:off x="7066015" y="2351091"/>
                <a:ext cx="252342" cy="351440"/>
              </a:xfrm>
              <a:custGeom>
                <a:avLst/>
                <a:gdLst>
                  <a:gd name="T0" fmla="*/ 41 w 41"/>
                  <a:gd name="T1" fmla="*/ 0 h 57"/>
                  <a:gd name="T2" fmla="*/ 0 w 41"/>
                  <a:gd name="T3" fmla="*/ 57 h 57"/>
                  <a:gd name="T4" fmla="*/ 0 w 41"/>
                  <a:gd name="T5" fmla="*/ 57 h 57"/>
                  <a:gd name="T6" fmla="*/ 26 w 41"/>
                  <a:gd name="T7" fmla="*/ 33 h 57"/>
                  <a:gd name="T8" fmla="*/ 41 w 41"/>
                  <a:gd name="T9" fmla="*/ 0 h 57"/>
                  <a:gd name="T10" fmla="*/ 41 w 41"/>
                  <a:gd name="T11" fmla="*/ 0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" h="57">
                    <a:moveTo>
                      <a:pt x="41" y="0"/>
                    </a:moveTo>
                    <a:cubicBezTo>
                      <a:pt x="0" y="57"/>
                      <a:pt x="0" y="57"/>
                      <a:pt x="0" y="57"/>
                    </a:cubicBezTo>
                    <a:cubicBezTo>
                      <a:pt x="0" y="57"/>
                      <a:pt x="0" y="57"/>
                      <a:pt x="0" y="57"/>
                    </a:cubicBezTo>
                    <a:cubicBezTo>
                      <a:pt x="7" y="54"/>
                      <a:pt x="17" y="45"/>
                      <a:pt x="26" y="33"/>
                    </a:cubicBezTo>
                    <a:cubicBezTo>
                      <a:pt x="35" y="20"/>
                      <a:pt x="40" y="8"/>
                      <a:pt x="41" y="0"/>
                    </a:cubicBezTo>
                    <a:cubicBezTo>
                      <a:pt x="41" y="0"/>
                      <a:pt x="41" y="0"/>
                      <a:pt x="41" y="0"/>
                    </a:cubicBezTo>
                    <a:close/>
                  </a:path>
                </a:pathLst>
              </a:custGeom>
              <a:solidFill>
                <a:srgbClr val="CDD5D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0" name="Freeform 73"/>
              <p:cNvSpPr/>
              <p:nvPr/>
            </p:nvSpPr>
            <p:spPr bwMode="auto">
              <a:xfrm>
                <a:off x="7306098" y="2080359"/>
                <a:ext cx="240082" cy="240083"/>
              </a:xfrm>
              <a:custGeom>
                <a:avLst/>
                <a:gdLst>
                  <a:gd name="T0" fmla="*/ 9 w 39"/>
                  <a:gd name="T1" fmla="*/ 34 h 39"/>
                  <a:gd name="T2" fmla="*/ 5 w 39"/>
                  <a:gd name="T3" fmla="*/ 10 h 39"/>
                  <a:gd name="T4" fmla="*/ 29 w 39"/>
                  <a:gd name="T5" fmla="*/ 6 h 39"/>
                  <a:gd name="T6" fmla="*/ 33 w 39"/>
                  <a:gd name="T7" fmla="*/ 30 h 39"/>
                  <a:gd name="T8" fmla="*/ 9 w 39"/>
                  <a:gd name="T9" fmla="*/ 34 h 3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9" h="39">
                    <a:moveTo>
                      <a:pt x="9" y="34"/>
                    </a:moveTo>
                    <a:cubicBezTo>
                      <a:pt x="2" y="28"/>
                      <a:pt x="0" y="18"/>
                      <a:pt x="5" y="10"/>
                    </a:cubicBezTo>
                    <a:cubicBezTo>
                      <a:pt x="11" y="2"/>
                      <a:pt x="22" y="0"/>
                      <a:pt x="29" y="6"/>
                    </a:cubicBezTo>
                    <a:cubicBezTo>
                      <a:pt x="37" y="11"/>
                      <a:pt x="39" y="22"/>
                      <a:pt x="33" y="30"/>
                    </a:cubicBezTo>
                    <a:cubicBezTo>
                      <a:pt x="28" y="37"/>
                      <a:pt x="17" y="39"/>
                      <a:pt x="9" y="34"/>
                    </a:cubicBezTo>
                    <a:close/>
                  </a:path>
                </a:pathLst>
              </a:custGeom>
              <a:solidFill>
                <a:srgbClr val="DCE4E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1" name="Freeform 74"/>
              <p:cNvSpPr/>
              <p:nvPr/>
            </p:nvSpPr>
            <p:spPr bwMode="auto">
              <a:xfrm>
                <a:off x="7342876" y="2117138"/>
                <a:ext cx="166525" cy="166526"/>
              </a:xfrm>
              <a:custGeom>
                <a:avLst/>
                <a:gdLst>
                  <a:gd name="T0" fmla="*/ 20 w 27"/>
                  <a:gd name="T1" fmla="*/ 4 h 27"/>
                  <a:gd name="T2" fmla="*/ 4 w 27"/>
                  <a:gd name="T3" fmla="*/ 7 h 27"/>
                  <a:gd name="T4" fmla="*/ 6 w 27"/>
                  <a:gd name="T5" fmla="*/ 23 h 27"/>
                  <a:gd name="T6" fmla="*/ 23 w 27"/>
                  <a:gd name="T7" fmla="*/ 21 h 27"/>
                  <a:gd name="T8" fmla="*/ 20 w 27"/>
                  <a:gd name="T9" fmla="*/ 4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27">
                    <a:moveTo>
                      <a:pt x="20" y="4"/>
                    </a:moveTo>
                    <a:cubicBezTo>
                      <a:pt x="15" y="0"/>
                      <a:pt x="7" y="2"/>
                      <a:pt x="4" y="7"/>
                    </a:cubicBezTo>
                    <a:cubicBezTo>
                      <a:pt x="0" y="12"/>
                      <a:pt x="1" y="20"/>
                      <a:pt x="6" y="23"/>
                    </a:cubicBezTo>
                    <a:cubicBezTo>
                      <a:pt x="12" y="27"/>
                      <a:pt x="19" y="26"/>
                      <a:pt x="23" y="21"/>
                    </a:cubicBezTo>
                    <a:cubicBezTo>
                      <a:pt x="27" y="15"/>
                      <a:pt x="26" y="8"/>
                      <a:pt x="20" y="4"/>
                    </a:cubicBezTo>
                    <a:close/>
                  </a:path>
                </a:pathLst>
              </a:custGeom>
              <a:solidFill>
                <a:srgbClr val="59627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2" name="Freeform 75"/>
              <p:cNvSpPr/>
              <p:nvPr/>
            </p:nvSpPr>
            <p:spPr bwMode="auto">
              <a:xfrm>
                <a:off x="7361266" y="2117138"/>
                <a:ext cx="184914" cy="203304"/>
              </a:xfrm>
              <a:custGeom>
                <a:avLst/>
                <a:gdLst>
                  <a:gd name="T0" fmla="*/ 20 w 30"/>
                  <a:gd name="T1" fmla="*/ 0 h 33"/>
                  <a:gd name="T2" fmla="*/ 20 w 30"/>
                  <a:gd name="T3" fmla="*/ 0 h 33"/>
                  <a:gd name="T4" fmla="*/ 17 w 30"/>
                  <a:gd name="T5" fmla="*/ 4 h 33"/>
                  <a:gd name="T6" fmla="*/ 17 w 30"/>
                  <a:gd name="T7" fmla="*/ 4 h 33"/>
                  <a:gd name="T8" fmla="*/ 20 w 30"/>
                  <a:gd name="T9" fmla="*/ 21 h 33"/>
                  <a:gd name="T10" fmla="*/ 3 w 30"/>
                  <a:gd name="T11" fmla="*/ 23 h 33"/>
                  <a:gd name="T12" fmla="*/ 3 w 30"/>
                  <a:gd name="T13" fmla="*/ 23 h 33"/>
                  <a:gd name="T14" fmla="*/ 0 w 30"/>
                  <a:gd name="T15" fmla="*/ 28 h 33"/>
                  <a:gd name="T16" fmla="*/ 0 w 30"/>
                  <a:gd name="T17" fmla="*/ 28 h 33"/>
                  <a:gd name="T18" fmla="*/ 24 w 30"/>
                  <a:gd name="T19" fmla="*/ 24 h 33"/>
                  <a:gd name="T20" fmla="*/ 20 w 30"/>
                  <a:gd name="T21" fmla="*/ 0 h 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" h="33">
                    <a:moveTo>
                      <a:pt x="20" y="0"/>
                    </a:moveTo>
                    <a:cubicBezTo>
                      <a:pt x="20" y="0"/>
                      <a:pt x="20" y="0"/>
                      <a:pt x="20" y="0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23" y="8"/>
                      <a:pt x="24" y="15"/>
                      <a:pt x="20" y="21"/>
                    </a:cubicBezTo>
                    <a:cubicBezTo>
                      <a:pt x="16" y="26"/>
                      <a:pt x="9" y="27"/>
                      <a:pt x="3" y="23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0" y="28"/>
                      <a:pt x="0" y="28"/>
                      <a:pt x="0" y="28"/>
                    </a:cubicBezTo>
                    <a:cubicBezTo>
                      <a:pt x="0" y="28"/>
                      <a:pt x="0" y="28"/>
                      <a:pt x="0" y="28"/>
                    </a:cubicBezTo>
                    <a:cubicBezTo>
                      <a:pt x="8" y="33"/>
                      <a:pt x="19" y="31"/>
                      <a:pt x="24" y="24"/>
                    </a:cubicBezTo>
                    <a:cubicBezTo>
                      <a:pt x="30" y="16"/>
                      <a:pt x="28" y="5"/>
                      <a:pt x="20" y="0"/>
                    </a:cubicBezTo>
                    <a:close/>
                  </a:path>
                </a:pathLst>
              </a:custGeom>
              <a:solidFill>
                <a:srgbClr val="CDD5D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3" name="Freeform 76"/>
              <p:cNvSpPr/>
              <p:nvPr/>
            </p:nvSpPr>
            <p:spPr bwMode="auto">
              <a:xfrm>
                <a:off x="7379655" y="2141657"/>
                <a:ext cx="129746" cy="142007"/>
              </a:xfrm>
              <a:custGeom>
                <a:avLst/>
                <a:gdLst>
                  <a:gd name="T0" fmla="*/ 17 w 21"/>
                  <a:gd name="T1" fmla="*/ 17 h 23"/>
                  <a:gd name="T2" fmla="*/ 14 w 21"/>
                  <a:gd name="T3" fmla="*/ 0 h 23"/>
                  <a:gd name="T4" fmla="*/ 14 w 21"/>
                  <a:gd name="T5" fmla="*/ 0 h 23"/>
                  <a:gd name="T6" fmla="*/ 0 w 21"/>
                  <a:gd name="T7" fmla="*/ 19 h 23"/>
                  <a:gd name="T8" fmla="*/ 0 w 21"/>
                  <a:gd name="T9" fmla="*/ 19 h 23"/>
                  <a:gd name="T10" fmla="*/ 17 w 21"/>
                  <a:gd name="T11" fmla="*/ 17 h 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1" h="23">
                    <a:moveTo>
                      <a:pt x="17" y="17"/>
                    </a:moveTo>
                    <a:cubicBezTo>
                      <a:pt x="21" y="11"/>
                      <a:pt x="20" y="4"/>
                      <a:pt x="14" y="0"/>
                    </a:cubicBezTo>
                    <a:cubicBezTo>
                      <a:pt x="14" y="0"/>
                      <a:pt x="14" y="0"/>
                      <a:pt x="14" y="0"/>
                    </a:cubicBezTo>
                    <a:cubicBezTo>
                      <a:pt x="0" y="19"/>
                      <a:pt x="0" y="19"/>
                      <a:pt x="0" y="19"/>
                    </a:cubicBezTo>
                    <a:cubicBezTo>
                      <a:pt x="0" y="19"/>
                      <a:pt x="0" y="19"/>
                      <a:pt x="0" y="19"/>
                    </a:cubicBezTo>
                    <a:cubicBezTo>
                      <a:pt x="6" y="23"/>
                      <a:pt x="13" y="22"/>
                      <a:pt x="17" y="17"/>
                    </a:cubicBezTo>
                    <a:close/>
                  </a:path>
                </a:pathLst>
              </a:custGeom>
              <a:solidFill>
                <a:srgbClr val="474F5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</a:endParaRPr>
              </a:p>
            </p:txBody>
          </p:sp>
        </p:grpSp>
        <p:sp>
          <p:nvSpPr>
            <p:cNvPr id="15" name="任意多边形 14"/>
            <p:cNvSpPr/>
            <p:nvPr/>
          </p:nvSpPr>
          <p:spPr>
            <a:xfrm>
              <a:off x="3651161" y="2704563"/>
              <a:ext cx="3464416" cy="2253803"/>
            </a:xfrm>
            <a:custGeom>
              <a:avLst/>
              <a:gdLst>
                <a:gd name="connsiteX0" fmla="*/ 3464416 w 3464416"/>
                <a:gd name="connsiteY0" fmla="*/ 0 h 2253803"/>
                <a:gd name="connsiteX1" fmla="*/ 2801154 w 3464416"/>
                <a:gd name="connsiteY1" fmla="*/ 888643 h 2253803"/>
                <a:gd name="connsiteX2" fmla="*/ 1654935 w 3464416"/>
                <a:gd name="connsiteY2" fmla="*/ 1809482 h 2253803"/>
                <a:gd name="connsiteX3" fmla="*/ 0 w 3464416"/>
                <a:gd name="connsiteY3" fmla="*/ 2253803 h 2253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64416" h="2253803">
                  <a:moveTo>
                    <a:pt x="3464416" y="0"/>
                  </a:moveTo>
                  <a:cubicBezTo>
                    <a:pt x="3283575" y="293531"/>
                    <a:pt x="3102734" y="587063"/>
                    <a:pt x="2801154" y="888643"/>
                  </a:cubicBezTo>
                  <a:cubicBezTo>
                    <a:pt x="2499574" y="1190223"/>
                    <a:pt x="2121794" y="1581955"/>
                    <a:pt x="1654935" y="1809482"/>
                  </a:cubicBezTo>
                  <a:cubicBezTo>
                    <a:pt x="1188076" y="2037009"/>
                    <a:pt x="425003" y="2184043"/>
                    <a:pt x="0" y="2253803"/>
                  </a:cubicBezTo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6" name="任意多边形 15"/>
            <p:cNvSpPr/>
            <p:nvPr/>
          </p:nvSpPr>
          <p:spPr>
            <a:xfrm>
              <a:off x="3608240" y="2569719"/>
              <a:ext cx="3464416" cy="2253803"/>
            </a:xfrm>
            <a:custGeom>
              <a:avLst/>
              <a:gdLst>
                <a:gd name="connsiteX0" fmla="*/ 3464416 w 3464416"/>
                <a:gd name="connsiteY0" fmla="*/ 0 h 2253803"/>
                <a:gd name="connsiteX1" fmla="*/ 2801154 w 3464416"/>
                <a:gd name="connsiteY1" fmla="*/ 888643 h 2253803"/>
                <a:gd name="connsiteX2" fmla="*/ 1654935 w 3464416"/>
                <a:gd name="connsiteY2" fmla="*/ 1809482 h 2253803"/>
                <a:gd name="connsiteX3" fmla="*/ 0 w 3464416"/>
                <a:gd name="connsiteY3" fmla="*/ 2253803 h 22538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464416" h="2253803">
                  <a:moveTo>
                    <a:pt x="3464416" y="0"/>
                  </a:moveTo>
                  <a:cubicBezTo>
                    <a:pt x="3283575" y="293531"/>
                    <a:pt x="3102734" y="587063"/>
                    <a:pt x="2801154" y="888643"/>
                  </a:cubicBezTo>
                  <a:cubicBezTo>
                    <a:pt x="2499574" y="1190223"/>
                    <a:pt x="2121794" y="1581955"/>
                    <a:pt x="1654935" y="1809482"/>
                  </a:cubicBezTo>
                  <a:cubicBezTo>
                    <a:pt x="1188076" y="2037009"/>
                    <a:pt x="425003" y="2184043"/>
                    <a:pt x="0" y="2253803"/>
                  </a:cubicBezTo>
                </a:path>
              </a:pathLst>
            </a:cu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7" name="文本框 16"/>
          <p:cNvSpPr txBox="1"/>
          <p:nvPr/>
        </p:nvSpPr>
        <p:spPr>
          <a:xfrm>
            <a:off x="4102600" y="2011211"/>
            <a:ext cx="938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4800" dirty="0">
                <a:solidFill>
                  <a:schemeClr val="bg1"/>
                </a:solidFill>
                <a:latin typeface="Impact" panose="020B0806030902050204" pitchFamily="34" charset="0"/>
              </a:rPr>
              <a:t>03 </a:t>
            </a:r>
            <a:endParaRPr lang="zh-CN" altLang="en-US" sz="4800" dirty="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3002501" y="2961729"/>
            <a:ext cx="31191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400" b="1" dirty="0"/>
              <a:t>Methodology</a:t>
            </a:r>
            <a:r>
              <a:rPr lang="zh-CN" altLang="zh-CN" sz="2000" dirty="0"/>
              <a:t> </a:t>
            </a:r>
            <a:endParaRPr lang="zh-CN" altLang="en-US" sz="2000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pic>
        <p:nvPicPr>
          <p:cNvPr id="84" name="图片 83" descr="文本&#10;&#10;描述已自动生成">
            <a:extLst>
              <a:ext uri="{FF2B5EF4-FFF2-40B4-BE49-F238E27FC236}">
                <a16:creationId xmlns="" xmlns:a16="http://schemas.microsoft.com/office/drawing/2014/main" id="{E1B7A142-8705-9E4A-A026-F2AFB89EF55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767" b="10711"/>
          <a:stretch/>
        </p:blipFill>
        <p:spPr>
          <a:xfrm>
            <a:off x="2602472" y="700382"/>
            <a:ext cx="3919182" cy="1008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877506"/>
      </p:ext>
    </p:extLst>
  </p:cSld>
  <p:clrMapOvr>
    <a:masterClrMapping/>
  </p:clrMapOvr>
  <p:transition spd="slow" advClick="0" advTm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mph" presetSubtype="0" repeatCount="indefinite" accel="45000" decel="20000" autoRev="1" fill="hold" grpId="1" nodeType="withEffect">
                                  <p:stCondLst>
                                    <p:cond delay="140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04000" y="104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0" presetClass="path" presetSubtype="0" repeatCount="indefinite" accel="50000" autoRev="1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2.77778E-06 -3.95062E-06 L 2.77778E-06 4.5679E-06" pathEditMode="relative" rAng="0" ptsTypes="AA">
                                      <p:cBhvr>
                                        <p:cTn id="13" dur="54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4" grpId="2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文本框 17"/>
          <p:cNvSpPr txBox="1"/>
          <p:nvPr/>
        </p:nvSpPr>
        <p:spPr>
          <a:xfrm>
            <a:off x="563499" y="274078"/>
            <a:ext cx="21736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000" b="1" dirty="0">
                <a:solidFill>
                  <a:schemeClr val="bg1"/>
                </a:solidFill>
              </a:rPr>
              <a:t>Methodology</a:t>
            </a:r>
            <a:endParaRPr lang="zh-CN" altLang="en-US" sz="2000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grpSp>
        <p:nvGrpSpPr>
          <p:cNvPr id="85" name="组合 84"/>
          <p:cNvGrpSpPr/>
          <p:nvPr/>
        </p:nvGrpSpPr>
        <p:grpSpPr>
          <a:xfrm>
            <a:off x="180060" y="261679"/>
            <a:ext cx="279048" cy="394155"/>
            <a:chOff x="2044835" y="1472926"/>
            <a:chExt cx="1309607" cy="1849821"/>
          </a:xfrm>
        </p:grpSpPr>
        <p:sp>
          <p:nvSpPr>
            <p:cNvPr id="86" name="椭圆 1"/>
            <p:cNvSpPr/>
            <p:nvPr/>
          </p:nvSpPr>
          <p:spPr>
            <a:xfrm rot="21199700">
              <a:off x="2044835" y="1548688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chemeClr val="bg1">
                <a:alpha val="7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7" name="椭圆 1"/>
            <p:cNvSpPr/>
            <p:nvPr/>
          </p:nvSpPr>
          <p:spPr>
            <a:xfrm rot="21199700">
              <a:off x="2285459" y="1534663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rgbClr val="00B0F0">
                <a:alpha val="83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8" name="椭圆 1"/>
            <p:cNvSpPr/>
            <p:nvPr/>
          </p:nvSpPr>
          <p:spPr>
            <a:xfrm rot="21199700" flipH="1">
              <a:off x="2692526" y="1472926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rgbClr val="00B0F0">
                <a:alpha val="61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9" name="椭圆 1"/>
            <p:cNvSpPr/>
            <p:nvPr/>
          </p:nvSpPr>
          <p:spPr>
            <a:xfrm rot="21199700" flipH="1">
              <a:off x="2693301" y="1486957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chemeClr val="bg1">
                <a:alpha val="6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0" name="椭圆 12"/>
            <p:cNvSpPr/>
            <p:nvPr/>
          </p:nvSpPr>
          <p:spPr>
            <a:xfrm rot="21199700">
              <a:off x="2390439" y="1514718"/>
              <a:ext cx="476994" cy="115683"/>
            </a:xfrm>
            <a:custGeom>
              <a:avLst/>
              <a:gdLst/>
              <a:ahLst/>
              <a:cxnLst/>
              <a:rect l="l" t="t" r="r" b="b"/>
              <a:pathLst>
                <a:path w="737401" h="178838">
                  <a:moveTo>
                    <a:pt x="340811" y="0"/>
                  </a:moveTo>
                  <a:lnTo>
                    <a:pt x="361116" y="879"/>
                  </a:lnTo>
                  <a:lnTo>
                    <a:pt x="361116" y="442"/>
                  </a:lnTo>
                  <a:lnTo>
                    <a:pt x="365717" y="243"/>
                  </a:lnTo>
                  <a:cubicBezTo>
                    <a:pt x="365825" y="147"/>
                    <a:pt x="365946" y="74"/>
                    <a:pt x="366068" y="0"/>
                  </a:cubicBezTo>
                  <a:lnTo>
                    <a:pt x="368699" y="114"/>
                  </a:lnTo>
                  <a:lnTo>
                    <a:pt x="371330" y="0"/>
                  </a:lnTo>
                  <a:lnTo>
                    <a:pt x="371680" y="243"/>
                  </a:lnTo>
                  <a:lnTo>
                    <a:pt x="376282" y="442"/>
                  </a:lnTo>
                  <a:lnTo>
                    <a:pt x="376282" y="879"/>
                  </a:lnTo>
                  <a:lnTo>
                    <a:pt x="396589" y="0"/>
                  </a:lnTo>
                  <a:cubicBezTo>
                    <a:pt x="494035" y="657"/>
                    <a:pt x="614647" y="25664"/>
                    <a:pt x="737401" y="78657"/>
                  </a:cubicBezTo>
                  <a:cubicBezTo>
                    <a:pt x="726903" y="134710"/>
                    <a:pt x="565744" y="178838"/>
                    <a:pt x="368700" y="178838"/>
                  </a:cubicBezTo>
                  <a:cubicBezTo>
                    <a:pt x="171657" y="178838"/>
                    <a:pt x="10498" y="134710"/>
                    <a:pt x="0" y="78657"/>
                  </a:cubicBezTo>
                  <a:cubicBezTo>
                    <a:pt x="122753" y="25664"/>
                    <a:pt x="243365" y="657"/>
                    <a:pt x="340811" y="0"/>
                  </a:cubicBezTo>
                  <a:close/>
                </a:path>
              </a:pathLst>
            </a:custGeom>
            <a:solidFill>
              <a:schemeClr val="bg1">
                <a:alpha val="6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91" name="组合 90"/>
            <p:cNvGrpSpPr/>
            <p:nvPr/>
          </p:nvGrpSpPr>
          <p:grpSpPr>
            <a:xfrm>
              <a:off x="2660429" y="2876775"/>
              <a:ext cx="328970" cy="445972"/>
              <a:chOff x="2592215" y="2837140"/>
              <a:chExt cx="459661" cy="623145"/>
            </a:xfrm>
          </p:grpSpPr>
          <p:sp>
            <p:nvSpPr>
              <p:cNvPr id="92" name="矩形 91"/>
              <p:cNvSpPr/>
              <p:nvPr/>
            </p:nvSpPr>
            <p:spPr>
              <a:xfrm rot="20899700">
                <a:off x="2620727" y="28751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3" name="矩形 92"/>
              <p:cNvSpPr/>
              <p:nvPr/>
            </p:nvSpPr>
            <p:spPr>
              <a:xfrm rot="21499700">
                <a:off x="2945714" y="2837140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4" name="矩形 93"/>
              <p:cNvSpPr/>
              <p:nvPr/>
            </p:nvSpPr>
            <p:spPr>
              <a:xfrm rot="21259700">
                <a:off x="2827857" y="2850926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5" name="矩形 94"/>
              <p:cNvSpPr/>
              <p:nvPr/>
            </p:nvSpPr>
            <p:spPr>
              <a:xfrm rot="21139700">
                <a:off x="2725042" y="28629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6" name="矩形 17"/>
              <p:cNvSpPr/>
              <p:nvPr/>
            </p:nvSpPr>
            <p:spPr>
              <a:xfrm rot="21199700">
                <a:off x="2592215" y="3136526"/>
                <a:ext cx="459661" cy="323759"/>
              </a:xfrm>
              <a:custGeom>
                <a:avLst/>
                <a:gdLst>
                  <a:gd name="connsiteX0" fmla="*/ 95250 w 995288"/>
                  <a:gd name="connsiteY0" fmla="*/ 0 h 932556"/>
                  <a:gd name="connsiteX1" fmla="*/ 887338 w 995288"/>
                  <a:gd name="connsiteY1" fmla="*/ 0 h 932556"/>
                  <a:gd name="connsiteX2" fmla="*/ 995288 w 995288"/>
                  <a:gd name="connsiteY2" fmla="*/ 648072 h 932556"/>
                  <a:gd name="connsiteX3" fmla="*/ 0 w 995288"/>
                  <a:gd name="connsiteY3" fmla="*/ 654422 h 932556"/>
                  <a:gd name="connsiteX4" fmla="*/ 95250 w 995288"/>
                  <a:gd name="connsiteY4" fmla="*/ 0 h 9325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95288" h="932556">
                    <a:moveTo>
                      <a:pt x="95250" y="0"/>
                    </a:moveTo>
                    <a:cubicBezTo>
                      <a:pt x="352609" y="66552"/>
                      <a:pt x="629980" y="84299"/>
                      <a:pt x="887338" y="0"/>
                    </a:cubicBezTo>
                    <a:lnTo>
                      <a:pt x="995288" y="648072"/>
                    </a:lnTo>
                    <a:cubicBezTo>
                      <a:pt x="959859" y="1054472"/>
                      <a:pt x="10029" y="997322"/>
                      <a:pt x="0" y="654422"/>
                    </a:cubicBezTo>
                    <a:lnTo>
                      <a:pt x="95250" y="0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sp>
        <p:nvSpPr>
          <p:cNvPr id="263" name="椭圆 262"/>
          <p:cNvSpPr/>
          <p:nvPr/>
        </p:nvSpPr>
        <p:spPr>
          <a:xfrm>
            <a:off x="3214253" y="1887431"/>
            <a:ext cx="2715493" cy="1080591"/>
          </a:xfrm>
          <a:prstGeom prst="ellipse">
            <a:avLst/>
          </a:prstGeom>
          <a:noFill/>
          <a:ln>
            <a:gradFill>
              <a:gsLst>
                <a:gs pos="100000">
                  <a:schemeClr val="bg1"/>
                </a:gs>
                <a:gs pos="1000">
                  <a:schemeClr val="bg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64" name="椭圆 263"/>
          <p:cNvSpPr/>
          <p:nvPr/>
        </p:nvSpPr>
        <p:spPr>
          <a:xfrm>
            <a:off x="3445568" y="2709551"/>
            <a:ext cx="2209113" cy="879084"/>
          </a:xfrm>
          <a:prstGeom prst="ellipse">
            <a:avLst/>
          </a:prstGeom>
          <a:noFill/>
          <a:ln>
            <a:gradFill>
              <a:gsLst>
                <a:gs pos="100000">
                  <a:schemeClr val="bg1">
                    <a:alpha val="75000"/>
                  </a:schemeClr>
                </a:gs>
                <a:gs pos="1000">
                  <a:schemeClr val="bg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65" name="组合 264"/>
          <p:cNvGrpSpPr/>
          <p:nvPr/>
        </p:nvGrpSpPr>
        <p:grpSpPr>
          <a:xfrm>
            <a:off x="3693862" y="1610971"/>
            <a:ext cx="1758169" cy="2761520"/>
            <a:chOff x="5585622" y="1707491"/>
            <a:chExt cx="1758169" cy="2761520"/>
          </a:xfrm>
        </p:grpSpPr>
        <p:grpSp>
          <p:nvGrpSpPr>
            <p:cNvPr id="266" name="组合 265"/>
            <p:cNvGrpSpPr/>
            <p:nvPr/>
          </p:nvGrpSpPr>
          <p:grpSpPr>
            <a:xfrm>
              <a:off x="5847466" y="1707491"/>
              <a:ext cx="1232586" cy="2530806"/>
              <a:chOff x="2974181" y="2119312"/>
              <a:chExt cx="402432" cy="826293"/>
            </a:xfrm>
          </p:grpSpPr>
          <p:sp>
            <p:nvSpPr>
              <p:cNvPr id="268" name="圆角矩形 267"/>
              <p:cNvSpPr/>
              <p:nvPr/>
            </p:nvSpPr>
            <p:spPr>
              <a:xfrm>
                <a:off x="2974181" y="2119312"/>
                <a:ext cx="402432" cy="826293"/>
              </a:xfrm>
              <a:prstGeom prst="roundRect">
                <a:avLst/>
              </a:prstGeom>
              <a:noFill/>
              <a:ln w="3175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69" name="圆角矩形 268"/>
              <p:cNvSpPr/>
              <p:nvPr/>
            </p:nvSpPr>
            <p:spPr>
              <a:xfrm>
                <a:off x="2997993" y="2233613"/>
                <a:ext cx="357187" cy="607218"/>
              </a:xfrm>
              <a:prstGeom prst="roundRect">
                <a:avLst>
                  <a:gd name="adj" fmla="val 1"/>
                </a:avLst>
              </a:prstGeom>
              <a:solidFill>
                <a:schemeClr val="bg1">
                  <a:alpha val="46000"/>
                </a:schemeClr>
              </a:solidFill>
              <a:ln w="3175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70" name="椭圆 269"/>
              <p:cNvSpPr/>
              <p:nvPr/>
            </p:nvSpPr>
            <p:spPr>
              <a:xfrm>
                <a:off x="3133727" y="2855447"/>
                <a:ext cx="69056" cy="69056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71" name="圆角矩形 270"/>
              <p:cNvSpPr/>
              <p:nvPr/>
            </p:nvSpPr>
            <p:spPr>
              <a:xfrm>
                <a:off x="3151588" y="2172651"/>
                <a:ext cx="108000" cy="10800"/>
              </a:xfrm>
              <a:prstGeom prst="roundRect">
                <a:avLst/>
              </a:prstGeom>
              <a:solidFill>
                <a:schemeClr val="bg1"/>
              </a:solidFill>
              <a:ln w="31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72" name="椭圆 271"/>
              <p:cNvSpPr/>
              <p:nvPr/>
            </p:nvSpPr>
            <p:spPr>
              <a:xfrm>
                <a:off x="3116580" y="2166458"/>
                <a:ext cx="18000" cy="1800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67" name="任意多边形 266"/>
            <p:cNvSpPr/>
            <p:nvPr/>
          </p:nvSpPr>
          <p:spPr>
            <a:xfrm>
              <a:off x="5585622" y="3788156"/>
              <a:ext cx="1758169" cy="680855"/>
            </a:xfrm>
            <a:custGeom>
              <a:avLst/>
              <a:gdLst>
                <a:gd name="connsiteX0" fmla="*/ 1144985 w 1346200"/>
                <a:gd name="connsiteY0" fmla="*/ 0 h 521319"/>
                <a:gd name="connsiteX1" fmla="*/ 1149054 w 1346200"/>
                <a:gd name="connsiteY1" fmla="*/ 1519 h 521319"/>
                <a:gd name="connsiteX2" fmla="*/ 1346200 w 1346200"/>
                <a:gd name="connsiteY2" fmla="*/ 216827 h 521319"/>
                <a:gd name="connsiteX3" fmla="*/ 673100 w 1346200"/>
                <a:gd name="connsiteY3" fmla="*/ 521319 h 521319"/>
                <a:gd name="connsiteX4" fmla="*/ 0 w 1346200"/>
                <a:gd name="connsiteY4" fmla="*/ 216827 h 521319"/>
                <a:gd name="connsiteX5" fmla="*/ 197147 w 1346200"/>
                <a:gd name="connsiteY5" fmla="*/ 1519 h 521319"/>
                <a:gd name="connsiteX6" fmla="*/ 201215 w 1346200"/>
                <a:gd name="connsiteY6" fmla="*/ 0 h 521319"/>
                <a:gd name="connsiteX7" fmla="*/ 201215 w 1346200"/>
                <a:gd name="connsiteY7" fmla="*/ 192121 h 521319"/>
                <a:gd name="connsiteX8" fmla="*/ 358513 w 1346200"/>
                <a:gd name="connsiteY8" fmla="*/ 349419 h 521319"/>
                <a:gd name="connsiteX9" fmla="*/ 987687 w 1346200"/>
                <a:gd name="connsiteY9" fmla="*/ 349419 h 521319"/>
                <a:gd name="connsiteX10" fmla="*/ 1144985 w 1346200"/>
                <a:gd name="connsiteY10" fmla="*/ 192121 h 5213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46200" h="521319">
                  <a:moveTo>
                    <a:pt x="1144985" y="0"/>
                  </a:moveTo>
                  <a:lnTo>
                    <a:pt x="1149054" y="1519"/>
                  </a:lnTo>
                  <a:cubicBezTo>
                    <a:pt x="1270861" y="56621"/>
                    <a:pt x="1346200" y="132744"/>
                    <a:pt x="1346200" y="216827"/>
                  </a:cubicBezTo>
                  <a:cubicBezTo>
                    <a:pt x="1346200" y="384993"/>
                    <a:pt x="1044843" y="521319"/>
                    <a:pt x="673100" y="521319"/>
                  </a:cubicBezTo>
                  <a:cubicBezTo>
                    <a:pt x="301357" y="521319"/>
                    <a:pt x="0" y="384993"/>
                    <a:pt x="0" y="216827"/>
                  </a:cubicBezTo>
                  <a:cubicBezTo>
                    <a:pt x="0" y="132744"/>
                    <a:pt x="75340" y="56621"/>
                    <a:pt x="197147" y="1519"/>
                  </a:cubicBezTo>
                  <a:lnTo>
                    <a:pt x="201215" y="0"/>
                  </a:lnTo>
                  <a:lnTo>
                    <a:pt x="201215" y="192121"/>
                  </a:lnTo>
                  <a:cubicBezTo>
                    <a:pt x="201215" y="278994"/>
                    <a:pt x="271640" y="349419"/>
                    <a:pt x="358513" y="349419"/>
                  </a:cubicBezTo>
                  <a:lnTo>
                    <a:pt x="987687" y="349419"/>
                  </a:lnTo>
                  <a:cubicBezTo>
                    <a:pt x="1074560" y="349419"/>
                    <a:pt x="1144985" y="278994"/>
                    <a:pt x="1144985" y="192121"/>
                  </a:cubicBezTo>
                  <a:close/>
                </a:path>
              </a:pathLst>
            </a:custGeom>
            <a:gradFill>
              <a:gsLst>
                <a:gs pos="100000">
                  <a:schemeClr val="bg1">
                    <a:alpha val="69000"/>
                  </a:schemeClr>
                </a:gs>
                <a:gs pos="0">
                  <a:schemeClr val="bg1">
                    <a:alpha val="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73" name="组合 272"/>
          <p:cNvGrpSpPr/>
          <p:nvPr/>
        </p:nvGrpSpPr>
        <p:grpSpPr>
          <a:xfrm>
            <a:off x="5274572" y="3071023"/>
            <a:ext cx="384405" cy="434801"/>
            <a:chOff x="3616325" y="2795588"/>
            <a:chExt cx="617538" cy="698500"/>
          </a:xfrm>
          <a:solidFill>
            <a:schemeClr val="bg1"/>
          </a:solidFill>
        </p:grpSpPr>
        <p:sp>
          <p:nvSpPr>
            <p:cNvPr id="274" name="Freeform 21"/>
            <p:cNvSpPr/>
            <p:nvPr/>
          </p:nvSpPr>
          <p:spPr bwMode="auto">
            <a:xfrm>
              <a:off x="3857625" y="3351213"/>
              <a:ext cx="44450" cy="60325"/>
            </a:xfrm>
            <a:custGeom>
              <a:avLst/>
              <a:gdLst>
                <a:gd name="T0" fmla="*/ 6 w 12"/>
                <a:gd name="T1" fmla="*/ 3 h 16"/>
                <a:gd name="T2" fmla="*/ 0 w 12"/>
                <a:gd name="T3" fmla="*/ 4 h 16"/>
                <a:gd name="T4" fmla="*/ 7 w 12"/>
                <a:gd name="T5" fmla="*/ 13 h 16"/>
                <a:gd name="T6" fmla="*/ 10 w 12"/>
                <a:gd name="T7" fmla="*/ 15 h 16"/>
                <a:gd name="T8" fmla="*/ 12 w 12"/>
                <a:gd name="T9" fmla="*/ 11 h 16"/>
                <a:gd name="T10" fmla="*/ 11 w 12"/>
                <a:gd name="T11" fmla="*/ 0 h 16"/>
                <a:gd name="T12" fmla="*/ 6 w 12"/>
                <a:gd name="T13" fmla="*/ 3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16">
                  <a:moveTo>
                    <a:pt x="6" y="3"/>
                  </a:moveTo>
                  <a:cubicBezTo>
                    <a:pt x="4" y="4"/>
                    <a:pt x="2" y="4"/>
                    <a:pt x="0" y="4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8" y="15"/>
                    <a:pt x="9" y="16"/>
                    <a:pt x="10" y="15"/>
                  </a:cubicBezTo>
                  <a:cubicBezTo>
                    <a:pt x="12" y="14"/>
                    <a:pt x="12" y="13"/>
                    <a:pt x="12" y="11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9" y="1"/>
                    <a:pt x="8" y="2"/>
                    <a:pt x="6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75" name="Freeform 22"/>
            <p:cNvSpPr/>
            <p:nvPr/>
          </p:nvSpPr>
          <p:spPr bwMode="auto">
            <a:xfrm>
              <a:off x="3729038" y="3084513"/>
              <a:ext cx="180975" cy="271463"/>
            </a:xfrm>
            <a:custGeom>
              <a:avLst/>
              <a:gdLst>
                <a:gd name="T0" fmla="*/ 39 w 48"/>
                <a:gd name="T1" fmla="*/ 71 h 72"/>
                <a:gd name="T2" fmla="*/ 47 w 48"/>
                <a:gd name="T3" fmla="*/ 63 h 72"/>
                <a:gd name="T4" fmla="*/ 47 w 48"/>
                <a:gd name="T5" fmla="*/ 54 h 72"/>
                <a:gd name="T6" fmla="*/ 27 w 48"/>
                <a:gd name="T7" fmla="*/ 0 h 72"/>
                <a:gd name="T8" fmla="*/ 0 w 48"/>
                <a:gd name="T9" fmla="*/ 11 h 72"/>
                <a:gd name="T10" fmla="*/ 20 w 48"/>
                <a:gd name="T11" fmla="*/ 63 h 72"/>
                <a:gd name="T12" fmla="*/ 27 w 48"/>
                <a:gd name="T13" fmla="*/ 71 h 72"/>
                <a:gd name="T14" fmla="*/ 39 w 48"/>
                <a:gd name="T15" fmla="*/ 71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8" h="72">
                  <a:moveTo>
                    <a:pt x="39" y="71"/>
                  </a:moveTo>
                  <a:cubicBezTo>
                    <a:pt x="42" y="69"/>
                    <a:pt x="45" y="66"/>
                    <a:pt x="47" y="63"/>
                  </a:cubicBezTo>
                  <a:cubicBezTo>
                    <a:pt x="48" y="60"/>
                    <a:pt x="48" y="56"/>
                    <a:pt x="47" y="54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1" y="66"/>
                    <a:pt x="24" y="69"/>
                    <a:pt x="27" y="71"/>
                  </a:cubicBezTo>
                  <a:cubicBezTo>
                    <a:pt x="31" y="72"/>
                    <a:pt x="35" y="72"/>
                    <a:pt x="39" y="7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76" name="Freeform 23"/>
            <p:cNvSpPr>
              <a:spLocks noEditPoints="1"/>
            </p:cNvSpPr>
            <p:nvPr/>
          </p:nvSpPr>
          <p:spPr bwMode="auto">
            <a:xfrm>
              <a:off x="3616325" y="2795588"/>
              <a:ext cx="211138" cy="307975"/>
            </a:xfrm>
            <a:custGeom>
              <a:avLst/>
              <a:gdLst>
                <a:gd name="T0" fmla="*/ 33 w 56"/>
                <a:gd name="T1" fmla="*/ 13 h 82"/>
                <a:gd name="T2" fmla="*/ 12 w 56"/>
                <a:gd name="T3" fmla="*/ 4 h 82"/>
                <a:gd name="T4" fmla="*/ 3 w 56"/>
                <a:gd name="T5" fmla="*/ 24 h 82"/>
                <a:gd name="T6" fmla="*/ 26 w 56"/>
                <a:gd name="T7" fmla="*/ 82 h 82"/>
                <a:gd name="T8" fmla="*/ 56 w 56"/>
                <a:gd name="T9" fmla="*/ 71 h 82"/>
                <a:gd name="T10" fmla="*/ 33 w 56"/>
                <a:gd name="T11" fmla="*/ 13 h 82"/>
                <a:gd name="T12" fmla="*/ 35 w 56"/>
                <a:gd name="T13" fmla="*/ 62 h 82"/>
                <a:gd name="T14" fmla="*/ 30 w 56"/>
                <a:gd name="T15" fmla="*/ 60 h 82"/>
                <a:gd name="T16" fmla="*/ 15 w 56"/>
                <a:gd name="T17" fmla="*/ 20 h 82"/>
                <a:gd name="T18" fmla="*/ 17 w 56"/>
                <a:gd name="T19" fmla="*/ 15 h 82"/>
                <a:gd name="T20" fmla="*/ 22 w 56"/>
                <a:gd name="T21" fmla="*/ 17 h 82"/>
                <a:gd name="T22" fmla="*/ 38 w 56"/>
                <a:gd name="T23" fmla="*/ 57 h 82"/>
                <a:gd name="T24" fmla="*/ 35 w 56"/>
                <a:gd name="T25" fmla="*/ 6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6" h="82">
                  <a:moveTo>
                    <a:pt x="33" y="13"/>
                  </a:moveTo>
                  <a:cubicBezTo>
                    <a:pt x="30" y="4"/>
                    <a:pt x="21" y="0"/>
                    <a:pt x="12" y="4"/>
                  </a:cubicBezTo>
                  <a:cubicBezTo>
                    <a:pt x="4" y="7"/>
                    <a:pt x="0" y="16"/>
                    <a:pt x="3" y="24"/>
                  </a:cubicBezTo>
                  <a:cubicBezTo>
                    <a:pt x="26" y="82"/>
                    <a:pt x="26" y="82"/>
                    <a:pt x="26" y="82"/>
                  </a:cubicBezTo>
                  <a:cubicBezTo>
                    <a:pt x="56" y="71"/>
                    <a:pt x="56" y="71"/>
                    <a:pt x="56" y="71"/>
                  </a:cubicBezTo>
                  <a:lnTo>
                    <a:pt x="33" y="13"/>
                  </a:lnTo>
                  <a:close/>
                  <a:moveTo>
                    <a:pt x="35" y="62"/>
                  </a:moveTo>
                  <a:cubicBezTo>
                    <a:pt x="33" y="63"/>
                    <a:pt x="31" y="62"/>
                    <a:pt x="30" y="6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4" y="18"/>
                    <a:pt x="15" y="16"/>
                    <a:pt x="17" y="15"/>
                  </a:cubicBezTo>
                  <a:cubicBezTo>
                    <a:pt x="19" y="14"/>
                    <a:pt x="21" y="15"/>
                    <a:pt x="22" y="17"/>
                  </a:cubicBezTo>
                  <a:cubicBezTo>
                    <a:pt x="38" y="57"/>
                    <a:pt x="38" y="57"/>
                    <a:pt x="38" y="57"/>
                  </a:cubicBezTo>
                  <a:cubicBezTo>
                    <a:pt x="38" y="59"/>
                    <a:pt x="37" y="62"/>
                    <a:pt x="35" y="6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77" name="Freeform 24"/>
            <p:cNvSpPr>
              <a:spLocks noEditPoints="1"/>
            </p:cNvSpPr>
            <p:nvPr/>
          </p:nvSpPr>
          <p:spPr bwMode="auto">
            <a:xfrm>
              <a:off x="3835400" y="3092450"/>
              <a:ext cx="398463" cy="401638"/>
            </a:xfrm>
            <a:custGeom>
              <a:avLst/>
              <a:gdLst>
                <a:gd name="T0" fmla="*/ 79 w 106"/>
                <a:gd name="T1" fmla="*/ 33 h 107"/>
                <a:gd name="T2" fmla="*/ 83 w 106"/>
                <a:gd name="T3" fmla="*/ 29 h 107"/>
                <a:gd name="T4" fmla="*/ 79 w 106"/>
                <a:gd name="T5" fmla="*/ 25 h 107"/>
                <a:gd name="T6" fmla="*/ 59 w 106"/>
                <a:gd name="T7" fmla="*/ 25 h 107"/>
                <a:gd name="T8" fmla="*/ 56 w 106"/>
                <a:gd name="T9" fmla="*/ 29 h 107"/>
                <a:gd name="T10" fmla="*/ 59 w 106"/>
                <a:gd name="T11" fmla="*/ 33 h 107"/>
                <a:gd name="T12" fmla="*/ 79 w 106"/>
                <a:gd name="T13" fmla="*/ 33 h 107"/>
                <a:gd name="T14" fmla="*/ 79 w 106"/>
                <a:gd name="T15" fmla="*/ 74 h 107"/>
                <a:gd name="T16" fmla="*/ 45 w 106"/>
                <a:gd name="T17" fmla="*/ 74 h 107"/>
                <a:gd name="T18" fmla="*/ 41 w 106"/>
                <a:gd name="T19" fmla="*/ 78 h 107"/>
                <a:gd name="T20" fmla="*/ 45 w 106"/>
                <a:gd name="T21" fmla="*/ 81 h 107"/>
                <a:gd name="T22" fmla="*/ 79 w 106"/>
                <a:gd name="T23" fmla="*/ 81 h 107"/>
                <a:gd name="T24" fmla="*/ 83 w 106"/>
                <a:gd name="T25" fmla="*/ 78 h 107"/>
                <a:gd name="T26" fmla="*/ 79 w 106"/>
                <a:gd name="T27" fmla="*/ 74 h 107"/>
                <a:gd name="T28" fmla="*/ 33 w 106"/>
                <a:gd name="T29" fmla="*/ 53 h 107"/>
                <a:gd name="T30" fmla="*/ 37 w 106"/>
                <a:gd name="T31" fmla="*/ 57 h 107"/>
                <a:gd name="T32" fmla="*/ 79 w 106"/>
                <a:gd name="T33" fmla="*/ 57 h 107"/>
                <a:gd name="T34" fmla="*/ 83 w 106"/>
                <a:gd name="T35" fmla="*/ 53 h 107"/>
                <a:gd name="T36" fmla="*/ 79 w 106"/>
                <a:gd name="T37" fmla="*/ 50 h 107"/>
                <a:gd name="T38" fmla="*/ 37 w 106"/>
                <a:gd name="T39" fmla="*/ 50 h 107"/>
                <a:gd name="T40" fmla="*/ 33 w 106"/>
                <a:gd name="T41" fmla="*/ 53 h 107"/>
                <a:gd name="T42" fmla="*/ 90 w 106"/>
                <a:gd name="T43" fmla="*/ 0 h 107"/>
                <a:gd name="T44" fmla="*/ 11 w 106"/>
                <a:gd name="T45" fmla="*/ 0 h 107"/>
                <a:gd name="T46" fmla="*/ 14 w 106"/>
                <a:gd name="T47" fmla="*/ 9 h 107"/>
                <a:gd name="T48" fmla="*/ 90 w 106"/>
                <a:gd name="T49" fmla="*/ 9 h 107"/>
                <a:gd name="T50" fmla="*/ 97 w 106"/>
                <a:gd name="T51" fmla="*/ 15 h 107"/>
                <a:gd name="T52" fmla="*/ 97 w 106"/>
                <a:gd name="T53" fmla="*/ 92 h 107"/>
                <a:gd name="T54" fmla="*/ 90 w 106"/>
                <a:gd name="T55" fmla="*/ 98 h 107"/>
                <a:gd name="T56" fmla="*/ 4 w 106"/>
                <a:gd name="T57" fmla="*/ 98 h 107"/>
                <a:gd name="T58" fmla="*/ 0 w 106"/>
                <a:gd name="T59" fmla="*/ 103 h 107"/>
                <a:gd name="T60" fmla="*/ 4 w 106"/>
                <a:gd name="T61" fmla="*/ 107 h 107"/>
                <a:gd name="T62" fmla="*/ 90 w 106"/>
                <a:gd name="T63" fmla="*/ 107 h 107"/>
                <a:gd name="T64" fmla="*/ 106 w 106"/>
                <a:gd name="T65" fmla="*/ 92 h 107"/>
                <a:gd name="T66" fmla="*/ 106 w 106"/>
                <a:gd name="T67" fmla="*/ 15 h 107"/>
                <a:gd name="T68" fmla="*/ 90 w 106"/>
                <a:gd name="T69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05" h="107">
                  <a:moveTo>
                    <a:pt x="79" y="33"/>
                  </a:moveTo>
                  <a:cubicBezTo>
                    <a:pt x="81" y="33"/>
                    <a:pt x="83" y="31"/>
                    <a:pt x="83" y="29"/>
                  </a:cubicBezTo>
                  <a:cubicBezTo>
                    <a:pt x="83" y="27"/>
                    <a:pt x="81" y="25"/>
                    <a:pt x="79" y="25"/>
                  </a:cubicBezTo>
                  <a:cubicBezTo>
                    <a:pt x="59" y="25"/>
                    <a:pt x="59" y="25"/>
                    <a:pt x="59" y="25"/>
                  </a:cubicBezTo>
                  <a:cubicBezTo>
                    <a:pt x="57" y="25"/>
                    <a:pt x="56" y="27"/>
                    <a:pt x="56" y="29"/>
                  </a:cubicBezTo>
                  <a:cubicBezTo>
                    <a:pt x="56" y="31"/>
                    <a:pt x="57" y="33"/>
                    <a:pt x="59" y="33"/>
                  </a:cubicBezTo>
                  <a:lnTo>
                    <a:pt x="79" y="33"/>
                  </a:lnTo>
                  <a:close/>
                  <a:moveTo>
                    <a:pt x="79" y="74"/>
                  </a:moveTo>
                  <a:cubicBezTo>
                    <a:pt x="45" y="74"/>
                    <a:pt x="45" y="74"/>
                    <a:pt x="45" y="74"/>
                  </a:cubicBezTo>
                  <a:cubicBezTo>
                    <a:pt x="43" y="74"/>
                    <a:pt x="41" y="76"/>
                    <a:pt x="41" y="78"/>
                  </a:cubicBezTo>
                  <a:cubicBezTo>
                    <a:pt x="41" y="80"/>
                    <a:pt x="43" y="81"/>
                    <a:pt x="45" y="81"/>
                  </a:cubicBezTo>
                  <a:cubicBezTo>
                    <a:pt x="79" y="81"/>
                    <a:pt x="79" y="81"/>
                    <a:pt x="79" y="81"/>
                  </a:cubicBezTo>
                  <a:cubicBezTo>
                    <a:pt x="81" y="81"/>
                    <a:pt x="83" y="80"/>
                    <a:pt x="83" y="78"/>
                  </a:cubicBezTo>
                  <a:cubicBezTo>
                    <a:pt x="83" y="76"/>
                    <a:pt x="81" y="74"/>
                    <a:pt x="79" y="74"/>
                  </a:cubicBezTo>
                  <a:close/>
                  <a:moveTo>
                    <a:pt x="33" y="53"/>
                  </a:moveTo>
                  <a:cubicBezTo>
                    <a:pt x="33" y="55"/>
                    <a:pt x="35" y="57"/>
                    <a:pt x="37" y="57"/>
                  </a:cubicBezTo>
                  <a:cubicBezTo>
                    <a:pt x="79" y="57"/>
                    <a:pt x="79" y="57"/>
                    <a:pt x="79" y="57"/>
                  </a:cubicBezTo>
                  <a:cubicBezTo>
                    <a:pt x="81" y="57"/>
                    <a:pt x="83" y="55"/>
                    <a:pt x="83" y="53"/>
                  </a:cubicBezTo>
                  <a:cubicBezTo>
                    <a:pt x="83" y="51"/>
                    <a:pt x="81" y="50"/>
                    <a:pt x="79" y="50"/>
                  </a:cubicBezTo>
                  <a:cubicBezTo>
                    <a:pt x="37" y="50"/>
                    <a:pt x="37" y="50"/>
                    <a:pt x="37" y="50"/>
                  </a:cubicBezTo>
                  <a:cubicBezTo>
                    <a:pt x="35" y="50"/>
                    <a:pt x="33" y="51"/>
                    <a:pt x="33" y="53"/>
                  </a:cubicBezTo>
                  <a:close/>
                  <a:moveTo>
                    <a:pt x="90" y="0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14" y="9"/>
                    <a:pt x="14" y="9"/>
                    <a:pt x="14" y="9"/>
                  </a:cubicBezTo>
                  <a:cubicBezTo>
                    <a:pt x="90" y="9"/>
                    <a:pt x="90" y="9"/>
                    <a:pt x="90" y="9"/>
                  </a:cubicBezTo>
                  <a:cubicBezTo>
                    <a:pt x="94" y="9"/>
                    <a:pt x="97" y="11"/>
                    <a:pt x="97" y="15"/>
                  </a:cubicBezTo>
                  <a:cubicBezTo>
                    <a:pt x="97" y="92"/>
                    <a:pt x="97" y="92"/>
                    <a:pt x="97" y="92"/>
                  </a:cubicBezTo>
                  <a:cubicBezTo>
                    <a:pt x="97" y="96"/>
                    <a:pt x="94" y="98"/>
                    <a:pt x="90" y="98"/>
                  </a:cubicBezTo>
                  <a:cubicBezTo>
                    <a:pt x="4" y="98"/>
                    <a:pt x="4" y="98"/>
                    <a:pt x="4" y="98"/>
                  </a:cubicBezTo>
                  <a:cubicBezTo>
                    <a:pt x="2" y="98"/>
                    <a:pt x="0" y="100"/>
                    <a:pt x="0" y="103"/>
                  </a:cubicBezTo>
                  <a:cubicBezTo>
                    <a:pt x="0" y="105"/>
                    <a:pt x="2" y="107"/>
                    <a:pt x="4" y="107"/>
                  </a:cubicBezTo>
                  <a:cubicBezTo>
                    <a:pt x="90" y="107"/>
                    <a:pt x="90" y="107"/>
                    <a:pt x="90" y="107"/>
                  </a:cubicBezTo>
                  <a:cubicBezTo>
                    <a:pt x="99" y="107"/>
                    <a:pt x="106" y="101"/>
                    <a:pt x="106" y="92"/>
                  </a:cubicBezTo>
                  <a:cubicBezTo>
                    <a:pt x="106" y="15"/>
                    <a:pt x="106" y="15"/>
                    <a:pt x="106" y="15"/>
                  </a:cubicBezTo>
                  <a:cubicBezTo>
                    <a:pt x="106" y="6"/>
                    <a:pt x="99" y="0"/>
                    <a:pt x="9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</p:grpSp>
      <p:grpSp>
        <p:nvGrpSpPr>
          <p:cNvPr id="278" name="组合 277"/>
          <p:cNvGrpSpPr/>
          <p:nvPr/>
        </p:nvGrpSpPr>
        <p:grpSpPr>
          <a:xfrm>
            <a:off x="3070055" y="2197788"/>
            <a:ext cx="307737" cy="318198"/>
            <a:chOff x="2293938" y="2919413"/>
            <a:chExt cx="560387" cy="579438"/>
          </a:xfrm>
          <a:solidFill>
            <a:schemeClr val="bg1"/>
          </a:solidFill>
        </p:grpSpPr>
        <p:sp>
          <p:nvSpPr>
            <p:cNvPr id="279" name="Freeform 48"/>
            <p:cNvSpPr>
              <a:spLocks noEditPoints="1"/>
            </p:cNvSpPr>
            <p:nvPr/>
          </p:nvSpPr>
          <p:spPr bwMode="auto">
            <a:xfrm>
              <a:off x="2574925" y="2919413"/>
              <a:ext cx="279400" cy="579438"/>
            </a:xfrm>
            <a:custGeom>
              <a:avLst/>
              <a:gdLst>
                <a:gd name="T0" fmla="*/ 44 w 74"/>
                <a:gd name="T1" fmla="*/ 73 h 154"/>
                <a:gd name="T2" fmla="*/ 74 w 74"/>
                <a:gd name="T3" fmla="*/ 73 h 154"/>
                <a:gd name="T4" fmla="*/ 67 w 74"/>
                <a:gd name="T5" fmla="*/ 43 h 154"/>
                <a:gd name="T6" fmla="*/ 40 w 74"/>
                <a:gd name="T7" fmla="*/ 43 h 154"/>
                <a:gd name="T8" fmla="*/ 44 w 74"/>
                <a:gd name="T9" fmla="*/ 73 h 154"/>
                <a:gd name="T10" fmla="*/ 24 w 74"/>
                <a:gd name="T11" fmla="*/ 21 h 154"/>
                <a:gd name="T12" fmla="*/ 0 w 74"/>
                <a:gd name="T13" fmla="*/ 0 h 154"/>
                <a:gd name="T14" fmla="*/ 0 w 74"/>
                <a:gd name="T15" fmla="*/ 37 h 154"/>
                <a:gd name="T16" fmla="*/ 31 w 74"/>
                <a:gd name="T17" fmla="*/ 37 h 154"/>
                <a:gd name="T18" fmla="*/ 24 w 74"/>
                <a:gd name="T19" fmla="*/ 21 h 154"/>
                <a:gd name="T20" fmla="*/ 32 w 74"/>
                <a:gd name="T21" fmla="*/ 43 h 154"/>
                <a:gd name="T22" fmla="*/ 0 w 74"/>
                <a:gd name="T23" fmla="*/ 43 h 154"/>
                <a:gd name="T24" fmla="*/ 0 w 74"/>
                <a:gd name="T25" fmla="*/ 73 h 154"/>
                <a:gd name="T26" fmla="*/ 36 w 74"/>
                <a:gd name="T27" fmla="*/ 73 h 154"/>
                <a:gd name="T28" fmla="*/ 32 w 74"/>
                <a:gd name="T29" fmla="*/ 43 h 154"/>
                <a:gd name="T30" fmla="*/ 39 w 74"/>
                <a:gd name="T31" fmla="*/ 37 h 154"/>
                <a:gd name="T32" fmla="*/ 63 w 74"/>
                <a:gd name="T33" fmla="*/ 37 h 154"/>
                <a:gd name="T34" fmla="*/ 21 w 74"/>
                <a:gd name="T35" fmla="*/ 3 h 154"/>
                <a:gd name="T36" fmla="*/ 31 w 74"/>
                <a:gd name="T37" fmla="*/ 18 h 154"/>
                <a:gd name="T38" fmla="*/ 39 w 74"/>
                <a:gd name="T39" fmla="*/ 37 h 154"/>
                <a:gd name="T40" fmla="*/ 31 w 74"/>
                <a:gd name="T41" fmla="*/ 136 h 154"/>
                <a:gd name="T42" fmla="*/ 21 w 74"/>
                <a:gd name="T43" fmla="*/ 151 h 154"/>
                <a:gd name="T44" fmla="*/ 64 w 74"/>
                <a:gd name="T45" fmla="*/ 115 h 154"/>
                <a:gd name="T46" fmla="*/ 39 w 74"/>
                <a:gd name="T47" fmla="*/ 115 h 154"/>
                <a:gd name="T48" fmla="*/ 31 w 74"/>
                <a:gd name="T49" fmla="*/ 136 h 154"/>
                <a:gd name="T50" fmla="*/ 44 w 74"/>
                <a:gd name="T51" fmla="*/ 79 h 154"/>
                <a:gd name="T52" fmla="*/ 40 w 74"/>
                <a:gd name="T53" fmla="*/ 109 h 154"/>
                <a:gd name="T54" fmla="*/ 67 w 74"/>
                <a:gd name="T55" fmla="*/ 109 h 154"/>
                <a:gd name="T56" fmla="*/ 74 w 74"/>
                <a:gd name="T57" fmla="*/ 79 h 154"/>
                <a:gd name="T58" fmla="*/ 44 w 74"/>
                <a:gd name="T59" fmla="*/ 79 h 154"/>
                <a:gd name="T60" fmla="*/ 36 w 74"/>
                <a:gd name="T61" fmla="*/ 79 h 154"/>
                <a:gd name="T62" fmla="*/ 0 w 74"/>
                <a:gd name="T63" fmla="*/ 79 h 154"/>
                <a:gd name="T64" fmla="*/ 0 w 74"/>
                <a:gd name="T65" fmla="*/ 109 h 154"/>
                <a:gd name="T66" fmla="*/ 33 w 74"/>
                <a:gd name="T67" fmla="*/ 109 h 154"/>
                <a:gd name="T68" fmla="*/ 36 w 74"/>
                <a:gd name="T69" fmla="*/ 79 h 154"/>
                <a:gd name="T70" fmla="*/ 31 w 74"/>
                <a:gd name="T71" fmla="*/ 115 h 154"/>
                <a:gd name="T72" fmla="*/ 0 w 74"/>
                <a:gd name="T73" fmla="*/ 115 h 154"/>
                <a:gd name="T74" fmla="*/ 0 w 74"/>
                <a:gd name="T75" fmla="*/ 154 h 154"/>
                <a:gd name="T76" fmla="*/ 24 w 74"/>
                <a:gd name="T77" fmla="*/ 133 h 154"/>
                <a:gd name="T78" fmla="*/ 31 w 74"/>
                <a:gd name="T79" fmla="*/ 115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74" h="154">
                  <a:moveTo>
                    <a:pt x="44" y="73"/>
                  </a:moveTo>
                  <a:cubicBezTo>
                    <a:pt x="74" y="73"/>
                    <a:pt x="74" y="73"/>
                    <a:pt x="74" y="73"/>
                  </a:cubicBezTo>
                  <a:cubicBezTo>
                    <a:pt x="74" y="63"/>
                    <a:pt x="71" y="53"/>
                    <a:pt x="67" y="43"/>
                  </a:cubicBezTo>
                  <a:cubicBezTo>
                    <a:pt x="40" y="43"/>
                    <a:pt x="40" y="43"/>
                    <a:pt x="40" y="43"/>
                  </a:cubicBezTo>
                  <a:cubicBezTo>
                    <a:pt x="42" y="53"/>
                    <a:pt x="43" y="63"/>
                    <a:pt x="44" y="73"/>
                  </a:cubicBezTo>
                  <a:close/>
                  <a:moveTo>
                    <a:pt x="24" y="21"/>
                  </a:moveTo>
                  <a:cubicBezTo>
                    <a:pt x="18" y="8"/>
                    <a:pt x="9" y="1"/>
                    <a:pt x="0" y="0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31" y="37"/>
                    <a:pt x="31" y="37"/>
                    <a:pt x="31" y="37"/>
                  </a:cubicBezTo>
                  <a:cubicBezTo>
                    <a:pt x="29" y="32"/>
                    <a:pt x="27" y="26"/>
                    <a:pt x="24" y="21"/>
                  </a:cubicBezTo>
                  <a:close/>
                  <a:moveTo>
                    <a:pt x="32" y="43"/>
                  </a:moveTo>
                  <a:cubicBezTo>
                    <a:pt x="0" y="43"/>
                    <a:pt x="0" y="43"/>
                    <a:pt x="0" y="43"/>
                  </a:cubicBezTo>
                  <a:cubicBezTo>
                    <a:pt x="0" y="73"/>
                    <a:pt x="0" y="73"/>
                    <a:pt x="0" y="73"/>
                  </a:cubicBezTo>
                  <a:cubicBezTo>
                    <a:pt x="36" y="73"/>
                    <a:pt x="36" y="73"/>
                    <a:pt x="36" y="73"/>
                  </a:cubicBezTo>
                  <a:cubicBezTo>
                    <a:pt x="36" y="63"/>
                    <a:pt x="35" y="53"/>
                    <a:pt x="32" y="43"/>
                  </a:cubicBezTo>
                  <a:close/>
                  <a:moveTo>
                    <a:pt x="39" y="37"/>
                  </a:moveTo>
                  <a:cubicBezTo>
                    <a:pt x="63" y="37"/>
                    <a:pt x="63" y="37"/>
                    <a:pt x="63" y="37"/>
                  </a:cubicBezTo>
                  <a:cubicBezTo>
                    <a:pt x="54" y="21"/>
                    <a:pt x="39" y="9"/>
                    <a:pt x="21" y="3"/>
                  </a:cubicBezTo>
                  <a:cubicBezTo>
                    <a:pt x="24" y="7"/>
                    <a:pt x="28" y="12"/>
                    <a:pt x="31" y="18"/>
                  </a:cubicBezTo>
                  <a:cubicBezTo>
                    <a:pt x="34" y="24"/>
                    <a:pt x="36" y="30"/>
                    <a:pt x="39" y="37"/>
                  </a:cubicBezTo>
                  <a:close/>
                  <a:moveTo>
                    <a:pt x="31" y="136"/>
                  </a:moveTo>
                  <a:cubicBezTo>
                    <a:pt x="28" y="142"/>
                    <a:pt x="24" y="147"/>
                    <a:pt x="21" y="151"/>
                  </a:cubicBezTo>
                  <a:cubicBezTo>
                    <a:pt x="39" y="145"/>
                    <a:pt x="55" y="132"/>
                    <a:pt x="64" y="115"/>
                  </a:cubicBezTo>
                  <a:cubicBezTo>
                    <a:pt x="39" y="115"/>
                    <a:pt x="39" y="115"/>
                    <a:pt x="39" y="115"/>
                  </a:cubicBezTo>
                  <a:cubicBezTo>
                    <a:pt x="37" y="123"/>
                    <a:pt x="34" y="130"/>
                    <a:pt x="31" y="136"/>
                  </a:cubicBezTo>
                  <a:close/>
                  <a:moveTo>
                    <a:pt x="44" y="79"/>
                  </a:moveTo>
                  <a:cubicBezTo>
                    <a:pt x="44" y="90"/>
                    <a:pt x="42" y="100"/>
                    <a:pt x="40" y="109"/>
                  </a:cubicBezTo>
                  <a:cubicBezTo>
                    <a:pt x="67" y="109"/>
                    <a:pt x="67" y="109"/>
                    <a:pt x="67" y="109"/>
                  </a:cubicBezTo>
                  <a:cubicBezTo>
                    <a:pt x="71" y="100"/>
                    <a:pt x="74" y="90"/>
                    <a:pt x="74" y="79"/>
                  </a:cubicBezTo>
                  <a:lnTo>
                    <a:pt x="44" y="79"/>
                  </a:lnTo>
                  <a:close/>
                  <a:moveTo>
                    <a:pt x="36" y="79"/>
                  </a:moveTo>
                  <a:cubicBezTo>
                    <a:pt x="0" y="79"/>
                    <a:pt x="0" y="79"/>
                    <a:pt x="0" y="79"/>
                  </a:cubicBezTo>
                  <a:cubicBezTo>
                    <a:pt x="0" y="109"/>
                    <a:pt x="0" y="109"/>
                    <a:pt x="0" y="109"/>
                  </a:cubicBezTo>
                  <a:cubicBezTo>
                    <a:pt x="33" y="109"/>
                    <a:pt x="33" y="109"/>
                    <a:pt x="33" y="109"/>
                  </a:cubicBezTo>
                  <a:cubicBezTo>
                    <a:pt x="35" y="100"/>
                    <a:pt x="36" y="90"/>
                    <a:pt x="36" y="79"/>
                  </a:cubicBezTo>
                  <a:close/>
                  <a:moveTo>
                    <a:pt x="31" y="115"/>
                  </a:moveTo>
                  <a:cubicBezTo>
                    <a:pt x="0" y="115"/>
                    <a:pt x="0" y="115"/>
                    <a:pt x="0" y="115"/>
                  </a:cubicBezTo>
                  <a:cubicBezTo>
                    <a:pt x="0" y="154"/>
                    <a:pt x="0" y="154"/>
                    <a:pt x="0" y="154"/>
                  </a:cubicBezTo>
                  <a:cubicBezTo>
                    <a:pt x="9" y="153"/>
                    <a:pt x="18" y="145"/>
                    <a:pt x="24" y="133"/>
                  </a:cubicBezTo>
                  <a:cubicBezTo>
                    <a:pt x="27" y="128"/>
                    <a:pt x="29" y="122"/>
                    <a:pt x="31" y="1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80" name="Freeform 49"/>
            <p:cNvSpPr>
              <a:spLocks noEditPoints="1"/>
            </p:cNvSpPr>
            <p:nvPr/>
          </p:nvSpPr>
          <p:spPr bwMode="auto">
            <a:xfrm>
              <a:off x="2293938" y="2919413"/>
              <a:ext cx="239713" cy="579438"/>
            </a:xfrm>
            <a:custGeom>
              <a:avLst/>
              <a:gdLst>
                <a:gd name="T0" fmla="*/ 64 w 64"/>
                <a:gd name="T1" fmla="*/ 154 h 154"/>
                <a:gd name="T2" fmla="*/ 64 w 64"/>
                <a:gd name="T3" fmla="*/ 0 h 154"/>
                <a:gd name="T4" fmla="*/ 51 w 64"/>
                <a:gd name="T5" fmla="*/ 0 h 154"/>
                <a:gd name="T6" fmla="*/ 51 w 64"/>
                <a:gd name="T7" fmla="*/ 7 h 154"/>
                <a:gd name="T8" fmla="*/ 17 w 64"/>
                <a:gd name="T9" fmla="*/ 20 h 154"/>
                <a:gd name="T10" fmla="*/ 5 w 64"/>
                <a:gd name="T11" fmla="*/ 47 h 154"/>
                <a:gd name="T12" fmla="*/ 11 w 64"/>
                <a:gd name="T13" fmla="*/ 67 h 154"/>
                <a:gd name="T14" fmla="*/ 25 w 64"/>
                <a:gd name="T15" fmla="*/ 79 h 154"/>
                <a:gd name="T16" fmla="*/ 51 w 64"/>
                <a:gd name="T17" fmla="*/ 88 h 154"/>
                <a:gd name="T18" fmla="*/ 51 w 64"/>
                <a:gd name="T19" fmla="*/ 121 h 154"/>
                <a:gd name="T20" fmla="*/ 42 w 64"/>
                <a:gd name="T21" fmla="*/ 114 h 154"/>
                <a:gd name="T22" fmla="*/ 37 w 64"/>
                <a:gd name="T23" fmla="*/ 101 h 154"/>
                <a:gd name="T24" fmla="*/ 0 w 64"/>
                <a:gd name="T25" fmla="*/ 105 h 154"/>
                <a:gd name="T26" fmla="*/ 5 w 64"/>
                <a:gd name="T27" fmla="*/ 121 h 154"/>
                <a:gd name="T28" fmla="*/ 14 w 64"/>
                <a:gd name="T29" fmla="*/ 133 h 154"/>
                <a:gd name="T30" fmla="*/ 29 w 64"/>
                <a:gd name="T31" fmla="*/ 142 h 154"/>
                <a:gd name="T32" fmla="*/ 51 w 64"/>
                <a:gd name="T33" fmla="*/ 146 h 154"/>
                <a:gd name="T34" fmla="*/ 51 w 64"/>
                <a:gd name="T35" fmla="*/ 154 h 154"/>
                <a:gd name="T36" fmla="*/ 64 w 64"/>
                <a:gd name="T37" fmla="*/ 154 h 154"/>
                <a:gd name="T38" fmla="*/ 43 w 64"/>
                <a:gd name="T39" fmla="*/ 50 h 154"/>
                <a:gd name="T40" fmla="*/ 40 w 64"/>
                <a:gd name="T41" fmla="*/ 43 h 154"/>
                <a:gd name="T42" fmla="*/ 43 w 64"/>
                <a:gd name="T43" fmla="*/ 36 h 154"/>
                <a:gd name="T44" fmla="*/ 51 w 64"/>
                <a:gd name="T45" fmla="*/ 31 h 154"/>
                <a:gd name="T46" fmla="*/ 51 w 64"/>
                <a:gd name="T47" fmla="*/ 55 h 154"/>
                <a:gd name="T48" fmla="*/ 43 w 64"/>
                <a:gd name="T49" fmla="*/ 50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64" h="154">
                  <a:moveTo>
                    <a:pt x="64" y="154"/>
                  </a:moveTo>
                  <a:cubicBezTo>
                    <a:pt x="64" y="0"/>
                    <a:pt x="64" y="0"/>
                    <a:pt x="64" y="0"/>
                  </a:cubicBezTo>
                  <a:cubicBezTo>
                    <a:pt x="51" y="0"/>
                    <a:pt x="51" y="0"/>
                    <a:pt x="51" y="0"/>
                  </a:cubicBezTo>
                  <a:cubicBezTo>
                    <a:pt x="51" y="7"/>
                    <a:pt x="51" y="7"/>
                    <a:pt x="51" y="7"/>
                  </a:cubicBezTo>
                  <a:cubicBezTo>
                    <a:pt x="36" y="8"/>
                    <a:pt x="24" y="12"/>
                    <a:pt x="17" y="20"/>
                  </a:cubicBezTo>
                  <a:cubicBezTo>
                    <a:pt x="9" y="27"/>
                    <a:pt x="5" y="36"/>
                    <a:pt x="5" y="47"/>
                  </a:cubicBezTo>
                  <a:cubicBezTo>
                    <a:pt x="5" y="55"/>
                    <a:pt x="7" y="62"/>
                    <a:pt x="11" y="67"/>
                  </a:cubicBezTo>
                  <a:cubicBezTo>
                    <a:pt x="15" y="73"/>
                    <a:pt x="19" y="77"/>
                    <a:pt x="25" y="79"/>
                  </a:cubicBezTo>
                  <a:cubicBezTo>
                    <a:pt x="30" y="82"/>
                    <a:pt x="39" y="85"/>
                    <a:pt x="51" y="88"/>
                  </a:cubicBezTo>
                  <a:cubicBezTo>
                    <a:pt x="51" y="121"/>
                    <a:pt x="51" y="121"/>
                    <a:pt x="51" y="121"/>
                  </a:cubicBezTo>
                  <a:cubicBezTo>
                    <a:pt x="47" y="119"/>
                    <a:pt x="44" y="117"/>
                    <a:pt x="42" y="114"/>
                  </a:cubicBezTo>
                  <a:cubicBezTo>
                    <a:pt x="40" y="111"/>
                    <a:pt x="38" y="107"/>
                    <a:pt x="37" y="101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1" y="111"/>
                    <a:pt x="3" y="116"/>
                    <a:pt x="5" y="121"/>
                  </a:cubicBezTo>
                  <a:cubicBezTo>
                    <a:pt x="7" y="125"/>
                    <a:pt x="10" y="129"/>
                    <a:pt x="14" y="133"/>
                  </a:cubicBezTo>
                  <a:cubicBezTo>
                    <a:pt x="18" y="137"/>
                    <a:pt x="23" y="140"/>
                    <a:pt x="29" y="142"/>
                  </a:cubicBezTo>
                  <a:cubicBezTo>
                    <a:pt x="35" y="144"/>
                    <a:pt x="42" y="145"/>
                    <a:pt x="51" y="146"/>
                  </a:cubicBezTo>
                  <a:cubicBezTo>
                    <a:pt x="51" y="154"/>
                    <a:pt x="51" y="154"/>
                    <a:pt x="51" y="154"/>
                  </a:cubicBezTo>
                  <a:lnTo>
                    <a:pt x="64" y="154"/>
                  </a:lnTo>
                  <a:close/>
                  <a:moveTo>
                    <a:pt x="43" y="50"/>
                  </a:moveTo>
                  <a:cubicBezTo>
                    <a:pt x="41" y="48"/>
                    <a:pt x="40" y="45"/>
                    <a:pt x="40" y="43"/>
                  </a:cubicBezTo>
                  <a:cubicBezTo>
                    <a:pt x="40" y="40"/>
                    <a:pt x="41" y="38"/>
                    <a:pt x="43" y="36"/>
                  </a:cubicBezTo>
                  <a:cubicBezTo>
                    <a:pt x="44" y="34"/>
                    <a:pt x="47" y="32"/>
                    <a:pt x="51" y="31"/>
                  </a:cubicBezTo>
                  <a:cubicBezTo>
                    <a:pt x="51" y="55"/>
                    <a:pt x="51" y="55"/>
                    <a:pt x="51" y="55"/>
                  </a:cubicBezTo>
                  <a:cubicBezTo>
                    <a:pt x="47" y="53"/>
                    <a:pt x="44" y="52"/>
                    <a:pt x="43" y="5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</p:grpSp>
      <p:grpSp>
        <p:nvGrpSpPr>
          <p:cNvPr id="281" name="组合 280"/>
          <p:cNvGrpSpPr/>
          <p:nvPr/>
        </p:nvGrpSpPr>
        <p:grpSpPr>
          <a:xfrm>
            <a:off x="4418971" y="3095252"/>
            <a:ext cx="352796" cy="298460"/>
            <a:chOff x="4921250" y="1627188"/>
            <a:chExt cx="711200" cy="601663"/>
          </a:xfrm>
          <a:solidFill>
            <a:schemeClr val="bg1"/>
          </a:solidFill>
        </p:grpSpPr>
        <p:sp>
          <p:nvSpPr>
            <p:cNvPr id="282" name="Freeform 50"/>
            <p:cNvSpPr/>
            <p:nvPr/>
          </p:nvSpPr>
          <p:spPr bwMode="auto">
            <a:xfrm>
              <a:off x="4921250" y="1627188"/>
              <a:ext cx="711200" cy="601663"/>
            </a:xfrm>
            <a:custGeom>
              <a:avLst/>
              <a:gdLst>
                <a:gd name="T0" fmla="*/ 4 w 189"/>
                <a:gd name="T1" fmla="*/ 160 h 160"/>
                <a:gd name="T2" fmla="*/ 2 w 189"/>
                <a:gd name="T3" fmla="*/ 159 h 160"/>
                <a:gd name="T4" fmla="*/ 2 w 189"/>
                <a:gd name="T5" fmla="*/ 159 h 160"/>
                <a:gd name="T6" fmla="*/ 0 w 189"/>
                <a:gd name="T7" fmla="*/ 156 h 160"/>
                <a:gd name="T8" fmla="*/ 0 w 189"/>
                <a:gd name="T9" fmla="*/ 156 h 160"/>
                <a:gd name="T10" fmla="*/ 0 w 189"/>
                <a:gd name="T11" fmla="*/ 4 h 160"/>
                <a:gd name="T12" fmla="*/ 0 w 189"/>
                <a:gd name="T13" fmla="*/ 4 h 160"/>
                <a:gd name="T14" fmla="*/ 4 w 189"/>
                <a:gd name="T15" fmla="*/ 0 h 160"/>
                <a:gd name="T16" fmla="*/ 4 w 189"/>
                <a:gd name="T17" fmla="*/ 0 h 160"/>
                <a:gd name="T18" fmla="*/ 8 w 189"/>
                <a:gd name="T19" fmla="*/ 4 h 160"/>
                <a:gd name="T20" fmla="*/ 8 w 189"/>
                <a:gd name="T21" fmla="*/ 4 h 160"/>
                <a:gd name="T22" fmla="*/ 8 w 189"/>
                <a:gd name="T23" fmla="*/ 152 h 160"/>
                <a:gd name="T24" fmla="*/ 185 w 189"/>
                <a:gd name="T25" fmla="*/ 152 h 160"/>
                <a:gd name="T26" fmla="*/ 189 w 189"/>
                <a:gd name="T27" fmla="*/ 156 h 160"/>
                <a:gd name="T28" fmla="*/ 189 w 189"/>
                <a:gd name="T29" fmla="*/ 156 h 160"/>
                <a:gd name="T30" fmla="*/ 185 w 189"/>
                <a:gd name="T31" fmla="*/ 160 h 160"/>
                <a:gd name="T32" fmla="*/ 185 w 189"/>
                <a:gd name="T33" fmla="*/ 160 h 160"/>
                <a:gd name="T34" fmla="*/ 4 w 189"/>
                <a:gd name="T35" fmla="*/ 16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9" h="160">
                  <a:moveTo>
                    <a:pt x="4" y="160"/>
                  </a:moveTo>
                  <a:cubicBezTo>
                    <a:pt x="3" y="160"/>
                    <a:pt x="2" y="159"/>
                    <a:pt x="2" y="159"/>
                  </a:cubicBezTo>
                  <a:cubicBezTo>
                    <a:pt x="2" y="159"/>
                    <a:pt x="2" y="159"/>
                    <a:pt x="2" y="159"/>
                  </a:cubicBezTo>
                  <a:cubicBezTo>
                    <a:pt x="1" y="158"/>
                    <a:pt x="0" y="157"/>
                    <a:pt x="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6" y="0"/>
                    <a:pt x="8" y="2"/>
                    <a:pt x="8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8" y="152"/>
                    <a:pt x="8" y="152"/>
                    <a:pt x="8" y="152"/>
                  </a:cubicBezTo>
                  <a:cubicBezTo>
                    <a:pt x="185" y="152"/>
                    <a:pt x="185" y="152"/>
                    <a:pt x="185" y="152"/>
                  </a:cubicBezTo>
                  <a:cubicBezTo>
                    <a:pt x="188" y="152"/>
                    <a:pt x="189" y="154"/>
                    <a:pt x="189" y="156"/>
                  </a:cubicBezTo>
                  <a:cubicBezTo>
                    <a:pt x="189" y="156"/>
                    <a:pt x="189" y="156"/>
                    <a:pt x="189" y="156"/>
                  </a:cubicBezTo>
                  <a:cubicBezTo>
                    <a:pt x="189" y="158"/>
                    <a:pt x="188" y="160"/>
                    <a:pt x="185" y="160"/>
                  </a:cubicBezTo>
                  <a:cubicBezTo>
                    <a:pt x="185" y="160"/>
                    <a:pt x="185" y="160"/>
                    <a:pt x="185" y="160"/>
                  </a:cubicBezTo>
                  <a:cubicBezTo>
                    <a:pt x="4" y="160"/>
                    <a:pt x="4" y="160"/>
                    <a:pt x="4" y="16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83" name="Freeform 51"/>
            <p:cNvSpPr/>
            <p:nvPr/>
          </p:nvSpPr>
          <p:spPr bwMode="auto">
            <a:xfrm>
              <a:off x="5000625" y="2039938"/>
              <a:ext cx="112713" cy="120650"/>
            </a:xfrm>
            <a:custGeom>
              <a:avLst/>
              <a:gdLst>
                <a:gd name="T0" fmla="*/ 30 w 30"/>
                <a:gd name="T1" fmla="*/ 24 h 32"/>
                <a:gd name="T2" fmla="*/ 22 w 30"/>
                <a:gd name="T3" fmla="*/ 32 h 32"/>
                <a:gd name="T4" fmla="*/ 7 w 30"/>
                <a:gd name="T5" fmla="*/ 32 h 32"/>
                <a:gd name="T6" fmla="*/ 0 w 30"/>
                <a:gd name="T7" fmla="*/ 24 h 32"/>
                <a:gd name="T8" fmla="*/ 0 w 30"/>
                <a:gd name="T9" fmla="*/ 8 h 32"/>
                <a:gd name="T10" fmla="*/ 7 w 30"/>
                <a:gd name="T11" fmla="*/ 0 h 32"/>
                <a:gd name="T12" fmla="*/ 22 w 30"/>
                <a:gd name="T13" fmla="*/ 0 h 32"/>
                <a:gd name="T14" fmla="*/ 30 w 30"/>
                <a:gd name="T15" fmla="*/ 8 h 32"/>
                <a:gd name="T16" fmla="*/ 30 w 30"/>
                <a:gd name="T17" fmla="*/ 24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0" h="32">
                  <a:moveTo>
                    <a:pt x="30" y="24"/>
                  </a:moveTo>
                  <a:cubicBezTo>
                    <a:pt x="30" y="28"/>
                    <a:pt x="26" y="32"/>
                    <a:pt x="22" y="32"/>
                  </a:cubicBezTo>
                  <a:cubicBezTo>
                    <a:pt x="7" y="32"/>
                    <a:pt x="7" y="32"/>
                    <a:pt x="7" y="32"/>
                  </a:cubicBezTo>
                  <a:cubicBezTo>
                    <a:pt x="3" y="32"/>
                    <a:pt x="0" y="28"/>
                    <a:pt x="0" y="24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4"/>
                    <a:pt x="3" y="0"/>
                    <a:pt x="7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6" y="0"/>
                    <a:pt x="30" y="4"/>
                    <a:pt x="30" y="8"/>
                  </a:cubicBezTo>
                  <a:lnTo>
                    <a:pt x="30" y="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84" name="Freeform 52"/>
            <p:cNvSpPr/>
            <p:nvPr/>
          </p:nvSpPr>
          <p:spPr bwMode="auto">
            <a:xfrm>
              <a:off x="5143500" y="1908175"/>
              <a:ext cx="112713" cy="252413"/>
            </a:xfrm>
            <a:custGeom>
              <a:avLst/>
              <a:gdLst>
                <a:gd name="T0" fmla="*/ 30 w 30"/>
                <a:gd name="T1" fmla="*/ 59 h 67"/>
                <a:gd name="T2" fmla="*/ 22 w 30"/>
                <a:gd name="T3" fmla="*/ 67 h 67"/>
                <a:gd name="T4" fmla="*/ 7 w 30"/>
                <a:gd name="T5" fmla="*/ 67 h 67"/>
                <a:gd name="T6" fmla="*/ 0 w 30"/>
                <a:gd name="T7" fmla="*/ 59 h 67"/>
                <a:gd name="T8" fmla="*/ 0 w 30"/>
                <a:gd name="T9" fmla="*/ 8 h 67"/>
                <a:gd name="T10" fmla="*/ 7 w 30"/>
                <a:gd name="T11" fmla="*/ 0 h 67"/>
                <a:gd name="T12" fmla="*/ 22 w 30"/>
                <a:gd name="T13" fmla="*/ 0 h 67"/>
                <a:gd name="T14" fmla="*/ 30 w 30"/>
                <a:gd name="T15" fmla="*/ 8 h 67"/>
                <a:gd name="T16" fmla="*/ 30 w 30"/>
                <a:gd name="T17" fmla="*/ 59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0" h="67">
                  <a:moveTo>
                    <a:pt x="30" y="59"/>
                  </a:moveTo>
                  <a:cubicBezTo>
                    <a:pt x="30" y="63"/>
                    <a:pt x="26" y="67"/>
                    <a:pt x="22" y="67"/>
                  </a:cubicBezTo>
                  <a:cubicBezTo>
                    <a:pt x="7" y="67"/>
                    <a:pt x="7" y="67"/>
                    <a:pt x="7" y="67"/>
                  </a:cubicBezTo>
                  <a:cubicBezTo>
                    <a:pt x="3" y="67"/>
                    <a:pt x="0" y="63"/>
                    <a:pt x="0" y="59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4"/>
                    <a:pt x="3" y="0"/>
                    <a:pt x="7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6" y="0"/>
                    <a:pt x="30" y="4"/>
                    <a:pt x="30" y="8"/>
                  </a:cubicBezTo>
                  <a:lnTo>
                    <a:pt x="30" y="5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85" name="Freeform 53"/>
            <p:cNvSpPr/>
            <p:nvPr/>
          </p:nvSpPr>
          <p:spPr bwMode="auto">
            <a:xfrm>
              <a:off x="5437188" y="1847850"/>
              <a:ext cx="112713" cy="312738"/>
            </a:xfrm>
            <a:custGeom>
              <a:avLst/>
              <a:gdLst>
                <a:gd name="T0" fmla="*/ 30 w 30"/>
                <a:gd name="T1" fmla="*/ 74 h 83"/>
                <a:gd name="T2" fmla="*/ 22 w 30"/>
                <a:gd name="T3" fmla="*/ 83 h 83"/>
                <a:gd name="T4" fmla="*/ 8 w 30"/>
                <a:gd name="T5" fmla="*/ 83 h 83"/>
                <a:gd name="T6" fmla="*/ 0 w 30"/>
                <a:gd name="T7" fmla="*/ 74 h 83"/>
                <a:gd name="T8" fmla="*/ 0 w 30"/>
                <a:gd name="T9" fmla="*/ 8 h 83"/>
                <a:gd name="T10" fmla="*/ 8 w 30"/>
                <a:gd name="T11" fmla="*/ 0 h 83"/>
                <a:gd name="T12" fmla="*/ 22 w 30"/>
                <a:gd name="T13" fmla="*/ 0 h 83"/>
                <a:gd name="T14" fmla="*/ 30 w 30"/>
                <a:gd name="T15" fmla="*/ 8 h 83"/>
                <a:gd name="T16" fmla="*/ 30 w 30"/>
                <a:gd name="T17" fmla="*/ 74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0" h="83">
                  <a:moveTo>
                    <a:pt x="30" y="74"/>
                  </a:moveTo>
                  <a:cubicBezTo>
                    <a:pt x="30" y="79"/>
                    <a:pt x="26" y="83"/>
                    <a:pt x="22" y="83"/>
                  </a:cubicBezTo>
                  <a:cubicBezTo>
                    <a:pt x="8" y="83"/>
                    <a:pt x="8" y="83"/>
                    <a:pt x="8" y="83"/>
                  </a:cubicBezTo>
                  <a:cubicBezTo>
                    <a:pt x="3" y="83"/>
                    <a:pt x="0" y="79"/>
                    <a:pt x="0" y="74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4"/>
                    <a:pt x="3" y="0"/>
                    <a:pt x="8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6" y="0"/>
                    <a:pt x="30" y="4"/>
                    <a:pt x="30" y="8"/>
                  </a:cubicBezTo>
                  <a:lnTo>
                    <a:pt x="30" y="7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86" name="Freeform 54"/>
            <p:cNvSpPr/>
            <p:nvPr/>
          </p:nvSpPr>
          <p:spPr bwMode="auto">
            <a:xfrm>
              <a:off x="5286375" y="1968500"/>
              <a:ext cx="112713" cy="192088"/>
            </a:xfrm>
            <a:custGeom>
              <a:avLst/>
              <a:gdLst>
                <a:gd name="T0" fmla="*/ 30 w 30"/>
                <a:gd name="T1" fmla="*/ 43 h 51"/>
                <a:gd name="T2" fmla="*/ 22 w 30"/>
                <a:gd name="T3" fmla="*/ 51 h 51"/>
                <a:gd name="T4" fmla="*/ 7 w 30"/>
                <a:gd name="T5" fmla="*/ 51 h 51"/>
                <a:gd name="T6" fmla="*/ 0 w 30"/>
                <a:gd name="T7" fmla="*/ 43 h 51"/>
                <a:gd name="T8" fmla="*/ 0 w 30"/>
                <a:gd name="T9" fmla="*/ 8 h 51"/>
                <a:gd name="T10" fmla="*/ 7 w 30"/>
                <a:gd name="T11" fmla="*/ 0 h 51"/>
                <a:gd name="T12" fmla="*/ 22 w 30"/>
                <a:gd name="T13" fmla="*/ 0 h 51"/>
                <a:gd name="T14" fmla="*/ 30 w 30"/>
                <a:gd name="T15" fmla="*/ 8 h 51"/>
                <a:gd name="T16" fmla="*/ 30 w 30"/>
                <a:gd name="T17" fmla="*/ 43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0" h="51">
                  <a:moveTo>
                    <a:pt x="30" y="43"/>
                  </a:moveTo>
                  <a:cubicBezTo>
                    <a:pt x="30" y="47"/>
                    <a:pt x="26" y="51"/>
                    <a:pt x="22" y="51"/>
                  </a:cubicBezTo>
                  <a:cubicBezTo>
                    <a:pt x="7" y="51"/>
                    <a:pt x="7" y="51"/>
                    <a:pt x="7" y="51"/>
                  </a:cubicBezTo>
                  <a:cubicBezTo>
                    <a:pt x="3" y="51"/>
                    <a:pt x="0" y="47"/>
                    <a:pt x="0" y="43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4"/>
                    <a:pt x="3" y="0"/>
                    <a:pt x="7" y="0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6" y="0"/>
                    <a:pt x="30" y="4"/>
                    <a:pt x="30" y="8"/>
                  </a:cubicBezTo>
                  <a:lnTo>
                    <a:pt x="30" y="4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87" name="Freeform 55"/>
            <p:cNvSpPr/>
            <p:nvPr/>
          </p:nvSpPr>
          <p:spPr bwMode="auto">
            <a:xfrm>
              <a:off x="4989513" y="1671638"/>
              <a:ext cx="536575" cy="282575"/>
            </a:xfrm>
            <a:custGeom>
              <a:avLst/>
              <a:gdLst>
                <a:gd name="T0" fmla="*/ 143 w 143"/>
                <a:gd name="T1" fmla="*/ 0 h 75"/>
                <a:gd name="T2" fmla="*/ 113 w 143"/>
                <a:gd name="T3" fmla="*/ 3 h 75"/>
                <a:gd name="T4" fmla="*/ 123 w 143"/>
                <a:gd name="T5" fmla="*/ 13 h 75"/>
                <a:gd name="T6" fmla="*/ 91 w 143"/>
                <a:gd name="T7" fmla="*/ 51 h 75"/>
                <a:gd name="T8" fmla="*/ 59 w 143"/>
                <a:gd name="T9" fmla="*/ 21 h 75"/>
                <a:gd name="T10" fmla="*/ 51 w 143"/>
                <a:gd name="T11" fmla="*/ 21 h 75"/>
                <a:gd name="T12" fmla="*/ 3 w 143"/>
                <a:gd name="T13" fmla="*/ 64 h 75"/>
                <a:gd name="T14" fmla="*/ 2 w 143"/>
                <a:gd name="T15" fmla="*/ 73 h 75"/>
                <a:gd name="T16" fmla="*/ 7 w 143"/>
                <a:gd name="T17" fmla="*/ 75 h 75"/>
                <a:gd name="T18" fmla="*/ 10 w 143"/>
                <a:gd name="T19" fmla="*/ 73 h 75"/>
                <a:gd name="T20" fmla="*/ 10 w 143"/>
                <a:gd name="T21" fmla="*/ 73 h 75"/>
                <a:gd name="T22" fmla="*/ 55 w 143"/>
                <a:gd name="T23" fmla="*/ 33 h 75"/>
                <a:gd name="T24" fmla="*/ 88 w 143"/>
                <a:gd name="T25" fmla="*/ 64 h 75"/>
                <a:gd name="T26" fmla="*/ 92 w 143"/>
                <a:gd name="T27" fmla="*/ 66 h 75"/>
                <a:gd name="T28" fmla="*/ 97 w 143"/>
                <a:gd name="T29" fmla="*/ 64 h 75"/>
                <a:gd name="T30" fmla="*/ 131 w 143"/>
                <a:gd name="T31" fmla="*/ 21 h 75"/>
                <a:gd name="T32" fmla="*/ 139 w 143"/>
                <a:gd name="T33" fmla="*/ 29 h 75"/>
                <a:gd name="T34" fmla="*/ 143 w 143"/>
                <a:gd name="T35" fmla="*/ 0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3" h="75">
                  <a:moveTo>
                    <a:pt x="143" y="0"/>
                  </a:moveTo>
                  <a:cubicBezTo>
                    <a:pt x="113" y="3"/>
                    <a:pt x="113" y="3"/>
                    <a:pt x="113" y="3"/>
                  </a:cubicBezTo>
                  <a:cubicBezTo>
                    <a:pt x="123" y="13"/>
                    <a:pt x="123" y="13"/>
                    <a:pt x="123" y="13"/>
                  </a:cubicBezTo>
                  <a:cubicBezTo>
                    <a:pt x="91" y="51"/>
                    <a:pt x="91" y="51"/>
                    <a:pt x="91" y="5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19"/>
                    <a:pt x="53" y="19"/>
                    <a:pt x="51" y="21"/>
                  </a:cubicBezTo>
                  <a:cubicBezTo>
                    <a:pt x="3" y="64"/>
                    <a:pt x="3" y="64"/>
                    <a:pt x="3" y="64"/>
                  </a:cubicBezTo>
                  <a:cubicBezTo>
                    <a:pt x="0" y="67"/>
                    <a:pt x="0" y="70"/>
                    <a:pt x="2" y="73"/>
                  </a:cubicBezTo>
                  <a:cubicBezTo>
                    <a:pt x="3" y="74"/>
                    <a:pt x="5" y="75"/>
                    <a:pt x="7" y="75"/>
                  </a:cubicBezTo>
                  <a:cubicBezTo>
                    <a:pt x="8" y="75"/>
                    <a:pt x="9" y="74"/>
                    <a:pt x="10" y="73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55" y="33"/>
                    <a:pt x="55" y="33"/>
                    <a:pt x="55" y="33"/>
                  </a:cubicBezTo>
                  <a:cubicBezTo>
                    <a:pt x="88" y="64"/>
                    <a:pt x="88" y="64"/>
                    <a:pt x="88" y="64"/>
                  </a:cubicBezTo>
                  <a:cubicBezTo>
                    <a:pt x="89" y="65"/>
                    <a:pt x="91" y="66"/>
                    <a:pt x="92" y="66"/>
                  </a:cubicBezTo>
                  <a:cubicBezTo>
                    <a:pt x="94" y="66"/>
                    <a:pt x="96" y="65"/>
                    <a:pt x="97" y="64"/>
                  </a:cubicBezTo>
                  <a:cubicBezTo>
                    <a:pt x="131" y="21"/>
                    <a:pt x="131" y="21"/>
                    <a:pt x="131" y="21"/>
                  </a:cubicBezTo>
                  <a:cubicBezTo>
                    <a:pt x="139" y="29"/>
                    <a:pt x="139" y="29"/>
                    <a:pt x="139" y="29"/>
                  </a:cubicBezTo>
                  <a:lnTo>
                    <a:pt x="14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</p:grpSp>
      <p:grpSp>
        <p:nvGrpSpPr>
          <p:cNvPr id="288" name="组合 287"/>
          <p:cNvGrpSpPr/>
          <p:nvPr/>
        </p:nvGrpSpPr>
        <p:grpSpPr>
          <a:xfrm>
            <a:off x="3663580" y="3297244"/>
            <a:ext cx="271367" cy="288704"/>
            <a:chOff x="4948238" y="439738"/>
            <a:chExt cx="571500" cy="608012"/>
          </a:xfrm>
          <a:solidFill>
            <a:schemeClr val="bg1"/>
          </a:solidFill>
        </p:grpSpPr>
        <p:sp>
          <p:nvSpPr>
            <p:cNvPr id="289" name="Freeform 56"/>
            <p:cNvSpPr/>
            <p:nvPr/>
          </p:nvSpPr>
          <p:spPr bwMode="auto">
            <a:xfrm>
              <a:off x="5192713" y="777875"/>
              <a:ext cx="82550" cy="209550"/>
            </a:xfrm>
            <a:custGeom>
              <a:avLst/>
              <a:gdLst>
                <a:gd name="T0" fmla="*/ 0 w 22"/>
                <a:gd name="T1" fmla="*/ 28 h 56"/>
                <a:gd name="T2" fmla="*/ 11 w 22"/>
                <a:gd name="T3" fmla="*/ 56 h 56"/>
                <a:gd name="T4" fmla="*/ 22 w 22"/>
                <a:gd name="T5" fmla="*/ 29 h 56"/>
                <a:gd name="T6" fmla="*/ 16 w 22"/>
                <a:gd name="T7" fmla="*/ 9 h 56"/>
                <a:gd name="T8" fmla="*/ 17 w 22"/>
                <a:gd name="T9" fmla="*/ 7 h 56"/>
                <a:gd name="T10" fmla="*/ 17 w 22"/>
                <a:gd name="T11" fmla="*/ 3 h 56"/>
                <a:gd name="T12" fmla="*/ 14 w 22"/>
                <a:gd name="T13" fmla="*/ 0 h 56"/>
                <a:gd name="T14" fmla="*/ 8 w 22"/>
                <a:gd name="T15" fmla="*/ 0 h 56"/>
                <a:gd name="T16" fmla="*/ 5 w 22"/>
                <a:gd name="T17" fmla="*/ 3 h 56"/>
                <a:gd name="T18" fmla="*/ 5 w 22"/>
                <a:gd name="T19" fmla="*/ 7 h 56"/>
                <a:gd name="T20" fmla="*/ 6 w 22"/>
                <a:gd name="T21" fmla="*/ 9 h 56"/>
                <a:gd name="T22" fmla="*/ 0 w 22"/>
                <a:gd name="T23" fmla="*/ 28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2" h="56">
                  <a:moveTo>
                    <a:pt x="0" y="28"/>
                  </a:moveTo>
                  <a:cubicBezTo>
                    <a:pt x="11" y="56"/>
                    <a:pt x="11" y="56"/>
                    <a:pt x="11" y="56"/>
                  </a:cubicBezTo>
                  <a:cubicBezTo>
                    <a:pt x="22" y="29"/>
                    <a:pt x="22" y="29"/>
                    <a:pt x="22" y="2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7" y="9"/>
                    <a:pt x="17" y="8"/>
                    <a:pt x="17" y="7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1"/>
                    <a:pt x="16" y="0"/>
                    <a:pt x="14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6" y="0"/>
                    <a:pt x="5" y="1"/>
                    <a:pt x="5" y="3"/>
                  </a:cubicBezTo>
                  <a:cubicBezTo>
                    <a:pt x="5" y="7"/>
                    <a:pt x="5" y="7"/>
                    <a:pt x="5" y="7"/>
                  </a:cubicBezTo>
                  <a:cubicBezTo>
                    <a:pt x="5" y="8"/>
                    <a:pt x="5" y="9"/>
                    <a:pt x="6" y="9"/>
                  </a:cubicBezTo>
                  <a:lnTo>
                    <a:pt x="0" y="2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90" name="Freeform 57"/>
            <p:cNvSpPr/>
            <p:nvPr/>
          </p:nvSpPr>
          <p:spPr bwMode="auto">
            <a:xfrm>
              <a:off x="4948238" y="777875"/>
              <a:ext cx="571500" cy="269875"/>
            </a:xfrm>
            <a:custGeom>
              <a:avLst/>
              <a:gdLst>
                <a:gd name="T0" fmla="*/ 104 w 152"/>
                <a:gd name="T1" fmla="*/ 0 h 72"/>
                <a:gd name="T2" fmla="*/ 76 w 152"/>
                <a:gd name="T3" fmla="*/ 72 h 72"/>
                <a:gd name="T4" fmla="*/ 48 w 152"/>
                <a:gd name="T5" fmla="*/ 0 h 72"/>
                <a:gd name="T6" fmla="*/ 0 w 152"/>
                <a:gd name="T7" fmla="*/ 72 h 72"/>
                <a:gd name="T8" fmla="*/ 152 w 152"/>
                <a:gd name="T9" fmla="*/ 72 h 72"/>
                <a:gd name="T10" fmla="*/ 104 w 152"/>
                <a:gd name="T11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2" h="72">
                  <a:moveTo>
                    <a:pt x="104" y="0"/>
                  </a:moveTo>
                  <a:cubicBezTo>
                    <a:pt x="76" y="72"/>
                    <a:pt x="76" y="72"/>
                    <a:pt x="76" y="72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20" y="11"/>
                    <a:pt x="6" y="38"/>
                    <a:pt x="0" y="72"/>
                  </a:cubicBezTo>
                  <a:cubicBezTo>
                    <a:pt x="152" y="72"/>
                    <a:pt x="152" y="72"/>
                    <a:pt x="152" y="72"/>
                  </a:cubicBezTo>
                  <a:cubicBezTo>
                    <a:pt x="147" y="38"/>
                    <a:pt x="133" y="11"/>
                    <a:pt x="10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91" name="Freeform 58"/>
            <p:cNvSpPr>
              <a:spLocks noEditPoints="1"/>
            </p:cNvSpPr>
            <p:nvPr/>
          </p:nvSpPr>
          <p:spPr bwMode="auto">
            <a:xfrm>
              <a:off x="5080000" y="439738"/>
              <a:ext cx="311150" cy="311150"/>
            </a:xfrm>
            <a:custGeom>
              <a:avLst/>
              <a:gdLst>
                <a:gd name="T0" fmla="*/ 41 w 83"/>
                <a:gd name="T1" fmla="*/ 0 h 83"/>
                <a:gd name="T2" fmla="*/ 0 w 83"/>
                <a:gd name="T3" fmla="*/ 41 h 83"/>
                <a:gd name="T4" fmla="*/ 41 w 83"/>
                <a:gd name="T5" fmla="*/ 83 h 83"/>
                <a:gd name="T6" fmla="*/ 83 w 83"/>
                <a:gd name="T7" fmla="*/ 41 h 83"/>
                <a:gd name="T8" fmla="*/ 41 w 83"/>
                <a:gd name="T9" fmla="*/ 0 h 83"/>
                <a:gd name="T10" fmla="*/ 41 w 83"/>
                <a:gd name="T11" fmla="*/ 76 h 83"/>
                <a:gd name="T12" fmla="*/ 7 w 83"/>
                <a:gd name="T13" fmla="*/ 43 h 83"/>
                <a:gd name="T14" fmla="*/ 22 w 83"/>
                <a:gd name="T15" fmla="*/ 17 h 83"/>
                <a:gd name="T16" fmla="*/ 63 w 83"/>
                <a:gd name="T17" fmla="*/ 35 h 83"/>
                <a:gd name="T18" fmla="*/ 75 w 83"/>
                <a:gd name="T19" fmla="*/ 34 h 83"/>
                <a:gd name="T20" fmla="*/ 76 w 83"/>
                <a:gd name="T21" fmla="*/ 41 h 83"/>
                <a:gd name="T22" fmla="*/ 41 w 83"/>
                <a:gd name="T23" fmla="*/ 76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3">
                  <a:moveTo>
                    <a:pt x="41" y="0"/>
                  </a:moveTo>
                  <a:cubicBezTo>
                    <a:pt x="18" y="0"/>
                    <a:pt x="0" y="18"/>
                    <a:pt x="0" y="41"/>
                  </a:cubicBezTo>
                  <a:cubicBezTo>
                    <a:pt x="0" y="64"/>
                    <a:pt x="18" y="83"/>
                    <a:pt x="41" y="83"/>
                  </a:cubicBezTo>
                  <a:cubicBezTo>
                    <a:pt x="64" y="83"/>
                    <a:pt x="83" y="64"/>
                    <a:pt x="83" y="41"/>
                  </a:cubicBezTo>
                  <a:cubicBezTo>
                    <a:pt x="83" y="18"/>
                    <a:pt x="64" y="0"/>
                    <a:pt x="41" y="0"/>
                  </a:cubicBezTo>
                  <a:close/>
                  <a:moveTo>
                    <a:pt x="41" y="76"/>
                  </a:moveTo>
                  <a:cubicBezTo>
                    <a:pt x="23" y="76"/>
                    <a:pt x="8" y="61"/>
                    <a:pt x="7" y="43"/>
                  </a:cubicBezTo>
                  <a:cubicBezTo>
                    <a:pt x="15" y="36"/>
                    <a:pt x="20" y="27"/>
                    <a:pt x="22" y="17"/>
                  </a:cubicBezTo>
                  <a:cubicBezTo>
                    <a:pt x="32" y="28"/>
                    <a:pt x="47" y="35"/>
                    <a:pt x="63" y="35"/>
                  </a:cubicBezTo>
                  <a:cubicBezTo>
                    <a:pt x="67" y="35"/>
                    <a:pt x="71" y="34"/>
                    <a:pt x="75" y="34"/>
                  </a:cubicBezTo>
                  <a:cubicBezTo>
                    <a:pt x="75" y="36"/>
                    <a:pt x="76" y="39"/>
                    <a:pt x="76" y="41"/>
                  </a:cubicBezTo>
                  <a:cubicBezTo>
                    <a:pt x="76" y="60"/>
                    <a:pt x="60" y="76"/>
                    <a:pt x="41" y="7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</p:grpSp>
      <p:grpSp>
        <p:nvGrpSpPr>
          <p:cNvPr id="292" name="组合 291"/>
          <p:cNvGrpSpPr/>
          <p:nvPr/>
        </p:nvGrpSpPr>
        <p:grpSpPr>
          <a:xfrm>
            <a:off x="5768819" y="2270842"/>
            <a:ext cx="292796" cy="456992"/>
            <a:chOff x="3722688" y="4065588"/>
            <a:chExt cx="404813" cy="631825"/>
          </a:xfrm>
          <a:solidFill>
            <a:schemeClr val="bg1"/>
          </a:solidFill>
        </p:grpSpPr>
        <p:sp>
          <p:nvSpPr>
            <p:cNvPr id="293" name="Freeform 59"/>
            <p:cNvSpPr/>
            <p:nvPr/>
          </p:nvSpPr>
          <p:spPr bwMode="auto">
            <a:xfrm>
              <a:off x="3887788" y="4287838"/>
              <a:ext cx="74613" cy="233363"/>
            </a:xfrm>
            <a:custGeom>
              <a:avLst/>
              <a:gdLst>
                <a:gd name="T0" fmla="*/ 20 w 20"/>
                <a:gd name="T1" fmla="*/ 57 h 62"/>
                <a:gd name="T2" fmla="*/ 15 w 20"/>
                <a:gd name="T3" fmla="*/ 62 h 62"/>
                <a:gd name="T4" fmla="*/ 5 w 20"/>
                <a:gd name="T5" fmla="*/ 62 h 62"/>
                <a:gd name="T6" fmla="*/ 0 w 20"/>
                <a:gd name="T7" fmla="*/ 57 h 62"/>
                <a:gd name="T8" fmla="*/ 0 w 20"/>
                <a:gd name="T9" fmla="*/ 5 h 62"/>
                <a:gd name="T10" fmla="*/ 5 w 20"/>
                <a:gd name="T11" fmla="*/ 0 h 62"/>
                <a:gd name="T12" fmla="*/ 15 w 20"/>
                <a:gd name="T13" fmla="*/ 0 h 62"/>
                <a:gd name="T14" fmla="*/ 20 w 20"/>
                <a:gd name="T15" fmla="*/ 5 h 62"/>
                <a:gd name="T16" fmla="*/ 20 w 20"/>
                <a:gd name="T17" fmla="*/ 57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" h="62">
                  <a:moveTo>
                    <a:pt x="20" y="57"/>
                  </a:moveTo>
                  <a:cubicBezTo>
                    <a:pt x="20" y="60"/>
                    <a:pt x="17" y="62"/>
                    <a:pt x="15" y="62"/>
                  </a:cubicBezTo>
                  <a:cubicBezTo>
                    <a:pt x="5" y="62"/>
                    <a:pt x="5" y="62"/>
                    <a:pt x="5" y="62"/>
                  </a:cubicBezTo>
                  <a:cubicBezTo>
                    <a:pt x="2" y="62"/>
                    <a:pt x="0" y="60"/>
                    <a:pt x="0" y="57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7" y="0"/>
                    <a:pt x="20" y="2"/>
                    <a:pt x="20" y="5"/>
                  </a:cubicBezTo>
                  <a:lnTo>
                    <a:pt x="20" y="5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94" name="Freeform 60"/>
            <p:cNvSpPr/>
            <p:nvPr/>
          </p:nvSpPr>
          <p:spPr bwMode="auto">
            <a:xfrm>
              <a:off x="3981450" y="4213225"/>
              <a:ext cx="74613" cy="307975"/>
            </a:xfrm>
            <a:custGeom>
              <a:avLst/>
              <a:gdLst>
                <a:gd name="T0" fmla="*/ 20 w 20"/>
                <a:gd name="T1" fmla="*/ 77 h 82"/>
                <a:gd name="T2" fmla="*/ 15 w 20"/>
                <a:gd name="T3" fmla="*/ 82 h 82"/>
                <a:gd name="T4" fmla="*/ 5 w 20"/>
                <a:gd name="T5" fmla="*/ 82 h 82"/>
                <a:gd name="T6" fmla="*/ 0 w 20"/>
                <a:gd name="T7" fmla="*/ 77 h 82"/>
                <a:gd name="T8" fmla="*/ 0 w 20"/>
                <a:gd name="T9" fmla="*/ 5 h 82"/>
                <a:gd name="T10" fmla="*/ 5 w 20"/>
                <a:gd name="T11" fmla="*/ 0 h 82"/>
                <a:gd name="T12" fmla="*/ 15 w 20"/>
                <a:gd name="T13" fmla="*/ 0 h 82"/>
                <a:gd name="T14" fmla="*/ 20 w 20"/>
                <a:gd name="T15" fmla="*/ 5 h 82"/>
                <a:gd name="T16" fmla="*/ 20 w 20"/>
                <a:gd name="T17" fmla="*/ 77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" h="82">
                  <a:moveTo>
                    <a:pt x="20" y="77"/>
                  </a:moveTo>
                  <a:cubicBezTo>
                    <a:pt x="20" y="80"/>
                    <a:pt x="17" y="82"/>
                    <a:pt x="15" y="82"/>
                  </a:cubicBezTo>
                  <a:cubicBezTo>
                    <a:pt x="5" y="82"/>
                    <a:pt x="5" y="82"/>
                    <a:pt x="5" y="82"/>
                  </a:cubicBezTo>
                  <a:cubicBezTo>
                    <a:pt x="2" y="82"/>
                    <a:pt x="0" y="80"/>
                    <a:pt x="0" y="77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17" y="0"/>
                    <a:pt x="20" y="2"/>
                    <a:pt x="20" y="5"/>
                  </a:cubicBezTo>
                  <a:lnTo>
                    <a:pt x="20" y="7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95" name="Freeform 61"/>
            <p:cNvSpPr>
              <a:spLocks noEditPoints="1"/>
            </p:cNvSpPr>
            <p:nvPr/>
          </p:nvSpPr>
          <p:spPr bwMode="auto">
            <a:xfrm>
              <a:off x="3722688" y="4065588"/>
              <a:ext cx="404813" cy="631825"/>
            </a:xfrm>
            <a:custGeom>
              <a:avLst/>
              <a:gdLst>
                <a:gd name="T0" fmla="*/ 94 w 108"/>
                <a:gd name="T1" fmla="*/ 0 h 168"/>
                <a:gd name="T2" fmla="*/ 15 w 108"/>
                <a:gd name="T3" fmla="*/ 0 h 168"/>
                <a:gd name="T4" fmla="*/ 0 w 108"/>
                <a:gd name="T5" fmla="*/ 16 h 168"/>
                <a:gd name="T6" fmla="*/ 0 w 108"/>
                <a:gd name="T7" fmla="*/ 152 h 168"/>
                <a:gd name="T8" fmla="*/ 15 w 108"/>
                <a:gd name="T9" fmla="*/ 168 h 168"/>
                <a:gd name="T10" fmla="*/ 94 w 108"/>
                <a:gd name="T11" fmla="*/ 168 h 168"/>
                <a:gd name="T12" fmla="*/ 108 w 108"/>
                <a:gd name="T13" fmla="*/ 152 h 168"/>
                <a:gd name="T14" fmla="*/ 108 w 108"/>
                <a:gd name="T15" fmla="*/ 16 h 168"/>
                <a:gd name="T16" fmla="*/ 94 w 108"/>
                <a:gd name="T17" fmla="*/ 0 h 168"/>
                <a:gd name="T18" fmla="*/ 31 w 108"/>
                <a:gd name="T19" fmla="*/ 152 h 168"/>
                <a:gd name="T20" fmla="*/ 16 w 108"/>
                <a:gd name="T21" fmla="*/ 152 h 168"/>
                <a:gd name="T22" fmla="*/ 12 w 108"/>
                <a:gd name="T23" fmla="*/ 148 h 168"/>
                <a:gd name="T24" fmla="*/ 16 w 108"/>
                <a:gd name="T25" fmla="*/ 145 h 168"/>
                <a:gd name="T26" fmla="*/ 31 w 108"/>
                <a:gd name="T27" fmla="*/ 145 h 168"/>
                <a:gd name="T28" fmla="*/ 34 w 108"/>
                <a:gd name="T29" fmla="*/ 148 h 168"/>
                <a:gd name="T30" fmla="*/ 31 w 108"/>
                <a:gd name="T31" fmla="*/ 152 h 168"/>
                <a:gd name="T32" fmla="*/ 54 w 108"/>
                <a:gd name="T33" fmla="*/ 159 h 168"/>
                <a:gd name="T34" fmla="*/ 44 w 108"/>
                <a:gd name="T35" fmla="*/ 148 h 168"/>
                <a:gd name="T36" fmla="*/ 54 w 108"/>
                <a:gd name="T37" fmla="*/ 138 h 168"/>
                <a:gd name="T38" fmla="*/ 65 w 108"/>
                <a:gd name="T39" fmla="*/ 148 h 168"/>
                <a:gd name="T40" fmla="*/ 54 w 108"/>
                <a:gd name="T41" fmla="*/ 159 h 168"/>
                <a:gd name="T42" fmla="*/ 92 w 108"/>
                <a:gd name="T43" fmla="*/ 152 h 168"/>
                <a:gd name="T44" fmla="*/ 77 w 108"/>
                <a:gd name="T45" fmla="*/ 152 h 168"/>
                <a:gd name="T46" fmla="*/ 74 w 108"/>
                <a:gd name="T47" fmla="*/ 148 h 168"/>
                <a:gd name="T48" fmla="*/ 77 w 108"/>
                <a:gd name="T49" fmla="*/ 145 h 168"/>
                <a:gd name="T50" fmla="*/ 92 w 108"/>
                <a:gd name="T51" fmla="*/ 145 h 168"/>
                <a:gd name="T52" fmla="*/ 96 w 108"/>
                <a:gd name="T53" fmla="*/ 148 h 168"/>
                <a:gd name="T54" fmla="*/ 92 w 108"/>
                <a:gd name="T55" fmla="*/ 152 h 168"/>
                <a:gd name="T56" fmla="*/ 97 w 108"/>
                <a:gd name="T57" fmla="*/ 123 h 168"/>
                <a:gd name="T58" fmla="*/ 93 w 108"/>
                <a:gd name="T59" fmla="*/ 128 h 168"/>
                <a:gd name="T60" fmla="*/ 16 w 108"/>
                <a:gd name="T61" fmla="*/ 128 h 168"/>
                <a:gd name="T62" fmla="*/ 12 w 108"/>
                <a:gd name="T63" fmla="*/ 123 h 168"/>
                <a:gd name="T64" fmla="*/ 12 w 108"/>
                <a:gd name="T65" fmla="*/ 18 h 168"/>
                <a:gd name="T66" fmla="*/ 16 w 108"/>
                <a:gd name="T67" fmla="*/ 13 h 168"/>
                <a:gd name="T68" fmla="*/ 93 w 108"/>
                <a:gd name="T69" fmla="*/ 13 h 168"/>
                <a:gd name="T70" fmla="*/ 97 w 108"/>
                <a:gd name="T71" fmla="*/ 18 h 168"/>
                <a:gd name="T72" fmla="*/ 97 w 108"/>
                <a:gd name="T73" fmla="*/ 123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08" h="168">
                  <a:moveTo>
                    <a:pt x="94" y="0"/>
                  </a:moveTo>
                  <a:cubicBezTo>
                    <a:pt x="15" y="0"/>
                    <a:pt x="15" y="0"/>
                    <a:pt x="15" y="0"/>
                  </a:cubicBezTo>
                  <a:cubicBezTo>
                    <a:pt x="7" y="0"/>
                    <a:pt x="0" y="7"/>
                    <a:pt x="0" y="16"/>
                  </a:cubicBezTo>
                  <a:cubicBezTo>
                    <a:pt x="0" y="152"/>
                    <a:pt x="0" y="152"/>
                    <a:pt x="0" y="152"/>
                  </a:cubicBezTo>
                  <a:cubicBezTo>
                    <a:pt x="0" y="161"/>
                    <a:pt x="7" y="168"/>
                    <a:pt x="15" y="168"/>
                  </a:cubicBezTo>
                  <a:cubicBezTo>
                    <a:pt x="94" y="168"/>
                    <a:pt x="94" y="168"/>
                    <a:pt x="94" y="168"/>
                  </a:cubicBezTo>
                  <a:cubicBezTo>
                    <a:pt x="102" y="168"/>
                    <a:pt x="108" y="161"/>
                    <a:pt x="108" y="152"/>
                  </a:cubicBezTo>
                  <a:cubicBezTo>
                    <a:pt x="108" y="16"/>
                    <a:pt x="108" y="16"/>
                    <a:pt x="108" y="16"/>
                  </a:cubicBezTo>
                  <a:cubicBezTo>
                    <a:pt x="108" y="7"/>
                    <a:pt x="102" y="0"/>
                    <a:pt x="94" y="0"/>
                  </a:cubicBezTo>
                  <a:close/>
                  <a:moveTo>
                    <a:pt x="31" y="152"/>
                  </a:moveTo>
                  <a:cubicBezTo>
                    <a:pt x="16" y="152"/>
                    <a:pt x="16" y="152"/>
                    <a:pt x="16" y="152"/>
                  </a:cubicBezTo>
                  <a:cubicBezTo>
                    <a:pt x="14" y="152"/>
                    <a:pt x="12" y="150"/>
                    <a:pt x="12" y="148"/>
                  </a:cubicBezTo>
                  <a:cubicBezTo>
                    <a:pt x="12" y="147"/>
                    <a:pt x="14" y="145"/>
                    <a:pt x="16" y="145"/>
                  </a:cubicBezTo>
                  <a:cubicBezTo>
                    <a:pt x="31" y="145"/>
                    <a:pt x="31" y="145"/>
                    <a:pt x="31" y="145"/>
                  </a:cubicBezTo>
                  <a:cubicBezTo>
                    <a:pt x="33" y="145"/>
                    <a:pt x="34" y="147"/>
                    <a:pt x="34" y="148"/>
                  </a:cubicBezTo>
                  <a:cubicBezTo>
                    <a:pt x="34" y="150"/>
                    <a:pt x="33" y="152"/>
                    <a:pt x="31" y="152"/>
                  </a:cubicBezTo>
                  <a:close/>
                  <a:moveTo>
                    <a:pt x="54" y="159"/>
                  </a:moveTo>
                  <a:cubicBezTo>
                    <a:pt x="49" y="159"/>
                    <a:pt x="44" y="154"/>
                    <a:pt x="44" y="148"/>
                  </a:cubicBezTo>
                  <a:cubicBezTo>
                    <a:pt x="44" y="143"/>
                    <a:pt x="49" y="138"/>
                    <a:pt x="54" y="138"/>
                  </a:cubicBezTo>
                  <a:cubicBezTo>
                    <a:pt x="60" y="138"/>
                    <a:pt x="65" y="143"/>
                    <a:pt x="65" y="148"/>
                  </a:cubicBezTo>
                  <a:cubicBezTo>
                    <a:pt x="65" y="154"/>
                    <a:pt x="60" y="159"/>
                    <a:pt x="54" y="159"/>
                  </a:cubicBezTo>
                  <a:close/>
                  <a:moveTo>
                    <a:pt x="92" y="152"/>
                  </a:moveTo>
                  <a:cubicBezTo>
                    <a:pt x="77" y="152"/>
                    <a:pt x="77" y="152"/>
                    <a:pt x="77" y="152"/>
                  </a:cubicBezTo>
                  <a:cubicBezTo>
                    <a:pt x="76" y="152"/>
                    <a:pt x="74" y="150"/>
                    <a:pt x="74" y="148"/>
                  </a:cubicBezTo>
                  <a:cubicBezTo>
                    <a:pt x="74" y="147"/>
                    <a:pt x="76" y="145"/>
                    <a:pt x="77" y="145"/>
                  </a:cubicBezTo>
                  <a:cubicBezTo>
                    <a:pt x="92" y="145"/>
                    <a:pt x="92" y="145"/>
                    <a:pt x="92" y="145"/>
                  </a:cubicBezTo>
                  <a:cubicBezTo>
                    <a:pt x="94" y="145"/>
                    <a:pt x="96" y="147"/>
                    <a:pt x="96" y="148"/>
                  </a:cubicBezTo>
                  <a:cubicBezTo>
                    <a:pt x="96" y="150"/>
                    <a:pt x="94" y="152"/>
                    <a:pt x="92" y="152"/>
                  </a:cubicBezTo>
                  <a:close/>
                  <a:moveTo>
                    <a:pt x="97" y="123"/>
                  </a:moveTo>
                  <a:cubicBezTo>
                    <a:pt x="97" y="126"/>
                    <a:pt x="95" y="128"/>
                    <a:pt x="93" y="128"/>
                  </a:cubicBezTo>
                  <a:cubicBezTo>
                    <a:pt x="16" y="128"/>
                    <a:pt x="16" y="128"/>
                    <a:pt x="16" y="128"/>
                  </a:cubicBezTo>
                  <a:cubicBezTo>
                    <a:pt x="14" y="128"/>
                    <a:pt x="12" y="126"/>
                    <a:pt x="12" y="123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5"/>
                    <a:pt x="14" y="13"/>
                    <a:pt x="16" y="13"/>
                  </a:cubicBezTo>
                  <a:cubicBezTo>
                    <a:pt x="93" y="13"/>
                    <a:pt x="93" y="13"/>
                    <a:pt x="93" y="13"/>
                  </a:cubicBezTo>
                  <a:cubicBezTo>
                    <a:pt x="95" y="13"/>
                    <a:pt x="97" y="15"/>
                    <a:pt x="97" y="18"/>
                  </a:cubicBezTo>
                  <a:lnTo>
                    <a:pt x="97" y="1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96" name="Freeform 62"/>
            <p:cNvSpPr/>
            <p:nvPr/>
          </p:nvSpPr>
          <p:spPr bwMode="auto">
            <a:xfrm>
              <a:off x="3797300" y="4343400"/>
              <a:ext cx="71438" cy="177800"/>
            </a:xfrm>
            <a:custGeom>
              <a:avLst/>
              <a:gdLst>
                <a:gd name="T0" fmla="*/ 19 w 19"/>
                <a:gd name="T1" fmla="*/ 42 h 47"/>
                <a:gd name="T2" fmla="*/ 14 w 19"/>
                <a:gd name="T3" fmla="*/ 47 h 47"/>
                <a:gd name="T4" fmla="*/ 5 w 19"/>
                <a:gd name="T5" fmla="*/ 47 h 47"/>
                <a:gd name="T6" fmla="*/ 0 w 19"/>
                <a:gd name="T7" fmla="*/ 42 h 47"/>
                <a:gd name="T8" fmla="*/ 0 w 19"/>
                <a:gd name="T9" fmla="*/ 5 h 47"/>
                <a:gd name="T10" fmla="*/ 5 w 19"/>
                <a:gd name="T11" fmla="*/ 0 h 47"/>
                <a:gd name="T12" fmla="*/ 14 w 19"/>
                <a:gd name="T13" fmla="*/ 0 h 47"/>
                <a:gd name="T14" fmla="*/ 19 w 19"/>
                <a:gd name="T15" fmla="*/ 5 h 47"/>
                <a:gd name="T16" fmla="*/ 19 w 19"/>
                <a:gd name="T17" fmla="*/ 42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" h="47">
                  <a:moveTo>
                    <a:pt x="19" y="42"/>
                  </a:moveTo>
                  <a:cubicBezTo>
                    <a:pt x="19" y="45"/>
                    <a:pt x="17" y="47"/>
                    <a:pt x="14" y="47"/>
                  </a:cubicBezTo>
                  <a:cubicBezTo>
                    <a:pt x="5" y="47"/>
                    <a:pt x="5" y="47"/>
                    <a:pt x="5" y="47"/>
                  </a:cubicBezTo>
                  <a:cubicBezTo>
                    <a:pt x="2" y="47"/>
                    <a:pt x="0" y="45"/>
                    <a:pt x="0" y="42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7" y="0"/>
                    <a:pt x="19" y="2"/>
                    <a:pt x="19" y="5"/>
                  </a:cubicBezTo>
                  <a:lnTo>
                    <a:pt x="19" y="4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97" name="Freeform 63"/>
            <p:cNvSpPr/>
            <p:nvPr/>
          </p:nvSpPr>
          <p:spPr bwMode="auto">
            <a:xfrm>
              <a:off x="3797300" y="4152900"/>
              <a:ext cx="146050" cy="104775"/>
            </a:xfrm>
            <a:custGeom>
              <a:avLst/>
              <a:gdLst>
                <a:gd name="T0" fmla="*/ 36 w 39"/>
                <a:gd name="T1" fmla="*/ 0 h 28"/>
                <a:gd name="T2" fmla="*/ 39 w 39"/>
                <a:gd name="T3" fmla="*/ 21 h 28"/>
                <a:gd name="T4" fmla="*/ 33 w 39"/>
                <a:gd name="T5" fmla="*/ 17 h 28"/>
                <a:gd name="T6" fmla="*/ 33 w 39"/>
                <a:gd name="T7" fmla="*/ 18 h 28"/>
                <a:gd name="T8" fmla="*/ 17 w 39"/>
                <a:gd name="T9" fmla="*/ 28 h 28"/>
                <a:gd name="T10" fmla="*/ 1 w 39"/>
                <a:gd name="T11" fmla="*/ 24 h 28"/>
                <a:gd name="T12" fmla="*/ 0 w 39"/>
                <a:gd name="T13" fmla="*/ 23 h 28"/>
                <a:gd name="T14" fmla="*/ 4 w 39"/>
                <a:gd name="T15" fmla="*/ 23 h 28"/>
                <a:gd name="T16" fmla="*/ 19 w 39"/>
                <a:gd name="T17" fmla="*/ 14 h 28"/>
                <a:gd name="T18" fmla="*/ 21 w 39"/>
                <a:gd name="T19" fmla="*/ 11 h 28"/>
                <a:gd name="T20" fmla="*/ 21 w 39"/>
                <a:gd name="T21" fmla="*/ 10 h 28"/>
                <a:gd name="T22" fmla="*/ 15 w 39"/>
                <a:gd name="T23" fmla="*/ 6 h 28"/>
                <a:gd name="T24" fmla="*/ 36 w 39"/>
                <a:gd name="T2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" h="28">
                  <a:moveTo>
                    <a:pt x="36" y="0"/>
                  </a:moveTo>
                  <a:cubicBezTo>
                    <a:pt x="39" y="21"/>
                    <a:pt x="39" y="21"/>
                    <a:pt x="39" y="21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3" y="18"/>
                    <a:pt x="33" y="18"/>
                    <a:pt x="33" y="18"/>
                  </a:cubicBezTo>
                  <a:cubicBezTo>
                    <a:pt x="28" y="24"/>
                    <a:pt x="23" y="27"/>
                    <a:pt x="17" y="28"/>
                  </a:cubicBezTo>
                  <a:cubicBezTo>
                    <a:pt x="12" y="28"/>
                    <a:pt x="7" y="27"/>
                    <a:pt x="1" y="24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2" y="23"/>
                    <a:pt x="3" y="23"/>
                    <a:pt x="4" y="23"/>
                  </a:cubicBezTo>
                  <a:cubicBezTo>
                    <a:pt x="10" y="22"/>
                    <a:pt x="16" y="19"/>
                    <a:pt x="19" y="14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36" y="0"/>
                    <a:pt x="36" y="0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</p:grpSp>
      <p:sp>
        <p:nvSpPr>
          <p:cNvPr id="298" name="TextBox 6"/>
          <p:cNvSpPr txBox="1">
            <a:spLocks noChangeArrowheads="1"/>
          </p:cNvSpPr>
          <p:nvPr/>
        </p:nvSpPr>
        <p:spPr bwMode="auto">
          <a:xfrm>
            <a:off x="4081942" y="2163004"/>
            <a:ext cx="1026853" cy="684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000" b="1" dirty="0">
                <a:solidFill>
                  <a:schemeClr val="bg1"/>
                </a:solidFill>
              </a:rPr>
              <a:t>Critical Realism </a:t>
            </a:r>
            <a:endParaRPr lang="zh-CN" altLang="zh-CN" sz="2800" b="1" spc="75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299" name="TextBox 6"/>
          <p:cNvSpPr txBox="1">
            <a:spLocks noChangeArrowheads="1"/>
          </p:cNvSpPr>
          <p:nvPr/>
        </p:nvSpPr>
        <p:spPr bwMode="auto">
          <a:xfrm>
            <a:off x="5764930" y="3180370"/>
            <a:ext cx="1905669" cy="315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en-US" altLang="zh-CN" sz="1600" dirty="0">
                <a:solidFill>
                  <a:schemeClr val="bg1"/>
                </a:solidFill>
              </a:rPr>
              <a:t>Deduction</a:t>
            </a:r>
            <a:endParaRPr lang="zh-CN" altLang="zh-CN" sz="1600" dirty="0">
              <a:solidFill>
                <a:schemeClr val="bg1"/>
              </a:solidFill>
            </a:endParaRPr>
          </a:p>
        </p:txBody>
      </p:sp>
      <p:sp>
        <p:nvSpPr>
          <p:cNvPr id="300" name="TextBox 6"/>
          <p:cNvSpPr txBox="1">
            <a:spLocks noChangeArrowheads="1"/>
          </p:cNvSpPr>
          <p:nvPr/>
        </p:nvSpPr>
        <p:spPr bwMode="auto">
          <a:xfrm>
            <a:off x="6115581" y="1929862"/>
            <a:ext cx="1896936" cy="592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600" dirty="0">
                <a:solidFill>
                  <a:schemeClr val="bg1"/>
                </a:solidFill>
              </a:rPr>
              <a:t>Structured</a:t>
            </a:r>
            <a:r>
              <a:rPr lang="zh-CN" altLang="en-US" sz="1600" dirty="0">
                <a:solidFill>
                  <a:schemeClr val="bg1"/>
                </a:solidFill>
              </a:rPr>
              <a:t> </a:t>
            </a:r>
            <a:r>
              <a:rPr lang="en-US" altLang="zh-CN" sz="1600" dirty="0">
                <a:solidFill>
                  <a:schemeClr val="bg1"/>
                </a:solidFill>
              </a:rPr>
              <a:t> and layered ontology</a:t>
            </a:r>
            <a:r>
              <a:rPr lang="zh-CN" altLang="zh-CN" sz="1800" dirty="0">
                <a:solidFill>
                  <a:schemeClr val="bg1"/>
                </a:solidFill>
              </a:rPr>
              <a:t> </a:t>
            </a:r>
            <a:endParaRPr lang="zh-CN" altLang="zh-CN" sz="1800" spc="75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301" name="TextBox 6"/>
          <p:cNvSpPr txBox="1">
            <a:spLocks noChangeArrowheads="1"/>
          </p:cNvSpPr>
          <p:nvPr/>
        </p:nvSpPr>
        <p:spPr bwMode="auto">
          <a:xfrm>
            <a:off x="1383019" y="2033911"/>
            <a:ext cx="1879967" cy="592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600" dirty="0">
                <a:solidFill>
                  <a:schemeClr val="bg1"/>
                </a:solidFill>
              </a:rPr>
              <a:t>Philosophy</a:t>
            </a:r>
            <a:r>
              <a:rPr lang="zh-CN" altLang="en-US" sz="1600" dirty="0">
                <a:solidFill>
                  <a:schemeClr val="bg1"/>
                </a:solidFill>
              </a:rPr>
              <a:t> </a:t>
            </a:r>
            <a:r>
              <a:rPr lang="en-US" altLang="zh-CN" sz="1600" dirty="0">
                <a:solidFill>
                  <a:schemeClr val="bg1"/>
                </a:solidFill>
              </a:rPr>
              <a:t> and academic research</a:t>
            </a:r>
            <a:r>
              <a:rPr lang="zh-CN" altLang="zh-CN" sz="1800" dirty="0">
                <a:solidFill>
                  <a:schemeClr val="bg1"/>
                </a:solidFill>
              </a:rPr>
              <a:t> </a:t>
            </a:r>
            <a:endParaRPr lang="zh-CN" altLang="zh-CN" sz="1800" spc="75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302" name="TextBox 6"/>
          <p:cNvSpPr txBox="1">
            <a:spLocks noChangeArrowheads="1"/>
          </p:cNvSpPr>
          <p:nvPr/>
        </p:nvSpPr>
        <p:spPr bwMode="auto">
          <a:xfrm>
            <a:off x="2437192" y="3338106"/>
            <a:ext cx="1168345" cy="346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  <a:spAutoFit/>
          </a:bodyPr>
          <a:lstStyle/>
          <a:p>
            <a:r>
              <a:rPr lang="en-US" altLang="zh-CN" sz="1800" dirty="0">
                <a:solidFill>
                  <a:schemeClr val="bg1"/>
                </a:solidFill>
              </a:rPr>
              <a:t>Abduction</a:t>
            </a:r>
            <a:r>
              <a:rPr lang="en-US" altLang="zh-CN" dirty="0"/>
              <a:t> </a:t>
            </a:r>
            <a:endParaRPr lang="zh-CN" altLang="zh-CN" dirty="0"/>
          </a:p>
        </p:txBody>
      </p:sp>
    </p:spTree>
    <p:extLst>
      <p:ext uri="{BB962C8B-B14F-4D97-AF65-F5344CB8AC3E}">
        <p14:creationId xmlns:p14="http://schemas.microsoft.com/office/powerpoint/2010/main" val="398918327"/>
      </p:ext>
    </p:extLst>
  </p:cSld>
  <p:clrMapOvr>
    <a:masterClrMapping/>
  </p:clrMapOvr>
  <p:transition spd="slow" advClick="0" advTm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31000" decel="690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1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1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6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6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17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mph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Scale>
                                      <p:cBhvr>
                                        <p:cTn id="26" dur="100" fill="hold"/>
                                        <p:tgtEl>
                                          <p:spTgt spid="281"/>
                                        </p:tgtEl>
                                      </p:cBhvr>
                                      <p:by x="115000" y="115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6" presetClass="emph" presetSubtype="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animScale>
                                      <p:cBhvr>
                                        <p:cTn id="28" dur="100" fill="hold"/>
                                        <p:tgtEl>
                                          <p:spTgt spid="281"/>
                                        </p:tgtEl>
                                      </p:cBhvr>
                                      <p:by x="85000" y="8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6" presetClass="emph" presetSubtype="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animScale>
                                      <p:cBhvr>
                                        <p:cTn id="30" dur="100" fill="hold"/>
                                        <p:tgtEl>
                                          <p:spTgt spid="28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6" presetClass="emph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32" dur="100" fill="hold"/>
                                        <p:tgtEl>
                                          <p:spTgt spid="281"/>
                                        </p:tgtEl>
                                      </p:cBhvr>
                                      <p:by x="95000" y="95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3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10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mph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47" dur="100" fill="hold"/>
                                        <p:tgtEl>
                                          <p:spTgt spid="292"/>
                                        </p:tgtEl>
                                      </p:cBhvr>
                                      <p:by x="115000" y="115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6" presetClass="emph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animScale>
                                      <p:cBhvr>
                                        <p:cTn id="49" dur="100" fill="hold"/>
                                        <p:tgtEl>
                                          <p:spTgt spid="292"/>
                                        </p:tgtEl>
                                      </p:cBhvr>
                                      <p:by x="85000" y="8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6" presetClass="emph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Scale>
                                      <p:cBhvr>
                                        <p:cTn id="51" dur="100" fill="hold"/>
                                        <p:tgtEl>
                                          <p:spTgt spid="29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6" presetClass="emph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Scale>
                                      <p:cBhvr>
                                        <p:cTn id="53" dur="100" fill="hold"/>
                                        <p:tgtEl>
                                          <p:spTgt spid="292"/>
                                        </p:tgtEl>
                                      </p:cBhvr>
                                      <p:by x="95000" y="95000"/>
                                    </p:animScale>
                                  </p:childTnLst>
                                </p:cTn>
                              </p:par>
                              <p:par>
                                <p:cTn id="54" presetID="22" presetClass="entr" presetSubtype="8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" fill="hold"/>
                                        <p:tgtEl>
                                          <p:spTgt spid="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6" presetClass="emph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Scale>
                                      <p:cBhvr>
                                        <p:cTn id="65" dur="100" fill="hold"/>
                                        <p:tgtEl>
                                          <p:spTgt spid="278"/>
                                        </p:tgtEl>
                                      </p:cBhvr>
                                      <p:by x="115000" y="115000"/>
                                    </p:animScale>
                                  </p:childTnLst>
                                </p:cTn>
                              </p:par>
                              <p:par>
                                <p:cTn id="66" presetID="6" presetClass="emph" presetSubtype="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animScale>
                                      <p:cBhvr>
                                        <p:cTn id="67" dur="100" fill="hold"/>
                                        <p:tgtEl>
                                          <p:spTgt spid="278"/>
                                        </p:tgtEl>
                                      </p:cBhvr>
                                      <p:by x="85000" y="85000"/>
                                    </p:animScale>
                                  </p:childTnLst>
                                </p:cTn>
                              </p:par>
                              <p:par>
                                <p:cTn id="68" presetID="6" presetClass="emph" presetSubtype="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animScale>
                                      <p:cBhvr>
                                        <p:cTn id="69" dur="100" fill="hold"/>
                                        <p:tgtEl>
                                          <p:spTgt spid="27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0" presetID="6" presetClass="emph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71" dur="100" fill="hold"/>
                                        <p:tgtEl>
                                          <p:spTgt spid="278"/>
                                        </p:tgtEl>
                                      </p:cBhvr>
                                      <p:by x="95000" y="95000"/>
                                    </p:animScale>
                                  </p:childTnLst>
                                </p:cTn>
                              </p:par>
                              <p:par>
                                <p:cTn id="72" presetID="22" presetClass="entr" presetSubtype="2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  <p:cond evt="onBegin" delay="0">
                          <p:tn val="74"/>
                        </p:cond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10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6" presetClass="emph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86" dur="100" fill="hold"/>
                                        <p:tgtEl>
                                          <p:spTgt spid="273"/>
                                        </p:tgtEl>
                                      </p:cBhvr>
                                      <p:by x="115000" y="115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6" presetClass="emph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animScale>
                                      <p:cBhvr>
                                        <p:cTn id="88" dur="100" fill="hold"/>
                                        <p:tgtEl>
                                          <p:spTgt spid="273"/>
                                        </p:tgtEl>
                                      </p:cBhvr>
                                      <p:by x="85000" y="85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6" presetClass="emph" presetSubtype="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animScale>
                                      <p:cBhvr>
                                        <p:cTn id="90" dur="100" fill="hold"/>
                                        <p:tgtEl>
                                          <p:spTgt spid="27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6" presetClass="emph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animScale>
                                      <p:cBhvr>
                                        <p:cTn id="92" dur="100" fill="hold"/>
                                        <p:tgtEl>
                                          <p:spTgt spid="273"/>
                                        </p:tgtEl>
                                      </p:cBhvr>
                                      <p:by x="95000" y="95000"/>
                                    </p:animScale>
                                  </p:childTnLst>
                                </p:cTn>
                              </p:par>
                              <p:par>
                                <p:cTn id="93" presetID="22" presetClass="entr" presetSubtype="8" fill="hold" grpId="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  <p:cond evt="onBegin" delay="0">
                          <p:tn val="95"/>
                        </p:cond>
                      </p:stCondLst>
                      <p:childTnLst>
                        <p:par>
                          <p:cTn id="9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2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2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6" presetClass="emph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Scale>
                                      <p:cBhvr>
                                        <p:cTn id="104" dur="100" fill="hold"/>
                                        <p:tgtEl>
                                          <p:spTgt spid="288"/>
                                        </p:tgtEl>
                                      </p:cBhvr>
                                      <p:by x="115000" y="115000"/>
                                    </p:animScale>
                                  </p:childTnLst>
                                </p:cTn>
                              </p:par>
                              <p:par>
                                <p:cTn id="105" presetID="6" presetClass="emph" presetSubtype="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animScale>
                                      <p:cBhvr>
                                        <p:cTn id="106" dur="100" fill="hold"/>
                                        <p:tgtEl>
                                          <p:spTgt spid="288"/>
                                        </p:tgtEl>
                                      </p:cBhvr>
                                      <p:by x="85000" y="85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6" presetClass="emph" presetSubtype="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animScale>
                                      <p:cBhvr>
                                        <p:cTn id="108" dur="100" fill="hold"/>
                                        <p:tgtEl>
                                          <p:spTgt spid="28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09" presetID="6" presetClass="emph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110" dur="100" fill="hold"/>
                                        <p:tgtEl>
                                          <p:spTgt spid="288"/>
                                        </p:tgtEl>
                                      </p:cBhvr>
                                      <p:by x="95000" y="95000"/>
                                    </p:animScale>
                                  </p:childTnLst>
                                </p:cTn>
                              </p:par>
                              <p:par>
                                <p:cTn id="111" presetID="22" presetClass="entr" presetSubtype="2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3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3" grpId="0" animBg="1"/>
      <p:bldP spid="264" grpId="0" animBg="1"/>
      <p:bldP spid="298" grpId="0"/>
      <p:bldP spid="299" grpId="0"/>
      <p:bldP spid="300" grpId="0"/>
      <p:bldP spid="301" grpId="0"/>
      <p:bldP spid="30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任意多边形 66"/>
          <p:cNvSpPr/>
          <p:nvPr/>
        </p:nvSpPr>
        <p:spPr>
          <a:xfrm rot="16200000">
            <a:off x="2543426" y="2433460"/>
            <a:ext cx="400110" cy="486703"/>
          </a:xfrm>
          <a:custGeom>
            <a:avLst/>
            <a:gdLst>
              <a:gd name="connsiteX0" fmla="*/ 0 w 297787"/>
              <a:gd name="connsiteY0" fmla="*/ 244514 h 244514"/>
              <a:gd name="connsiteX1" fmla="*/ 135838 w 297787"/>
              <a:gd name="connsiteY1" fmla="*/ 0 h 244514"/>
              <a:gd name="connsiteX2" fmla="*/ 297787 w 297787"/>
              <a:gd name="connsiteY2" fmla="*/ 244514 h 244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7787" h="244514">
                <a:moveTo>
                  <a:pt x="0" y="244514"/>
                </a:moveTo>
                <a:lnTo>
                  <a:pt x="135838" y="0"/>
                </a:lnTo>
                <a:lnTo>
                  <a:pt x="297787" y="244514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bg1">
                  <a:lumMod val="7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013" dirty="0"/>
          </a:p>
        </p:txBody>
      </p:sp>
      <p:sp>
        <p:nvSpPr>
          <p:cNvPr id="68" name="任意多边形 67"/>
          <p:cNvSpPr/>
          <p:nvPr/>
        </p:nvSpPr>
        <p:spPr>
          <a:xfrm rot="5400000" flipH="1">
            <a:off x="6586573" y="2406235"/>
            <a:ext cx="470299" cy="506612"/>
          </a:xfrm>
          <a:custGeom>
            <a:avLst/>
            <a:gdLst>
              <a:gd name="connsiteX0" fmla="*/ 0 w 289026"/>
              <a:gd name="connsiteY0" fmla="*/ 237320 h 237320"/>
              <a:gd name="connsiteX1" fmla="*/ 289026 w 289026"/>
              <a:gd name="connsiteY1" fmla="*/ 237320 h 237320"/>
              <a:gd name="connsiteX2" fmla="*/ 131841 w 289026"/>
              <a:gd name="connsiteY2" fmla="*/ 0 h 237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9026" h="237320">
                <a:moveTo>
                  <a:pt x="0" y="237320"/>
                </a:moveTo>
                <a:lnTo>
                  <a:pt x="289026" y="237320"/>
                </a:lnTo>
                <a:lnTo>
                  <a:pt x="131841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bg1">
                  <a:lumMod val="7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013"/>
          </a:p>
        </p:txBody>
      </p:sp>
      <p:sp>
        <p:nvSpPr>
          <p:cNvPr id="71" name="等腰三角形 70"/>
          <p:cNvSpPr/>
          <p:nvPr/>
        </p:nvSpPr>
        <p:spPr>
          <a:xfrm rot="5400000">
            <a:off x="2743238" y="2447712"/>
            <a:ext cx="1891150" cy="2369045"/>
          </a:xfrm>
          <a:prstGeom prst="triangle">
            <a:avLst>
              <a:gd name="adj" fmla="val 45000"/>
            </a:avLst>
          </a:prstGeom>
          <a:gradFill>
            <a:gsLst>
              <a:gs pos="0">
                <a:schemeClr val="bg1"/>
              </a:gs>
              <a:gs pos="100000">
                <a:schemeClr val="bg1">
                  <a:lumMod val="7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13"/>
          </a:p>
        </p:txBody>
      </p:sp>
      <p:sp>
        <p:nvSpPr>
          <p:cNvPr id="72" name="等腰三角形 71"/>
          <p:cNvSpPr/>
          <p:nvPr/>
        </p:nvSpPr>
        <p:spPr>
          <a:xfrm rot="16200000" flipH="1">
            <a:off x="4944930" y="2447712"/>
            <a:ext cx="1891151" cy="2369045"/>
          </a:xfrm>
          <a:prstGeom prst="triangle">
            <a:avLst>
              <a:gd name="adj" fmla="val 45000"/>
            </a:avLst>
          </a:prstGeom>
          <a:gradFill>
            <a:gsLst>
              <a:gs pos="0">
                <a:schemeClr val="bg1"/>
              </a:gs>
              <a:gs pos="100000">
                <a:schemeClr val="bg1">
                  <a:lumMod val="7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13"/>
          </a:p>
        </p:txBody>
      </p:sp>
      <p:sp>
        <p:nvSpPr>
          <p:cNvPr id="87" name="等腰三角形 86"/>
          <p:cNvSpPr/>
          <p:nvPr/>
        </p:nvSpPr>
        <p:spPr>
          <a:xfrm>
            <a:off x="2506358" y="3474310"/>
            <a:ext cx="4568671" cy="1103499"/>
          </a:xfrm>
          <a:prstGeom prst="triangle">
            <a:avLst/>
          </a:prstGeom>
          <a:gradFill>
            <a:gsLst>
              <a:gs pos="0">
                <a:schemeClr val="bg1"/>
              </a:gs>
              <a:gs pos="100000">
                <a:schemeClr val="bg1">
                  <a:lumMod val="75000"/>
                </a:schemeClr>
              </a:gs>
            </a:gsLst>
            <a:lin ang="13200000" scaled="0"/>
          </a:gradFill>
          <a:ln>
            <a:noFill/>
          </a:ln>
          <a:effectLst>
            <a:outerShdw blurRad="127000" dist="38100" dir="16200000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13"/>
          </a:p>
        </p:txBody>
      </p:sp>
      <p:sp>
        <p:nvSpPr>
          <p:cNvPr id="89" name="文本框 7"/>
          <p:cNvSpPr txBox="1">
            <a:spLocks noChangeArrowheads="1"/>
          </p:cNvSpPr>
          <p:nvPr/>
        </p:nvSpPr>
        <p:spPr bwMode="auto">
          <a:xfrm>
            <a:off x="3488547" y="2166209"/>
            <a:ext cx="2769577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9pPr>
          </a:lstStyle>
          <a:p>
            <a:pPr marL="342900" indent="-342900">
              <a:lnSpc>
                <a:spcPct val="100000"/>
              </a:lnSpc>
              <a:spcBef>
                <a:spcPct val="0"/>
              </a:spcBef>
              <a:defRPr/>
            </a:pPr>
            <a:r>
              <a:rPr lang="en-US" altLang="zh-CN" sz="2400" dirty="0">
                <a:solidFill>
                  <a:schemeClr val="bg1"/>
                </a:solidFill>
              </a:rPr>
              <a:t>Objective facts </a:t>
            </a:r>
          </a:p>
          <a:p>
            <a:pPr marL="342900" indent="-342900">
              <a:lnSpc>
                <a:spcPct val="100000"/>
              </a:lnSpc>
              <a:spcBef>
                <a:spcPct val="0"/>
              </a:spcBef>
              <a:defRPr/>
            </a:pPr>
            <a:r>
              <a:rPr lang="en-US" altLang="zh-CN" sz="2400" dirty="0">
                <a:solidFill>
                  <a:schemeClr val="bg1"/>
                </a:solidFill>
              </a:rPr>
              <a:t>Questionnaire  </a:t>
            </a:r>
            <a:endParaRPr lang="zh-CN" altLang="en-US" sz="1100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sp>
        <p:nvSpPr>
          <p:cNvPr id="90" name="矩形 36"/>
          <p:cNvSpPr>
            <a:spLocks noChangeArrowheads="1"/>
          </p:cNvSpPr>
          <p:nvPr/>
        </p:nvSpPr>
        <p:spPr bwMode="auto">
          <a:xfrm>
            <a:off x="3870100" y="3927877"/>
            <a:ext cx="218916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800" b="1" dirty="0"/>
              <a:t>Quantitative</a:t>
            </a:r>
            <a:endParaRPr lang="zh-CN" altLang="zh-CN" sz="2800" dirty="0"/>
          </a:p>
        </p:txBody>
      </p:sp>
      <p:grpSp>
        <p:nvGrpSpPr>
          <p:cNvPr id="42" name="组合 41"/>
          <p:cNvGrpSpPr/>
          <p:nvPr/>
        </p:nvGrpSpPr>
        <p:grpSpPr>
          <a:xfrm>
            <a:off x="180060" y="261679"/>
            <a:ext cx="279048" cy="394155"/>
            <a:chOff x="2044835" y="1472926"/>
            <a:chExt cx="1309607" cy="1849821"/>
          </a:xfrm>
        </p:grpSpPr>
        <p:sp>
          <p:nvSpPr>
            <p:cNvPr id="43" name="椭圆 1"/>
            <p:cNvSpPr/>
            <p:nvPr/>
          </p:nvSpPr>
          <p:spPr>
            <a:xfrm rot="21199700">
              <a:off x="2044835" y="1548688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chemeClr val="bg1">
                <a:alpha val="7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4" name="椭圆 1"/>
            <p:cNvSpPr/>
            <p:nvPr/>
          </p:nvSpPr>
          <p:spPr>
            <a:xfrm rot="21199700">
              <a:off x="2285459" y="1534663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rgbClr val="00B0F0">
                <a:alpha val="83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5" name="椭圆 1"/>
            <p:cNvSpPr/>
            <p:nvPr/>
          </p:nvSpPr>
          <p:spPr>
            <a:xfrm rot="21199700" flipH="1">
              <a:off x="2692526" y="1472926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rgbClr val="00B0F0">
                <a:alpha val="61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6" name="椭圆 1"/>
            <p:cNvSpPr/>
            <p:nvPr/>
          </p:nvSpPr>
          <p:spPr>
            <a:xfrm rot="21199700" flipH="1">
              <a:off x="2693301" y="1486957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chemeClr val="bg1">
                <a:alpha val="6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7" name="椭圆 12"/>
            <p:cNvSpPr/>
            <p:nvPr/>
          </p:nvSpPr>
          <p:spPr>
            <a:xfrm rot="21199700">
              <a:off x="2390439" y="1514718"/>
              <a:ext cx="476994" cy="115683"/>
            </a:xfrm>
            <a:custGeom>
              <a:avLst/>
              <a:gdLst/>
              <a:ahLst/>
              <a:cxnLst/>
              <a:rect l="l" t="t" r="r" b="b"/>
              <a:pathLst>
                <a:path w="737401" h="178838">
                  <a:moveTo>
                    <a:pt x="340811" y="0"/>
                  </a:moveTo>
                  <a:lnTo>
                    <a:pt x="361116" y="879"/>
                  </a:lnTo>
                  <a:lnTo>
                    <a:pt x="361116" y="442"/>
                  </a:lnTo>
                  <a:lnTo>
                    <a:pt x="365717" y="243"/>
                  </a:lnTo>
                  <a:cubicBezTo>
                    <a:pt x="365825" y="147"/>
                    <a:pt x="365946" y="74"/>
                    <a:pt x="366068" y="0"/>
                  </a:cubicBezTo>
                  <a:lnTo>
                    <a:pt x="368699" y="114"/>
                  </a:lnTo>
                  <a:lnTo>
                    <a:pt x="371330" y="0"/>
                  </a:lnTo>
                  <a:lnTo>
                    <a:pt x="371680" y="243"/>
                  </a:lnTo>
                  <a:lnTo>
                    <a:pt x="376282" y="442"/>
                  </a:lnTo>
                  <a:lnTo>
                    <a:pt x="376282" y="879"/>
                  </a:lnTo>
                  <a:lnTo>
                    <a:pt x="396589" y="0"/>
                  </a:lnTo>
                  <a:cubicBezTo>
                    <a:pt x="494035" y="657"/>
                    <a:pt x="614647" y="25664"/>
                    <a:pt x="737401" y="78657"/>
                  </a:cubicBezTo>
                  <a:cubicBezTo>
                    <a:pt x="726903" y="134710"/>
                    <a:pt x="565744" y="178838"/>
                    <a:pt x="368700" y="178838"/>
                  </a:cubicBezTo>
                  <a:cubicBezTo>
                    <a:pt x="171657" y="178838"/>
                    <a:pt x="10498" y="134710"/>
                    <a:pt x="0" y="78657"/>
                  </a:cubicBezTo>
                  <a:cubicBezTo>
                    <a:pt x="122753" y="25664"/>
                    <a:pt x="243365" y="657"/>
                    <a:pt x="340811" y="0"/>
                  </a:cubicBezTo>
                  <a:close/>
                </a:path>
              </a:pathLst>
            </a:custGeom>
            <a:solidFill>
              <a:schemeClr val="bg1">
                <a:alpha val="6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48" name="组合 47"/>
            <p:cNvGrpSpPr/>
            <p:nvPr/>
          </p:nvGrpSpPr>
          <p:grpSpPr>
            <a:xfrm>
              <a:off x="2660429" y="2876775"/>
              <a:ext cx="328970" cy="445972"/>
              <a:chOff x="2592215" y="2837140"/>
              <a:chExt cx="459661" cy="623145"/>
            </a:xfrm>
          </p:grpSpPr>
          <p:sp>
            <p:nvSpPr>
              <p:cNvPr id="49" name="矩形 48"/>
              <p:cNvSpPr/>
              <p:nvPr/>
            </p:nvSpPr>
            <p:spPr>
              <a:xfrm rot="20899700">
                <a:off x="2620727" y="28751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0" name="矩形 49"/>
              <p:cNvSpPr/>
              <p:nvPr/>
            </p:nvSpPr>
            <p:spPr>
              <a:xfrm rot="21499700">
                <a:off x="2945714" y="2837140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1" name="矩形 50"/>
              <p:cNvSpPr/>
              <p:nvPr/>
            </p:nvSpPr>
            <p:spPr>
              <a:xfrm rot="21259700">
                <a:off x="2827857" y="2850926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2" name="矩形 51"/>
              <p:cNvSpPr/>
              <p:nvPr/>
            </p:nvSpPr>
            <p:spPr>
              <a:xfrm rot="21139700">
                <a:off x="2725042" y="28629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3" name="矩形 17"/>
              <p:cNvSpPr/>
              <p:nvPr/>
            </p:nvSpPr>
            <p:spPr>
              <a:xfrm rot="21199700">
                <a:off x="2592215" y="3136526"/>
                <a:ext cx="459661" cy="323759"/>
              </a:xfrm>
              <a:custGeom>
                <a:avLst/>
                <a:gdLst>
                  <a:gd name="connsiteX0" fmla="*/ 95250 w 995288"/>
                  <a:gd name="connsiteY0" fmla="*/ 0 h 932556"/>
                  <a:gd name="connsiteX1" fmla="*/ 887338 w 995288"/>
                  <a:gd name="connsiteY1" fmla="*/ 0 h 932556"/>
                  <a:gd name="connsiteX2" fmla="*/ 995288 w 995288"/>
                  <a:gd name="connsiteY2" fmla="*/ 648072 h 932556"/>
                  <a:gd name="connsiteX3" fmla="*/ 0 w 995288"/>
                  <a:gd name="connsiteY3" fmla="*/ 654422 h 932556"/>
                  <a:gd name="connsiteX4" fmla="*/ 95250 w 995288"/>
                  <a:gd name="connsiteY4" fmla="*/ 0 h 9325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95288" h="932556">
                    <a:moveTo>
                      <a:pt x="95250" y="0"/>
                    </a:moveTo>
                    <a:cubicBezTo>
                      <a:pt x="352609" y="66552"/>
                      <a:pt x="629980" y="84299"/>
                      <a:pt x="887338" y="0"/>
                    </a:cubicBezTo>
                    <a:lnTo>
                      <a:pt x="995288" y="648072"/>
                    </a:lnTo>
                    <a:cubicBezTo>
                      <a:pt x="959859" y="1054472"/>
                      <a:pt x="10029" y="997322"/>
                      <a:pt x="0" y="654422"/>
                    </a:cubicBezTo>
                    <a:lnTo>
                      <a:pt x="95250" y="0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sp>
        <p:nvSpPr>
          <p:cNvPr id="54" name="文本框 53">
            <a:extLst>
              <a:ext uri="{FF2B5EF4-FFF2-40B4-BE49-F238E27FC236}">
                <a16:creationId xmlns="" xmlns:a16="http://schemas.microsoft.com/office/drawing/2014/main" id="{1B2FB1EE-6DC9-4C48-9E63-41B8DBDF8341}"/>
              </a:ext>
            </a:extLst>
          </p:cNvPr>
          <p:cNvSpPr txBox="1"/>
          <p:nvPr/>
        </p:nvSpPr>
        <p:spPr>
          <a:xfrm>
            <a:off x="569876" y="254492"/>
            <a:ext cx="21736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000" b="1" dirty="0">
                <a:solidFill>
                  <a:schemeClr val="bg1"/>
                </a:solidFill>
              </a:rPr>
              <a:t>Methodology</a:t>
            </a:r>
            <a:endParaRPr lang="zh-CN" altLang="en-US" sz="2000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91648480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accel="31000" decel="690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31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1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3" presetClass="entr" presetSubtype="16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6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6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椭圆 2"/>
          <p:cNvSpPr>
            <a:spLocks noChangeArrowheads="1"/>
          </p:cNvSpPr>
          <p:nvPr/>
        </p:nvSpPr>
        <p:spPr bwMode="auto">
          <a:xfrm>
            <a:off x="2419358" y="2462844"/>
            <a:ext cx="810791" cy="811734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D9D9D9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742950" indent="-285750"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2pPr>
            <a:lvl3pPr marL="11430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3pPr>
            <a:lvl4pPr marL="16002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4pPr>
            <a:lvl5pPr marL="20574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9pPr>
          </a:lstStyle>
          <a:p>
            <a:pPr algn="ctr" eaLnBrk="1" hangingPunct="1"/>
            <a:endParaRPr lang="zh-CN" altLang="en-US" sz="1013">
              <a:solidFill>
                <a:srgbClr val="FFFFFF"/>
              </a:solidFill>
            </a:endParaRPr>
          </a:p>
        </p:txBody>
      </p:sp>
      <p:sp>
        <p:nvSpPr>
          <p:cNvPr id="15" name="同心圆 3"/>
          <p:cNvSpPr>
            <a:spLocks noChangeArrowheads="1"/>
          </p:cNvSpPr>
          <p:nvPr/>
        </p:nvSpPr>
        <p:spPr bwMode="auto">
          <a:xfrm>
            <a:off x="2314309" y="2357724"/>
            <a:ext cx="1021974" cy="1021974"/>
          </a:xfrm>
          <a:custGeom>
            <a:avLst/>
            <a:gdLst>
              <a:gd name="T0" fmla="*/ 0 w 1720850"/>
              <a:gd name="T1" fmla="*/ 860425 h 1720850"/>
              <a:gd name="T2" fmla="*/ 860425 w 1720850"/>
              <a:gd name="T3" fmla="*/ 0 h 1720850"/>
              <a:gd name="T4" fmla="*/ 1720850 w 1720850"/>
              <a:gd name="T5" fmla="*/ 860425 h 1720850"/>
              <a:gd name="T6" fmla="*/ 860425 w 1720850"/>
              <a:gd name="T7" fmla="*/ 1720850 h 1720850"/>
              <a:gd name="T8" fmla="*/ 0 w 1720850"/>
              <a:gd name="T9" fmla="*/ 860425 h 1720850"/>
              <a:gd name="T10" fmla="*/ 36826 w 1720850"/>
              <a:gd name="T11" fmla="*/ 860425 h 1720850"/>
              <a:gd name="T12" fmla="*/ 860425 w 1720850"/>
              <a:gd name="T13" fmla="*/ 1684024 h 1720850"/>
              <a:gd name="T14" fmla="*/ 1684024 w 1720850"/>
              <a:gd name="T15" fmla="*/ 860425 h 1720850"/>
              <a:gd name="T16" fmla="*/ 860425 w 1720850"/>
              <a:gd name="T17" fmla="*/ 36826 h 1720850"/>
              <a:gd name="T18" fmla="*/ 36826 w 1720850"/>
              <a:gd name="T19" fmla="*/ 860425 h 1720850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1720850" h="1720850">
                <a:moveTo>
                  <a:pt x="0" y="860425"/>
                </a:moveTo>
                <a:cubicBezTo>
                  <a:pt x="0" y="385225"/>
                  <a:pt x="385225" y="0"/>
                  <a:pt x="860425" y="0"/>
                </a:cubicBezTo>
                <a:cubicBezTo>
                  <a:pt x="1335625" y="0"/>
                  <a:pt x="1720850" y="385225"/>
                  <a:pt x="1720850" y="860425"/>
                </a:cubicBezTo>
                <a:cubicBezTo>
                  <a:pt x="1720850" y="1335625"/>
                  <a:pt x="1335625" y="1720850"/>
                  <a:pt x="860425" y="1720850"/>
                </a:cubicBezTo>
                <a:cubicBezTo>
                  <a:pt x="385225" y="1720850"/>
                  <a:pt x="0" y="1335625"/>
                  <a:pt x="0" y="860425"/>
                </a:cubicBezTo>
                <a:close/>
                <a:moveTo>
                  <a:pt x="36826" y="860425"/>
                </a:moveTo>
                <a:cubicBezTo>
                  <a:pt x="36826" y="1315286"/>
                  <a:pt x="405564" y="1684024"/>
                  <a:pt x="860425" y="1684024"/>
                </a:cubicBezTo>
                <a:cubicBezTo>
                  <a:pt x="1315286" y="1684024"/>
                  <a:pt x="1684024" y="1315286"/>
                  <a:pt x="1684024" y="860425"/>
                </a:cubicBezTo>
                <a:cubicBezTo>
                  <a:pt x="1684024" y="405564"/>
                  <a:pt x="1315286" y="36826"/>
                  <a:pt x="860425" y="36826"/>
                </a:cubicBezTo>
                <a:cubicBezTo>
                  <a:pt x="405564" y="36826"/>
                  <a:pt x="36826" y="405564"/>
                  <a:pt x="36826" y="860425"/>
                </a:cubicBezTo>
                <a:close/>
              </a:path>
            </a:pathLst>
          </a:custGeom>
          <a:solidFill>
            <a:schemeClr val="bg1">
              <a:alpha val="32156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z="1013"/>
          </a:p>
        </p:txBody>
      </p:sp>
      <p:sp>
        <p:nvSpPr>
          <p:cNvPr id="16" name="椭圆 4"/>
          <p:cNvSpPr>
            <a:spLocks noChangeArrowheads="1"/>
          </p:cNvSpPr>
          <p:nvPr/>
        </p:nvSpPr>
        <p:spPr bwMode="auto">
          <a:xfrm>
            <a:off x="1173276" y="1888023"/>
            <a:ext cx="397853" cy="396911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D9D9D9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742950" indent="-285750"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2pPr>
            <a:lvl3pPr marL="11430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3pPr>
            <a:lvl4pPr marL="16002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4pPr>
            <a:lvl5pPr marL="20574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9pPr>
          </a:lstStyle>
          <a:p>
            <a:pPr algn="ctr" eaLnBrk="1" hangingPunct="1"/>
            <a:endParaRPr lang="zh-CN" altLang="en-US" sz="1013">
              <a:solidFill>
                <a:srgbClr val="FFFFFF"/>
              </a:solidFill>
            </a:endParaRPr>
          </a:p>
        </p:txBody>
      </p:sp>
      <p:sp>
        <p:nvSpPr>
          <p:cNvPr id="19" name="同心圆 5"/>
          <p:cNvSpPr>
            <a:spLocks noChangeArrowheads="1"/>
          </p:cNvSpPr>
          <p:nvPr/>
        </p:nvSpPr>
        <p:spPr bwMode="auto">
          <a:xfrm>
            <a:off x="1100435" y="1822972"/>
            <a:ext cx="526072" cy="527014"/>
          </a:xfrm>
          <a:custGeom>
            <a:avLst/>
            <a:gdLst>
              <a:gd name="T0" fmla="*/ 0 w 885825"/>
              <a:gd name="T1" fmla="*/ 443706 h 887412"/>
              <a:gd name="T2" fmla="*/ 442913 w 885825"/>
              <a:gd name="T3" fmla="*/ 0 h 887412"/>
              <a:gd name="T4" fmla="*/ 885826 w 885825"/>
              <a:gd name="T5" fmla="*/ 443706 h 887412"/>
              <a:gd name="T6" fmla="*/ 442913 w 885825"/>
              <a:gd name="T7" fmla="*/ 887412 h 887412"/>
              <a:gd name="T8" fmla="*/ 0 w 885825"/>
              <a:gd name="T9" fmla="*/ 443706 h 887412"/>
              <a:gd name="T10" fmla="*/ 18957 w 885825"/>
              <a:gd name="T11" fmla="*/ 443706 h 887412"/>
              <a:gd name="T12" fmla="*/ 442913 w 885825"/>
              <a:gd name="T13" fmla="*/ 868455 h 887412"/>
              <a:gd name="T14" fmla="*/ 866869 w 885825"/>
              <a:gd name="T15" fmla="*/ 443706 h 887412"/>
              <a:gd name="T16" fmla="*/ 442913 w 885825"/>
              <a:gd name="T17" fmla="*/ 18957 h 887412"/>
              <a:gd name="T18" fmla="*/ 18957 w 885825"/>
              <a:gd name="T19" fmla="*/ 443706 h 887412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885825" h="887412">
                <a:moveTo>
                  <a:pt x="0" y="443706"/>
                </a:moveTo>
                <a:cubicBezTo>
                  <a:pt x="0" y="198654"/>
                  <a:pt x="198299" y="0"/>
                  <a:pt x="442913" y="0"/>
                </a:cubicBezTo>
                <a:cubicBezTo>
                  <a:pt x="687527" y="0"/>
                  <a:pt x="885826" y="198654"/>
                  <a:pt x="885826" y="443706"/>
                </a:cubicBezTo>
                <a:cubicBezTo>
                  <a:pt x="885826" y="688758"/>
                  <a:pt x="687527" y="887412"/>
                  <a:pt x="442913" y="887412"/>
                </a:cubicBezTo>
                <a:cubicBezTo>
                  <a:pt x="198299" y="887412"/>
                  <a:pt x="0" y="688758"/>
                  <a:pt x="0" y="443706"/>
                </a:cubicBezTo>
                <a:close/>
                <a:moveTo>
                  <a:pt x="18957" y="443706"/>
                </a:moveTo>
                <a:cubicBezTo>
                  <a:pt x="18957" y="678288"/>
                  <a:pt x="208769" y="868455"/>
                  <a:pt x="442913" y="868455"/>
                </a:cubicBezTo>
                <a:cubicBezTo>
                  <a:pt x="677057" y="868455"/>
                  <a:pt x="866869" y="678288"/>
                  <a:pt x="866869" y="443706"/>
                </a:cubicBezTo>
                <a:cubicBezTo>
                  <a:pt x="866869" y="209124"/>
                  <a:pt x="677057" y="18957"/>
                  <a:pt x="442913" y="18957"/>
                </a:cubicBezTo>
                <a:cubicBezTo>
                  <a:pt x="208769" y="18957"/>
                  <a:pt x="18957" y="209124"/>
                  <a:pt x="18957" y="443706"/>
                </a:cubicBezTo>
                <a:close/>
              </a:path>
            </a:pathLst>
          </a:custGeom>
          <a:gradFill rotWithShape="1">
            <a:gsLst>
              <a:gs pos="0">
                <a:srgbClr val="FFFFFF">
                  <a:alpha val="31998"/>
                </a:srgbClr>
              </a:gs>
              <a:gs pos="100000">
                <a:srgbClr val="D9D9D9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z="1013"/>
          </a:p>
        </p:txBody>
      </p:sp>
      <p:grpSp>
        <p:nvGrpSpPr>
          <p:cNvPr id="38" name="组合 20"/>
          <p:cNvGrpSpPr/>
          <p:nvPr/>
        </p:nvGrpSpPr>
        <p:grpSpPr>
          <a:xfrm rot="17481390">
            <a:off x="4027098" y="2528366"/>
            <a:ext cx="680687" cy="680687"/>
            <a:chOff x="696" y="-362"/>
            <a:chExt cx="886152" cy="885738"/>
          </a:xfrm>
        </p:grpSpPr>
        <p:sp>
          <p:nvSpPr>
            <p:cNvPr id="39" name="椭圆 21"/>
            <p:cNvSpPr>
              <a:spLocks noChangeArrowheads="1"/>
            </p:cNvSpPr>
            <p:nvPr/>
          </p:nvSpPr>
          <p:spPr bwMode="auto">
            <a:xfrm>
              <a:off x="105592" y="103737"/>
              <a:ext cx="668909" cy="668597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rgbClr val="D9D9D9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</a:defRPr>
              </a:lvl9pPr>
            </a:lstStyle>
            <a:p>
              <a:pPr algn="ctr" eaLnBrk="1" hangingPunct="1"/>
              <a:endParaRPr lang="zh-CN" altLang="en-US" sz="1013">
                <a:solidFill>
                  <a:srgbClr val="FFFFFF"/>
                </a:solidFill>
              </a:endParaRPr>
            </a:p>
          </p:txBody>
        </p:sp>
        <p:sp>
          <p:nvSpPr>
            <p:cNvPr id="40" name="同心圆 22"/>
            <p:cNvSpPr>
              <a:spLocks noChangeArrowheads="1"/>
            </p:cNvSpPr>
            <p:nvPr/>
          </p:nvSpPr>
          <p:spPr bwMode="auto">
            <a:xfrm>
              <a:off x="696" y="-362"/>
              <a:ext cx="886152" cy="885738"/>
            </a:xfrm>
            <a:custGeom>
              <a:avLst/>
              <a:gdLst>
                <a:gd name="T0" fmla="*/ 0 w 886152"/>
                <a:gd name="T1" fmla="*/ 442869 h 885738"/>
                <a:gd name="T2" fmla="*/ 443076 w 886152"/>
                <a:gd name="T3" fmla="*/ 0 h 885738"/>
                <a:gd name="T4" fmla="*/ 886152 w 886152"/>
                <a:gd name="T5" fmla="*/ 442869 h 885738"/>
                <a:gd name="T6" fmla="*/ 443076 w 886152"/>
                <a:gd name="T7" fmla="*/ 885738 h 885738"/>
                <a:gd name="T8" fmla="*/ 0 w 886152"/>
                <a:gd name="T9" fmla="*/ 442869 h 885738"/>
                <a:gd name="T10" fmla="*/ 18955 w 886152"/>
                <a:gd name="T11" fmla="*/ 442869 h 885738"/>
                <a:gd name="T12" fmla="*/ 443076 w 886152"/>
                <a:gd name="T13" fmla="*/ 866783 h 885738"/>
                <a:gd name="T14" fmla="*/ 867197 w 886152"/>
                <a:gd name="T15" fmla="*/ 442869 h 885738"/>
                <a:gd name="T16" fmla="*/ 443076 w 886152"/>
                <a:gd name="T17" fmla="*/ 18955 h 885738"/>
                <a:gd name="T18" fmla="*/ 18955 w 886152"/>
                <a:gd name="T19" fmla="*/ 442869 h 88573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86152" h="885738">
                  <a:moveTo>
                    <a:pt x="0" y="442869"/>
                  </a:moveTo>
                  <a:cubicBezTo>
                    <a:pt x="0" y="198279"/>
                    <a:pt x="198372" y="0"/>
                    <a:pt x="443076" y="0"/>
                  </a:cubicBezTo>
                  <a:cubicBezTo>
                    <a:pt x="687780" y="0"/>
                    <a:pt x="886152" y="198279"/>
                    <a:pt x="886152" y="442869"/>
                  </a:cubicBezTo>
                  <a:cubicBezTo>
                    <a:pt x="886152" y="687459"/>
                    <a:pt x="687780" y="885738"/>
                    <a:pt x="443076" y="885738"/>
                  </a:cubicBezTo>
                  <a:cubicBezTo>
                    <a:pt x="198372" y="885738"/>
                    <a:pt x="0" y="687459"/>
                    <a:pt x="0" y="442869"/>
                  </a:cubicBezTo>
                  <a:close/>
                  <a:moveTo>
                    <a:pt x="18955" y="442869"/>
                  </a:moveTo>
                  <a:cubicBezTo>
                    <a:pt x="18955" y="676990"/>
                    <a:pt x="208840" y="866783"/>
                    <a:pt x="443076" y="866783"/>
                  </a:cubicBezTo>
                  <a:cubicBezTo>
                    <a:pt x="677312" y="866783"/>
                    <a:pt x="867197" y="676990"/>
                    <a:pt x="867197" y="442869"/>
                  </a:cubicBezTo>
                  <a:cubicBezTo>
                    <a:pt x="867197" y="208748"/>
                    <a:pt x="677312" y="18955"/>
                    <a:pt x="443076" y="18955"/>
                  </a:cubicBezTo>
                  <a:cubicBezTo>
                    <a:pt x="208840" y="18955"/>
                    <a:pt x="18955" y="208748"/>
                    <a:pt x="18955" y="442869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31998"/>
                  </a:srgbClr>
                </a:gs>
                <a:gs pos="100000">
                  <a:srgbClr val="D9D9D9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zh-CN" altLang="en-US" sz="1013"/>
            </a:p>
          </p:txBody>
        </p:sp>
      </p:grpSp>
      <p:cxnSp>
        <p:nvCxnSpPr>
          <p:cNvPr id="65" name="直接连接符 61"/>
          <p:cNvCxnSpPr>
            <a:cxnSpLocks noChangeShapeType="1"/>
          </p:cNvCxnSpPr>
          <p:nvPr/>
        </p:nvCxnSpPr>
        <p:spPr bwMode="auto">
          <a:xfrm>
            <a:off x="1697695" y="2279944"/>
            <a:ext cx="596633" cy="256438"/>
          </a:xfrm>
          <a:prstGeom prst="line">
            <a:avLst/>
          </a:prstGeom>
          <a:noFill/>
          <a:ln w="6350">
            <a:solidFill>
              <a:schemeClr val="bg1">
                <a:alpha val="38823"/>
              </a:schemeClr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0" name="直接连接符 73"/>
          <p:cNvCxnSpPr>
            <a:cxnSpLocks noChangeShapeType="1"/>
          </p:cNvCxnSpPr>
          <p:nvPr/>
        </p:nvCxnSpPr>
        <p:spPr bwMode="auto">
          <a:xfrm flipV="1">
            <a:off x="3426695" y="2923454"/>
            <a:ext cx="451592" cy="63167"/>
          </a:xfrm>
          <a:prstGeom prst="line">
            <a:avLst/>
          </a:prstGeom>
          <a:noFill/>
          <a:ln w="6350">
            <a:solidFill>
              <a:schemeClr val="bg1">
                <a:alpha val="38823"/>
              </a:schemeClr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1" name="KSO_Shape"/>
          <p:cNvSpPr>
            <a:spLocks noChangeArrowheads="1"/>
          </p:cNvSpPr>
          <p:nvPr/>
        </p:nvSpPr>
        <p:spPr bwMode="auto">
          <a:xfrm>
            <a:off x="1222996" y="1942704"/>
            <a:ext cx="280949" cy="287548"/>
          </a:xfrm>
          <a:custGeom>
            <a:avLst/>
            <a:gdLst>
              <a:gd name="T0" fmla="*/ 47819 w 2244726"/>
              <a:gd name="T1" fmla="*/ 71834 h 2301875"/>
              <a:gd name="T2" fmla="*/ 31254 w 2244726"/>
              <a:gd name="T3" fmla="*/ 90058 h 2301875"/>
              <a:gd name="T4" fmla="*/ 14301 w 2244726"/>
              <a:gd name="T5" fmla="*/ 85964 h 2301875"/>
              <a:gd name="T6" fmla="*/ 20234 w 2244726"/>
              <a:gd name="T7" fmla="*/ 83730 h 2301875"/>
              <a:gd name="T8" fmla="*/ 13079 w 2244726"/>
              <a:gd name="T9" fmla="*/ 79671 h 2301875"/>
              <a:gd name="T10" fmla="*/ 20645 w 2244726"/>
              <a:gd name="T11" fmla="*/ 78092 h 2301875"/>
              <a:gd name="T12" fmla="*/ 12186 w 2244726"/>
              <a:gd name="T13" fmla="*/ 73963 h 2301875"/>
              <a:gd name="T14" fmla="*/ 21315 w 2244726"/>
              <a:gd name="T15" fmla="*/ 72185 h 2301875"/>
              <a:gd name="T16" fmla="*/ 13514 w 2244726"/>
              <a:gd name="T17" fmla="*/ 68126 h 2301875"/>
              <a:gd name="T18" fmla="*/ 35213 w 2244726"/>
              <a:gd name="T19" fmla="*/ 65998 h 2301875"/>
              <a:gd name="T20" fmla="*/ 70928 w 2244726"/>
              <a:gd name="T21" fmla="*/ 90469 h 2301875"/>
              <a:gd name="T22" fmla="*/ 57733 w 2244726"/>
              <a:gd name="T23" fmla="*/ 100618 h 2301875"/>
              <a:gd name="T24" fmla="*/ 59368 w 2244726"/>
              <a:gd name="T25" fmla="*/ 94831 h 2301875"/>
              <a:gd name="T26" fmla="*/ 52042 w 2244726"/>
              <a:gd name="T27" fmla="*/ 98911 h 2301875"/>
              <a:gd name="T28" fmla="*/ 55805 w 2244726"/>
              <a:gd name="T29" fmla="*/ 90995 h 2301875"/>
              <a:gd name="T30" fmla="*/ 46903 w 2244726"/>
              <a:gd name="T31" fmla="*/ 95590 h 2301875"/>
              <a:gd name="T32" fmla="*/ 51101 w 2244726"/>
              <a:gd name="T33" fmla="*/ 86879 h 2301875"/>
              <a:gd name="T34" fmla="*/ 43058 w 2244726"/>
              <a:gd name="T35" fmla="*/ 89943 h 2301875"/>
              <a:gd name="T36" fmla="*/ 50113 w 2244726"/>
              <a:gd name="T37" fmla="*/ 71223 h 2301875"/>
              <a:gd name="T38" fmla="*/ 67059 w 2244726"/>
              <a:gd name="T39" fmla="*/ 65669 h 2301875"/>
              <a:gd name="T40" fmla="*/ 92588 w 2244726"/>
              <a:gd name="T41" fmla="*/ 49828 h 2301875"/>
              <a:gd name="T42" fmla="*/ 98877 w 2244726"/>
              <a:gd name="T43" fmla="*/ 70376 h 2301875"/>
              <a:gd name="T44" fmla="*/ 94199 w 2244726"/>
              <a:gd name="T45" fmla="*/ 65359 h 2301875"/>
              <a:gd name="T46" fmla="*/ 94410 w 2244726"/>
              <a:gd name="T47" fmla="*/ 74457 h 2301875"/>
              <a:gd name="T48" fmla="*/ 88591 w 2244726"/>
              <a:gd name="T49" fmla="*/ 67253 h 2301875"/>
              <a:gd name="T50" fmla="*/ 88979 w 2244726"/>
              <a:gd name="T51" fmla="*/ 77463 h 2301875"/>
              <a:gd name="T52" fmla="*/ 82690 w 2244726"/>
              <a:gd name="T53" fmla="*/ 68972 h 2301875"/>
              <a:gd name="T54" fmla="*/ 83195 w 2244726"/>
              <a:gd name="T55" fmla="*/ 78550 h 2301875"/>
              <a:gd name="T56" fmla="*/ 72015 w 2244726"/>
              <a:gd name="T57" fmla="*/ 59266 h 2301875"/>
              <a:gd name="T58" fmla="*/ 67466 w 2244726"/>
              <a:gd name="T59" fmla="*/ 55863 h 2301875"/>
              <a:gd name="T60" fmla="*/ 69206 w 2244726"/>
              <a:gd name="T61" fmla="*/ 36964 h 2301875"/>
              <a:gd name="T62" fmla="*/ 18014 w 2244726"/>
              <a:gd name="T63" fmla="*/ 29724 h 2301875"/>
              <a:gd name="T64" fmla="*/ 33199 w 2244726"/>
              <a:gd name="T65" fmla="*/ 44200 h 2301875"/>
              <a:gd name="T66" fmla="*/ 31003 w 2244726"/>
              <a:gd name="T67" fmla="*/ 60996 h 2301875"/>
              <a:gd name="T68" fmla="*/ 6130 w 2244726"/>
              <a:gd name="T69" fmla="*/ 53893 h 2301875"/>
              <a:gd name="T70" fmla="*/ 1644 w 2244726"/>
              <a:gd name="T71" fmla="*/ 38316 h 2301875"/>
              <a:gd name="T72" fmla="*/ 6518 w 2244726"/>
              <a:gd name="T73" fmla="*/ 42278 h 2301875"/>
              <a:gd name="T74" fmla="*/ 6294 w 2244726"/>
              <a:gd name="T75" fmla="*/ 33967 h 2301875"/>
              <a:gd name="T76" fmla="*/ 11591 w 2244726"/>
              <a:gd name="T77" fmla="*/ 39629 h 2301875"/>
              <a:gd name="T78" fmla="*/ 10780 w 2244726"/>
              <a:gd name="T79" fmla="*/ 30264 h 2301875"/>
              <a:gd name="T80" fmla="*/ 17052 w 2244726"/>
              <a:gd name="T81" fmla="*/ 37261 h 2301875"/>
              <a:gd name="T82" fmla="*/ 77361 w 2244726"/>
              <a:gd name="T83" fmla="*/ 9038 h 2301875"/>
              <a:gd name="T84" fmla="*/ 84839 w 2244726"/>
              <a:gd name="T85" fmla="*/ 12633 h 2301875"/>
              <a:gd name="T86" fmla="*/ 79991 w 2244726"/>
              <a:gd name="T87" fmla="*/ 14765 h 2301875"/>
              <a:gd name="T88" fmla="*/ 86365 w 2244726"/>
              <a:gd name="T89" fmla="*/ 18629 h 2301875"/>
              <a:gd name="T90" fmla="*/ 79756 w 2244726"/>
              <a:gd name="T91" fmla="*/ 20327 h 2301875"/>
              <a:gd name="T92" fmla="*/ 87245 w 2244726"/>
              <a:gd name="T93" fmla="*/ 24473 h 2301875"/>
              <a:gd name="T94" fmla="*/ 84862 w 2244726"/>
              <a:gd name="T95" fmla="*/ 26335 h 2301875"/>
              <a:gd name="T96" fmla="*/ 86353 w 2244726"/>
              <a:gd name="T97" fmla="*/ 30282 h 2301875"/>
              <a:gd name="T98" fmla="*/ 65270 w 2244726"/>
              <a:gd name="T99" fmla="*/ 32718 h 2301875"/>
              <a:gd name="T100" fmla="*/ 53531 w 2244726"/>
              <a:gd name="T101" fmla="*/ 28139 h 2301875"/>
              <a:gd name="T102" fmla="*/ 54506 w 2244726"/>
              <a:gd name="T103" fmla="*/ 11204 h 2301875"/>
              <a:gd name="T104" fmla="*/ 34178 w 2244726"/>
              <a:gd name="T105" fmla="*/ 1287 h 2301875"/>
              <a:gd name="T106" fmla="*/ 33966 w 2244726"/>
              <a:gd name="T107" fmla="*/ 6903 h 2301875"/>
              <a:gd name="T108" fmla="*/ 40284 w 2244726"/>
              <a:gd name="T109" fmla="*/ 1802 h 2301875"/>
              <a:gd name="T110" fmla="*/ 38555 w 2244726"/>
              <a:gd name="T111" fmla="*/ 9735 h 2301875"/>
              <a:gd name="T112" fmla="*/ 45743 w 2244726"/>
              <a:gd name="T113" fmla="*/ 2960 h 2301875"/>
              <a:gd name="T114" fmla="*/ 43484 w 2244726"/>
              <a:gd name="T115" fmla="*/ 12859 h 2301875"/>
              <a:gd name="T116" fmla="*/ 50425 w 2244726"/>
              <a:gd name="T117" fmla="*/ 6330 h 2301875"/>
              <a:gd name="T118" fmla="*/ 43566 w 2244726"/>
              <a:gd name="T119" fmla="*/ 27905 h 2301875"/>
              <a:gd name="T120" fmla="*/ 40566 w 2244726"/>
              <a:gd name="T121" fmla="*/ 34399 h 2301875"/>
              <a:gd name="T122" fmla="*/ 20884 w 2244726"/>
              <a:gd name="T123" fmla="*/ 25975 h 2301875"/>
              <a:gd name="T124" fmla="*/ 32613 w 2244726"/>
              <a:gd name="T125" fmla="*/ 23 h 2301875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2244726" h="2301875">
                <a:moveTo>
                  <a:pt x="749692" y="1400175"/>
                </a:moveTo>
                <a:lnTo>
                  <a:pt x="765298" y="1400175"/>
                </a:lnTo>
                <a:lnTo>
                  <a:pt x="775350" y="1400175"/>
                </a:lnTo>
                <a:lnTo>
                  <a:pt x="784872" y="1400439"/>
                </a:lnTo>
                <a:lnTo>
                  <a:pt x="793601" y="1401233"/>
                </a:lnTo>
                <a:lnTo>
                  <a:pt x="801801" y="1401761"/>
                </a:lnTo>
                <a:lnTo>
                  <a:pt x="809471" y="1402290"/>
                </a:lnTo>
                <a:lnTo>
                  <a:pt x="816349" y="1403083"/>
                </a:lnTo>
                <a:lnTo>
                  <a:pt x="828516" y="1404934"/>
                </a:lnTo>
                <a:lnTo>
                  <a:pt x="838038" y="1407049"/>
                </a:lnTo>
                <a:lnTo>
                  <a:pt x="845445" y="1408899"/>
                </a:lnTo>
                <a:lnTo>
                  <a:pt x="850206" y="1410750"/>
                </a:lnTo>
                <a:lnTo>
                  <a:pt x="851793" y="1411278"/>
                </a:lnTo>
                <a:lnTo>
                  <a:pt x="852586" y="1412071"/>
                </a:lnTo>
                <a:lnTo>
                  <a:pt x="866076" y="1421853"/>
                </a:lnTo>
                <a:lnTo>
                  <a:pt x="878773" y="1431634"/>
                </a:lnTo>
                <a:lnTo>
                  <a:pt x="891205" y="1441416"/>
                </a:lnTo>
                <a:lnTo>
                  <a:pt x="902843" y="1451462"/>
                </a:lnTo>
                <a:lnTo>
                  <a:pt x="914217" y="1461243"/>
                </a:lnTo>
                <a:lnTo>
                  <a:pt x="925062" y="1471025"/>
                </a:lnTo>
                <a:lnTo>
                  <a:pt x="935378" y="1480542"/>
                </a:lnTo>
                <a:lnTo>
                  <a:pt x="945694" y="1490059"/>
                </a:lnTo>
                <a:lnTo>
                  <a:pt x="955216" y="1499311"/>
                </a:lnTo>
                <a:lnTo>
                  <a:pt x="964474" y="1508564"/>
                </a:lnTo>
                <a:lnTo>
                  <a:pt x="982196" y="1526805"/>
                </a:lnTo>
                <a:lnTo>
                  <a:pt x="998331" y="1544253"/>
                </a:lnTo>
                <a:lnTo>
                  <a:pt x="1013408" y="1560908"/>
                </a:lnTo>
                <a:lnTo>
                  <a:pt x="1036156" y="1585230"/>
                </a:lnTo>
                <a:lnTo>
                  <a:pt x="1047001" y="1596069"/>
                </a:lnTo>
                <a:lnTo>
                  <a:pt x="1057052" y="1606379"/>
                </a:lnTo>
                <a:lnTo>
                  <a:pt x="1067103" y="1615632"/>
                </a:lnTo>
                <a:lnTo>
                  <a:pt x="1071865" y="1619597"/>
                </a:lnTo>
                <a:lnTo>
                  <a:pt x="1076626" y="1623562"/>
                </a:lnTo>
                <a:lnTo>
                  <a:pt x="1081651" y="1627264"/>
                </a:lnTo>
                <a:lnTo>
                  <a:pt x="1086413" y="1630700"/>
                </a:lnTo>
                <a:lnTo>
                  <a:pt x="1091438" y="1633873"/>
                </a:lnTo>
                <a:lnTo>
                  <a:pt x="1096199" y="1636516"/>
                </a:lnTo>
                <a:lnTo>
                  <a:pt x="1098845" y="1637838"/>
                </a:lnTo>
                <a:lnTo>
                  <a:pt x="1102019" y="1639424"/>
                </a:lnTo>
                <a:lnTo>
                  <a:pt x="1110218" y="1641804"/>
                </a:lnTo>
                <a:lnTo>
                  <a:pt x="1112335" y="1642861"/>
                </a:lnTo>
                <a:lnTo>
                  <a:pt x="1115244" y="1643654"/>
                </a:lnTo>
                <a:lnTo>
                  <a:pt x="1122650" y="1645240"/>
                </a:lnTo>
                <a:lnTo>
                  <a:pt x="1131115" y="1646826"/>
                </a:lnTo>
                <a:lnTo>
                  <a:pt x="1140637" y="1648677"/>
                </a:lnTo>
                <a:lnTo>
                  <a:pt x="1151482" y="1650263"/>
                </a:lnTo>
                <a:lnTo>
                  <a:pt x="1162856" y="1652114"/>
                </a:lnTo>
                <a:lnTo>
                  <a:pt x="1175288" y="1653436"/>
                </a:lnTo>
                <a:lnTo>
                  <a:pt x="1203326" y="1656079"/>
                </a:lnTo>
                <a:lnTo>
                  <a:pt x="1110483" y="1785089"/>
                </a:lnTo>
                <a:lnTo>
                  <a:pt x="1076890" y="1831088"/>
                </a:lnTo>
                <a:lnTo>
                  <a:pt x="1061549" y="1852237"/>
                </a:lnTo>
                <a:lnTo>
                  <a:pt x="958919" y="1983362"/>
                </a:lnTo>
                <a:lnTo>
                  <a:pt x="955216" y="1987327"/>
                </a:lnTo>
                <a:lnTo>
                  <a:pt x="951513" y="1992086"/>
                </a:lnTo>
                <a:lnTo>
                  <a:pt x="907340" y="2000017"/>
                </a:lnTo>
                <a:lnTo>
                  <a:pt x="866605" y="2007683"/>
                </a:lnTo>
                <a:lnTo>
                  <a:pt x="831955" y="2014821"/>
                </a:lnTo>
                <a:lnTo>
                  <a:pt x="817671" y="2017993"/>
                </a:lnTo>
                <a:lnTo>
                  <a:pt x="805504" y="2020637"/>
                </a:lnTo>
                <a:lnTo>
                  <a:pt x="792543" y="2023809"/>
                </a:lnTo>
                <a:lnTo>
                  <a:pt x="777466" y="2026717"/>
                </a:lnTo>
                <a:lnTo>
                  <a:pt x="760273" y="2029097"/>
                </a:lnTo>
                <a:lnTo>
                  <a:pt x="742021" y="2031740"/>
                </a:lnTo>
                <a:lnTo>
                  <a:pt x="722977" y="2033591"/>
                </a:lnTo>
                <a:lnTo>
                  <a:pt x="703668" y="2035441"/>
                </a:lnTo>
                <a:lnTo>
                  <a:pt x="683829" y="2036499"/>
                </a:lnTo>
                <a:lnTo>
                  <a:pt x="674307" y="2036763"/>
                </a:lnTo>
                <a:lnTo>
                  <a:pt x="665049" y="2036763"/>
                </a:lnTo>
                <a:lnTo>
                  <a:pt x="649972" y="2036499"/>
                </a:lnTo>
                <a:lnTo>
                  <a:pt x="643095" y="2036234"/>
                </a:lnTo>
                <a:lnTo>
                  <a:pt x="636747" y="2035706"/>
                </a:lnTo>
                <a:lnTo>
                  <a:pt x="503699" y="2017993"/>
                </a:lnTo>
                <a:lnTo>
                  <a:pt x="354251" y="1997637"/>
                </a:lnTo>
                <a:lnTo>
                  <a:pt x="348696" y="1996844"/>
                </a:lnTo>
                <a:lnTo>
                  <a:pt x="343406" y="1995258"/>
                </a:lnTo>
                <a:lnTo>
                  <a:pt x="338380" y="1993143"/>
                </a:lnTo>
                <a:lnTo>
                  <a:pt x="333619" y="1990764"/>
                </a:lnTo>
                <a:lnTo>
                  <a:pt x="331238" y="1989178"/>
                </a:lnTo>
                <a:lnTo>
                  <a:pt x="329122" y="1987591"/>
                </a:lnTo>
                <a:lnTo>
                  <a:pt x="326742" y="1986005"/>
                </a:lnTo>
                <a:lnTo>
                  <a:pt x="324890" y="1983890"/>
                </a:lnTo>
                <a:lnTo>
                  <a:pt x="323039" y="1982040"/>
                </a:lnTo>
                <a:lnTo>
                  <a:pt x="321452" y="1979925"/>
                </a:lnTo>
                <a:lnTo>
                  <a:pt x="320129" y="1978074"/>
                </a:lnTo>
                <a:lnTo>
                  <a:pt x="318542" y="1975695"/>
                </a:lnTo>
                <a:lnTo>
                  <a:pt x="316690" y="1971730"/>
                </a:lnTo>
                <a:lnTo>
                  <a:pt x="316161" y="1969350"/>
                </a:lnTo>
                <a:lnTo>
                  <a:pt x="315632" y="1967235"/>
                </a:lnTo>
                <a:lnTo>
                  <a:pt x="315368" y="1964856"/>
                </a:lnTo>
                <a:lnTo>
                  <a:pt x="315103" y="1963006"/>
                </a:lnTo>
                <a:lnTo>
                  <a:pt x="315103" y="1960626"/>
                </a:lnTo>
                <a:lnTo>
                  <a:pt x="315368" y="1958511"/>
                </a:lnTo>
                <a:lnTo>
                  <a:pt x="315632" y="1955339"/>
                </a:lnTo>
                <a:lnTo>
                  <a:pt x="316426" y="1952431"/>
                </a:lnTo>
                <a:lnTo>
                  <a:pt x="317484" y="1949787"/>
                </a:lnTo>
                <a:lnTo>
                  <a:pt x="319336" y="1946879"/>
                </a:lnTo>
                <a:lnTo>
                  <a:pt x="320394" y="1945029"/>
                </a:lnTo>
                <a:lnTo>
                  <a:pt x="321981" y="1942914"/>
                </a:lnTo>
                <a:lnTo>
                  <a:pt x="323832" y="1941328"/>
                </a:lnTo>
                <a:lnTo>
                  <a:pt x="325419" y="1939477"/>
                </a:lnTo>
                <a:lnTo>
                  <a:pt x="327271" y="1937891"/>
                </a:lnTo>
                <a:lnTo>
                  <a:pt x="329651" y="1936305"/>
                </a:lnTo>
                <a:lnTo>
                  <a:pt x="334148" y="1933661"/>
                </a:lnTo>
                <a:lnTo>
                  <a:pt x="339174" y="1931546"/>
                </a:lnTo>
                <a:lnTo>
                  <a:pt x="344464" y="1929960"/>
                </a:lnTo>
                <a:lnTo>
                  <a:pt x="350019" y="1928903"/>
                </a:lnTo>
                <a:lnTo>
                  <a:pt x="356102" y="1928638"/>
                </a:lnTo>
                <a:lnTo>
                  <a:pt x="359012" y="1928903"/>
                </a:lnTo>
                <a:lnTo>
                  <a:pt x="362186" y="1929167"/>
                </a:lnTo>
                <a:lnTo>
                  <a:pt x="364038" y="1929167"/>
                </a:lnTo>
                <a:lnTo>
                  <a:pt x="444977" y="1930489"/>
                </a:lnTo>
                <a:lnTo>
                  <a:pt x="446300" y="1929960"/>
                </a:lnTo>
                <a:lnTo>
                  <a:pt x="449210" y="1928903"/>
                </a:lnTo>
                <a:lnTo>
                  <a:pt x="451855" y="1927316"/>
                </a:lnTo>
                <a:lnTo>
                  <a:pt x="454500" y="1924937"/>
                </a:lnTo>
                <a:lnTo>
                  <a:pt x="455822" y="1923615"/>
                </a:lnTo>
                <a:lnTo>
                  <a:pt x="457145" y="1922294"/>
                </a:lnTo>
                <a:lnTo>
                  <a:pt x="458467" y="1920179"/>
                </a:lnTo>
                <a:lnTo>
                  <a:pt x="459525" y="1918328"/>
                </a:lnTo>
                <a:lnTo>
                  <a:pt x="460319" y="1915949"/>
                </a:lnTo>
                <a:lnTo>
                  <a:pt x="461377" y="1913570"/>
                </a:lnTo>
                <a:lnTo>
                  <a:pt x="461906" y="1910662"/>
                </a:lnTo>
                <a:lnTo>
                  <a:pt x="461906" y="1908018"/>
                </a:lnTo>
                <a:lnTo>
                  <a:pt x="461906" y="1905374"/>
                </a:lnTo>
                <a:lnTo>
                  <a:pt x="461642" y="1903259"/>
                </a:lnTo>
                <a:lnTo>
                  <a:pt x="460848" y="1900880"/>
                </a:lnTo>
                <a:lnTo>
                  <a:pt x="460055" y="1899030"/>
                </a:lnTo>
                <a:lnTo>
                  <a:pt x="459261" y="1896915"/>
                </a:lnTo>
                <a:lnTo>
                  <a:pt x="458203" y="1895328"/>
                </a:lnTo>
                <a:lnTo>
                  <a:pt x="457145" y="1894007"/>
                </a:lnTo>
                <a:lnTo>
                  <a:pt x="455558" y="1892420"/>
                </a:lnTo>
                <a:lnTo>
                  <a:pt x="452913" y="1890306"/>
                </a:lnTo>
                <a:lnTo>
                  <a:pt x="450003" y="1888191"/>
                </a:lnTo>
                <a:lnTo>
                  <a:pt x="447623" y="1887133"/>
                </a:lnTo>
                <a:lnTo>
                  <a:pt x="444977" y="1886340"/>
                </a:lnTo>
                <a:lnTo>
                  <a:pt x="317748" y="1880524"/>
                </a:lnTo>
                <a:lnTo>
                  <a:pt x="313781" y="1879731"/>
                </a:lnTo>
                <a:lnTo>
                  <a:pt x="308755" y="1878674"/>
                </a:lnTo>
                <a:lnTo>
                  <a:pt x="303200" y="1877352"/>
                </a:lnTo>
                <a:lnTo>
                  <a:pt x="300026" y="1876294"/>
                </a:lnTo>
                <a:lnTo>
                  <a:pt x="297117" y="1874708"/>
                </a:lnTo>
                <a:lnTo>
                  <a:pt x="293943" y="1873386"/>
                </a:lnTo>
                <a:lnTo>
                  <a:pt x="290769" y="1871800"/>
                </a:lnTo>
                <a:lnTo>
                  <a:pt x="288123" y="1869421"/>
                </a:lnTo>
                <a:lnTo>
                  <a:pt x="284949" y="1867306"/>
                </a:lnTo>
                <a:lnTo>
                  <a:pt x="282304" y="1864662"/>
                </a:lnTo>
                <a:lnTo>
                  <a:pt x="279924" y="1861490"/>
                </a:lnTo>
                <a:lnTo>
                  <a:pt x="277543" y="1858318"/>
                </a:lnTo>
                <a:lnTo>
                  <a:pt x="275691" y="1854616"/>
                </a:lnTo>
                <a:lnTo>
                  <a:pt x="273840" y="1849858"/>
                </a:lnTo>
                <a:lnTo>
                  <a:pt x="272253" y="1844835"/>
                </a:lnTo>
                <a:lnTo>
                  <a:pt x="271459" y="1839812"/>
                </a:lnTo>
                <a:lnTo>
                  <a:pt x="271459" y="1834789"/>
                </a:lnTo>
                <a:lnTo>
                  <a:pt x="271988" y="1830031"/>
                </a:lnTo>
                <a:lnTo>
                  <a:pt x="273046" y="1825008"/>
                </a:lnTo>
                <a:lnTo>
                  <a:pt x="275162" y="1820249"/>
                </a:lnTo>
                <a:lnTo>
                  <a:pt x="277279" y="1816284"/>
                </a:lnTo>
                <a:lnTo>
                  <a:pt x="279395" y="1813376"/>
                </a:lnTo>
                <a:lnTo>
                  <a:pt x="281246" y="1810732"/>
                </a:lnTo>
                <a:lnTo>
                  <a:pt x="283627" y="1808617"/>
                </a:lnTo>
                <a:lnTo>
                  <a:pt x="286007" y="1806238"/>
                </a:lnTo>
                <a:lnTo>
                  <a:pt x="288652" y="1804387"/>
                </a:lnTo>
                <a:lnTo>
                  <a:pt x="291298" y="1802537"/>
                </a:lnTo>
                <a:lnTo>
                  <a:pt x="294472" y="1800686"/>
                </a:lnTo>
                <a:lnTo>
                  <a:pt x="297646" y="1799364"/>
                </a:lnTo>
                <a:lnTo>
                  <a:pt x="301084" y="1798043"/>
                </a:lnTo>
                <a:lnTo>
                  <a:pt x="304258" y="1796721"/>
                </a:lnTo>
                <a:lnTo>
                  <a:pt x="307962" y="1795928"/>
                </a:lnTo>
                <a:lnTo>
                  <a:pt x="311665" y="1795135"/>
                </a:lnTo>
                <a:lnTo>
                  <a:pt x="315632" y="1794341"/>
                </a:lnTo>
                <a:lnTo>
                  <a:pt x="319865" y="1794077"/>
                </a:lnTo>
                <a:lnTo>
                  <a:pt x="324097" y="1793813"/>
                </a:lnTo>
                <a:lnTo>
                  <a:pt x="328064" y="1793548"/>
                </a:lnTo>
                <a:lnTo>
                  <a:pt x="333884" y="1793813"/>
                </a:lnTo>
                <a:lnTo>
                  <a:pt x="339703" y="1794077"/>
                </a:lnTo>
                <a:lnTo>
                  <a:pt x="452913" y="1799629"/>
                </a:lnTo>
                <a:lnTo>
                  <a:pt x="456616" y="1799364"/>
                </a:lnTo>
                <a:lnTo>
                  <a:pt x="460055" y="1798836"/>
                </a:lnTo>
                <a:lnTo>
                  <a:pt x="463493" y="1797514"/>
                </a:lnTo>
                <a:lnTo>
                  <a:pt x="466667" y="1795928"/>
                </a:lnTo>
                <a:lnTo>
                  <a:pt x="467990" y="1794870"/>
                </a:lnTo>
                <a:lnTo>
                  <a:pt x="469312" y="1793813"/>
                </a:lnTo>
                <a:lnTo>
                  <a:pt x="470635" y="1792227"/>
                </a:lnTo>
                <a:lnTo>
                  <a:pt x="471693" y="1790640"/>
                </a:lnTo>
                <a:lnTo>
                  <a:pt x="472486" y="1789054"/>
                </a:lnTo>
                <a:lnTo>
                  <a:pt x="473280" y="1787204"/>
                </a:lnTo>
                <a:lnTo>
                  <a:pt x="473544" y="1785089"/>
                </a:lnTo>
                <a:lnTo>
                  <a:pt x="473809" y="1782709"/>
                </a:lnTo>
                <a:lnTo>
                  <a:pt x="474074" y="1780330"/>
                </a:lnTo>
                <a:lnTo>
                  <a:pt x="473809" y="1777951"/>
                </a:lnTo>
                <a:lnTo>
                  <a:pt x="473280" y="1775836"/>
                </a:lnTo>
                <a:lnTo>
                  <a:pt x="472486" y="1773721"/>
                </a:lnTo>
                <a:lnTo>
                  <a:pt x="471693" y="1772135"/>
                </a:lnTo>
                <a:lnTo>
                  <a:pt x="470635" y="1770284"/>
                </a:lnTo>
                <a:lnTo>
                  <a:pt x="469048" y="1768698"/>
                </a:lnTo>
                <a:lnTo>
                  <a:pt x="467725" y="1767641"/>
                </a:lnTo>
                <a:lnTo>
                  <a:pt x="464816" y="1764997"/>
                </a:lnTo>
                <a:lnTo>
                  <a:pt x="461906" y="1763411"/>
                </a:lnTo>
                <a:lnTo>
                  <a:pt x="458732" y="1762353"/>
                </a:lnTo>
                <a:lnTo>
                  <a:pt x="455822" y="1761560"/>
                </a:lnTo>
                <a:lnTo>
                  <a:pt x="304788" y="1750457"/>
                </a:lnTo>
                <a:lnTo>
                  <a:pt x="300291" y="1749664"/>
                </a:lnTo>
                <a:lnTo>
                  <a:pt x="296588" y="1748607"/>
                </a:lnTo>
                <a:lnTo>
                  <a:pt x="292620" y="1747285"/>
                </a:lnTo>
                <a:lnTo>
                  <a:pt x="288917" y="1745699"/>
                </a:lnTo>
                <a:lnTo>
                  <a:pt x="285478" y="1744377"/>
                </a:lnTo>
                <a:lnTo>
                  <a:pt x="282304" y="1742526"/>
                </a:lnTo>
                <a:lnTo>
                  <a:pt x="279659" y="1740676"/>
                </a:lnTo>
                <a:lnTo>
                  <a:pt x="277014" y="1738825"/>
                </a:lnTo>
                <a:lnTo>
                  <a:pt x="274633" y="1736446"/>
                </a:lnTo>
                <a:lnTo>
                  <a:pt x="272517" y="1734595"/>
                </a:lnTo>
                <a:lnTo>
                  <a:pt x="270666" y="1732216"/>
                </a:lnTo>
                <a:lnTo>
                  <a:pt x="268550" y="1730101"/>
                </a:lnTo>
                <a:lnTo>
                  <a:pt x="265905" y="1725343"/>
                </a:lnTo>
                <a:lnTo>
                  <a:pt x="263524" y="1720848"/>
                </a:lnTo>
                <a:lnTo>
                  <a:pt x="261672" y="1716090"/>
                </a:lnTo>
                <a:lnTo>
                  <a:pt x="260614" y="1711860"/>
                </a:lnTo>
                <a:lnTo>
                  <a:pt x="259821" y="1707895"/>
                </a:lnTo>
                <a:lnTo>
                  <a:pt x="259027" y="1704193"/>
                </a:lnTo>
                <a:lnTo>
                  <a:pt x="258763" y="1698906"/>
                </a:lnTo>
                <a:lnTo>
                  <a:pt x="258763" y="1696527"/>
                </a:lnTo>
                <a:lnTo>
                  <a:pt x="259821" y="1693355"/>
                </a:lnTo>
                <a:lnTo>
                  <a:pt x="260614" y="1689653"/>
                </a:lnTo>
                <a:lnTo>
                  <a:pt x="261937" y="1686217"/>
                </a:lnTo>
                <a:lnTo>
                  <a:pt x="263524" y="1682780"/>
                </a:lnTo>
                <a:lnTo>
                  <a:pt x="265111" y="1680929"/>
                </a:lnTo>
                <a:lnTo>
                  <a:pt x="266698" y="1678815"/>
                </a:lnTo>
                <a:lnTo>
                  <a:pt x="268285" y="1676964"/>
                </a:lnTo>
                <a:lnTo>
                  <a:pt x="270137" y="1675113"/>
                </a:lnTo>
                <a:lnTo>
                  <a:pt x="274369" y="1671677"/>
                </a:lnTo>
                <a:lnTo>
                  <a:pt x="279130" y="1668504"/>
                </a:lnTo>
                <a:lnTo>
                  <a:pt x="284156" y="1666125"/>
                </a:lnTo>
                <a:lnTo>
                  <a:pt x="289446" y="1664010"/>
                </a:lnTo>
                <a:lnTo>
                  <a:pt x="295001" y="1662688"/>
                </a:lnTo>
                <a:lnTo>
                  <a:pt x="301349" y="1661631"/>
                </a:lnTo>
                <a:lnTo>
                  <a:pt x="302407" y="1662160"/>
                </a:lnTo>
                <a:lnTo>
                  <a:pt x="303729" y="1662424"/>
                </a:lnTo>
                <a:lnTo>
                  <a:pt x="469577" y="1669297"/>
                </a:lnTo>
                <a:lnTo>
                  <a:pt x="473809" y="1669033"/>
                </a:lnTo>
                <a:lnTo>
                  <a:pt x="477777" y="1668240"/>
                </a:lnTo>
                <a:lnTo>
                  <a:pt x="479893" y="1667711"/>
                </a:lnTo>
                <a:lnTo>
                  <a:pt x="481744" y="1666918"/>
                </a:lnTo>
                <a:lnTo>
                  <a:pt x="483331" y="1666125"/>
                </a:lnTo>
                <a:lnTo>
                  <a:pt x="485183" y="1664803"/>
                </a:lnTo>
                <a:lnTo>
                  <a:pt x="486505" y="1663746"/>
                </a:lnTo>
                <a:lnTo>
                  <a:pt x="487828" y="1662424"/>
                </a:lnTo>
                <a:lnTo>
                  <a:pt x="489415" y="1660573"/>
                </a:lnTo>
                <a:lnTo>
                  <a:pt x="490473" y="1658987"/>
                </a:lnTo>
                <a:lnTo>
                  <a:pt x="491267" y="1657137"/>
                </a:lnTo>
                <a:lnTo>
                  <a:pt x="491796" y="1654757"/>
                </a:lnTo>
                <a:lnTo>
                  <a:pt x="492325" y="1652642"/>
                </a:lnTo>
                <a:lnTo>
                  <a:pt x="492854" y="1649999"/>
                </a:lnTo>
                <a:lnTo>
                  <a:pt x="493118" y="1647620"/>
                </a:lnTo>
                <a:lnTo>
                  <a:pt x="492854" y="1645240"/>
                </a:lnTo>
                <a:lnTo>
                  <a:pt x="492060" y="1643390"/>
                </a:lnTo>
                <a:lnTo>
                  <a:pt x="491531" y="1641275"/>
                </a:lnTo>
                <a:lnTo>
                  <a:pt x="490738" y="1639689"/>
                </a:lnTo>
                <a:lnTo>
                  <a:pt x="489944" y="1638367"/>
                </a:lnTo>
                <a:lnTo>
                  <a:pt x="488886" y="1636781"/>
                </a:lnTo>
                <a:lnTo>
                  <a:pt x="487563" y="1635723"/>
                </a:lnTo>
                <a:lnTo>
                  <a:pt x="485183" y="1633873"/>
                </a:lnTo>
                <a:lnTo>
                  <a:pt x="482538" y="1632286"/>
                </a:lnTo>
                <a:lnTo>
                  <a:pt x="479893" y="1631493"/>
                </a:lnTo>
                <a:lnTo>
                  <a:pt x="477512" y="1630965"/>
                </a:lnTo>
                <a:lnTo>
                  <a:pt x="344464" y="1623034"/>
                </a:lnTo>
                <a:lnTo>
                  <a:pt x="339174" y="1622769"/>
                </a:lnTo>
                <a:lnTo>
                  <a:pt x="334148" y="1622505"/>
                </a:lnTo>
                <a:lnTo>
                  <a:pt x="329387" y="1622769"/>
                </a:lnTo>
                <a:lnTo>
                  <a:pt x="325155" y="1621712"/>
                </a:lnTo>
                <a:lnTo>
                  <a:pt x="321187" y="1620390"/>
                </a:lnTo>
                <a:lnTo>
                  <a:pt x="317219" y="1618540"/>
                </a:lnTo>
                <a:lnTo>
                  <a:pt x="313516" y="1616689"/>
                </a:lnTo>
                <a:lnTo>
                  <a:pt x="310607" y="1614574"/>
                </a:lnTo>
                <a:lnTo>
                  <a:pt x="307433" y="1612459"/>
                </a:lnTo>
                <a:lnTo>
                  <a:pt x="304788" y="1609816"/>
                </a:lnTo>
                <a:lnTo>
                  <a:pt x="302407" y="1607436"/>
                </a:lnTo>
                <a:lnTo>
                  <a:pt x="300026" y="1604793"/>
                </a:lnTo>
                <a:lnTo>
                  <a:pt x="297910" y="1602149"/>
                </a:lnTo>
                <a:lnTo>
                  <a:pt x="296059" y="1598977"/>
                </a:lnTo>
                <a:lnTo>
                  <a:pt x="294472" y="1595804"/>
                </a:lnTo>
                <a:lnTo>
                  <a:pt x="293149" y="1592896"/>
                </a:lnTo>
                <a:lnTo>
                  <a:pt x="291827" y="1589724"/>
                </a:lnTo>
                <a:lnTo>
                  <a:pt x="290769" y="1586287"/>
                </a:lnTo>
                <a:lnTo>
                  <a:pt x="289975" y="1582850"/>
                </a:lnTo>
                <a:lnTo>
                  <a:pt x="289446" y="1579678"/>
                </a:lnTo>
                <a:lnTo>
                  <a:pt x="289446" y="1575977"/>
                </a:lnTo>
                <a:lnTo>
                  <a:pt x="289446" y="1572540"/>
                </a:lnTo>
                <a:lnTo>
                  <a:pt x="289710" y="1568839"/>
                </a:lnTo>
                <a:lnTo>
                  <a:pt x="290504" y="1563816"/>
                </a:lnTo>
                <a:lnTo>
                  <a:pt x="292091" y="1558793"/>
                </a:lnTo>
                <a:lnTo>
                  <a:pt x="293943" y="1554299"/>
                </a:lnTo>
                <a:lnTo>
                  <a:pt x="296059" y="1549805"/>
                </a:lnTo>
                <a:lnTo>
                  <a:pt x="298175" y="1547161"/>
                </a:lnTo>
                <a:lnTo>
                  <a:pt x="300026" y="1544518"/>
                </a:lnTo>
                <a:lnTo>
                  <a:pt x="302142" y="1541874"/>
                </a:lnTo>
                <a:lnTo>
                  <a:pt x="304258" y="1539759"/>
                </a:lnTo>
                <a:lnTo>
                  <a:pt x="306904" y="1537380"/>
                </a:lnTo>
                <a:lnTo>
                  <a:pt x="309284" y="1535529"/>
                </a:lnTo>
                <a:lnTo>
                  <a:pt x="311929" y="1533943"/>
                </a:lnTo>
                <a:lnTo>
                  <a:pt x="314839" y="1532093"/>
                </a:lnTo>
                <a:lnTo>
                  <a:pt x="317748" y="1530506"/>
                </a:lnTo>
                <a:lnTo>
                  <a:pt x="320658" y="1529449"/>
                </a:lnTo>
                <a:lnTo>
                  <a:pt x="323832" y="1528127"/>
                </a:lnTo>
                <a:lnTo>
                  <a:pt x="326742" y="1527334"/>
                </a:lnTo>
                <a:lnTo>
                  <a:pt x="330180" y="1526541"/>
                </a:lnTo>
                <a:lnTo>
                  <a:pt x="333355" y="1526012"/>
                </a:lnTo>
                <a:lnTo>
                  <a:pt x="336529" y="1525748"/>
                </a:lnTo>
                <a:lnTo>
                  <a:pt x="339967" y="1525748"/>
                </a:lnTo>
                <a:lnTo>
                  <a:pt x="343141" y="1525748"/>
                </a:lnTo>
                <a:lnTo>
                  <a:pt x="346051" y="1526012"/>
                </a:lnTo>
                <a:lnTo>
                  <a:pt x="348167" y="1526012"/>
                </a:lnTo>
                <a:lnTo>
                  <a:pt x="515337" y="1528127"/>
                </a:lnTo>
                <a:lnTo>
                  <a:pt x="564536" y="1527334"/>
                </a:lnTo>
                <a:lnTo>
                  <a:pt x="651824" y="1525748"/>
                </a:lnTo>
                <a:lnTo>
                  <a:pt x="774027" y="1522840"/>
                </a:lnTo>
                <a:lnTo>
                  <a:pt x="775350" y="1522575"/>
                </a:lnTo>
                <a:lnTo>
                  <a:pt x="776672" y="1521782"/>
                </a:lnTo>
                <a:lnTo>
                  <a:pt x="778259" y="1520725"/>
                </a:lnTo>
                <a:lnTo>
                  <a:pt x="780111" y="1519139"/>
                </a:lnTo>
                <a:lnTo>
                  <a:pt x="784607" y="1516231"/>
                </a:lnTo>
                <a:lnTo>
                  <a:pt x="786724" y="1514380"/>
                </a:lnTo>
                <a:lnTo>
                  <a:pt x="788575" y="1512530"/>
                </a:lnTo>
                <a:lnTo>
                  <a:pt x="790162" y="1510415"/>
                </a:lnTo>
                <a:lnTo>
                  <a:pt x="791485" y="1508035"/>
                </a:lnTo>
                <a:lnTo>
                  <a:pt x="792543" y="1505127"/>
                </a:lnTo>
                <a:lnTo>
                  <a:pt x="793072" y="1502484"/>
                </a:lnTo>
                <a:lnTo>
                  <a:pt x="793336" y="1499311"/>
                </a:lnTo>
                <a:lnTo>
                  <a:pt x="793336" y="1495610"/>
                </a:lnTo>
                <a:lnTo>
                  <a:pt x="792807" y="1491645"/>
                </a:lnTo>
                <a:lnTo>
                  <a:pt x="791749" y="1487151"/>
                </a:lnTo>
                <a:lnTo>
                  <a:pt x="789898" y="1482392"/>
                </a:lnTo>
                <a:lnTo>
                  <a:pt x="787517" y="1476841"/>
                </a:lnTo>
                <a:lnTo>
                  <a:pt x="784343" y="1471025"/>
                </a:lnTo>
                <a:lnTo>
                  <a:pt x="780904" y="1464944"/>
                </a:lnTo>
                <a:lnTo>
                  <a:pt x="749692" y="1400175"/>
                </a:lnTo>
                <a:close/>
                <a:moveTo>
                  <a:pt x="1613858" y="1397000"/>
                </a:moveTo>
                <a:lnTo>
                  <a:pt x="1631862" y="1435056"/>
                </a:lnTo>
                <a:lnTo>
                  <a:pt x="1653042" y="1479982"/>
                </a:lnTo>
                <a:lnTo>
                  <a:pt x="1698051" y="1577764"/>
                </a:lnTo>
                <a:lnTo>
                  <a:pt x="1739089" y="1667617"/>
                </a:lnTo>
                <a:lnTo>
                  <a:pt x="1754975" y="1702501"/>
                </a:lnTo>
                <a:lnTo>
                  <a:pt x="1765300" y="1726286"/>
                </a:lnTo>
                <a:lnTo>
                  <a:pt x="1760535" y="1734743"/>
                </a:lnTo>
                <a:lnTo>
                  <a:pt x="1754710" y="1744785"/>
                </a:lnTo>
                <a:lnTo>
                  <a:pt x="1741207" y="1769362"/>
                </a:lnTo>
                <a:lnTo>
                  <a:pt x="1726116" y="1798697"/>
                </a:lnTo>
                <a:lnTo>
                  <a:pt x="1709701" y="1830146"/>
                </a:lnTo>
                <a:lnTo>
                  <a:pt x="1693815" y="1862123"/>
                </a:lnTo>
                <a:lnTo>
                  <a:pt x="1678724" y="1892514"/>
                </a:lnTo>
                <a:lnTo>
                  <a:pt x="1665751" y="1919735"/>
                </a:lnTo>
                <a:lnTo>
                  <a:pt x="1655955" y="1941934"/>
                </a:lnTo>
                <a:lnTo>
                  <a:pt x="1652248" y="1949862"/>
                </a:lnTo>
                <a:lnTo>
                  <a:pt x="1648541" y="1958319"/>
                </a:lnTo>
                <a:lnTo>
                  <a:pt x="1644041" y="1967304"/>
                </a:lnTo>
                <a:lnTo>
                  <a:pt x="1638745" y="1976554"/>
                </a:lnTo>
                <a:lnTo>
                  <a:pt x="1633450" y="1986067"/>
                </a:lnTo>
                <a:lnTo>
                  <a:pt x="1627890" y="1995846"/>
                </a:lnTo>
                <a:lnTo>
                  <a:pt x="1622066" y="2005624"/>
                </a:lnTo>
                <a:lnTo>
                  <a:pt x="1615976" y="2015666"/>
                </a:lnTo>
                <a:lnTo>
                  <a:pt x="1609622" y="2025444"/>
                </a:lnTo>
                <a:lnTo>
                  <a:pt x="1603532" y="2035487"/>
                </a:lnTo>
                <a:lnTo>
                  <a:pt x="1596913" y="2044736"/>
                </a:lnTo>
                <a:lnTo>
                  <a:pt x="1590559" y="2053986"/>
                </a:lnTo>
                <a:lnTo>
                  <a:pt x="1583940" y="2062707"/>
                </a:lnTo>
                <a:lnTo>
                  <a:pt x="1577586" y="2070635"/>
                </a:lnTo>
                <a:lnTo>
                  <a:pt x="1571497" y="2078299"/>
                </a:lnTo>
                <a:lnTo>
                  <a:pt x="1565142" y="2084906"/>
                </a:lnTo>
                <a:lnTo>
                  <a:pt x="1470623" y="2180045"/>
                </a:lnTo>
                <a:lnTo>
                  <a:pt x="1363925" y="2286547"/>
                </a:lnTo>
                <a:lnTo>
                  <a:pt x="1359689" y="2290247"/>
                </a:lnTo>
                <a:lnTo>
                  <a:pt x="1355188" y="2293683"/>
                </a:lnTo>
                <a:lnTo>
                  <a:pt x="1350422" y="2296590"/>
                </a:lnTo>
                <a:lnTo>
                  <a:pt x="1345657" y="2298704"/>
                </a:lnTo>
                <a:lnTo>
                  <a:pt x="1341950" y="2300290"/>
                </a:lnTo>
                <a:lnTo>
                  <a:pt x="1337979" y="2301082"/>
                </a:lnTo>
                <a:lnTo>
                  <a:pt x="1334007" y="2301875"/>
                </a:lnTo>
                <a:lnTo>
                  <a:pt x="1330036" y="2301875"/>
                </a:lnTo>
                <a:lnTo>
                  <a:pt x="1327388" y="2301875"/>
                </a:lnTo>
                <a:lnTo>
                  <a:pt x="1325005" y="2301611"/>
                </a:lnTo>
                <a:lnTo>
                  <a:pt x="1322358" y="2301082"/>
                </a:lnTo>
                <a:lnTo>
                  <a:pt x="1320240" y="2300554"/>
                </a:lnTo>
                <a:lnTo>
                  <a:pt x="1318122" y="2300025"/>
                </a:lnTo>
                <a:lnTo>
                  <a:pt x="1316004" y="2298704"/>
                </a:lnTo>
                <a:lnTo>
                  <a:pt x="1313885" y="2297911"/>
                </a:lnTo>
                <a:lnTo>
                  <a:pt x="1312297" y="2296590"/>
                </a:lnTo>
                <a:lnTo>
                  <a:pt x="1310444" y="2295533"/>
                </a:lnTo>
                <a:lnTo>
                  <a:pt x="1308590" y="2293683"/>
                </a:lnTo>
                <a:lnTo>
                  <a:pt x="1306737" y="2291568"/>
                </a:lnTo>
                <a:lnTo>
                  <a:pt x="1304884" y="2289190"/>
                </a:lnTo>
                <a:lnTo>
                  <a:pt x="1303295" y="2286812"/>
                </a:lnTo>
                <a:lnTo>
                  <a:pt x="1302236" y="2283905"/>
                </a:lnTo>
                <a:lnTo>
                  <a:pt x="1301442" y="2281790"/>
                </a:lnTo>
                <a:lnTo>
                  <a:pt x="1300912" y="2279412"/>
                </a:lnTo>
                <a:lnTo>
                  <a:pt x="1300118" y="2277033"/>
                </a:lnTo>
                <a:lnTo>
                  <a:pt x="1299853" y="2274126"/>
                </a:lnTo>
                <a:lnTo>
                  <a:pt x="1299853" y="2271219"/>
                </a:lnTo>
                <a:lnTo>
                  <a:pt x="1299853" y="2268577"/>
                </a:lnTo>
                <a:lnTo>
                  <a:pt x="1300383" y="2265670"/>
                </a:lnTo>
                <a:lnTo>
                  <a:pt x="1300912" y="2262498"/>
                </a:lnTo>
                <a:lnTo>
                  <a:pt x="1301707" y="2259856"/>
                </a:lnTo>
                <a:lnTo>
                  <a:pt x="1302766" y="2256684"/>
                </a:lnTo>
                <a:lnTo>
                  <a:pt x="1303825" y="2253513"/>
                </a:lnTo>
                <a:lnTo>
                  <a:pt x="1305413" y="2250606"/>
                </a:lnTo>
                <a:lnTo>
                  <a:pt x="1307266" y="2247435"/>
                </a:lnTo>
                <a:lnTo>
                  <a:pt x="1309120" y="2244263"/>
                </a:lnTo>
                <a:lnTo>
                  <a:pt x="1311503" y="2241621"/>
                </a:lnTo>
                <a:lnTo>
                  <a:pt x="1313885" y="2238714"/>
                </a:lnTo>
                <a:lnTo>
                  <a:pt x="1315474" y="2237392"/>
                </a:lnTo>
                <a:lnTo>
                  <a:pt x="1365249" y="2173702"/>
                </a:lnTo>
                <a:lnTo>
                  <a:pt x="1366043" y="2172381"/>
                </a:lnTo>
                <a:lnTo>
                  <a:pt x="1366573" y="2169474"/>
                </a:lnTo>
                <a:lnTo>
                  <a:pt x="1366837" y="2166567"/>
                </a:lnTo>
                <a:lnTo>
                  <a:pt x="1366837" y="2163131"/>
                </a:lnTo>
                <a:lnTo>
                  <a:pt x="1366573" y="2161017"/>
                </a:lnTo>
                <a:lnTo>
                  <a:pt x="1366043" y="2159167"/>
                </a:lnTo>
                <a:lnTo>
                  <a:pt x="1365513" y="2156789"/>
                </a:lnTo>
                <a:lnTo>
                  <a:pt x="1364190" y="2154939"/>
                </a:lnTo>
                <a:lnTo>
                  <a:pt x="1363131" y="2152560"/>
                </a:lnTo>
                <a:lnTo>
                  <a:pt x="1361807" y="2150710"/>
                </a:lnTo>
                <a:lnTo>
                  <a:pt x="1359689" y="2148332"/>
                </a:lnTo>
                <a:lnTo>
                  <a:pt x="1357571" y="2146482"/>
                </a:lnTo>
                <a:lnTo>
                  <a:pt x="1354394" y="2144368"/>
                </a:lnTo>
                <a:lnTo>
                  <a:pt x="1351481" y="2143046"/>
                </a:lnTo>
                <a:lnTo>
                  <a:pt x="1348039" y="2142254"/>
                </a:lnTo>
                <a:lnTo>
                  <a:pt x="1344597" y="2141989"/>
                </a:lnTo>
                <a:lnTo>
                  <a:pt x="1341420" y="2142254"/>
                </a:lnTo>
                <a:lnTo>
                  <a:pt x="1339038" y="2142782"/>
                </a:lnTo>
                <a:lnTo>
                  <a:pt x="1336655" y="2143311"/>
                </a:lnTo>
                <a:lnTo>
                  <a:pt x="1334537" y="2144103"/>
                </a:lnTo>
                <a:lnTo>
                  <a:pt x="1331360" y="2145953"/>
                </a:lnTo>
                <a:lnTo>
                  <a:pt x="1330036" y="2147010"/>
                </a:lnTo>
                <a:lnTo>
                  <a:pt x="1248225" y="2244528"/>
                </a:lnTo>
                <a:lnTo>
                  <a:pt x="1246107" y="2246906"/>
                </a:lnTo>
                <a:lnTo>
                  <a:pt x="1242930" y="2249813"/>
                </a:lnTo>
                <a:lnTo>
                  <a:pt x="1238959" y="2252720"/>
                </a:lnTo>
                <a:lnTo>
                  <a:pt x="1234458" y="2255891"/>
                </a:lnTo>
                <a:lnTo>
                  <a:pt x="1229163" y="2258798"/>
                </a:lnTo>
                <a:lnTo>
                  <a:pt x="1226250" y="2260120"/>
                </a:lnTo>
                <a:lnTo>
                  <a:pt x="1223338" y="2261177"/>
                </a:lnTo>
                <a:lnTo>
                  <a:pt x="1220161" y="2261970"/>
                </a:lnTo>
                <a:lnTo>
                  <a:pt x="1216984" y="2262763"/>
                </a:lnTo>
                <a:lnTo>
                  <a:pt x="1213542" y="2263027"/>
                </a:lnTo>
                <a:lnTo>
                  <a:pt x="1210365" y="2263555"/>
                </a:lnTo>
                <a:lnTo>
                  <a:pt x="1206128" y="2263027"/>
                </a:lnTo>
                <a:lnTo>
                  <a:pt x="1202157" y="2262498"/>
                </a:lnTo>
                <a:lnTo>
                  <a:pt x="1199245" y="2261705"/>
                </a:lnTo>
                <a:lnTo>
                  <a:pt x="1196862" y="2260913"/>
                </a:lnTo>
                <a:lnTo>
                  <a:pt x="1194214" y="2260120"/>
                </a:lnTo>
                <a:lnTo>
                  <a:pt x="1191831" y="2259063"/>
                </a:lnTo>
                <a:lnTo>
                  <a:pt x="1189449" y="2257477"/>
                </a:lnTo>
                <a:lnTo>
                  <a:pt x="1187331" y="2256156"/>
                </a:lnTo>
                <a:lnTo>
                  <a:pt x="1184948" y="2254834"/>
                </a:lnTo>
                <a:lnTo>
                  <a:pt x="1183094" y="2252984"/>
                </a:lnTo>
                <a:lnTo>
                  <a:pt x="1180976" y="2251135"/>
                </a:lnTo>
                <a:lnTo>
                  <a:pt x="1179388" y="2249285"/>
                </a:lnTo>
                <a:lnTo>
                  <a:pt x="1177799" y="2247170"/>
                </a:lnTo>
                <a:lnTo>
                  <a:pt x="1176211" y="2245320"/>
                </a:lnTo>
                <a:lnTo>
                  <a:pt x="1174887" y="2242942"/>
                </a:lnTo>
                <a:lnTo>
                  <a:pt x="1173828" y="2240828"/>
                </a:lnTo>
                <a:lnTo>
                  <a:pt x="1172769" y="2238185"/>
                </a:lnTo>
                <a:lnTo>
                  <a:pt x="1171710" y="2235542"/>
                </a:lnTo>
                <a:lnTo>
                  <a:pt x="1170915" y="2232371"/>
                </a:lnTo>
                <a:lnTo>
                  <a:pt x="1170386" y="2228671"/>
                </a:lnTo>
                <a:lnTo>
                  <a:pt x="1170121" y="2224971"/>
                </a:lnTo>
                <a:lnTo>
                  <a:pt x="1170121" y="2221272"/>
                </a:lnTo>
                <a:lnTo>
                  <a:pt x="1170386" y="2217307"/>
                </a:lnTo>
                <a:lnTo>
                  <a:pt x="1170915" y="2213872"/>
                </a:lnTo>
                <a:lnTo>
                  <a:pt x="1171710" y="2209908"/>
                </a:lnTo>
                <a:lnTo>
                  <a:pt x="1173298" y="2205944"/>
                </a:lnTo>
                <a:lnTo>
                  <a:pt x="1174622" y="2201979"/>
                </a:lnTo>
                <a:lnTo>
                  <a:pt x="1176211" y="2198015"/>
                </a:lnTo>
                <a:lnTo>
                  <a:pt x="1178329" y="2194051"/>
                </a:lnTo>
                <a:lnTo>
                  <a:pt x="1180712" y="2190351"/>
                </a:lnTo>
                <a:lnTo>
                  <a:pt x="1183359" y="2186387"/>
                </a:lnTo>
                <a:lnTo>
                  <a:pt x="1186007" y="2182423"/>
                </a:lnTo>
                <a:lnTo>
                  <a:pt x="1189449" y="2178723"/>
                </a:lnTo>
                <a:lnTo>
                  <a:pt x="1192891" y="2174759"/>
                </a:lnTo>
                <a:lnTo>
                  <a:pt x="1265699" y="2088342"/>
                </a:lnTo>
                <a:lnTo>
                  <a:pt x="1267288" y="2086227"/>
                </a:lnTo>
                <a:lnTo>
                  <a:pt x="1269141" y="2083320"/>
                </a:lnTo>
                <a:lnTo>
                  <a:pt x="1270465" y="2079885"/>
                </a:lnTo>
                <a:lnTo>
                  <a:pt x="1270994" y="2078299"/>
                </a:lnTo>
                <a:lnTo>
                  <a:pt x="1271259" y="2076449"/>
                </a:lnTo>
                <a:lnTo>
                  <a:pt x="1271259" y="2074599"/>
                </a:lnTo>
                <a:lnTo>
                  <a:pt x="1271259" y="2072749"/>
                </a:lnTo>
                <a:lnTo>
                  <a:pt x="1270994" y="2070635"/>
                </a:lnTo>
                <a:lnTo>
                  <a:pt x="1270465" y="2068785"/>
                </a:lnTo>
                <a:lnTo>
                  <a:pt x="1269671" y="2066671"/>
                </a:lnTo>
                <a:lnTo>
                  <a:pt x="1268347" y="2064821"/>
                </a:lnTo>
                <a:lnTo>
                  <a:pt x="1267023" y="2063235"/>
                </a:lnTo>
                <a:lnTo>
                  <a:pt x="1265435" y="2061121"/>
                </a:lnTo>
                <a:lnTo>
                  <a:pt x="1262522" y="2059271"/>
                </a:lnTo>
                <a:lnTo>
                  <a:pt x="1259610" y="2057421"/>
                </a:lnTo>
                <a:lnTo>
                  <a:pt x="1256433" y="2056629"/>
                </a:lnTo>
                <a:lnTo>
                  <a:pt x="1252991" y="2056364"/>
                </a:lnTo>
                <a:lnTo>
                  <a:pt x="1249814" y="2056629"/>
                </a:lnTo>
                <a:lnTo>
                  <a:pt x="1247166" y="2057421"/>
                </a:lnTo>
                <a:lnTo>
                  <a:pt x="1244254" y="2058479"/>
                </a:lnTo>
                <a:lnTo>
                  <a:pt x="1242136" y="2059536"/>
                </a:lnTo>
                <a:lnTo>
                  <a:pt x="1238694" y="2061650"/>
                </a:lnTo>
                <a:lnTo>
                  <a:pt x="1237370" y="2062971"/>
                </a:lnTo>
                <a:lnTo>
                  <a:pt x="1137026" y="2176081"/>
                </a:lnTo>
                <a:lnTo>
                  <a:pt x="1132790" y="2179780"/>
                </a:lnTo>
                <a:lnTo>
                  <a:pt x="1128289" y="2183216"/>
                </a:lnTo>
                <a:lnTo>
                  <a:pt x="1123788" y="2185859"/>
                </a:lnTo>
                <a:lnTo>
                  <a:pt x="1119023" y="2188237"/>
                </a:lnTo>
                <a:lnTo>
                  <a:pt x="1114257" y="2189823"/>
                </a:lnTo>
                <a:lnTo>
                  <a:pt x="1109491" y="2191409"/>
                </a:lnTo>
                <a:lnTo>
                  <a:pt x="1104726" y="2191937"/>
                </a:lnTo>
                <a:lnTo>
                  <a:pt x="1099695" y="2192201"/>
                </a:lnTo>
                <a:lnTo>
                  <a:pt x="1096518" y="2192201"/>
                </a:lnTo>
                <a:lnTo>
                  <a:pt x="1093341" y="2191937"/>
                </a:lnTo>
                <a:lnTo>
                  <a:pt x="1090693" y="2191409"/>
                </a:lnTo>
                <a:lnTo>
                  <a:pt x="1087781" y="2190880"/>
                </a:lnTo>
                <a:lnTo>
                  <a:pt x="1082486" y="2189030"/>
                </a:lnTo>
                <a:lnTo>
                  <a:pt x="1077985" y="2187444"/>
                </a:lnTo>
                <a:lnTo>
                  <a:pt x="1073749" y="2185066"/>
                </a:lnTo>
                <a:lnTo>
                  <a:pt x="1070307" y="2183216"/>
                </a:lnTo>
                <a:lnTo>
                  <a:pt x="1067924" y="2181630"/>
                </a:lnTo>
                <a:lnTo>
                  <a:pt x="1066071" y="2180045"/>
                </a:lnTo>
                <a:lnTo>
                  <a:pt x="1063953" y="2177402"/>
                </a:lnTo>
                <a:lnTo>
                  <a:pt x="1061570" y="2174495"/>
                </a:lnTo>
                <a:lnTo>
                  <a:pt x="1059717" y="2171324"/>
                </a:lnTo>
                <a:lnTo>
                  <a:pt x="1058393" y="2167888"/>
                </a:lnTo>
                <a:lnTo>
                  <a:pt x="1057334" y="2165510"/>
                </a:lnTo>
                <a:lnTo>
                  <a:pt x="1056540" y="2163131"/>
                </a:lnTo>
                <a:lnTo>
                  <a:pt x="1056010" y="2160488"/>
                </a:lnTo>
                <a:lnTo>
                  <a:pt x="1055745" y="2157846"/>
                </a:lnTo>
                <a:lnTo>
                  <a:pt x="1055481" y="2152560"/>
                </a:lnTo>
                <a:lnTo>
                  <a:pt x="1056010" y="2147010"/>
                </a:lnTo>
                <a:lnTo>
                  <a:pt x="1057069" y="2141725"/>
                </a:lnTo>
                <a:lnTo>
                  <a:pt x="1058922" y="2136175"/>
                </a:lnTo>
                <a:lnTo>
                  <a:pt x="1061040" y="2130361"/>
                </a:lnTo>
                <a:lnTo>
                  <a:pt x="1063953" y="2125076"/>
                </a:lnTo>
                <a:lnTo>
                  <a:pt x="1065012" y="2124547"/>
                </a:lnTo>
                <a:lnTo>
                  <a:pt x="1065806" y="2123490"/>
                </a:lnTo>
                <a:lnTo>
                  <a:pt x="1171975" y="1996110"/>
                </a:lnTo>
                <a:lnTo>
                  <a:pt x="1173298" y="1994788"/>
                </a:lnTo>
                <a:lnTo>
                  <a:pt x="1174357" y="1993203"/>
                </a:lnTo>
                <a:lnTo>
                  <a:pt x="1175416" y="1991353"/>
                </a:lnTo>
                <a:lnTo>
                  <a:pt x="1176475" y="1988710"/>
                </a:lnTo>
                <a:lnTo>
                  <a:pt x="1177534" y="1986067"/>
                </a:lnTo>
                <a:lnTo>
                  <a:pt x="1178064" y="1982896"/>
                </a:lnTo>
                <a:lnTo>
                  <a:pt x="1178329" y="1979461"/>
                </a:lnTo>
                <a:lnTo>
                  <a:pt x="1178064" y="1977875"/>
                </a:lnTo>
                <a:lnTo>
                  <a:pt x="1177534" y="1976025"/>
                </a:lnTo>
                <a:lnTo>
                  <a:pt x="1176740" y="1973911"/>
                </a:lnTo>
                <a:lnTo>
                  <a:pt x="1175946" y="1972325"/>
                </a:lnTo>
                <a:lnTo>
                  <a:pt x="1175152" y="1970475"/>
                </a:lnTo>
                <a:lnTo>
                  <a:pt x="1173828" y="1968890"/>
                </a:lnTo>
                <a:lnTo>
                  <a:pt x="1172239" y="1967304"/>
                </a:lnTo>
                <a:lnTo>
                  <a:pt x="1170915" y="1965718"/>
                </a:lnTo>
                <a:lnTo>
                  <a:pt x="1168268" y="1963868"/>
                </a:lnTo>
                <a:lnTo>
                  <a:pt x="1165356" y="1962283"/>
                </a:lnTo>
                <a:lnTo>
                  <a:pt x="1162178" y="1961226"/>
                </a:lnTo>
                <a:lnTo>
                  <a:pt x="1159266" y="1960961"/>
                </a:lnTo>
                <a:lnTo>
                  <a:pt x="1156619" y="1961226"/>
                </a:lnTo>
                <a:lnTo>
                  <a:pt x="1153971" y="1961754"/>
                </a:lnTo>
                <a:lnTo>
                  <a:pt x="1152118" y="1962811"/>
                </a:lnTo>
                <a:lnTo>
                  <a:pt x="1150529" y="1963604"/>
                </a:lnTo>
                <a:lnTo>
                  <a:pt x="1147617" y="1965190"/>
                </a:lnTo>
                <a:lnTo>
                  <a:pt x="1146558" y="1966247"/>
                </a:lnTo>
                <a:lnTo>
                  <a:pt x="1059187" y="2067992"/>
                </a:lnTo>
                <a:lnTo>
                  <a:pt x="1054686" y="2073278"/>
                </a:lnTo>
                <a:lnTo>
                  <a:pt x="1050185" y="2079092"/>
                </a:lnTo>
                <a:lnTo>
                  <a:pt x="1046743" y="2081999"/>
                </a:lnTo>
                <a:lnTo>
                  <a:pt x="1043037" y="2084113"/>
                </a:lnTo>
                <a:lnTo>
                  <a:pt x="1039065" y="2086492"/>
                </a:lnTo>
                <a:lnTo>
                  <a:pt x="1035624" y="2088077"/>
                </a:lnTo>
                <a:lnTo>
                  <a:pt x="1031123" y="2089927"/>
                </a:lnTo>
                <a:lnTo>
                  <a:pt x="1026357" y="2090720"/>
                </a:lnTo>
                <a:lnTo>
                  <a:pt x="1021327" y="2091513"/>
                </a:lnTo>
                <a:lnTo>
                  <a:pt x="1016561" y="2091777"/>
                </a:lnTo>
                <a:lnTo>
                  <a:pt x="1012060" y="2091513"/>
                </a:lnTo>
                <a:lnTo>
                  <a:pt x="1007294" y="2090720"/>
                </a:lnTo>
                <a:lnTo>
                  <a:pt x="1002793" y="2089927"/>
                </a:lnTo>
                <a:lnTo>
                  <a:pt x="998293" y="2088077"/>
                </a:lnTo>
                <a:lnTo>
                  <a:pt x="994586" y="2086227"/>
                </a:lnTo>
                <a:lnTo>
                  <a:pt x="990350" y="2083849"/>
                </a:lnTo>
                <a:lnTo>
                  <a:pt x="986643" y="2081470"/>
                </a:lnTo>
                <a:lnTo>
                  <a:pt x="983201" y="2078299"/>
                </a:lnTo>
                <a:lnTo>
                  <a:pt x="979495" y="2074335"/>
                </a:lnTo>
                <a:lnTo>
                  <a:pt x="976582" y="2070371"/>
                </a:lnTo>
                <a:lnTo>
                  <a:pt x="973935" y="2065878"/>
                </a:lnTo>
                <a:lnTo>
                  <a:pt x="971817" y="2061121"/>
                </a:lnTo>
                <a:lnTo>
                  <a:pt x="970493" y="2057950"/>
                </a:lnTo>
                <a:lnTo>
                  <a:pt x="969699" y="2054250"/>
                </a:lnTo>
                <a:lnTo>
                  <a:pt x="968904" y="2050815"/>
                </a:lnTo>
                <a:lnTo>
                  <a:pt x="968640" y="2047115"/>
                </a:lnTo>
                <a:lnTo>
                  <a:pt x="968375" y="2043415"/>
                </a:lnTo>
                <a:lnTo>
                  <a:pt x="968640" y="2039979"/>
                </a:lnTo>
                <a:lnTo>
                  <a:pt x="968904" y="2036544"/>
                </a:lnTo>
                <a:lnTo>
                  <a:pt x="969434" y="2032844"/>
                </a:lnTo>
                <a:lnTo>
                  <a:pt x="970228" y="2029144"/>
                </a:lnTo>
                <a:lnTo>
                  <a:pt x="971552" y="2025709"/>
                </a:lnTo>
                <a:lnTo>
                  <a:pt x="972876" y="2022537"/>
                </a:lnTo>
                <a:lnTo>
                  <a:pt x="974464" y="2019102"/>
                </a:lnTo>
                <a:lnTo>
                  <a:pt x="976318" y="2015930"/>
                </a:lnTo>
                <a:lnTo>
                  <a:pt x="978436" y="2013023"/>
                </a:lnTo>
                <a:lnTo>
                  <a:pt x="980818" y="2010116"/>
                </a:lnTo>
                <a:lnTo>
                  <a:pt x="983201" y="2007209"/>
                </a:lnTo>
                <a:lnTo>
                  <a:pt x="984260" y="2005888"/>
                </a:lnTo>
                <a:lnTo>
                  <a:pt x="1087781" y="1874015"/>
                </a:lnTo>
                <a:lnTo>
                  <a:pt x="1093606" y="1866351"/>
                </a:lnTo>
                <a:lnTo>
                  <a:pt x="1107903" y="1846266"/>
                </a:lnTo>
                <a:lnTo>
                  <a:pt x="1153441" y="1783369"/>
                </a:lnTo>
                <a:lnTo>
                  <a:pt x="1245048" y="1656517"/>
                </a:lnTo>
                <a:lnTo>
                  <a:pt x="1246107" y="1654932"/>
                </a:lnTo>
                <a:lnTo>
                  <a:pt x="1246107" y="1653610"/>
                </a:lnTo>
                <a:lnTo>
                  <a:pt x="1246372" y="1649118"/>
                </a:lnTo>
                <a:lnTo>
                  <a:pt x="1246637" y="1643832"/>
                </a:lnTo>
                <a:lnTo>
                  <a:pt x="1246372" y="1641189"/>
                </a:lnTo>
                <a:lnTo>
                  <a:pt x="1246107" y="1638547"/>
                </a:lnTo>
                <a:lnTo>
                  <a:pt x="1245048" y="1635904"/>
                </a:lnTo>
                <a:lnTo>
                  <a:pt x="1243989" y="1633526"/>
                </a:lnTo>
                <a:lnTo>
                  <a:pt x="1242665" y="1631147"/>
                </a:lnTo>
                <a:lnTo>
                  <a:pt x="1240547" y="1628504"/>
                </a:lnTo>
                <a:lnTo>
                  <a:pt x="1238429" y="1626390"/>
                </a:lnTo>
                <a:lnTo>
                  <a:pt x="1235252" y="1624540"/>
                </a:lnTo>
                <a:lnTo>
                  <a:pt x="1231810" y="1622426"/>
                </a:lnTo>
                <a:lnTo>
                  <a:pt x="1227839" y="1620840"/>
                </a:lnTo>
                <a:lnTo>
                  <a:pt x="1222544" y="1618990"/>
                </a:lnTo>
                <a:lnTo>
                  <a:pt x="1216984" y="1617669"/>
                </a:lnTo>
                <a:lnTo>
                  <a:pt x="1210629" y="1616612"/>
                </a:lnTo>
                <a:lnTo>
                  <a:pt x="1203216" y="1615819"/>
                </a:lnTo>
                <a:lnTo>
                  <a:pt x="1128289" y="1609741"/>
                </a:lnTo>
                <a:lnTo>
                  <a:pt x="1135703" y="1599698"/>
                </a:lnTo>
                <a:lnTo>
                  <a:pt x="1142851" y="1590449"/>
                </a:lnTo>
                <a:lnTo>
                  <a:pt x="1150000" y="1581992"/>
                </a:lnTo>
                <a:lnTo>
                  <a:pt x="1156089" y="1574592"/>
                </a:lnTo>
                <a:lnTo>
                  <a:pt x="1162178" y="1567721"/>
                </a:lnTo>
                <a:lnTo>
                  <a:pt x="1167738" y="1561907"/>
                </a:lnTo>
                <a:lnTo>
                  <a:pt x="1173298" y="1556622"/>
                </a:lnTo>
                <a:lnTo>
                  <a:pt x="1178064" y="1551865"/>
                </a:lnTo>
                <a:lnTo>
                  <a:pt x="1182300" y="1547901"/>
                </a:lnTo>
                <a:lnTo>
                  <a:pt x="1186007" y="1544465"/>
                </a:lnTo>
                <a:lnTo>
                  <a:pt x="1192626" y="1539708"/>
                </a:lnTo>
                <a:lnTo>
                  <a:pt x="1197127" y="1536537"/>
                </a:lnTo>
                <a:lnTo>
                  <a:pt x="1199509" y="1535480"/>
                </a:lnTo>
                <a:lnTo>
                  <a:pt x="1215660" y="1530987"/>
                </a:lnTo>
                <a:lnTo>
                  <a:pt x="1231016" y="1526759"/>
                </a:lnTo>
                <a:lnTo>
                  <a:pt x="1246637" y="1523059"/>
                </a:lnTo>
                <a:lnTo>
                  <a:pt x="1261463" y="1519623"/>
                </a:lnTo>
                <a:lnTo>
                  <a:pt x="1276025" y="1516452"/>
                </a:lnTo>
                <a:lnTo>
                  <a:pt x="1290322" y="1513809"/>
                </a:lnTo>
                <a:lnTo>
                  <a:pt x="1304354" y="1511431"/>
                </a:lnTo>
                <a:lnTo>
                  <a:pt x="1317857" y="1509052"/>
                </a:lnTo>
                <a:lnTo>
                  <a:pt x="1331360" y="1507202"/>
                </a:lnTo>
                <a:lnTo>
                  <a:pt x="1344333" y="1505353"/>
                </a:lnTo>
                <a:lnTo>
                  <a:pt x="1369485" y="1502445"/>
                </a:lnTo>
                <a:lnTo>
                  <a:pt x="1393313" y="1499803"/>
                </a:lnTo>
                <a:lnTo>
                  <a:pt x="1415553" y="1497953"/>
                </a:lnTo>
                <a:lnTo>
                  <a:pt x="1448913" y="1494517"/>
                </a:lnTo>
                <a:lnTo>
                  <a:pt x="1464004" y="1492932"/>
                </a:lnTo>
                <a:lnTo>
                  <a:pt x="1478301" y="1490817"/>
                </a:lnTo>
                <a:lnTo>
                  <a:pt x="1491539" y="1488439"/>
                </a:lnTo>
                <a:lnTo>
                  <a:pt x="1498158" y="1487118"/>
                </a:lnTo>
                <a:lnTo>
                  <a:pt x="1503983" y="1485532"/>
                </a:lnTo>
                <a:lnTo>
                  <a:pt x="1509808" y="1484211"/>
                </a:lnTo>
                <a:lnTo>
                  <a:pt x="1515368" y="1482096"/>
                </a:lnTo>
                <a:lnTo>
                  <a:pt x="1520928" y="1480246"/>
                </a:lnTo>
                <a:lnTo>
                  <a:pt x="1526223" y="1478397"/>
                </a:lnTo>
                <a:lnTo>
                  <a:pt x="1529135" y="1476547"/>
                </a:lnTo>
                <a:lnTo>
                  <a:pt x="1532842" y="1474697"/>
                </a:lnTo>
                <a:lnTo>
                  <a:pt x="1536813" y="1472054"/>
                </a:lnTo>
                <a:lnTo>
                  <a:pt x="1540784" y="1468883"/>
                </a:lnTo>
                <a:lnTo>
                  <a:pt x="1545285" y="1465711"/>
                </a:lnTo>
                <a:lnTo>
                  <a:pt x="1550051" y="1462012"/>
                </a:lnTo>
                <a:lnTo>
                  <a:pt x="1560112" y="1452762"/>
                </a:lnTo>
                <a:lnTo>
                  <a:pt x="1571761" y="1441927"/>
                </a:lnTo>
                <a:lnTo>
                  <a:pt x="1584470" y="1428977"/>
                </a:lnTo>
                <a:lnTo>
                  <a:pt x="1598502" y="1413914"/>
                </a:lnTo>
                <a:lnTo>
                  <a:pt x="1613858" y="1397000"/>
                </a:lnTo>
                <a:close/>
                <a:moveTo>
                  <a:pt x="1871001" y="730250"/>
                </a:moveTo>
                <a:lnTo>
                  <a:pt x="1889793" y="780470"/>
                </a:lnTo>
                <a:lnTo>
                  <a:pt x="1908585" y="830162"/>
                </a:lnTo>
                <a:lnTo>
                  <a:pt x="1924201" y="873245"/>
                </a:lnTo>
                <a:lnTo>
                  <a:pt x="1930024" y="890426"/>
                </a:lnTo>
                <a:lnTo>
                  <a:pt x="1934259" y="903377"/>
                </a:lnTo>
                <a:lnTo>
                  <a:pt x="1935053" y="905492"/>
                </a:lnTo>
                <a:lnTo>
                  <a:pt x="1936641" y="908135"/>
                </a:lnTo>
                <a:lnTo>
                  <a:pt x="1940876" y="915536"/>
                </a:lnTo>
                <a:lnTo>
                  <a:pt x="1946699" y="925844"/>
                </a:lnTo>
                <a:lnTo>
                  <a:pt x="1954374" y="937738"/>
                </a:lnTo>
                <a:lnTo>
                  <a:pt x="1973167" y="967077"/>
                </a:lnTo>
                <a:lnTo>
                  <a:pt x="1995135" y="1000381"/>
                </a:lnTo>
                <a:lnTo>
                  <a:pt x="2018956" y="1035271"/>
                </a:lnTo>
                <a:lnTo>
                  <a:pt x="2042248" y="1068310"/>
                </a:lnTo>
                <a:lnTo>
                  <a:pt x="2062892" y="1097385"/>
                </a:lnTo>
                <a:lnTo>
                  <a:pt x="2071627" y="1109544"/>
                </a:lnTo>
                <a:lnTo>
                  <a:pt x="2079302" y="1119323"/>
                </a:lnTo>
                <a:lnTo>
                  <a:pt x="2084596" y="1126196"/>
                </a:lnTo>
                <a:lnTo>
                  <a:pt x="2089890" y="1133861"/>
                </a:lnTo>
                <a:lnTo>
                  <a:pt x="2095448" y="1142055"/>
                </a:lnTo>
                <a:lnTo>
                  <a:pt x="2101535" y="1150777"/>
                </a:lnTo>
                <a:lnTo>
                  <a:pt x="2107358" y="1160028"/>
                </a:lnTo>
                <a:lnTo>
                  <a:pt x="2113181" y="1169808"/>
                </a:lnTo>
                <a:lnTo>
                  <a:pt x="2119269" y="1179587"/>
                </a:lnTo>
                <a:lnTo>
                  <a:pt x="2125092" y="1189631"/>
                </a:lnTo>
                <a:lnTo>
                  <a:pt x="2130650" y="1200204"/>
                </a:lnTo>
                <a:lnTo>
                  <a:pt x="2135944" y="1210248"/>
                </a:lnTo>
                <a:lnTo>
                  <a:pt x="2141237" y="1220292"/>
                </a:lnTo>
                <a:lnTo>
                  <a:pt x="2146001" y="1230336"/>
                </a:lnTo>
                <a:lnTo>
                  <a:pt x="2151030" y="1240116"/>
                </a:lnTo>
                <a:lnTo>
                  <a:pt x="2154736" y="1249895"/>
                </a:lnTo>
                <a:lnTo>
                  <a:pt x="2158441" y="1258882"/>
                </a:lnTo>
                <a:lnTo>
                  <a:pt x="2161617" y="1267340"/>
                </a:lnTo>
                <a:lnTo>
                  <a:pt x="2199731" y="1396062"/>
                </a:lnTo>
                <a:lnTo>
                  <a:pt x="2242344" y="1540379"/>
                </a:lnTo>
                <a:lnTo>
                  <a:pt x="2243668" y="1545929"/>
                </a:lnTo>
                <a:lnTo>
                  <a:pt x="2244462" y="1551744"/>
                </a:lnTo>
                <a:lnTo>
                  <a:pt x="2244726" y="1557031"/>
                </a:lnTo>
                <a:lnTo>
                  <a:pt x="2244197" y="1562317"/>
                </a:lnTo>
                <a:lnTo>
                  <a:pt x="2243403" y="1567603"/>
                </a:lnTo>
                <a:lnTo>
                  <a:pt x="2242609" y="1570511"/>
                </a:lnTo>
                <a:lnTo>
                  <a:pt x="2241550" y="1572890"/>
                </a:lnTo>
                <a:lnTo>
                  <a:pt x="2240491" y="1575269"/>
                </a:lnTo>
                <a:lnTo>
                  <a:pt x="2239433" y="1577383"/>
                </a:lnTo>
                <a:lnTo>
                  <a:pt x="2238109" y="1579762"/>
                </a:lnTo>
                <a:lnTo>
                  <a:pt x="2236521" y="1581876"/>
                </a:lnTo>
                <a:lnTo>
                  <a:pt x="2233610" y="1585313"/>
                </a:lnTo>
                <a:lnTo>
                  <a:pt x="2231757" y="1586898"/>
                </a:lnTo>
                <a:lnTo>
                  <a:pt x="2230169" y="1588220"/>
                </a:lnTo>
                <a:lnTo>
                  <a:pt x="2228052" y="1589542"/>
                </a:lnTo>
                <a:lnTo>
                  <a:pt x="2226199" y="1590599"/>
                </a:lnTo>
                <a:lnTo>
                  <a:pt x="2224346" y="1591392"/>
                </a:lnTo>
                <a:lnTo>
                  <a:pt x="2222229" y="1592449"/>
                </a:lnTo>
                <a:lnTo>
                  <a:pt x="2217994" y="1593242"/>
                </a:lnTo>
                <a:lnTo>
                  <a:pt x="2213759" y="1593506"/>
                </a:lnTo>
                <a:lnTo>
                  <a:pt x="2210053" y="1593242"/>
                </a:lnTo>
                <a:lnTo>
                  <a:pt x="2207936" y="1592978"/>
                </a:lnTo>
                <a:lnTo>
                  <a:pt x="2205819" y="1592449"/>
                </a:lnTo>
                <a:lnTo>
                  <a:pt x="2203172" y="1591392"/>
                </a:lnTo>
                <a:lnTo>
                  <a:pt x="2200525" y="1590335"/>
                </a:lnTo>
                <a:lnTo>
                  <a:pt x="2198408" y="1589277"/>
                </a:lnTo>
                <a:lnTo>
                  <a:pt x="2195761" y="1587956"/>
                </a:lnTo>
                <a:lnTo>
                  <a:pt x="2193379" y="1586106"/>
                </a:lnTo>
                <a:lnTo>
                  <a:pt x="2190997" y="1584255"/>
                </a:lnTo>
                <a:lnTo>
                  <a:pt x="2188879" y="1581876"/>
                </a:lnTo>
                <a:lnTo>
                  <a:pt x="2186497" y="1579762"/>
                </a:lnTo>
                <a:lnTo>
                  <a:pt x="2184380" y="1577119"/>
                </a:lnTo>
                <a:lnTo>
                  <a:pt x="2182262" y="1574476"/>
                </a:lnTo>
                <a:lnTo>
                  <a:pt x="2180674" y="1571568"/>
                </a:lnTo>
                <a:lnTo>
                  <a:pt x="2179086" y="1568132"/>
                </a:lnTo>
                <a:lnTo>
                  <a:pt x="2177498" y="1564960"/>
                </a:lnTo>
                <a:lnTo>
                  <a:pt x="2176175" y="1561260"/>
                </a:lnTo>
                <a:lnTo>
                  <a:pt x="2175645" y="1559410"/>
                </a:lnTo>
                <a:lnTo>
                  <a:pt x="2143884" y="1485137"/>
                </a:lnTo>
                <a:lnTo>
                  <a:pt x="2142825" y="1484080"/>
                </a:lnTo>
                <a:lnTo>
                  <a:pt x="2141237" y="1482758"/>
                </a:lnTo>
                <a:lnTo>
                  <a:pt x="2139914" y="1481436"/>
                </a:lnTo>
                <a:lnTo>
                  <a:pt x="2138061" y="1480379"/>
                </a:lnTo>
                <a:lnTo>
                  <a:pt x="2135414" y="1479058"/>
                </a:lnTo>
                <a:lnTo>
                  <a:pt x="2132767" y="1478000"/>
                </a:lnTo>
                <a:lnTo>
                  <a:pt x="2129591" y="1476943"/>
                </a:lnTo>
                <a:lnTo>
                  <a:pt x="2125886" y="1476679"/>
                </a:lnTo>
                <a:lnTo>
                  <a:pt x="2123504" y="1476943"/>
                </a:lnTo>
                <a:lnTo>
                  <a:pt x="2120857" y="1477207"/>
                </a:lnTo>
                <a:lnTo>
                  <a:pt x="2118475" y="1478265"/>
                </a:lnTo>
                <a:lnTo>
                  <a:pt x="2116093" y="1479058"/>
                </a:lnTo>
                <a:lnTo>
                  <a:pt x="2113711" y="1480115"/>
                </a:lnTo>
                <a:lnTo>
                  <a:pt x="2111858" y="1481172"/>
                </a:lnTo>
                <a:lnTo>
                  <a:pt x="2110270" y="1482758"/>
                </a:lnTo>
                <a:lnTo>
                  <a:pt x="2108682" y="1484344"/>
                </a:lnTo>
                <a:lnTo>
                  <a:pt x="2107358" y="1485665"/>
                </a:lnTo>
                <a:lnTo>
                  <a:pt x="2106300" y="1487516"/>
                </a:lnTo>
                <a:lnTo>
                  <a:pt x="2105506" y="1489102"/>
                </a:lnTo>
                <a:lnTo>
                  <a:pt x="2104447" y="1490687"/>
                </a:lnTo>
                <a:lnTo>
                  <a:pt x="2103653" y="1494388"/>
                </a:lnTo>
                <a:lnTo>
                  <a:pt x="2103124" y="1497560"/>
                </a:lnTo>
                <a:lnTo>
                  <a:pt x="2103124" y="1500467"/>
                </a:lnTo>
                <a:lnTo>
                  <a:pt x="2103124" y="1503110"/>
                </a:lnTo>
                <a:lnTo>
                  <a:pt x="2149972" y="1621788"/>
                </a:lnTo>
                <a:lnTo>
                  <a:pt x="2151030" y="1625489"/>
                </a:lnTo>
                <a:lnTo>
                  <a:pt x="2152089" y="1630511"/>
                </a:lnTo>
                <a:lnTo>
                  <a:pt x="2152883" y="1636326"/>
                </a:lnTo>
                <a:lnTo>
                  <a:pt x="2153148" y="1639497"/>
                </a:lnTo>
                <a:lnTo>
                  <a:pt x="2153148" y="1642933"/>
                </a:lnTo>
                <a:lnTo>
                  <a:pt x="2153148" y="1646105"/>
                </a:lnTo>
                <a:lnTo>
                  <a:pt x="2152883" y="1649806"/>
                </a:lnTo>
                <a:lnTo>
                  <a:pt x="2152089" y="1653242"/>
                </a:lnTo>
                <a:lnTo>
                  <a:pt x="2151295" y="1656942"/>
                </a:lnTo>
                <a:lnTo>
                  <a:pt x="2149707" y="1660643"/>
                </a:lnTo>
                <a:lnTo>
                  <a:pt x="2148119" y="1663814"/>
                </a:lnTo>
                <a:lnTo>
                  <a:pt x="2146001" y="1667251"/>
                </a:lnTo>
                <a:lnTo>
                  <a:pt x="2143619" y="1670687"/>
                </a:lnTo>
                <a:lnTo>
                  <a:pt x="2140443" y="1673858"/>
                </a:lnTo>
                <a:lnTo>
                  <a:pt x="2136738" y="1676766"/>
                </a:lnTo>
                <a:lnTo>
                  <a:pt x="2133561" y="1679409"/>
                </a:lnTo>
                <a:lnTo>
                  <a:pt x="2129591" y="1681259"/>
                </a:lnTo>
                <a:lnTo>
                  <a:pt x="2125621" y="1682845"/>
                </a:lnTo>
                <a:lnTo>
                  <a:pt x="2121651" y="1684167"/>
                </a:lnTo>
                <a:lnTo>
                  <a:pt x="2117416" y="1684960"/>
                </a:lnTo>
                <a:lnTo>
                  <a:pt x="2112917" y="1685224"/>
                </a:lnTo>
                <a:lnTo>
                  <a:pt x="2108946" y="1684960"/>
                </a:lnTo>
                <a:lnTo>
                  <a:pt x="2105241" y="1684431"/>
                </a:lnTo>
                <a:lnTo>
                  <a:pt x="2101271" y="1683374"/>
                </a:lnTo>
                <a:lnTo>
                  <a:pt x="2097301" y="1681788"/>
                </a:lnTo>
                <a:lnTo>
                  <a:pt x="2093595" y="1679938"/>
                </a:lnTo>
                <a:lnTo>
                  <a:pt x="2089890" y="1677559"/>
                </a:lnTo>
                <a:lnTo>
                  <a:pt x="2086184" y="1675180"/>
                </a:lnTo>
                <a:lnTo>
                  <a:pt x="2083008" y="1672273"/>
                </a:lnTo>
                <a:lnTo>
                  <a:pt x="2079832" y="1668836"/>
                </a:lnTo>
                <a:lnTo>
                  <a:pt x="2076656" y="1665400"/>
                </a:lnTo>
                <a:lnTo>
                  <a:pt x="2074009" y="1661436"/>
                </a:lnTo>
                <a:lnTo>
                  <a:pt x="2071097" y="1657207"/>
                </a:lnTo>
                <a:lnTo>
                  <a:pt x="2068715" y="1652449"/>
                </a:lnTo>
                <a:lnTo>
                  <a:pt x="2066069" y="1647691"/>
                </a:lnTo>
                <a:lnTo>
                  <a:pt x="2064216" y="1642405"/>
                </a:lnTo>
                <a:lnTo>
                  <a:pt x="2062098" y="1636590"/>
                </a:lnTo>
                <a:lnTo>
                  <a:pt x="2021073" y="1531392"/>
                </a:lnTo>
                <a:lnTo>
                  <a:pt x="2020015" y="1529278"/>
                </a:lnTo>
                <a:lnTo>
                  <a:pt x="2018691" y="1526899"/>
                </a:lnTo>
                <a:lnTo>
                  <a:pt x="2016574" y="1524520"/>
                </a:lnTo>
                <a:lnTo>
                  <a:pt x="2014456" y="1521877"/>
                </a:lnTo>
                <a:lnTo>
                  <a:pt x="2012868" y="1520819"/>
                </a:lnTo>
                <a:lnTo>
                  <a:pt x="2011280" y="1519762"/>
                </a:lnTo>
                <a:lnTo>
                  <a:pt x="2009692" y="1518705"/>
                </a:lnTo>
                <a:lnTo>
                  <a:pt x="2007575" y="1518176"/>
                </a:lnTo>
                <a:lnTo>
                  <a:pt x="2005722" y="1517648"/>
                </a:lnTo>
                <a:lnTo>
                  <a:pt x="2003340" y="1517648"/>
                </a:lnTo>
                <a:lnTo>
                  <a:pt x="2000164" y="1517912"/>
                </a:lnTo>
                <a:lnTo>
                  <a:pt x="1996988" y="1518705"/>
                </a:lnTo>
                <a:lnTo>
                  <a:pt x="1994606" y="1520027"/>
                </a:lnTo>
                <a:lnTo>
                  <a:pt x="1992488" y="1521084"/>
                </a:lnTo>
                <a:lnTo>
                  <a:pt x="1990900" y="1522141"/>
                </a:lnTo>
                <a:lnTo>
                  <a:pt x="1989312" y="1523991"/>
                </a:lnTo>
                <a:lnTo>
                  <a:pt x="1987989" y="1525313"/>
                </a:lnTo>
                <a:lnTo>
                  <a:pt x="1986930" y="1527163"/>
                </a:lnTo>
                <a:lnTo>
                  <a:pt x="1985871" y="1529013"/>
                </a:lnTo>
                <a:lnTo>
                  <a:pt x="1985342" y="1530599"/>
                </a:lnTo>
                <a:lnTo>
                  <a:pt x="1984548" y="1534300"/>
                </a:lnTo>
                <a:lnTo>
                  <a:pt x="1984283" y="1538000"/>
                </a:lnTo>
                <a:lnTo>
                  <a:pt x="1984283" y="1541172"/>
                </a:lnTo>
                <a:lnTo>
                  <a:pt x="1984812" y="1544079"/>
                </a:lnTo>
                <a:lnTo>
                  <a:pt x="2036160" y="1686281"/>
                </a:lnTo>
                <a:lnTo>
                  <a:pt x="2037483" y="1690775"/>
                </a:lnTo>
                <a:lnTo>
                  <a:pt x="2038013" y="1695004"/>
                </a:lnTo>
                <a:lnTo>
                  <a:pt x="2038542" y="1698968"/>
                </a:lnTo>
                <a:lnTo>
                  <a:pt x="2038542" y="1702933"/>
                </a:lnTo>
                <a:lnTo>
                  <a:pt x="2038542" y="1706634"/>
                </a:lnTo>
                <a:lnTo>
                  <a:pt x="2038277" y="1710070"/>
                </a:lnTo>
                <a:lnTo>
                  <a:pt x="2037748" y="1713242"/>
                </a:lnTo>
                <a:lnTo>
                  <a:pt x="2036954" y="1716678"/>
                </a:lnTo>
                <a:lnTo>
                  <a:pt x="2035895" y="1719585"/>
                </a:lnTo>
                <a:lnTo>
                  <a:pt x="2034837" y="1722493"/>
                </a:lnTo>
                <a:lnTo>
                  <a:pt x="2033778" y="1725136"/>
                </a:lnTo>
                <a:lnTo>
                  <a:pt x="2032454" y="1727515"/>
                </a:lnTo>
                <a:lnTo>
                  <a:pt x="2029278" y="1732272"/>
                </a:lnTo>
                <a:lnTo>
                  <a:pt x="2025838" y="1736237"/>
                </a:lnTo>
                <a:lnTo>
                  <a:pt x="2022397" y="1739673"/>
                </a:lnTo>
                <a:lnTo>
                  <a:pt x="2019221" y="1742845"/>
                </a:lnTo>
                <a:lnTo>
                  <a:pt x="2015780" y="1744959"/>
                </a:lnTo>
                <a:lnTo>
                  <a:pt x="2012604" y="1746810"/>
                </a:lnTo>
                <a:lnTo>
                  <a:pt x="2007839" y="1749453"/>
                </a:lnTo>
                <a:lnTo>
                  <a:pt x="2005987" y="1750246"/>
                </a:lnTo>
                <a:lnTo>
                  <a:pt x="2003340" y="1750774"/>
                </a:lnTo>
                <a:lnTo>
                  <a:pt x="2000958" y="1751303"/>
                </a:lnTo>
                <a:lnTo>
                  <a:pt x="1998311" y="1751832"/>
                </a:lnTo>
                <a:lnTo>
                  <a:pt x="1995929" y="1751832"/>
                </a:lnTo>
                <a:lnTo>
                  <a:pt x="1991429" y="1751303"/>
                </a:lnTo>
                <a:lnTo>
                  <a:pt x="1988783" y="1751039"/>
                </a:lnTo>
                <a:lnTo>
                  <a:pt x="1986401" y="1750510"/>
                </a:lnTo>
                <a:lnTo>
                  <a:pt x="1984018" y="1749717"/>
                </a:lnTo>
                <a:lnTo>
                  <a:pt x="1981372" y="1748924"/>
                </a:lnTo>
                <a:lnTo>
                  <a:pt x="1976607" y="1746281"/>
                </a:lnTo>
                <a:lnTo>
                  <a:pt x="1971843" y="1743374"/>
                </a:lnTo>
                <a:lnTo>
                  <a:pt x="1967608" y="1739937"/>
                </a:lnTo>
                <a:lnTo>
                  <a:pt x="1963638" y="1735708"/>
                </a:lnTo>
                <a:lnTo>
                  <a:pt x="1959933" y="1730951"/>
                </a:lnTo>
                <a:lnTo>
                  <a:pt x="1956757" y="1725929"/>
                </a:lnTo>
                <a:lnTo>
                  <a:pt x="1956492" y="1724607"/>
                </a:lnTo>
                <a:lnTo>
                  <a:pt x="1956227" y="1723286"/>
                </a:lnTo>
                <a:lnTo>
                  <a:pt x="1895087" y="1569454"/>
                </a:lnTo>
                <a:lnTo>
                  <a:pt x="1893763" y="1566810"/>
                </a:lnTo>
                <a:lnTo>
                  <a:pt x="1892440" y="1564167"/>
                </a:lnTo>
                <a:lnTo>
                  <a:pt x="1890587" y="1561788"/>
                </a:lnTo>
                <a:lnTo>
                  <a:pt x="1887940" y="1558881"/>
                </a:lnTo>
                <a:lnTo>
                  <a:pt x="1886352" y="1557824"/>
                </a:lnTo>
                <a:lnTo>
                  <a:pt x="1884500" y="1556766"/>
                </a:lnTo>
                <a:lnTo>
                  <a:pt x="1882647" y="1555709"/>
                </a:lnTo>
                <a:lnTo>
                  <a:pt x="1880265" y="1554916"/>
                </a:lnTo>
                <a:lnTo>
                  <a:pt x="1878147" y="1554388"/>
                </a:lnTo>
                <a:lnTo>
                  <a:pt x="1875500" y="1554123"/>
                </a:lnTo>
                <a:lnTo>
                  <a:pt x="1873648" y="1554388"/>
                </a:lnTo>
                <a:lnTo>
                  <a:pt x="1872060" y="1554652"/>
                </a:lnTo>
                <a:lnTo>
                  <a:pt x="1867825" y="1555973"/>
                </a:lnTo>
                <a:lnTo>
                  <a:pt x="1865443" y="1556766"/>
                </a:lnTo>
                <a:lnTo>
                  <a:pt x="1863590" y="1557824"/>
                </a:lnTo>
                <a:lnTo>
                  <a:pt x="1861737" y="1558881"/>
                </a:lnTo>
                <a:lnTo>
                  <a:pt x="1860414" y="1560467"/>
                </a:lnTo>
                <a:lnTo>
                  <a:pt x="1859355" y="1561788"/>
                </a:lnTo>
                <a:lnTo>
                  <a:pt x="1858296" y="1563110"/>
                </a:lnTo>
                <a:lnTo>
                  <a:pt x="1857238" y="1564960"/>
                </a:lnTo>
                <a:lnTo>
                  <a:pt x="1856708" y="1566282"/>
                </a:lnTo>
                <a:lnTo>
                  <a:pt x="1856179" y="1569454"/>
                </a:lnTo>
                <a:lnTo>
                  <a:pt x="1855914" y="1572361"/>
                </a:lnTo>
                <a:lnTo>
                  <a:pt x="1856179" y="1575269"/>
                </a:lnTo>
                <a:lnTo>
                  <a:pt x="1856708" y="1577383"/>
                </a:lnTo>
                <a:lnTo>
                  <a:pt x="1904086" y="1702669"/>
                </a:lnTo>
                <a:lnTo>
                  <a:pt x="1906468" y="1709277"/>
                </a:lnTo>
                <a:lnTo>
                  <a:pt x="1909644" y="1716149"/>
                </a:lnTo>
                <a:lnTo>
                  <a:pt x="1910438" y="1720378"/>
                </a:lnTo>
                <a:lnTo>
                  <a:pt x="1910703" y="1724871"/>
                </a:lnTo>
                <a:lnTo>
                  <a:pt x="1910703" y="1729101"/>
                </a:lnTo>
                <a:lnTo>
                  <a:pt x="1910438" y="1733065"/>
                </a:lnTo>
                <a:lnTo>
                  <a:pt x="1909909" y="1736766"/>
                </a:lnTo>
                <a:lnTo>
                  <a:pt x="1909115" y="1740202"/>
                </a:lnTo>
                <a:lnTo>
                  <a:pt x="1907791" y="1743902"/>
                </a:lnTo>
                <a:lnTo>
                  <a:pt x="1906468" y="1746810"/>
                </a:lnTo>
                <a:lnTo>
                  <a:pt x="1905144" y="1750246"/>
                </a:lnTo>
                <a:lnTo>
                  <a:pt x="1903292" y="1753418"/>
                </a:lnTo>
                <a:lnTo>
                  <a:pt x="1901439" y="1756061"/>
                </a:lnTo>
                <a:lnTo>
                  <a:pt x="1899586" y="1758968"/>
                </a:lnTo>
                <a:lnTo>
                  <a:pt x="1897204" y="1761611"/>
                </a:lnTo>
                <a:lnTo>
                  <a:pt x="1894557" y="1763726"/>
                </a:lnTo>
                <a:lnTo>
                  <a:pt x="1891910" y="1766105"/>
                </a:lnTo>
                <a:lnTo>
                  <a:pt x="1888999" y="1768219"/>
                </a:lnTo>
                <a:lnTo>
                  <a:pt x="1886352" y="1769805"/>
                </a:lnTo>
                <a:lnTo>
                  <a:pt x="1883176" y="1771655"/>
                </a:lnTo>
                <a:lnTo>
                  <a:pt x="1880000" y="1772977"/>
                </a:lnTo>
                <a:lnTo>
                  <a:pt x="1876824" y="1774034"/>
                </a:lnTo>
                <a:lnTo>
                  <a:pt x="1873118" y="1775356"/>
                </a:lnTo>
                <a:lnTo>
                  <a:pt x="1869413" y="1775884"/>
                </a:lnTo>
                <a:lnTo>
                  <a:pt x="1865707" y="1776413"/>
                </a:lnTo>
                <a:lnTo>
                  <a:pt x="1862267" y="1776413"/>
                </a:lnTo>
                <a:lnTo>
                  <a:pt x="1859355" y="1776413"/>
                </a:lnTo>
                <a:lnTo>
                  <a:pt x="1856179" y="1776149"/>
                </a:lnTo>
                <a:lnTo>
                  <a:pt x="1852473" y="1775620"/>
                </a:lnTo>
                <a:lnTo>
                  <a:pt x="1849297" y="1774299"/>
                </a:lnTo>
                <a:lnTo>
                  <a:pt x="1845857" y="1773241"/>
                </a:lnTo>
                <a:lnTo>
                  <a:pt x="1842416" y="1772184"/>
                </a:lnTo>
                <a:lnTo>
                  <a:pt x="1838975" y="1770598"/>
                </a:lnTo>
                <a:lnTo>
                  <a:pt x="1836063" y="1768484"/>
                </a:lnTo>
                <a:lnTo>
                  <a:pt x="1832887" y="1766633"/>
                </a:lnTo>
                <a:lnTo>
                  <a:pt x="1829976" y="1764255"/>
                </a:lnTo>
                <a:lnTo>
                  <a:pt x="1827594" y="1761876"/>
                </a:lnTo>
                <a:lnTo>
                  <a:pt x="1824947" y="1759233"/>
                </a:lnTo>
                <a:lnTo>
                  <a:pt x="1822830" y="1756589"/>
                </a:lnTo>
                <a:lnTo>
                  <a:pt x="1820447" y="1753418"/>
                </a:lnTo>
                <a:lnTo>
                  <a:pt x="1818595" y="1750246"/>
                </a:lnTo>
                <a:lnTo>
                  <a:pt x="1816742" y="1747338"/>
                </a:lnTo>
                <a:lnTo>
                  <a:pt x="1815419" y="1743638"/>
                </a:lnTo>
                <a:lnTo>
                  <a:pt x="1814360" y="1740202"/>
                </a:lnTo>
                <a:lnTo>
                  <a:pt x="1813566" y="1738352"/>
                </a:lnTo>
                <a:lnTo>
                  <a:pt x="1747396" y="1584784"/>
                </a:lnTo>
                <a:lnTo>
                  <a:pt x="1743161" y="1575797"/>
                </a:lnTo>
                <a:lnTo>
                  <a:pt x="1733104" y="1553859"/>
                </a:lnTo>
                <a:lnTo>
                  <a:pt x="1700284" y="1485137"/>
                </a:lnTo>
                <a:lnTo>
                  <a:pt x="1633849" y="1346635"/>
                </a:lnTo>
                <a:lnTo>
                  <a:pt x="1633055" y="1345049"/>
                </a:lnTo>
                <a:lnTo>
                  <a:pt x="1631997" y="1344256"/>
                </a:lnTo>
                <a:lnTo>
                  <a:pt x="1629879" y="1343199"/>
                </a:lnTo>
                <a:lnTo>
                  <a:pt x="1626703" y="1341877"/>
                </a:lnTo>
                <a:lnTo>
                  <a:pt x="1622998" y="1340027"/>
                </a:lnTo>
                <a:lnTo>
                  <a:pt x="1621410" y="1339499"/>
                </a:lnTo>
                <a:lnTo>
                  <a:pt x="1619028" y="1338970"/>
                </a:lnTo>
                <a:lnTo>
                  <a:pt x="1617175" y="1338706"/>
                </a:lnTo>
                <a:lnTo>
                  <a:pt x="1614793" y="1338706"/>
                </a:lnTo>
                <a:lnTo>
                  <a:pt x="1612675" y="1338706"/>
                </a:lnTo>
                <a:lnTo>
                  <a:pt x="1610293" y="1338970"/>
                </a:lnTo>
                <a:lnTo>
                  <a:pt x="1608176" y="1339499"/>
                </a:lnTo>
                <a:lnTo>
                  <a:pt x="1605529" y="1340292"/>
                </a:lnTo>
                <a:lnTo>
                  <a:pt x="1603412" y="1341613"/>
                </a:lnTo>
                <a:lnTo>
                  <a:pt x="1601029" y="1342670"/>
                </a:lnTo>
                <a:lnTo>
                  <a:pt x="1598912" y="1344256"/>
                </a:lnTo>
                <a:lnTo>
                  <a:pt x="1596265" y="1346107"/>
                </a:lnTo>
                <a:lnTo>
                  <a:pt x="1591501" y="1350336"/>
                </a:lnTo>
                <a:lnTo>
                  <a:pt x="1586472" y="1355622"/>
                </a:lnTo>
                <a:lnTo>
                  <a:pt x="1581443" y="1361701"/>
                </a:lnTo>
                <a:lnTo>
                  <a:pt x="1576150" y="1369102"/>
                </a:lnTo>
                <a:lnTo>
                  <a:pt x="1534331" y="1419322"/>
                </a:lnTo>
                <a:lnTo>
                  <a:pt x="1528772" y="1407956"/>
                </a:lnTo>
                <a:lnTo>
                  <a:pt x="1524537" y="1397384"/>
                </a:lnTo>
                <a:lnTo>
                  <a:pt x="1520303" y="1387604"/>
                </a:lnTo>
                <a:lnTo>
                  <a:pt x="1516597" y="1378617"/>
                </a:lnTo>
                <a:lnTo>
                  <a:pt x="1513421" y="1370159"/>
                </a:lnTo>
                <a:lnTo>
                  <a:pt x="1511039" y="1362494"/>
                </a:lnTo>
                <a:lnTo>
                  <a:pt x="1508921" y="1355886"/>
                </a:lnTo>
                <a:lnTo>
                  <a:pt x="1507333" y="1349543"/>
                </a:lnTo>
                <a:lnTo>
                  <a:pt x="1505745" y="1343992"/>
                </a:lnTo>
                <a:lnTo>
                  <a:pt x="1504687" y="1339234"/>
                </a:lnTo>
                <a:lnTo>
                  <a:pt x="1503628" y="1331569"/>
                </a:lnTo>
                <a:lnTo>
                  <a:pt x="1503363" y="1326811"/>
                </a:lnTo>
                <a:lnTo>
                  <a:pt x="1503363" y="1324433"/>
                </a:lnTo>
                <a:lnTo>
                  <a:pt x="1507069" y="1308045"/>
                </a:lnTo>
                <a:lnTo>
                  <a:pt x="1511039" y="1292450"/>
                </a:lnTo>
                <a:lnTo>
                  <a:pt x="1514744" y="1277384"/>
                </a:lnTo>
                <a:lnTo>
                  <a:pt x="1518979" y="1262583"/>
                </a:lnTo>
                <a:lnTo>
                  <a:pt x="1523214" y="1248310"/>
                </a:lnTo>
                <a:lnTo>
                  <a:pt x="1527714" y="1234301"/>
                </a:lnTo>
                <a:lnTo>
                  <a:pt x="1532213" y="1220821"/>
                </a:lnTo>
                <a:lnTo>
                  <a:pt x="1536713" y="1207869"/>
                </a:lnTo>
                <a:lnTo>
                  <a:pt x="1541477" y="1195446"/>
                </a:lnTo>
                <a:lnTo>
                  <a:pt x="1546241" y="1183024"/>
                </a:lnTo>
                <a:lnTo>
                  <a:pt x="1555505" y="1159764"/>
                </a:lnTo>
                <a:lnTo>
                  <a:pt x="1564769" y="1137561"/>
                </a:lnTo>
                <a:lnTo>
                  <a:pt x="1573768" y="1116944"/>
                </a:lnTo>
                <a:lnTo>
                  <a:pt x="1586737" y="1086548"/>
                </a:lnTo>
                <a:lnTo>
                  <a:pt x="1592560" y="1072275"/>
                </a:lnTo>
                <a:lnTo>
                  <a:pt x="1597853" y="1058795"/>
                </a:lnTo>
                <a:lnTo>
                  <a:pt x="1601823" y="1045843"/>
                </a:lnTo>
                <a:lnTo>
                  <a:pt x="1603941" y="1039500"/>
                </a:lnTo>
                <a:lnTo>
                  <a:pt x="1605529" y="1033685"/>
                </a:lnTo>
                <a:lnTo>
                  <a:pt x="1606852" y="1027870"/>
                </a:lnTo>
                <a:lnTo>
                  <a:pt x="1608176" y="1022055"/>
                </a:lnTo>
                <a:lnTo>
                  <a:pt x="1608970" y="1016240"/>
                </a:lnTo>
                <a:lnTo>
                  <a:pt x="1609499" y="1010689"/>
                </a:lnTo>
                <a:lnTo>
                  <a:pt x="1609499" y="1006196"/>
                </a:lnTo>
                <a:lnTo>
                  <a:pt x="1609234" y="1000645"/>
                </a:lnTo>
                <a:lnTo>
                  <a:pt x="1608705" y="994566"/>
                </a:lnTo>
                <a:lnTo>
                  <a:pt x="1607646" y="987694"/>
                </a:lnTo>
                <a:lnTo>
                  <a:pt x="1605794" y="980558"/>
                </a:lnTo>
                <a:lnTo>
                  <a:pt x="1604206" y="972628"/>
                </a:lnTo>
                <a:lnTo>
                  <a:pt x="1601823" y="964170"/>
                </a:lnTo>
                <a:lnTo>
                  <a:pt x="1599706" y="955447"/>
                </a:lnTo>
                <a:lnTo>
                  <a:pt x="1594148" y="936681"/>
                </a:lnTo>
                <a:lnTo>
                  <a:pt x="1587796" y="917122"/>
                </a:lnTo>
                <a:lnTo>
                  <a:pt x="1580914" y="896505"/>
                </a:lnTo>
                <a:lnTo>
                  <a:pt x="1573238" y="875888"/>
                </a:lnTo>
                <a:lnTo>
                  <a:pt x="1565827" y="855272"/>
                </a:lnTo>
                <a:lnTo>
                  <a:pt x="1558152" y="835448"/>
                </a:lnTo>
                <a:lnTo>
                  <a:pt x="1543859" y="798708"/>
                </a:lnTo>
                <a:lnTo>
                  <a:pt x="1531684" y="768840"/>
                </a:lnTo>
                <a:lnTo>
                  <a:pt x="1523479" y="749810"/>
                </a:lnTo>
                <a:lnTo>
                  <a:pt x="1539359" y="747959"/>
                </a:lnTo>
                <a:lnTo>
                  <a:pt x="1564504" y="745316"/>
                </a:lnTo>
                <a:lnTo>
                  <a:pt x="1598383" y="741880"/>
                </a:lnTo>
                <a:lnTo>
                  <a:pt x="1639937" y="738973"/>
                </a:lnTo>
                <a:lnTo>
                  <a:pt x="1663493" y="737122"/>
                </a:lnTo>
                <a:lnTo>
                  <a:pt x="1688638" y="735537"/>
                </a:lnTo>
                <a:lnTo>
                  <a:pt x="1715635" y="734215"/>
                </a:lnTo>
                <a:lnTo>
                  <a:pt x="1744220" y="732893"/>
                </a:lnTo>
                <a:lnTo>
                  <a:pt x="1773864" y="731836"/>
                </a:lnTo>
                <a:lnTo>
                  <a:pt x="1805096" y="731043"/>
                </a:lnTo>
                <a:lnTo>
                  <a:pt x="1837387" y="730514"/>
                </a:lnTo>
                <a:lnTo>
                  <a:pt x="1871001" y="730250"/>
                </a:lnTo>
                <a:close/>
                <a:moveTo>
                  <a:pt x="357998" y="639763"/>
                </a:moveTo>
                <a:lnTo>
                  <a:pt x="361699" y="639763"/>
                </a:lnTo>
                <a:lnTo>
                  <a:pt x="365665" y="640293"/>
                </a:lnTo>
                <a:lnTo>
                  <a:pt x="369103" y="640823"/>
                </a:lnTo>
                <a:lnTo>
                  <a:pt x="372540" y="641882"/>
                </a:lnTo>
                <a:lnTo>
                  <a:pt x="375977" y="643207"/>
                </a:lnTo>
                <a:lnTo>
                  <a:pt x="379414" y="644532"/>
                </a:lnTo>
                <a:lnTo>
                  <a:pt x="382587" y="646386"/>
                </a:lnTo>
                <a:lnTo>
                  <a:pt x="385495" y="647975"/>
                </a:lnTo>
                <a:lnTo>
                  <a:pt x="388668" y="650095"/>
                </a:lnTo>
                <a:lnTo>
                  <a:pt x="391577" y="652479"/>
                </a:lnTo>
                <a:lnTo>
                  <a:pt x="393956" y="654863"/>
                </a:lnTo>
                <a:lnTo>
                  <a:pt x="396600" y="657777"/>
                </a:lnTo>
                <a:lnTo>
                  <a:pt x="398715" y="660691"/>
                </a:lnTo>
                <a:lnTo>
                  <a:pt x="401095" y="663605"/>
                </a:lnTo>
                <a:lnTo>
                  <a:pt x="402946" y="666784"/>
                </a:lnTo>
                <a:lnTo>
                  <a:pt x="404532" y="670228"/>
                </a:lnTo>
                <a:lnTo>
                  <a:pt x="405590" y="671817"/>
                </a:lnTo>
                <a:lnTo>
                  <a:pt x="489934" y="816459"/>
                </a:lnTo>
                <a:lnTo>
                  <a:pt x="494957" y="824936"/>
                </a:lnTo>
                <a:lnTo>
                  <a:pt x="508177" y="845864"/>
                </a:lnTo>
                <a:lnTo>
                  <a:pt x="549952" y="911562"/>
                </a:lnTo>
                <a:lnTo>
                  <a:pt x="634560" y="1043488"/>
                </a:lnTo>
                <a:lnTo>
                  <a:pt x="635089" y="1044283"/>
                </a:lnTo>
                <a:lnTo>
                  <a:pt x="635882" y="1045078"/>
                </a:lnTo>
                <a:lnTo>
                  <a:pt x="637204" y="1045873"/>
                </a:lnTo>
                <a:lnTo>
                  <a:pt x="640642" y="1047727"/>
                </a:lnTo>
                <a:lnTo>
                  <a:pt x="644343" y="1050111"/>
                </a:lnTo>
                <a:lnTo>
                  <a:pt x="646194" y="1050906"/>
                </a:lnTo>
                <a:lnTo>
                  <a:pt x="648574" y="1051436"/>
                </a:lnTo>
                <a:lnTo>
                  <a:pt x="650953" y="1051966"/>
                </a:lnTo>
                <a:lnTo>
                  <a:pt x="653597" y="1051966"/>
                </a:lnTo>
                <a:lnTo>
                  <a:pt x="655448" y="1051966"/>
                </a:lnTo>
                <a:lnTo>
                  <a:pt x="657828" y="1051436"/>
                </a:lnTo>
                <a:lnTo>
                  <a:pt x="659943" y="1050906"/>
                </a:lnTo>
                <a:lnTo>
                  <a:pt x="662322" y="1050111"/>
                </a:lnTo>
                <a:lnTo>
                  <a:pt x="664173" y="1049052"/>
                </a:lnTo>
                <a:lnTo>
                  <a:pt x="666553" y="1047462"/>
                </a:lnTo>
                <a:lnTo>
                  <a:pt x="668404" y="1045873"/>
                </a:lnTo>
                <a:lnTo>
                  <a:pt x="670783" y="1044283"/>
                </a:lnTo>
                <a:lnTo>
                  <a:pt x="672898" y="1041899"/>
                </a:lnTo>
                <a:lnTo>
                  <a:pt x="675014" y="1039780"/>
                </a:lnTo>
                <a:lnTo>
                  <a:pt x="678980" y="1033952"/>
                </a:lnTo>
                <a:lnTo>
                  <a:pt x="683474" y="1027329"/>
                </a:lnTo>
                <a:lnTo>
                  <a:pt x="687705" y="1019381"/>
                </a:lnTo>
                <a:lnTo>
                  <a:pt x="721019" y="951829"/>
                </a:lnTo>
                <a:lnTo>
                  <a:pt x="727365" y="962690"/>
                </a:lnTo>
                <a:lnTo>
                  <a:pt x="733446" y="972757"/>
                </a:lnTo>
                <a:lnTo>
                  <a:pt x="738734" y="982029"/>
                </a:lnTo>
                <a:lnTo>
                  <a:pt x="743493" y="990771"/>
                </a:lnTo>
                <a:lnTo>
                  <a:pt x="747459" y="998983"/>
                </a:lnTo>
                <a:lnTo>
                  <a:pt x="750897" y="1006401"/>
                </a:lnTo>
                <a:lnTo>
                  <a:pt x="754069" y="1013288"/>
                </a:lnTo>
                <a:lnTo>
                  <a:pt x="756449" y="1019381"/>
                </a:lnTo>
                <a:lnTo>
                  <a:pt x="758564" y="1024945"/>
                </a:lnTo>
                <a:lnTo>
                  <a:pt x="760151" y="1029713"/>
                </a:lnTo>
                <a:lnTo>
                  <a:pt x="762530" y="1037660"/>
                </a:lnTo>
                <a:lnTo>
                  <a:pt x="763588" y="1042959"/>
                </a:lnTo>
                <a:lnTo>
                  <a:pt x="763588" y="1045608"/>
                </a:lnTo>
                <a:lnTo>
                  <a:pt x="762266" y="1062032"/>
                </a:lnTo>
                <a:lnTo>
                  <a:pt x="760151" y="1078192"/>
                </a:lnTo>
                <a:lnTo>
                  <a:pt x="758300" y="1093822"/>
                </a:lnTo>
                <a:lnTo>
                  <a:pt x="755656" y="1109186"/>
                </a:lnTo>
                <a:lnTo>
                  <a:pt x="753276" y="1123757"/>
                </a:lnTo>
                <a:lnTo>
                  <a:pt x="750632" y="1138062"/>
                </a:lnTo>
                <a:lnTo>
                  <a:pt x="747459" y="1152102"/>
                </a:lnTo>
                <a:lnTo>
                  <a:pt x="744815" y="1165613"/>
                </a:lnTo>
                <a:lnTo>
                  <a:pt x="741643" y="1178858"/>
                </a:lnTo>
                <a:lnTo>
                  <a:pt x="738734" y="1191574"/>
                </a:lnTo>
                <a:lnTo>
                  <a:pt x="732124" y="1215946"/>
                </a:lnTo>
                <a:lnTo>
                  <a:pt x="725779" y="1238728"/>
                </a:lnTo>
                <a:lnTo>
                  <a:pt x="719433" y="1260451"/>
                </a:lnTo>
                <a:lnTo>
                  <a:pt x="710179" y="1292505"/>
                </a:lnTo>
                <a:lnTo>
                  <a:pt x="706213" y="1307340"/>
                </a:lnTo>
                <a:lnTo>
                  <a:pt x="703040" y="1321381"/>
                </a:lnTo>
                <a:lnTo>
                  <a:pt x="700132" y="1334626"/>
                </a:lnTo>
                <a:lnTo>
                  <a:pt x="699074" y="1340984"/>
                </a:lnTo>
                <a:lnTo>
                  <a:pt x="698281" y="1347342"/>
                </a:lnTo>
                <a:lnTo>
                  <a:pt x="697752" y="1353435"/>
                </a:lnTo>
                <a:lnTo>
                  <a:pt x="696959" y="1358998"/>
                </a:lnTo>
                <a:lnTo>
                  <a:pt x="696695" y="1365091"/>
                </a:lnTo>
                <a:lnTo>
                  <a:pt x="696959" y="1370654"/>
                </a:lnTo>
                <a:lnTo>
                  <a:pt x="697223" y="1374363"/>
                </a:lnTo>
                <a:lnTo>
                  <a:pt x="698017" y="1378602"/>
                </a:lnTo>
                <a:lnTo>
                  <a:pt x="699074" y="1383105"/>
                </a:lnTo>
                <a:lnTo>
                  <a:pt x="700396" y="1388403"/>
                </a:lnTo>
                <a:lnTo>
                  <a:pt x="702247" y="1393966"/>
                </a:lnTo>
                <a:lnTo>
                  <a:pt x="704098" y="1399794"/>
                </a:lnTo>
                <a:lnTo>
                  <a:pt x="709121" y="1413570"/>
                </a:lnTo>
                <a:lnTo>
                  <a:pt x="715467" y="1429465"/>
                </a:lnTo>
                <a:lnTo>
                  <a:pt x="723399" y="1447214"/>
                </a:lnTo>
                <a:lnTo>
                  <a:pt x="732653" y="1466552"/>
                </a:lnTo>
                <a:lnTo>
                  <a:pt x="743229" y="1488010"/>
                </a:lnTo>
                <a:lnTo>
                  <a:pt x="595694" y="1491719"/>
                </a:lnTo>
                <a:lnTo>
                  <a:pt x="541492" y="1493308"/>
                </a:lnTo>
                <a:lnTo>
                  <a:pt x="515845" y="1493838"/>
                </a:lnTo>
                <a:lnTo>
                  <a:pt x="369367" y="1491719"/>
                </a:lnTo>
                <a:lnTo>
                  <a:pt x="354032" y="1473175"/>
                </a:lnTo>
                <a:lnTo>
                  <a:pt x="335524" y="1451452"/>
                </a:lnTo>
                <a:lnTo>
                  <a:pt x="315165" y="1427345"/>
                </a:lnTo>
                <a:lnTo>
                  <a:pt x="293484" y="1402973"/>
                </a:lnTo>
                <a:lnTo>
                  <a:pt x="271803" y="1378602"/>
                </a:lnTo>
                <a:lnTo>
                  <a:pt x="251445" y="1356084"/>
                </a:lnTo>
                <a:lnTo>
                  <a:pt x="233201" y="1335951"/>
                </a:lnTo>
                <a:lnTo>
                  <a:pt x="218130" y="1320321"/>
                </a:lnTo>
                <a:lnTo>
                  <a:pt x="211784" y="1314228"/>
                </a:lnTo>
                <a:lnTo>
                  <a:pt x="205703" y="1307075"/>
                </a:lnTo>
                <a:lnTo>
                  <a:pt x="198829" y="1299658"/>
                </a:lnTo>
                <a:lnTo>
                  <a:pt x="192219" y="1291711"/>
                </a:lnTo>
                <a:lnTo>
                  <a:pt x="185080" y="1283233"/>
                </a:lnTo>
                <a:lnTo>
                  <a:pt x="178206" y="1274491"/>
                </a:lnTo>
                <a:lnTo>
                  <a:pt x="171067" y="1265219"/>
                </a:lnTo>
                <a:lnTo>
                  <a:pt x="164192" y="1255947"/>
                </a:lnTo>
                <a:lnTo>
                  <a:pt x="157054" y="1246411"/>
                </a:lnTo>
                <a:lnTo>
                  <a:pt x="150444" y="1236874"/>
                </a:lnTo>
                <a:lnTo>
                  <a:pt x="143834" y="1227337"/>
                </a:lnTo>
                <a:lnTo>
                  <a:pt x="138017" y="1218065"/>
                </a:lnTo>
                <a:lnTo>
                  <a:pt x="132200" y="1208528"/>
                </a:lnTo>
                <a:lnTo>
                  <a:pt x="127176" y="1200051"/>
                </a:lnTo>
                <a:lnTo>
                  <a:pt x="122417" y="1191309"/>
                </a:lnTo>
                <a:lnTo>
                  <a:pt x="118187" y="1183097"/>
                </a:lnTo>
                <a:lnTo>
                  <a:pt x="64514" y="1059913"/>
                </a:lnTo>
                <a:lnTo>
                  <a:pt x="4759" y="921629"/>
                </a:lnTo>
                <a:lnTo>
                  <a:pt x="2379" y="916331"/>
                </a:lnTo>
                <a:lnTo>
                  <a:pt x="1057" y="910503"/>
                </a:lnTo>
                <a:lnTo>
                  <a:pt x="264" y="905204"/>
                </a:lnTo>
                <a:lnTo>
                  <a:pt x="0" y="899906"/>
                </a:lnTo>
                <a:lnTo>
                  <a:pt x="0" y="896992"/>
                </a:lnTo>
                <a:lnTo>
                  <a:pt x="264" y="894343"/>
                </a:lnTo>
                <a:lnTo>
                  <a:pt x="793" y="891694"/>
                </a:lnTo>
                <a:lnTo>
                  <a:pt x="1322" y="889045"/>
                </a:lnTo>
                <a:lnTo>
                  <a:pt x="1851" y="886396"/>
                </a:lnTo>
                <a:lnTo>
                  <a:pt x="2908" y="884276"/>
                </a:lnTo>
                <a:lnTo>
                  <a:pt x="3966" y="881627"/>
                </a:lnTo>
                <a:lnTo>
                  <a:pt x="5023" y="879508"/>
                </a:lnTo>
                <a:lnTo>
                  <a:pt x="6345" y="877389"/>
                </a:lnTo>
                <a:lnTo>
                  <a:pt x="7932" y="875799"/>
                </a:lnTo>
                <a:lnTo>
                  <a:pt x="9254" y="873680"/>
                </a:lnTo>
                <a:lnTo>
                  <a:pt x="10840" y="872356"/>
                </a:lnTo>
                <a:lnTo>
                  <a:pt x="12691" y="871031"/>
                </a:lnTo>
                <a:lnTo>
                  <a:pt x="14277" y="869442"/>
                </a:lnTo>
                <a:lnTo>
                  <a:pt x="16128" y="868382"/>
                </a:lnTo>
                <a:lnTo>
                  <a:pt x="18243" y="867322"/>
                </a:lnTo>
                <a:lnTo>
                  <a:pt x="20887" y="866527"/>
                </a:lnTo>
                <a:lnTo>
                  <a:pt x="23796" y="865733"/>
                </a:lnTo>
                <a:lnTo>
                  <a:pt x="26704" y="864938"/>
                </a:lnTo>
                <a:lnTo>
                  <a:pt x="29613" y="864938"/>
                </a:lnTo>
                <a:lnTo>
                  <a:pt x="32257" y="864938"/>
                </a:lnTo>
                <a:lnTo>
                  <a:pt x="34372" y="865203"/>
                </a:lnTo>
                <a:lnTo>
                  <a:pt x="37016" y="865998"/>
                </a:lnTo>
                <a:lnTo>
                  <a:pt x="39924" y="866527"/>
                </a:lnTo>
                <a:lnTo>
                  <a:pt x="42304" y="867587"/>
                </a:lnTo>
                <a:lnTo>
                  <a:pt x="44948" y="868647"/>
                </a:lnTo>
                <a:lnTo>
                  <a:pt x="47592" y="869971"/>
                </a:lnTo>
                <a:lnTo>
                  <a:pt x="50236" y="871561"/>
                </a:lnTo>
                <a:lnTo>
                  <a:pt x="52616" y="873415"/>
                </a:lnTo>
                <a:lnTo>
                  <a:pt x="55260" y="875534"/>
                </a:lnTo>
                <a:lnTo>
                  <a:pt x="57375" y="877654"/>
                </a:lnTo>
                <a:lnTo>
                  <a:pt x="59754" y="880303"/>
                </a:lnTo>
                <a:lnTo>
                  <a:pt x="61870" y="882952"/>
                </a:lnTo>
                <a:lnTo>
                  <a:pt x="63985" y="885866"/>
                </a:lnTo>
                <a:lnTo>
                  <a:pt x="65836" y="889310"/>
                </a:lnTo>
                <a:lnTo>
                  <a:pt x="67686" y="892489"/>
                </a:lnTo>
                <a:lnTo>
                  <a:pt x="68480" y="894343"/>
                </a:lnTo>
                <a:lnTo>
                  <a:pt x="109197" y="964280"/>
                </a:lnTo>
                <a:lnTo>
                  <a:pt x="110255" y="965339"/>
                </a:lnTo>
                <a:lnTo>
                  <a:pt x="111312" y="966399"/>
                </a:lnTo>
                <a:lnTo>
                  <a:pt x="114485" y="967989"/>
                </a:lnTo>
                <a:lnTo>
                  <a:pt x="116600" y="969048"/>
                </a:lnTo>
                <a:lnTo>
                  <a:pt x="119244" y="969578"/>
                </a:lnTo>
                <a:lnTo>
                  <a:pt x="122153" y="970108"/>
                </a:lnTo>
                <a:lnTo>
                  <a:pt x="125061" y="970373"/>
                </a:lnTo>
                <a:lnTo>
                  <a:pt x="128234" y="970108"/>
                </a:lnTo>
                <a:lnTo>
                  <a:pt x="131407" y="969578"/>
                </a:lnTo>
                <a:lnTo>
                  <a:pt x="134315" y="968518"/>
                </a:lnTo>
                <a:lnTo>
                  <a:pt x="137224" y="967194"/>
                </a:lnTo>
                <a:lnTo>
                  <a:pt x="139339" y="965604"/>
                </a:lnTo>
                <a:lnTo>
                  <a:pt x="141190" y="964280"/>
                </a:lnTo>
                <a:lnTo>
                  <a:pt x="142512" y="962690"/>
                </a:lnTo>
                <a:lnTo>
                  <a:pt x="143834" y="960836"/>
                </a:lnTo>
                <a:lnTo>
                  <a:pt x="145156" y="959246"/>
                </a:lnTo>
                <a:lnTo>
                  <a:pt x="145949" y="957392"/>
                </a:lnTo>
                <a:lnTo>
                  <a:pt x="146742" y="955538"/>
                </a:lnTo>
                <a:lnTo>
                  <a:pt x="147271" y="953948"/>
                </a:lnTo>
                <a:lnTo>
                  <a:pt x="147800" y="950240"/>
                </a:lnTo>
                <a:lnTo>
                  <a:pt x="147800" y="946796"/>
                </a:lnTo>
                <a:lnTo>
                  <a:pt x="147535" y="943882"/>
                </a:lnTo>
                <a:lnTo>
                  <a:pt x="147006" y="941497"/>
                </a:lnTo>
                <a:lnTo>
                  <a:pt x="86194" y="829440"/>
                </a:lnTo>
                <a:lnTo>
                  <a:pt x="84608" y="825731"/>
                </a:lnTo>
                <a:lnTo>
                  <a:pt x="83022" y="820963"/>
                </a:lnTo>
                <a:lnTo>
                  <a:pt x="81700" y="815399"/>
                </a:lnTo>
                <a:lnTo>
                  <a:pt x="80642" y="811956"/>
                </a:lnTo>
                <a:lnTo>
                  <a:pt x="80378" y="808777"/>
                </a:lnTo>
                <a:lnTo>
                  <a:pt x="79849" y="805068"/>
                </a:lnTo>
                <a:lnTo>
                  <a:pt x="79849" y="801889"/>
                </a:lnTo>
                <a:lnTo>
                  <a:pt x="80113" y="798180"/>
                </a:lnTo>
                <a:lnTo>
                  <a:pt x="80642" y="794471"/>
                </a:lnTo>
                <a:lnTo>
                  <a:pt x="81700" y="790763"/>
                </a:lnTo>
                <a:lnTo>
                  <a:pt x="82757" y="787054"/>
                </a:lnTo>
                <a:lnTo>
                  <a:pt x="84344" y="783610"/>
                </a:lnTo>
                <a:lnTo>
                  <a:pt x="86723" y="779901"/>
                </a:lnTo>
                <a:lnTo>
                  <a:pt x="89632" y="775663"/>
                </a:lnTo>
                <a:lnTo>
                  <a:pt x="93069" y="771954"/>
                </a:lnTo>
                <a:lnTo>
                  <a:pt x="97035" y="768775"/>
                </a:lnTo>
                <a:lnTo>
                  <a:pt x="101265" y="766126"/>
                </a:lnTo>
                <a:lnTo>
                  <a:pt x="105496" y="764007"/>
                </a:lnTo>
                <a:lnTo>
                  <a:pt x="109990" y="762682"/>
                </a:lnTo>
                <a:lnTo>
                  <a:pt x="114750" y="761622"/>
                </a:lnTo>
                <a:lnTo>
                  <a:pt x="119773" y="761358"/>
                </a:lnTo>
                <a:lnTo>
                  <a:pt x="123475" y="761622"/>
                </a:lnTo>
                <a:lnTo>
                  <a:pt x="127441" y="762152"/>
                </a:lnTo>
                <a:lnTo>
                  <a:pt x="130878" y="762947"/>
                </a:lnTo>
                <a:lnTo>
                  <a:pt x="134580" y="764007"/>
                </a:lnTo>
                <a:lnTo>
                  <a:pt x="138281" y="765861"/>
                </a:lnTo>
                <a:lnTo>
                  <a:pt x="141718" y="767715"/>
                </a:lnTo>
                <a:lnTo>
                  <a:pt x="145420" y="769835"/>
                </a:lnTo>
                <a:lnTo>
                  <a:pt x="148328" y="772219"/>
                </a:lnTo>
                <a:lnTo>
                  <a:pt x="151766" y="775398"/>
                </a:lnTo>
                <a:lnTo>
                  <a:pt x="154938" y="778312"/>
                </a:lnTo>
                <a:lnTo>
                  <a:pt x="157847" y="781756"/>
                </a:lnTo>
                <a:lnTo>
                  <a:pt x="161020" y="785464"/>
                </a:lnTo>
                <a:lnTo>
                  <a:pt x="163928" y="789703"/>
                </a:lnTo>
                <a:lnTo>
                  <a:pt x="166572" y="793942"/>
                </a:lnTo>
                <a:lnTo>
                  <a:pt x="169216" y="798710"/>
                </a:lnTo>
                <a:lnTo>
                  <a:pt x="171596" y="803478"/>
                </a:lnTo>
                <a:lnTo>
                  <a:pt x="225005" y="903350"/>
                </a:lnTo>
                <a:lnTo>
                  <a:pt x="226327" y="905204"/>
                </a:lnTo>
                <a:lnTo>
                  <a:pt x="227913" y="907059"/>
                </a:lnTo>
                <a:lnTo>
                  <a:pt x="229764" y="909178"/>
                </a:lnTo>
                <a:lnTo>
                  <a:pt x="232143" y="911033"/>
                </a:lnTo>
                <a:lnTo>
                  <a:pt x="235052" y="913152"/>
                </a:lnTo>
                <a:lnTo>
                  <a:pt x="236903" y="913682"/>
                </a:lnTo>
                <a:lnTo>
                  <a:pt x="238489" y="914211"/>
                </a:lnTo>
                <a:lnTo>
                  <a:pt x="240340" y="914741"/>
                </a:lnTo>
                <a:lnTo>
                  <a:pt x="242455" y="914741"/>
                </a:lnTo>
                <a:lnTo>
                  <a:pt x="244306" y="914741"/>
                </a:lnTo>
                <a:lnTo>
                  <a:pt x="246421" y="914211"/>
                </a:lnTo>
                <a:lnTo>
                  <a:pt x="248536" y="913682"/>
                </a:lnTo>
                <a:lnTo>
                  <a:pt x="250651" y="912887"/>
                </a:lnTo>
                <a:lnTo>
                  <a:pt x="252767" y="911562"/>
                </a:lnTo>
                <a:lnTo>
                  <a:pt x="254617" y="909973"/>
                </a:lnTo>
                <a:lnTo>
                  <a:pt x="256204" y="908648"/>
                </a:lnTo>
                <a:lnTo>
                  <a:pt x="257526" y="907059"/>
                </a:lnTo>
                <a:lnTo>
                  <a:pt x="258583" y="905204"/>
                </a:lnTo>
                <a:lnTo>
                  <a:pt x="259641" y="903350"/>
                </a:lnTo>
                <a:lnTo>
                  <a:pt x="260170" y="901231"/>
                </a:lnTo>
                <a:lnTo>
                  <a:pt x="260699" y="899641"/>
                </a:lnTo>
                <a:lnTo>
                  <a:pt x="260963" y="895668"/>
                </a:lnTo>
                <a:lnTo>
                  <a:pt x="260699" y="891959"/>
                </a:lnTo>
                <a:lnTo>
                  <a:pt x="260170" y="889045"/>
                </a:lnTo>
                <a:lnTo>
                  <a:pt x="259641" y="886131"/>
                </a:lnTo>
                <a:lnTo>
                  <a:pt x="190897" y="751026"/>
                </a:lnTo>
                <a:lnTo>
                  <a:pt x="189310" y="746787"/>
                </a:lnTo>
                <a:lnTo>
                  <a:pt x="187988" y="742814"/>
                </a:lnTo>
                <a:lnTo>
                  <a:pt x="187195" y="738840"/>
                </a:lnTo>
                <a:lnTo>
                  <a:pt x="186666" y="734866"/>
                </a:lnTo>
                <a:lnTo>
                  <a:pt x="186402" y="731158"/>
                </a:lnTo>
                <a:lnTo>
                  <a:pt x="186138" y="727449"/>
                </a:lnTo>
                <a:lnTo>
                  <a:pt x="186402" y="724270"/>
                </a:lnTo>
                <a:lnTo>
                  <a:pt x="186666" y="721091"/>
                </a:lnTo>
                <a:lnTo>
                  <a:pt x="187195" y="717912"/>
                </a:lnTo>
                <a:lnTo>
                  <a:pt x="187988" y="714998"/>
                </a:lnTo>
                <a:lnTo>
                  <a:pt x="188782" y="712084"/>
                </a:lnTo>
                <a:lnTo>
                  <a:pt x="189839" y="709170"/>
                </a:lnTo>
                <a:lnTo>
                  <a:pt x="192219" y="704401"/>
                </a:lnTo>
                <a:lnTo>
                  <a:pt x="194863" y="699898"/>
                </a:lnTo>
                <a:lnTo>
                  <a:pt x="198036" y="696454"/>
                </a:lnTo>
                <a:lnTo>
                  <a:pt x="201208" y="693010"/>
                </a:lnTo>
                <a:lnTo>
                  <a:pt x="204381" y="690096"/>
                </a:lnTo>
                <a:lnTo>
                  <a:pt x="207025" y="687977"/>
                </a:lnTo>
                <a:lnTo>
                  <a:pt x="211520" y="684798"/>
                </a:lnTo>
                <a:lnTo>
                  <a:pt x="213106" y="683738"/>
                </a:lnTo>
                <a:lnTo>
                  <a:pt x="216544" y="682414"/>
                </a:lnTo>
                <a:lnTo>
                  <a:pt x="220245" y="681354"/>
                </a:lnTo>
                <a:lnTo>
                  <a:pt x="223947" y="680824"/>
                </a:lnTo>
                <a:lnTo>
                  <a:pt x="227649" y="680559"/>
                </a:lnTo>
                <a:lnTo>
                  <a:pt x="230028" y="680824"/>
                </a:lnTo>
                <a:lnTo>
                  <a:pt x="232672" y="681089"/>
                </a:lnTo>
                <a:lnTo>
                  <a:pt x="235052" y="681354"/>
                </a:lnTo>
                <a:lnTo>
                  <a:pt x="237696" y="682149"/>
                </a:lnTo>
                <a:lnTo>
                  <a:pt x="242719" y="684003"/>
                </a:lnTo>
                <a:lnTo>
                  <a:pt x="247743" y="686388"/>
                </a:lnTo>
                <a:lnTo>
                  <a:pt x="252502" y="689302"/>
                </a:lnTo>
                <a:lnTo>
                  <a:pt x="256997" y="693010"/>
                </a:lnTo>
                <a:lnTo>
                  <a:pt x="261227" y="697249"/>
                </a:lnTo>
                <a:lnTo>
                  <a:pt x="265193" y="701752"/>
                </a:lnTo>
                <a:lnTo>
                  <a:pt x="265458" y="703077"/>
                </a:lnTo>
                <a:lnTo>
                  <a:pt x="265987" y="704136"/>
                </a:lnTo>
                <a:lnTo>
                  <a:pt x="266515" y="705726"/>
                </a:lnTo>
                <a:lnTo>
                  <a:pt x="345307" y="850103"/>
                </a:lnTo>
                <a:lnTo>
                  <a:pt x="346893" y="852222"/>
                </a:lnTo>
                <a:lnTo>
                  <a:pt x="348215" y="854341"/>
                </a:lnTo>
                <a:lnTo>
                  <a:pt x="350066" y="856726"/>
                </a:lnTo>
                <a:lnTo>
                  <a:pt x="352710" y="858845"/>
                </a:lnTo>
                <a:lnTo>
                  <a:pt x="354296" y="859905"/>
                </a:lnTo>
                <a:lnTo>
                  <a:pt x="356147" y="860699"/>
                </a:lnTo>
                <a:lnTo>
                  <a:pt x="357733" y="861759"/>
                </a:lnTo>
                <a:lnTo>
                  <a:pt x="359849" y="862289"/>
                </a:lnTo>
                <a:lnTo>
                  <a:pt x="361964" y="862554"/>
                </a:lnTo>
                <a:lnTo>
                  <a:pt x="364343" y="862819"/>
                </a:lnTo>
                <a:lnTo>
                  <a:pt x="366459" y="862554"/>
                </a:lnTo>
                <a:lnTo>
                  <a:pt x="369103" y="862024"/>
                </a:lnTo>
                <a:lnTo>
                  <a:pt x="371482" y="861494"/>
                </a:lnTo>
                <a:lnTo>
                  <a:pt x="374126" y="859905"/>
                </a:lnTo>
                <a:lnTo>
                  <a:pt x="375977" y="858845"/>
                </a:lnTo>
                <a:lnTo>
                  <a:pt x="378092" y="857520"/>
                </a:lnTo>
                <a:lnTo>
                  <a:pt x="379414" y="855931"/>
                </a:lnTo>
                <a:lnTo>
                  <a:pt x="380736" y="854606"/>
                </a:lnTo>
                <a:lnTo>
                  <a:pt x="381529" y="853282"/>
                </a:lnTo>
                <a:lnTo>
                  <a:pt x="382587" y="851427"/>
                </a:lnTo>
                <a:lnTo>
                  <a:pt x="383380" y="849838"/>
                </a:lnTo>
                <a:lnTo>
                  <a:pt x="383645" y="848514"/>
                </a:lnTo>
                <a:lnTo>
                  <a:pt x="383909" y="845070"/>
                </a:lnTo>
                <a:lnTo>
                  <a:pt x="383909" y="842156"/>
                </a:lnTo>
                <a:lnTo>
                  <a:pt x="383380" y="839507"/>
                </a:lnTo>
                <a:lnTo>
                  <a:pt x="382587" y="837122"/>
                </a:lnTo>
                <a:lnTo>
                  <a:pt x="320189" y="718442"/>
                </a:lnTo>
                <a:lnTo>
                  <a:pt x="316751" y="712349"/>
                </a:lnTo>
                <a:lnTo>
                  <a:pt x="312785" y="705991"/>
                </a:lnTo>
                <a:lnTo>
                  <a:pt x="311728" y="701752"/>
                </a:lnTo>
                <a:lnTo>
                  <a:pt x="310935" y="697514"/>
                </a:lnTo>
                <a:lnTo>
                  <a:pt x="310406" y="693275"/>
                </a:lnTo>
                <a:lnTo>
                  <a:pt x="310141" y="689037"/>
                </a:lnTo>
                <a:lnTo>
                  <a:pt x="310141" y="685328"/>
                </a:lnTo>
                <a:lnTo>
                  <a:pt x="310670" y="681619"/>
                </a:lnTo>
                <a:lnTo>
                  <a:pt x="311199" y="678175"/>
                </a:lnTo>
                <a:lnTo>
                  <a:pt x="311992" y="674731"/>
                </a:lnTo>
                <a:lnTo>
                  <a:pt x="313050" y="671288"/>
                </a:lnTo>
                <a:lnTo>
                  <a:pt x="314636" y="668109"/>
                </a:lnTo>
                <a:lnTo>
                  <a:pt x="315958" y="665195"/>
                </a:lnTo>
                <a:lnTo>
                  <a:pt x="317809" y="662016"/>
                </a:lnTo>
                <a:lnTo>
                  <a:pt x="319924" y="659102"/>
                </a:lnTo>
                <a:lnTo>
                  <a:pt x="321775" y="656452"/>
                </a:lnTo>
                <a:lnTo>
                  <a:pt x="324155" y="653803"/>
                </a:lnTo>
                <a:lnTo>
                  <a:pt x="326534" y="651684"/>
                </a:lnTo>
                <a:lnTo>
                  <a:pt x="329443" y="649300"/>
                </a:lnTo>
                <a:lnTo>
                  <a:pt x="332351" y="647445"/>
                </a:lnTo>
                <a:lnTo>
                  <a:pt x="335259" y="645326"/>
                </a:lnTo>
                <a:lnTo>
                  <a:pt x="338432" y="644002"/>
                </a:lnTo>
                <a:lnTo>
                  <a:pt x="343191" y="642147"/>
                </a:lnTo>
                <a:lnTo>
                  <a:pt x="348215" y="640558"/>
                </a:lnTo>
                <a:lnTo>
                  <a:pt x="352974" y="640028"/>
                </a:lnTo>
                <a:lnTo>
                  <a:pt x="357998" y="639763"/>
                </a:lnTo>
                <a:close/>
                <a:moveTo>
                  <a:pt x="1589528" y="188913"/>
                </a:moveTo>
                <a:lnTo>
                  <a:pt x="1599307" y="189178"/>
                </a:lnTo>
                <a:lnTo>
                  <a:pt x="1608558" y="189442"/>
                </a:lnTo>
                <a:lnTo>
                  <a:pt x="1741763" y="204265"/>
                </a:lnTo>
                <a:lnTo>
                  <a:pt x="1891354" y="220676"/>
                </a:lnTo>
                <a:lnTo>
                  <a:pt x="1896905" y="221470"/>
                </a:lnTo>
                <a:lnTo>
                  <a:pt x="1902455" y="223059"/>
                </a:lnTo>
                <a:lnTo>
                  <a:pt x="1907476" y="224647"/>
                </a:lnTo>
                <a:lnTo>
                  <a:pt x="1912234" y="227294"/>
                </a:lnTo>
                <a:lnTo>
                  <a:pt x="1916991" y="230205"/>
                </a:lnTo>
                <a:lnTo>
                  <a:pt x="1919105" y="232058"/>
                </a:lnTo>
                <a:lnTo>
                  <a:pt x="1920956" y="233646"/>
                </a:lnTo>
                <a:lnTo>
                  <a:pt x="1923070" y="235499"/>
                </a:lnTo>
                <a:lnTo>
                  <a:pt x="1924656" y="237617"/>
                </a:lnTo>
                <a:lnTo>
                  <a:pt x="1925977" y="239469"/>
                </a:lnTo>
                <a:lnTo>
                  <a:pt x="1927563" y="241852"/>
                </a:lnTo>
                <a:lnTo>
                  <a:pt x="1928620" y="243705"/>
                </a:lnTo>
                <a:lnTo>
                  <a:pt x="1929413" y="246087"/>
                </a:lnTo>
                <a:lnTo>
                  <a:pt x="1930206" y="247940"/>
                </a:lnTo>
                <a:lnTo>
                  <a:pt x="1930734" y="250322"/>
                </a:lnTo>
                <a:lnTo>
                  <a:pt x="1931263" y="252439"/>
                </a:lnTo>
                <a:lnTo>
                  <a:pt x="1931263" y="254822"/>
                </a:lnTo>
                <a:lnTo>
                  <a:pt x="1931792" y="256939"/>
                </a:lnTo>
                <a:lnTo>
                  <a:pt x="1931263" y="259321"/>
                </a:lnTo>
                <a:lnTo>
                  <a:pt x="1930999" y="261968"/>
                </a:lnTo>
                <a:lnTo>
                  <a:pt x="1930206" y="265145"/>
                </a:lnTo>
                <a:lnTo>
                  <a:pt x="1929149" y="268056"/>
                </a:lnTo>
                <a:lnTo>
                  <a:pt x="1927827" y="270439"/>
                </a:lnTo>
                <a:lnTo>
                  <a:pt x="1926241" y="272821"/>
                </a:lnTo>
                <a:lnTo>
                  <a:pt x="1924920" y="274674"/>
                </a:lnTo>
                <a:lnTo>
                  <a:pt x="1923334" y="276526"/>
                </a:lnTo>
                <a:lnTo>
                  <a:pt x="1921484" y="278379"/>
                </a:lnTo>
                <a:lnTo>
                  <a:pt x="1919370" y="279968"/>
                </a:lnTo>
                <a:lnTo>
                  <a:pt x="1917255" y="281820"/>
                </a:lnTo>
                <a:lnTo>
                  <a:pt x="1915141" y="283144"/>
                </a:lnTo>
                <a:lnTo>
                  <a:pt x="1912498" y="284467"/>
                </a:lnTo>
                <a:lnTo>
                  <a:pt x="1910119" y="285526"/>
                </a:lnTo>
                <a:lnTo>
                  <a:pt x="1907476" y="286850"/>
                </a:lnTo>
                <a:lnTo>
                  <a:pt x="1904833" y="287644"/>
                </a:lnTo>
                <a:lnTo>
                  <a:pt x="1901926" y="288438"/>
                </a:lnTo>
                <a:lnTo>
                  <a:pt x="1899019" y="288967"/>
                </a:lnTo>
                <a:lnTo>
                  <a:pt x="1896376" y="289496"/>
                </a:lnTo>
                <a:lnTo>
                  <a:pt x="1893204" y="289761"/>
                </a:lnTo>
                <a:lnTo>
                  <a:pt x="1890033" y="289761"/>
                </a:lnTo>
                <a:lnTo>
                  <a:pt x="1885011" y="289496"/>
                </a:lnTo>
                <a:lnTo>
                  <a:pt x="1883161" y="289496"/>
                </a:lnTo>
                <a:lnTo>
                  <a:pt x="1802551" y="290026"/>
                </a:lnTo>
                <a:lnTo>
                  <a:pt x="1800965" y="290291"/>
                </a:lnTo>
                <a:lnTo>
                  <a:pt x="1798322" y="291879"/>
                </a:lnTo>
                <a:lnTo>
                  <a:pt x="1795943" y="293467"/>
                </a:lnTo>
                <a:lnTo>
                  <a:pt x="1793036" y="295849"/>
                </a:lnTo>
                <a:lnTo>
                  <a:pt x="1791715" y="297173"/>
                </a:lnTo>
                <a:lnTo>
                  <a:pt x="1790658" y="298761"/>
                </a:lnTo>
                <a:lnTo>
                  <a:pt x="1789072" y="300878"/>
                </a:lnTo>
                <a:lnTo>
                  <a:pt x="1788279" y="302731"/>
                </a:lnTo>
                <a:lnTo>
                  <a:pt x="1787222" y="305113"/>
                </a:lnTo>
                <a:lnTo>
                  <a:pt x="1786693" y="307496"/>
                </a:lnTo>
                <a:lnTo>
                  <a:pt x="1786429" y="310407"/>
                </a:lnTo>
                <a:lnTo>
                  <a:pt x="1786165" y="313319"/>
                </a:lnTo>
                <a:lnTo>
                  <a:pt x="1786429" y="315701"/>
                </a:lnTo>
                <a:lnTo>
                  <a:pt x="1786693" y="317819"/>
                </a:lnTo>
                <a:lnTo>
                  <a:pt x="1787222" y="320201"/>
                </a:lnTo>
                <a:lnTo>
                  <a:pt x="1788015" y="322054"/>
                </a:lnTo>
                <a:lnTo>
                  <a:pt x="1789072" y="323907"/>
                </a:lnTo>
                <a:lnTo>
                  <a:pt x="1790393" y="325495"/>
                </a:lnTo>
                <a:lnTo>
                  <a:pt x="1791450" y="327083"/>
                </a:lnTo>
                <a:lnTo>
                  <a:pt x="1792772" y="328406"/>
                </a:lnTo>
                <a:lnTo>
                  <a:pt x="1795679" y="330789"/>
                </a:lnTo>
                <a:lnTo>
                  <a:pt x="1798322" y="332641"/>
                </a:lnTo>
                <a:lnTo>
                  <a:pt x="1800965" y="333700"/>
                </a:lnTo>
                <a:lnTo>
                  <a:pt x="1803344" y="334494"/>
                </a:lnTo>
                <a:lnTo>
                  <a:pt x="1930734" y="337141"/>
                </a:lnTo>
                <a:lnTo>
                  <a:pt x="1934699" y="337671"/>
                </a:lnTo>
                <a:lnTo>
                  <a:pt x="1939456" y="338729"/>
                </a:lnTo>
                <a:lnTo>
                  <a:pt x="1945535" y="340053"/>
                </a:lnTo>
                <a:lnTo>
                  <a:pt x="1948442" y="340847"/>
                </a:lnTo>
                <a:lnTo>
                  <a:pt x="1951614" y="342435"/>
                </a:lnTo>
                <a:lnTo>
                  <a:pt x="1954785" y="343759"/>
                </a:lnTo>
                <a:lnTo>
                  <a:pt x="1957693" y="345347"/>
                </a:lnTo>
                <a:lnTo>
                  <a:pt x="1960864" y="347464"/>
                </a:lnTo>
                <a:lnTo>
                  <a:pt x="1963771" y="349582"/>
                </a:lnTo>
                <a:lnTo>
                  <a:pt x="1966414" y="352229"/>
                </a:lnTo>
                <a:lnTo>
                  <a:pt x="1969057" y="355140"/>
                </a:lnTo>
                <a:lnTo>
                  <a:pt x="1971436" y="358317"/>
                </a:lnTo>
                <a:lnTo>
                  <a:pt x="1973550" y="362022"/>
                </a:lnTo>
                <a:lnTo>
                  <a:pt x="1975400" y="366787"/>
                </a:lnTo>
                <a:lnTo>
                  <a:pt x="1976986" y="371816"/>
                </a:lnTo>
                <a:lnTo>
                  <a:pt x="1978043" y="376845"/>
                </a:lnTo>
                <a:lnTo>
                  <a:pt x="1978043" y="381874"/>
                </a:lnTo>
                <a:lnTo>
                  <a:pt x="1977779" y="387168"/>
                </a:lnTo>
                <a:lnTo>
                  <a:pt x="1976458" y="391933"/>
                </a:lnTo>
                <a:lnTo>
                  <a:pt x="1974608" y="396697"/>
                </a:lnTo>
                <a:lnTo>
                  <a:pt x="1972229" y="401197"/>
                </a:lnTo>
                <a:lnTo>
                  <a:pt x="1970379" y="403844"/>
                </a:lnTo>
                <a:lnTo>
                  <a:pt x="1968529" y="406491"/>
                </a:lnTo>
                <a:lnTo>
                  <a:pt x="1966150" y="408608"/>
                </a:lnTo>
                <a:lnTo>
                  <a:pt x="1963771" y="410991"/>
                </a:lnTo>
                <a:lnTo>
                  <a:pt x="1960864" y="413108"/>
                </a:lnTo>
                <a:lnTo>
                  <a:pt x="1957957" y="415226"/>
                </a:lnTo>
                <a:lnTo>
                  <a:pt x="1955050" y="416814"/>
                </a:lnTo>
                <a:lnTo>
                  <a:pt x="1951614" y="418137"/>
                </a:lnTo>
                <a:lnTo>
                  <a:pt x="1948178" y="419725"/>
                </a:lnTo>
                <a:lnTo>
                  <a:pt x="1944478" y="421049"/>
                </a:lnTo>
                <a:lnTo>
                  <a:pt x="1941042" y="422108"/>
                </a:lnTo>
                <a:lnTo>
                  <a:pt x="1937078" y="422902"/>
                </a:lnTo>
                <a:lnTo>
                  <a:pt x="1932849" y="423696"/>
                </a:lnTo>
                <a:lnTo>
                  <a:pt x="1928620" y="424225"/>
                </a:lnTo>
                <a:lnTo>
                  <a:pt x="1924391" y="424490"/>
                </a:lnTo>
                <a:lnTo>
                  <a:pt x="1919898" y="424490"/>
                </a:lnTo>
                <a:lnTo>
                  <a:pt x="1910912" y="424225"/>
                </a:lnTo>
                <a:lnTo>
                  <a:pt x="1797794" y="421314"/>
                </a:lnTo>
                <a:lnTo>
                  <a:pt x="1794093" y="421578"/>
                </a:lnTo>
                <a:lnTo>
                  <a:pt x="1790922" y="422108"/>
                </a:lnTo>
                <a:lnTo>
                  <a:pt x="1787222" y="423696"/>
                </a:lnTo>
                <a:lnTo>
                  <a:pt x="1785900" y="424225"/>
                </a:lnTo>
                <a:lnTo>
                  <a:pt x="1784050" y="425284"/>
                </a:lnTo>
                <a:lnTo>
                  <a:pt x="1782729" y="426343"/>
                </a:lnTo>
                <a:lnTo>
                  <a:pt x="1781407" y="427402"/>
                </a:lnTo>
                <a:lnTo>
                  <a:pt x="1780086" y="428990"/>
                </a:lnTo>
                <a:lnTo>
                  <a:pt x="1779029" y="430578"/>
                </a:lnTo>
                <a:lnTo>
                  <a:pt x="1778236" y="432166"/>
                </a:lnTo>
                <a:lnTo>
                  <a:pt x="1777707" y="434284"/>
                </a:lnTo>
                <a:lnTo>
                  <a:pt x="1777178" y="436136"/>
                </a:lnTo>
                <a:lnTo>
                  <a:pt x="1777178" y="438783"/>
                </a:lnTo>
                <a:lnTo>
                  <a:pt x="1777178" y="441166"/>
                </a:lnTo>
                <a:lnTo>
                  <a:pt x="1777443" y="443548"/>
                </a:lnTo>
                <a:lnTo>
                  <a:pt x="1777971" y="445665"/>
                </a:lnTo>
                <a:lnTo>
                  <a:pt x="1778764" y="447783"/>
                </a:lnTo>
                <a:lnTo>
                  <a:pt x="1779557" y="449371"/>
                </a:lnTo>
                <a:lnTo>
                  <a:pt x="1780614" y="451224"/>
                </a:lnTo>
                <a:lnTo>
                  <a:pt x="1782200" y="452547"/>
                </a:lnTo>
                <a:lnTo>
                  <a:pt x="1783522" y="453871"/>
                </a:lnTo>
                <a:lnTo>
                  <a:pt x="1786693" y="456253"/>
                </a:lnTo>
                <a:lnTo>
                  <a:pt x="1789600" y="457841"/>
                </a:lnTo>
                <a:lnTo>
                  <a:pt x="1792772" y="458900"/>
                </a:lnTo>
                <a:lnTo>
                  <a:pt x="1795679" y="459429"/>
                </a:lnTo>
                <a:lnTo>
                  <a:pt x="1946592" y="466841"/>
                </a:lnTo>
                <a:lnTo>
                  <a:pt x="1951085" y="467635"/>
                </a:lnTo>
                <a:lnTo>
                  <a:pt x="1955314" y="468694"/>
                </a:lnTo>
                <a:lnTo>
                  <a:pt x="1959278" y="470017"/>
                </a:lnTo>
                <a:lnTo>
                  <a:pt x="1962714" y="471341"/>
                </a:lnTo>
                <a:lnTo>
                  <a:pt x="1966150" y="472664"/>
                </a:lnTo>
                <a:lnTo>
                  <a:pt x="1969322" y="474517"/>
                </a:lnTo>
                <a:lnTo>
                  <a:pt x="1972229" y="476105"/>
                </a:lnTo>
                <a:lnTo>
                  <a:pt x="1974872" y="477958"/>
                </a:lnTo>
                <a:lnTo>
                  <a:pt x="1977515" y="480075"/>
                </a:lnTo>
                <a:lnTo>
                  <a:pt x="1979365" y="482193"/>
                </a:lnTo>
                <a:lnTo>
                  <a:pt x="1981479" y="484575"/>
                </a:lnTo>
                <a:lnTo>
                  <a:pt x="1983329" y="486428"/>
                </a:lnTo>
                <a:lnTo>
                  <a:pt x="1986501" y="491193"/>
                </a:lnTo>
                <a:lnTo>
                  <a:pt x="1988880" y="495692"/>
                </a:lnTo>
                <a:lnTo>
                  <a:pt x="1990465" y="500192"/>
                </a:lnTo>
                <a:lnTo>
                  <a:pt x="1992051" y="504692"/>
                </a:lnTo>
                <a:lnTo>
                  <a:pt x="1992844" y="508662"/>
                </a:lnTo>
                <a:lnTo>
                  <a:pt x="1993373" y="512368"/>
                </a:lnTo>
                <a:lnTo>
                  <a:pt x="1993901" y="517662"/>
                </a:lnTo>
                <a:lnTo>
                  <a:pt x="1993901" y="519779"/>
                </a:lnTo>
                <a:lnTo>
                  <a:pt x="1993373" y="523220"/>
                </a:lnTo>
                <a:lnTo>
                  <a:pt x="1992580" y="526661"/>
                </a:lnTo>
                <a:lnTo>
                  <a:pt x="1991258" y="530367"/>
                </a:lnTo>
                <a:lnTo>
                  <a:pt x="1989408" y="533808"/>
                </a:lnTo>
                <a:lnTo>
                  <a:pt x="1988087" y="535661"/>
                </a:lnTo>
                <a:lnTo>
                  <a:pt x="1986765" y="538043"/>
                </a:lnTo>
                <a:lnTo>
                  <a:pt x="1984915" y="539896"/>
                </a:lnTo>
                <a:lnTo>
                  <a:pt x="1983329" y="541484"/>
                </a:lnTo>
                <a:lnTo>
                  <a:pt x="1979101" y="545190"/>
                </a:lnTo>
                <a:lnTo>
                  <a:pt x="1974608" y="548366"/>
                </a:lnTo>
                <a:lnTo>
                  <a:pt x="1969586" y="550748"/>
                </a:lnTo>
                <a:lnTo>
                  <a:pt x="1964300" y="553131"/>
                </a:lnTo>
                <a:lnTo>
                  <a:pt x="1958486" y="554719"/>
                </a:lnTo>
                <a:lnTo>
                  <a:pt x="1952671" y="556042"/>
                </a:lnTo>
                <a:lnTo>
                  <a:pt x="1951350" y="555248"/>
                </a:lnTo>
                <a:lnTo>
                  <a:pt x="1950028" y="555248"/>
                </a:lnTo>
                <a:lnTo>
                  <a:pt x="1948442" y="554984"/>
                </a:lnTo>
                <a:lnTo>
                  <a:pt x="1784050" y="552337"/>
                </a:lnTo>
                <a:lnTo>
                  <a:pt x="1780086" y="552601"/>
                </a:lnTo>
                <a:lnTo>
                  <a:pt x="1776386" y="553395"/>
                </a:lnTo>
                <a:lnTo>
                  <a:pt x="1774271" y="553925"/>
                </a:lnTo>
                <a:lnTo>
                  <a:pt x="1772685" y="554454"/>
                </a:lnTo>
                <a:lnTo>
                  <a:pt x="1770571" y="555513"/>
                </a:lnTo>
                <a:lnTo>
                  <a:pt x="1768985" y="556836"/>
                </a:lnTo>
                <a:lnTo>
                  <a:pt x="1767664" y="557895"/>
                </a:lnTo>
                <a:lnTo>
                  <a:pt x="1766078" y="559219"/>
                </a:lnTo>
                <a:lnTo>
                  <a:pt x="1764757" y="561071"/>
                </a:lnTo>
                <a:lnTo>
                  <a:pt x="1763699" y="562660"/>
                </a:lnTo>
                <a:lnTo>
                  <a:pt x="1762906" y="564777"/>
                </a:lnTo>
                <a:lnTo>
                  <a:pt x="1762114" y="566895"/>
                </a:lnTo>
                <a:lnTo>
                  <a:pt x="1761585" y="569277"/>
                </a:lnTo>
                <a:lnTo>
                  <a:pt x="1761321" y="571924"/>
                </a:lnTo>
                <a:lnTo>
                  <a:pt x="1761321" y="574571"/>
                </a:lnTo>
                <a:lnTo>
                  <a:pt x="1761585" y="576688"/>
                </a:lnTo>
                <a:lnTo>
                  <a:pt x="1762114" y="578806"/>
                </a:lnTo>
                <a:lnTo>
                  <a:pt x="1762906" y="580659"/>
                </a:lnTo>
                <a:lnTo>
                  <a:pt x="1763699" y="582247"/>
                </a:lnTo>
                <a:lnTo>
                  <a:pt x="1764492" y="583835"/>
                </a:lnTo>
                <a:lnTo>
                  <a:pt x="1765549" y="585158"/>
                </a:lnTo>
                <a:lnTo>
                  <a:pt x="1766871" y="586217"/>
                </a:lnTo>
                <a:lnTo>
                  <a:pt x="1769514" y="588335"/>
                </a:lnTo>
                <a:lnTo>
                  <a:pt x="1772157" y="589394"/>
                </a:lnTo>
                <a:lnTo>
                  <a:pt x="1774800" y="590188"/>
                </a:lnTo>
                <a:lnTo>
                  <a:pt x="1777178" y="590717"/>
                </a:lnTo>
                <a:lnTo>
                  <a:pt x="1910648" y="595217"/>
                </a:lnTo>
                <a:lnTo>
                  <a:pt x="1918313" y="595746"/>
                </a:lnTo>
                <a:lnTo>
                  <a:pt x="1925184" y="595482"/>
                </a:lnTo>
                <a:lnTo>
                  <a:pt x="1929413" y="596276"/>
                </a:lnTo>
                <a:lnTo>
                  <a:pt x="1933642" y="597864"/>
                </a:lnTo>
                <a:lnTo>
                  <a:pt x="1937606" y="599452"/>
                </a:lnTo>
                <a:lnTo>
                  <a:pt x="1941571" y="601040"/>
                </a:lnTo>
                <a:lnTo>
                  <a:pt x="1944478" y="603158"/>
                </a:lnTo>
                <a:lnTo>
                  <a:pt x="1947385" y="605275"/>
                </a:lnTo>
                <a:lnTo>
                  <a:pt x="1950292" y="607658"/>
                </a:lnTo>
                <a:lnTo>
                  <a:pt x="1952671" y="610040"/>
                </a:lnTo>
                <a:lnTo>
                  <a:pt x="1955314" y="612687"/>
                </a:lnTo>
                <a:lnTo>
                  <a:pt x="1957164" y="615598"/>
                </a:lnTo>
                <a:lnTo>
                  <a:pt x="1959278" y="618245"/>
                </a:lnTo>
                <a:lnTo>
                  <a:pt x="1960864" y="621421"/>
                </a:lnTo>
                <a:lnTo>
                  <a:pt x="1962450" y="624598"/>
                </a:lnTo>
                <a:lnTo>
                  <a:pt x="1963771" y="627509"/>
                </a:lnTo>
                <a:lnTo>
                  <a:pt x="1964829" y="630950"/>
                </a:lnTo>
                <a:lnTo>
                  <a:pt x="1965622" y="634391"/>
                </a:lnTo>
                <a:lnTo>
                  <a:pt x="1966150" y="637568"/>
                </a:lnTo>
                <a:lnTo>
                  <a:pt x="1966414" y="641273"/>
                </a:lnTo>
                <a:lnTo>
                  <a:pt x="1966414" y="644714"/>
                </a:lnTo>
                <a:lnTo>
                  <a:pt x="1966150" y="648420"/>
                </a:lnTo>
                <a:lnTo>
                  <a:pt x="1965622" y="653449"/>
                </a:lnTo>
                <a:lnTo>
                  <a:pt x="1964300" y="658478"/>
                </a:lnTo>
                <a:lnTo>
                  <a:pt x="1962450" y="663243"/>
                </a:lnTo>
                <a:lnTo>
                  <a:pt x="1960071" y="667743"/>
                </a:lnTo>
                <a:lnTo>
                  <a:pt x="1958221" y="670654"/>
                </a:lnTo>
                <a:lnTo>
                  <a:pt x="1956371" y="673301"/>
                </a:lnTo>
                <a:lnTo>
                  <a:pt x="1954521" y="675948"/>
                </a:lnTo>
                <a:lnTo>
                  <a:pt x="1951878" y="678066"/>
                </a:lnTo>
                <a:lnTo>
                  <a:pt x="1949499" y="680448"/>
                </a:lnTo>
                <a:lnTo>
                  <a:pt x="1947121" y="682566"/>
                </a:lnTo>
                <a:lnTo>
                  <a:pt x="1944214" y="684418"/>
                </a:lnTo>
                <a:lnTo>
                  <a:pt x="1941571" y="686271"/>
                </a:lnTo>
                <a:lnTo>
                  <a:pt x="1938663" y="687595"/>
                </a:lnTo>
                <a:lnTo>
                  <a:pt x="1935492" y="689183"/>
                </a:lnTo>
                <a:lnTo>
                  <a:pt x="1932585" y="690242"/>
                </a:lnTo>
                <a:lnTo>
                  <a:pt x="1929149" y="691036"/>
                </a:lnTo>
                <a:lnTo>
                  <a:pt x="1925977" y="691830"/>
                </a:lnTo>
                <a:lnTo>
                  <a:pt x="1922806" y="692359"/>
                </a:lnTo>
                <a:lnTo>
                  <a:pt x="1919370" y="692624"/>
                </a:lnTo>
                <a:lnTo>
                  <a:pt x="1915934" y="693153"/>
                </a:lnTo>
                <a:lnTo>
                  <a:pt x="1910912" y="692624"/>
                </a:lnTo>
                <a:lnTo>
                  <a:pt x="1909062" y="692624"/>
                </a:lnTo>
                <a:lnTo>
                  <a:pt x="1748106" y="693418"/>
                </a:lnTo>
                <a:lnTo>
                  <a:pt x="1738063" y="693418"/>
                </a:lnTo>
                <a:lnTo>
                  <a:pt x="1725641" y="693418"/>
                </a:lnTo>
                <a:lnTo>
                  <a:pt x="1710576" y="693947"/>
                </a:lnTo>
                <a:lnTo>
                  <a:pt x="1674367" y="695536"/>
                </a:lnTo>
                <a:lnTo>
                  <a:pt x="1633401" y="697918"/>
                </a:lnTo>
                <a:lnTo>
                  <a:pt x="1591378" y="700300"/>
                </a:lnTo>
                <a:lnTo>
                  <a:pt x="1519226" y="705329"/>
                </a:lnTo>
                <a:lnTo>
                  <a:pt x="1487510" y="707711"/>
                </a:lnTo>
                <a:lnTo>
                  <a:pt x="1486188" y="707976"/>
                </a:lnTo>
                <a:lnTo>
                  <a:pt x="1485131" y="708770"/>
                </a:lnTo>
                <a:lnTo>
                  <a:pt x="1481431" y="711417"/>
                </a:lnTo>
                <a:lnTo>
                  <a:pt x="1477202" y="714593"/>
                </a:lnTo>
                <a:lnTo>
                  <a:pt x="1475352" y="716446"/>
                </a:lnTo>
                <a:lnTo>
                  <a:pt x="1473238" y="718299"/>
                </a:lnTo>
                <a:lnTo>
                  <a:pt x="1471916" y="720681"/>
                </a:lnTo>
                <a:lnTo>
                  <a:pt x="1470595" y="722799"/>
                </a:lnTo>
                <a:lnTo>
                  <a:pt x="1469273" y="725711"/>
                </a:lnTo>
                <a:lnTo>
                  <a:pt x="1468745" y="728357"/>
                </a:lnTo>
                <a:lnTo>
                  <a:pt x="1468480" y="731798"/>
                </a:lnTo>
                <a:lnTo>
                  <a:pt x="1468745" y="735239"/>
                </a:lnTo>
                <a:lnTo>
                  <a:pt x="1469537" y="739475"/>
                </a:lnTo>
                <a:lnTo>
                  <a:pt x="1470859" y="743710"/>
                </a:lnTo>
                <a:lnTo>
                  <a:pt x="1472709" y="748474"/>
                </a:lnTo>
                <a:lnTo>
                  <a:pt x="1475352" y="753768"/>
                </a:lnTo>
                <a:lnTo>
                  <a:pt x="1478259" y="759591"/>
                </a:lnTo>
                <a:lnTo>
                  <a:pt x="1481959" y="766209"/>
                </a:lnTo>
                <a:lnTo>
                  <a:pt x="1511032" y="828147"/>
                </a:lnTo>
                <a:lnTo>
                  <a:pt x="1496760" y="828676"/>
                </a:lnTo>
                <a:lnTo>
                  <a:pt x="1483017" y="828676"/>
                </a:lnTo>
                <a:lnTo>
                  <a:pt x="1473502" y="828676"/>
                </a:lnTo>
                <a:lnTo>
                  <a:pt x="1464780" y="828411"/>
                </a:lnTo>
                <a:lnTo>
                  <a:pt x="1457116" y="828147"/>
                </a:lnTo>
                <a:lnTo>
                  <a:pt x="1449451" y="827617"/>
                </a:lnTo>
                <a:lnTo>
                  <a:pt x="1436765" y="826294"/>
                </a:lnTo>
                <a:lnTo>
                  <a:pt x="1426457" y="824441"/>
                </a:lnTo>
                <a:lnTo>
                  <a:pt x="1418528" y="822853"/>
                </a:lnTo>
                <a:lnTo>
                  <a:pt x="1412978" y="821265"/>
                </a:lnTo>
                <a:lnTo>
                  <a:pt x="1409278" y="819677"/>
                </a:lnTo>
                <a:lnTo>
                  <a:pt x="1407692" y="818882"/>
                </a:lnTo>
                <a:lnTo>
                  <a:pt x="1394213" y="809354"/>
                </a:lnTo>
                <a:lnTo>
                  <a:pt x="1380998" y="799825"/>
                </a:lnTo>
                <a:lnTo>
                  <a:pt x="1368312" y="790296"/>
                </a:lnTo>
                <a:lnTo>
                  <a:pt x="1356419" y="780502"/>
                </a:lnTo>
                <a:lnTo>
                  <a:pt x="1344790" y="770973"/>
                </a:lnTo>
                <a:lnTo>
                  <a:pt x="1333689" y="761179"/>
                </a:lnTo>
                <a:lnTo>
                  <a:pt x="1322589" y="751650"/>
                </a:lnTo>
                <a:lnTo>
                  <a:pt x="1312281" y="742386"/>
                </a:lnTo>
                <a:lnTo>
                  <a:pt x="1302238" y="732857"/>
                </a:lnTo>
                <a:lnTo>
                  <a:pt x="1292459" y="723858"/>
                </a:lnTo>
                <a:lnTo>
                  <a:pt x="1274223" y="705594"/>
                </a:lnTo>
                <a:lnTo>
                  <a:pt x="1256779" y="688654"/>
                </a:lnTo>
                <a:lnTo>
                  <a:pt x="1240657" y="671978"/>
                </a:lnTo>
                <a:lnTo>
                  <a:pt x="1216606" y="647361"/>
                </a:lnTo>
                <a:lnTo>
                  <a:pt x="1205241" y="635980"/>
                </a:lnTo>
                <a:lnTo>
                  <a:pt x="1194405" y="625921"/>
                </a:lnTo>
                <a:lnTo>
                  <a:pt x="1184098" y="616922"/>
                </a:lnTo>
                <a:lnTo>
                  <a:pt x="1179076" y="612687"/>
                </a:lnTo>
                <a:lnTo>
                  <a:pt x="1174054" y="608716"/>
                </a:lnTo>
                <a:lnTo>
                  <a:pt x="1168769" y="605010"/>
                </a:lnTo>
                <a:lnTo>
                  <a:pt x="1164011" y="601834"/>
                </a:lnTo>
                <a:lnTo>
                  <a:pt x="1158990" y="598658"/>
                </a:lnTo>
                <a:lnTo>
                  <a:pt x="1154232" y="596011"/>
                </a:lnTo>
                <a:lnTo>
                  <a:pt x="1149475" y="593893"/>
                </a:lnTo>
                <a:lnTo>
                  <a:pt x="1144189" y="592040"/>
                </a:lnTo>
                <a:lnTo>
                  <a:pt x="1138110" y="590717"/>
                </a:lnTo>
                <a:lnTo>
                  <a:pt x="1131238" y="589394"/>
                </a:lnTo>
                <a:lnTo>
                  <a:pt x="1123574" y="588599"/>
                </a:lnTo>
                <a:lnTo>
                  <a:pt x="1115116" y="588070"/>
                </a:lnTo>
                <a:lnTo>
                  <a:pt x="1105866" y="587276"/>
                </a:lnTo>
                <a:lnTo>
                  <a:pt x="1095823" y="587276"/>
                </a:lnTo>
                <a:lnTo>
                  <a:pt x="1079436" y="587541"/>
                </a:lnTo>
                <a:lnTo>
                  <a:pt x="1061464" y="588599"/>
                </a:lnTo>
                <a:lnTo>
                  <a:pt x="1041906" y="589923"/>
                </a:lnTo>
                <a:lnTo>
                  <a:pt x="1020763" y="592040"/>
                </a:lnTo>
                <a:lnTo>
                  <a:pt x="1076001" y="453077"/>
                </a:lnTo>
                <a:lnTo>
                  <a:pt x="1096616" y="401726"/>
                </a:lnTo>
                <a:lnTo>
                  <a:pt x="1106130" y="377375"/>
                </a:lnTo>
                <a:lnTo>
                  <a:pt x="1158990" y="257733"/>
                </a:lnTo>
                <a:lnTo>
                  <a:pt x="1166918" y="257998"/>
                </a:lnTo>
                <a:lnTo>
                  <a:pt x="1173262" y="257998"/>
                </a:lnTo>
                <a:lnTo>
                  <a:pt x="1179340" y="258263"/>
                </a:lnTo>
                <a:lnTo>
                  <a:pt x="1185155" y="258527"/>
                </a:lnTo>
                <a:lnTo>
                  <a:pt x="1186476" y="258527"/>
                </a:lnTo>
                <a:lnTo>
                  <a:pt x="1192555" y="258263"/>
                </a:lnTo>
                <a:lnTo>
                  <a:pt x="1201541" y="257204"/>
                </a:lnTo>
                <a:lnTo>
                  <a:pt x="1213170" y="255616"/>
                </a:lnTo>
                <a:lnTo>
                  <a:pt x="1227178" y="253234"/>
                </a:lnTo>
                <a:lnTo>
                  <a:pt x="1261008" y="247146"/>
                </a:lnTo>
                <a:lnTo>
                  <a:pt x="1299066" y="239734"/>
                </a:lnTo>
                <a:lnTo>
                  <a:pt x="1339504" y="231529"/>
                </a:lnTo>
                <a:lnTo>
                  <a:pt x="1378091" y="223323"/>
                </a:lnTo>
                <a:lnTo>
                  <a:pt x="1412714" y="215118"/>
                </a:lnTo>
                <a:lnTo>
                  <a:pt x="1427514" y="211677"/>
                </a:lnTo>
                <a:lnTo>
                  <a:pt x="1440201" y="208236"/>
                </a:lnTo>
                <a:lnTo>
                  <a:pt x="1454473" y="204795"/>
                </a:lnTo>
                <a:lnTo>
                  <a:pt x="1471388" y="201354"/>
                </a:lnTo>
                <a:lnTo>
                  <a:pt x="1489888" y="197913"/>
                </a:lnTo>
                <a:lnTo>
                  <a:pt x="1509447" y="195266"/>
                </a:lnTo>
                <a:lnTo>
                  <a:pt x="1530062" y="192619"/>
                </a:lnTo>
                <a:lnTo>
                  <a:pt x="1550412" y="190766"/>
                </a:lnTo>
                <a:lnTo>
                  <a:pt x="1560456" y="189972"/>
                </a:lnTo>
                <a:lnTo>
                  <a:pt x="1570235" y="189442"/>
                </a:lnTo>
                <a:lnTo>
                  <a:pt x="1580278" y="189178"/>
                </a:lnTo>
                <a:lnTo>
                  <a:pt x="1589528" y="188913"/>
                </a:lnTo>
                <a:close/>
                <a:moveTo>
                  <a:pt x="740371" y="0"/>
                </a:moveTo>
                <a:lnTo>
                  <a:pt x="744079" y="265"/>
                </a:lnTo>
                <a:lnTo>
                  <a:pt x="747523" y="1058"/>
                </a:lnTo>
                <a:lnTo>
                  <a:pt x="750966" y="2116"/>
                </a:lnTo>
                <a:lnTo>
                  <a:pt x="754410" y="3967"/>
                </a:lnTo>
                <a:lnTo>
                  <a:pt x="756793" y="5289"/>
                </a:lnTo>
                <a:lnTo>
                  <a:pt x="759442" y="7405"/>
                </a:lnTo>
                <a:lnTo>
                  <a:pt x="761297" y="9520"/>
                </a:lnTo>
                <a:lnTo>
                  <a:pt x="763416" y="11900"/>
                </a:lnTo>
                <a:lnTo>
                  <a:pt x="764740" y="13751"/>
                </a:lnTo>
                <a:lnTo>
                  <a:pt x="765800" y="16131"/>
                </a:lnTo>
                <a:lnTo>
                  <a:pt x="766859" y="18247"/>
                </a:lnTo>
                <a:lnTo>
                  <a:pt x="767919" y="20891"/>
                </a:lnTo>
                <a:lnTo>
                  <a:pt x="768448" y="23271"/>
                </a:lnTo>
                <a:lnTo>
                  <a:pt x="768978" y="26180"/>
                </a:lnTo>
                <a:lnTo>
                  <a:pt x="769508" y="29089"/>
                </a:lnTo>
                <a:lnTo>
                  <a:pt x="769773" y="31998"/>
                </a:lnTo>
                <a:lnTo>
                  <a:pt x="769773" y="35171"/>
                </a:lnTo>
                <a:lnTo>
                  <a:pt x="769508" y="38344"/>
                </a:lnTo>
                <a:lnTo>
                  <a:pt x="768978" y="41518"/>
                </a:lnTo>
                <a:lnTo>
                  <a:pt x="768448" y="44955"/>
                </a:lnTo>
                <a:lnTo>
                  <a:pt x="767654" y="48393"/>
                </a:lnTo>
                <a:lnTo>
                  <a:pt x="766064" y="51566"/>
                </a:lnTo>
                <a:lnTo>
                  <a:pt x="764740" y="55004"/>
                </a:lnTo>
                <a:lnTo>
                  <a:pt x="762886" y="58706"/>
                </a:lnTo>
                <a:lnTo>
                  <a:pt x="761826" y="60293"/>
                </a:lnTo>
                <a:lnTo>
                  <a:pt x="728981" y="134073"/>
                </a:lnTo>
                <a:lnTo>
                  <a:pt x="728716" y="134866"/>
                </a:lnTo>
                <a:lnTo>
                  <a:pt x="728716" y="135659"/>
                </a:lnTo>
                <a:lnTo>
                  <a:pt x="728716" y="138568"/>
                </a:lnTo>
                <a:lnTo>
                  <a:pt x="729246" y="141477"/>
                </a:lnTo>
                <a:lnTo>
                  <a:pt x="730305" y="144915"/>
                </a:lnTo>
                <a:lnTo>
                  <a:pt x="731100" y="146766"/>
                </a:lnTo>
                <a:lnTo>
                  <a:pt x="731894" y="148617"/>
                </a:lnTo>
                <a:lnTo>
                  <a:pt x="733219" y="150468"/>
                </a:lnTo>
                <a:lnTo>
                  <a:pt x="734808" y="152055"/>
                </a:lnTo>
                <a:lnTo>
                  <a:pt x="736397" y="154170"/>
                </a:lnTo>
                <a:lnTo>
                  <a:pt x="738252" y="155757"/>
                </a:lnTo>
                <a:lnTo>
                  <a:pt x="740636" y="157079"/>
                </a:lnTo>
                <a:lnTo>
                  <a:pt x="743284" y="158666"/>
                </a:lnTo>
                <a:lnTo>
                  <a:pt x="745403" y="159459"/>
                </a:lnTo>
                <a:lnTo>
                  <a:pt x="747523" y="159988"/>
                </a:lnTo>
                <a:lnTo>
                  <a:pt x="749906" y="160253"/>
                </a:lnTo>
                <a:lnTo>
                  <a:pt x="752026" y="160253"/>
                </a:lnTo>
                <a:lnTo>
                  <a:pt x="754145" y="160253"/>
                </a:lnTo>
                <a:lnTo>
                  <a:pt x="755734" y="159988"/>
                </a:lnTo>
                <a:lnTo>
                  <a:pt x="759442" y="159195"/>
                </a:lnTo>
                <a:lnTo>
                  <a:pt x="762356" y="157873"/>
                </a:lnTo>
                <a:lnTo>
                  <a:pt x="764740" y="156021"/>
                </a:lnTo>
                <a:lnTo>
                  <a:pt x="767124" y="154435"/>
                </a:lnTo>
                <a:lnTo>
                  <a:pt x="768448" y="153113"/>
                </a:lnTo>
                <a:lnTo>
                  <a:pt x="769773" y="151526"/>
                </a:lnTo>
                <a:lnTo>
                  <a:pt x="825134" y="36758"/>
                </a:lnTo>
                <a:lnTo>
                  <a:pt x="827253" y="33320"/>
                </a:lnTo>
                <a:lnTo>
                  <a:pt x="830166" y="29089"/>
                </a:lnTo>
                <a:lnTo>
                  <a:pt x="833875" y="24593"/>
                </a:lnTo>
                <a:lnTo>
                  <a:pt x="836259" y="22478"/>
                </a:lnTo>
                <a:lnTo>
                  <a:pt x="838378" y="19833"/>
                </a:lnTo>
                <a:lnTo>
                  <a:pt x="841292" y="17718"/>
                </a:lnTo>
                <a:lnTo>
                  <a:pt x="843940" y="15602"/>
                </a:lnTo>
                <a:lnTo>
                  <a:pt x="846854" y="13751"/>
                </a:lnTo>
                <a:lnTo>
                  <a:pt x="850298" y="11900"/>
                </a:lnTo>
                <a:lnTo>
                  <a:pt x="853741" y="10313"/>
                </a:lnTo>
                <a:lnTo>
                  <a:pt x="857450" y="9256"/>
                </a:lnTo>
                <a:lnTo>
                  <a:pt x="861423" y="8462"/>
                </a:lnTo>
                <a:lnTo>
                  <a:pt x="865661" y="8198"/>
                </a:lnTo>
                <a:lnTo>
                  <a:pt x="866985" y="8198"/>
                </a:lnTo>
                <a:lnTo>
                  <a:pt x="872548" y="8462"/>
                </a:lnTo>
                <a:lnTo>
                  <a:pt x="877846" y="9520"/>
                </a:lnTo>
                <a:lnTo>
                  <a:pt x="882614" y="10842"/>
                </a:lnTo>
                <a:lnTo>
                  <a:pt x="887381" y="13222"/>
                </a:lnTo>
                <a:lnTo>
                  <a:pt x="891620" y="16131"/>
                </a:lnTo>
                <a:lnTo>
                  <a:pt x="893474" y="17718"/>
                </a:lnTo>
                <a:lnTo>
                  <a:pt x="895593" y="19304"/>
                </a:lnTo>
                <a:lnTo>
                  <a:pt x="897182" y="21156"/>
                </a:lnTo>
                <a:lnTo>
                  <a:pt x="898771" y="23007"/>
                </a:lnTo>
                <a:lnTo>
                  <a:pt x="900626" y="25387"/>
                </a:lnTo>
                <a:lnTo>
                  <a:pt x="901685" y="27238"/>
                </a:lnTo>
                <a:lnTo>
                  <a:pt x="903275" y="30675"/>
                </a:lnTo>
                <a:lnTo>
                  <a:pt x="904864" y="33584"/>
                </a:lnTo>
                <a:lnTo>
                  <a:pt x="905923" y="37287"/>
                </a:lnTo>
                <a:lnTo>
                  <a:pt x="906983" y="40724"/>
                </a:lnTo>
                <a:lnTo>
                  <a:pt x="907513" y="44691"/>
                </a:lnTo>
                <a:lnTo>
                  <a:pt x="907778" y="48393"/>
                </a:lnTo>
                <a:lnTo>
                  <a:pt x="907778" y="52095"/>
                </a:lnTo>
                <a:lnTo>
                  <a:pt x="907513" y="56062"/>
                </a:lnTo>
                <a:lnTo>
                  <a:pt x="906983" y="60293"/>
                </a:lnTo>
                <a:lnTo>
                  <a:pt x="906453" y="64524"/>
                </a:lnTo>
                <a:lnTo>
                  <a:pt x="905394" y="68755"/>
                </a:lnTo>
                <a:lnTo>
                  <a:pt x="904069" y="73251"/>
                </a:lnTo>
                <a:lnTo>
                  <a:pt x="902480" y="77482"/>
                </a:lnTo>
                <a:lnTo>
                  <a:pt x="900626" y="81977"/>
                </a:lnTo>
                <a:lnTo>
                  <a:pt x="898507" y="86473"/>
                </a:lnTo>
                <a:lnTo>
                  <a:pt x="896123" y="90968"/>
                </a:lnTo>
                <a:lnTo>
                  <a:pt x="846589" y="192515"/>
                </a:lnTo>
                <a:lnTo>
                  <a:pt x="845530" y="195423"/>
                </a:lnTo>
                <a:lnTo>
                  <a:pt x="844735" y="198332"/>
                </a:lnTo>
                <a:lnTo>
                  <a:pt x="843940" y="201770"/>
                </a:lnTo>
                <a:lnTo>
                  <a:pt x="843940" y="203886"/>
                </a:lnTo>
                <a:lnTo>
                  <a:pt x="843940" y="205472"/>
                </a:lnTo>
                <a:lnTo>
                  <a:pt x="844735" y="207323"/>
                </a:lnTo>
                <a:lnTo>
                  <a:pt x="845000" y="209174"/>
                </a:lnTo>
                <a:lnTo>
                  <a:pt x="845795" y="211026"/>
                </a:lnTo>
                <a:lnTo>
                  <a:pt x="846854" y="212877"/>
                </a:lnTo>
                <a:lnTo>
                  <a:pt x="847914" y="214463"/>
                </a:lnTo>
                <a:lnTo>
                  <a:pt x="849768" y="216050"/>
                </a:lnTo>
                <a:lnTo>
                  <a:pt x="851357" y="217637"/>
                </a:lnTo>
                <a:lnTo>
                  <a:pt x="853741" y="218959"/>
                </a:lnTo>
                <a:lnTo>
                  <a:pt x="855860" y="219752"/>
                </a:lnTo>
                <a:lnTo>
                  <a:pt x="857714" y="220281"/>
                </a:lnTo>
                <a:lnTo>
                  <a:pt x="860098" y="220810"/>
                </a:lnTo>
                <a:lnTo>
                  <a:pt x="862217" y="220810"/>
                </a:lnTo>
                <a:lnTo>
                  <a:pt x="864337" y="220810"/>
                </a:lnTo>
                <a:lnTo>
                  <a:pt x="866191" y="220546"/>
                </a:lnTo>
                <a:lnTo>
                  <a:pt x="868045" y="220017"/>
                </a:lnTo>
                <a:lnTo>
                  <a:pt x="869634" y="219488"/>
                </a:lnTo>
                <a:lnTo>
                  <a:pt x="872813" y="217901"/>
                </a:lnTo>
                <a:lnTo>
                  <a:pt x="875197" y="215786"/>
                </a:lnTo>
                <a:lnTo>
                  <a:pt x="877581" y="213934"/>
                </a:lnTo>
                <a:lnTo>
                  <a:pt x="878905" y="212083"/>
                </a:lnTo>
                <a:lnTo>
                  <a:pt x="880230" y="210497"/>
                </a:lnTo>
                <a:lnTo>
                  <a:pt x="949894" y="76160"/>
                </a:lnTo>
                <a:lnTo>
                  <a:pt x="952543" y="72193"/>
                </a:lnTo>
                <a:lnTo>
                  <a:pt x="955457" y="68755"/>
                </a:lnTo>
                <a:lnTo>
                  <a:pt x="958106" y="65582"/>
                </a:lnTo>
                <a:lnTo>
                  <a:pt x="961019" y="62938"/>
                </a:lnTo>
                <a:lnTo>
                  <a:pt x="963933" y="60293"/>
                </a:lnTo>
                <a:lnTo>
                  <a:pt x="966847" y="58178"/>
                </a:lnTo>
                <a:lnTo>
                  <a:pt x="969760" y="56326"/>
                </a:lnTo>
                <a:lnTo>
                  <a:pt x="972939" y="54740"/>
                </a:lnTo>
                <a:lnTo>
                  <a:pt x="975588" y="53418"/>
                </a:lnTo>
                <a:lnTo>
                  <a:pt x="978767" y="52360"/>
                </a:lnTo>
                <a:lnTo>
                  <a:pt x="981415" y="51302"/>
                </a:lnTo>
                <a:lnTo>
                  <a:pt x="984329" y="50773"/>
                </a:lnTo>
                <a:lnTo>
                  <a:pt x="989627" y="49980"/>
                </a:lnTo>
                <a:lnTo>
                  <a:pt x="994395" y="49715"/>
                </a:lnTo>
                <a:lnTo>
                  <a:pt x="998633" y="49980"/>
                </a:lnTo>
                <a:lnTo>
                  <a:pt x="1002341" y="50244"/>
                </a:lnTo>
                <a:lnTo>
                  <a:pt x="1006050" y="50773"/>
                </a:lnTo>
                <a:lnTo>
                  <a:pt x="1009228" y="51566"/>
                </a:lnTo>
                <a:lnTo>
                  <a:pt x="1011877" y="52360"/>
                </a:lnTo>
                <a:lnTo>
                  <a:pt x="1014261" y="53418"/>
                </a:lnTo>
                <a:lnTo>
                  <a:pt x="1017440" y="55004"/>
                </a:lnTo>
                <a:lnTo>
                  <a:pt x="1020618" y="56855"/>
                </a:lnTo>
                <a:lnTo>
                  <a:pt x="1023532" y="59235"/>
                </a:lnTo>
                <a:lnTo>
                  <a:pt x="1026181" y="61880"/>
                </a:lnTo>
                <a:lnTo>
                  <a:pt x="1028565" y="64789"/>
                </a:lnTo>
                <a:lnTo>
                  <a:pt x="1029889" y="66904"/>
                </a:lnTo>
                <a:lnTo>
                  <a:pt x="1030949" y="69020"/>
                </a:lnTo>
                <a:lnTo>
                  <a:pt x="1032273" y="71400"/>
                </a:lnTo>
                <a:lnTo>
                  <a:pt x="1033333" y="73780"/>
                </a:lnTo>
                <a:lnTo>
                  <a:pt x="1034657" y="78804"/>
                </a:lnTo>
                <a:lnTo>
                  <a:pt x="1035717" y="84622"/>
                </a:lnTo>
                <a:lnTo>
                  <a:pt x="1035982" y="90175"/>
                </a:lnTo>
                <a:lnTo>
                  <a:pt x="1035717" y="95728"/>
                </a:lnTo>
                <a:lnTo>
                  <a:pt x="1034922" y="101546"/>
                </a:lnTo>
                <a:lnTo>
                  <a:pt x="1033333" y="107628"/>
                </a:lnTo>
                <a:lnTo>
                  <a:pt x="1032538" y="108686"/>
                </a:lnTo>
                <a:lnTo>
                  <a:pt x="1031743" y="109744"/>
                </a:lnTo>
                <a:lnTo>
                  <a:pt x="1030949" y="111066"/>
                </a:lnTo>
                <a:lnTo>
                  <a:pt x="960225" y="259419"/>
                </a:lnTo>
                <a:lnTo>
                  <a:pt x="959430" y="260741"/>
                </a:lnTo>
                <a:lnTo>
                  <a:pt x="958900" y="262856"/>
                </a:lnTo>
                <a:lnTo>
                  <a:pt x="958106" y="264708"/>
                </a:lnTo>
                <a:lnTo>
                  <a:pt x="957576" y="267616"/>
                </a:lnTo>
                <a:lnTo>
                  <a:pt x="957311" y="270261"/>
                </a:lnTo>
                <a:lnTo>
                  <a:pt x="957311" y="273434"/>
                </a:lnTo>
                <a:lnTo>
                  <a:pt x="958106" y="276872"/>
                </a:lnTo>
                <a:lnTo>
                  <a:pt x="958900" y="278459"/>
                </a:lnTo>
                <a:lnTo>
                  <a:pt x="959695" y="280045"/>
                </a:lnTo>
                <a:lnTo>
                  <a:pt x="960754" y="281896"/>
                </a:lnTo>
                <a:lnTo>
                  <a:pt x="961814" y="283483"/>
                </a:lnTo>
                <a:lnTo>
                  <a:pt x="963138" y="284805"/>
                </a:lnTo>
                <a:lnTo>
                  <a:pt x="964993" y="286127"/>
                </a:lnTo>
                <a:lnTo>
                  <a:pt x="966582" y="287185"/>
                </a:lnTo>
                <a:lnTo>
                  <a:pt x="968701" y="288243"/>
                </a:lnTo>
                <a:lnTo>
                  <a:pt x="970820" y="289301"/>
                </a:lnTo>
                <a:lnTo>
                  <a:pt x="973204" y="289830"/>
                </a:lnTo>
                <a:lnTo>
                  <a:pt x="975058" y="290623"/>
                </a:lnTo>
                <a:lnTo>
                  <a:pt x="977442" y="290623"/>
                </a:lnTo>
                <a:lnTo>
                  <a:pt x="979031" y="290623"/>
                </a:lnTo>
                <a:lnTo>
                  <a:pt x="980621" y="290358"/>
                </a:lnTo>
                <a:lnTo>
                  <a:pt x="983534" y="289036"/>
                </a:lnTo>
                <a:lnTo>
                  <a:pt x="985918" y="287979"/>
                </a:lnTo>
                <a:lnTo>
                  <a:pt x="988302" y="286392"/>
                </a:lnTo>
                <a:lnTo>
                  <a:pt x="989892" y="284541"/>
                </a:lnTo>
                <a:lnTo>
                  <a:pt x="991216" y="283219"/>
                </a:lnTo>
                <a:lnTo>
                  <a:pt x="992276" y="281896"/>
                </a:lnTo>
                <a:lnTo>
                  <a:pt x="1051875" y="162368"/>
                </a:lnTo>
                <a:lnTo>
                  <a:pt x="1055318" y="155757"/>
                </a:lnTo>
                <a:lnTo>
                  <a:pt x="1057967" y="148881"/>
                </a:lnTo>
                <a:lnTo>
                  <a:pt x="1060881" y="145444"/>
                </a:lnTo>
                <a:lnTo>
                  <a:pt x="1063530" y="142006"/>
                </a:lnTo>
                <a:lnTo>
                  <a:pt x="1066708" y="139097"/>
                </a:lnTo>
                <a:lnTo>
                  <a:pt x="1070152" y="136717"/>
                </a:lnTo>
                <a:lnTo>
                  <a:pt x="1073595" y="134337"/>
                </a:lnTo>
                <a:lnTo>
                  <a:pt x="1076774" y="132486"/>
                </a:lnTo>
                <a:lnTo>
                  <a:pt x="1080482" y="130899"/>
                </a:lnTo>
                <a:lnTo>
                  <a:pt x="1084191" y="129313"/>
                </a:lnTo>
                <a:lnTo>
                  <a:pt x="1087899" y="128519"/>
                </a:lnTo>
                <a:lnTo>
                  <a:pt x="1091872" y="127726"/>
                </a:lnTo>
                <a:lnTo>
                  <a:pt x="1095316" y="127197"/>
                </a:lnTo>
                <a:lnTo>
                  <a:pt x="1099289" y="127197"/>
                </a:lnTo>
                <a:lnTo>
                  <a:pt x="1102468" y="127197"/>
                </a:lnTo>
                <a:lnTo>
                  <a:pt x="1105646" y="127462"/>
                </a:lnTo>
                <a:lnTo>
                  <a:pt x="1108560" y="127990"/>
                </a:lnTo>
                <a:lnTo>
                  <a:pt x="1111739" y="128784"/>
                </a:lnTo>
                <a:lnTo>
                  <a:pt x="1114917" y="129577"/>
                </a:lnTo>
                <a:lnTo>
                  <a:pt x="1117566" y="130899"/>
                </a:lnTo>
                <a:lnTo>
                  <a:pt x="1120480" y="131957"/>
                </a:lnTo>
                <a:lnTo>
                  <a:pt x="1123129" y="133279"/>
                </a:lnTo>
                <a:lnTo>
                  <a:pt x="1127632" y="136188"/>
                </a:lnTo>
                <a:lnTo>
                  <a:pt x="1131605" y="139626"/>
                </a:lnTo>
                <a:lnTo>
                  <a:pt x="1135313" y="143064"/>
                </a:lnTo>
                <a:lnTo>
                  <a:pt x="1138492" y="147030"/>
                </a:lnTo>
                <a:lnTo>
                  <a:pt x="1140346" y="150204"/>
                </a:lnTo>
                <a:lnTo>
                  <a:pt x="1142200" y="153377"/>
                </a:lnTo>
                <a:lnTo>
                  <a:pt x="1143790" y="156550"/>
                </a:lnTo>
                <a:lnTo>
                  <a:pt x="1144849" y="159988"/>
                </a:lnTo>
                <a:lnTo>
                  <a:pt x="1145909" y="163426"/>
                </a:lnTo>
                <a:lnTo>
                  <a:pt x="1146968" y="167128"/>
                </a:lnTo>
                <a:lnTo>
                  <a:pt x="1147498" y="170566"/>
                </a:lnTo>
                <a:lnTo>
                  <a:pt x="1147763" y="174004"/>
                </a:lnTo>
                <a:lnTo>
                  <a:pt x="1147763" y="177706"/>
                </a:lnTo>
                <a:lnTo>
                  <a:pt x="1147498" y="181408"/>
                </a:lnTo>
                <a:lnTo>
                  <a:pt x="1146968" y="185110"/>
                </a:lnTo>
                <a:lnTo>
                  <a:pt x="1145909" y="188548"/>
                </a:lnTo>
                <a:lnTo>
                  <a:pt x="1145114" y="191986"/>
                </a:lnTo>
                <a:lnTo>
                  <a:pt x="1143790" y="195688"/>
                </a:lnTo>
                <a:lnTo>
                  <a:pt x="1142465" y="199126"/>
                </a:lnTo>
                <a:lnTo>
                  <a:pt x="1140611" y="202299"/>
                </a:lnTo>
                <a:lnTo>
                  <a:pt x="1139816" y="204150"/>
                </a:lnTo>
                <a:lnTo>
                  <a:pt x="1071741" y="356998"/>
                </a:lnTo>
                <a:lnTo>
                  <a:pt x="1067768" y="365989"/>
                </a:lnTo>
                <a:lnTo>
                  <a:pt x="1058762" y="388996"/>
                </a:lnTo>
                <a:lnTo>
                  <a:pt x="1029889" y="461189"/>
                </a:lnTo>
                <a:lnTo>
                  <a:pt x="972144" y="606897"/>
                </a:lnTo>
                <a:lnTo>
                  <a:pt x="971880" y="608219"/>
                </a:lnTo>
                <a:lnTo>
                  <a:pt x="972144" y="609805"/>
                </a:lnTo>
                <a:lnTo>
                  <a:pt x="973204" y="613772"/>
                </a:lnTo>
                <a:lnTo>
                  <a:pt x="973734" y="617474"/>
                </a:lnTo>
                <a:lnTo>
                  <a:pt x="974793" y="621441"/>
                </a:lnTo>
                <a:lnTo>
                  <a:pt x="975588" y="623557"/>
                </a:lnTo>
                <a:lnTo>
                  <a:pt x="976383" y="625408"/>
                </a:lnTo>
                <a:lnTo>
                  <a:pt x="977972" y="627259"/>
                </a:lnTo>
                <a:lnTo>
                  <a:pt x="979296" y="629110"/>
                </a:lnTo>
                <a:lnTo>
                  <a:pt x="980886" y="630697"/>
                </a:lnTo>
                <a:lnTo>
                  <a:pt x="983270" y="632283"/>
                </a:lnTo>
                <a:lnTo>
                  <a:pt x="985654" y="633870"/>
                </a:lnTo>
                <a:lnTo>
                  <a:pt x="988567" y="634928"/>
                </a:lnTo>
                <a:lnTo>
                  <a:pt x="992276" y="635985"/>
                </a:lnTo>
                <a:lnTo>
                  <a:pt x="995984" y="636514"/>
                </a:lnTo>
                <a:lnTo>
                  <a:pt x="1000487" y="637308"/>
                </a:lnTo>
                <a:lnTo>
                  <a:pt x="1005520" y="637572"/>
                </a:lnTo>
                <a:lnTo>
                  <a:pt x="1013466" y="636779"/>
                </a:lnTo>
                <a:lnTo>
                  <a:pt x="1023267" y="635985"/>
                </a:lnTo>
                <a:lnTo>
                  <a:pt x="1087899" y="632812"/>
                </a:lnTo>
                <a:lnTo>
                  <a:pt x="1082866" y="645505"/>
                </a:lnTo>
                <a:lnTo>
                  <a:pt x="1077833" y="657405"/>
                </a:lnTo>
                <a:lnTo>
                  <a:pt x="1073330" y="667454"/>
                </a:lnTo>
                <a:lnTo>
                  <a:pt x="1069357" y="676445"/>
                </a:lnTo>
                <a:lnTo>
                  <a:pt x="1065384" y="684114"/>
                </a:lnTo>
                <a:lnTo>
                  <a:pt x="1061940" y="690461"/>
                </a:lnTo>
                <a:lnTo>
                  <a:pt x="1058762" y="696014"/>
                </a:lnTo>
                <a:lnTo>
                  <a:pt x="1056378" y="700245"/>
                </a:lnTo>
                <a:lnTo>
                  <a:pt x="1053729" y="703947"/>
                </a:lnTo>
                <a:lnTo>
                  <a:pt x="1051875" y="706856"/>
                </a:lnTo>
                <a:lnTo>
                  <a:pt x="1048696" y="710823"/>
                </a:lnTo>
                <a:lnTo>
                  <a:pt x="1047107" y="712409"/>
                </a:lnTo>
                <a:lnTo>
                  <a:pt x="1046312" y="712674"/>
                </a:lnTo>
                <a:lnTo>
                  <a:pt x="1031743" y="721136"/>
                </a:lnTo>
                <a:lnTo>
                  <a:pt x="1017705" y="729069"/>
                </a:lnTo>
                <a:lnTo>
                  <a:pt x="1003931" y="736209"/>
                </a:lnTo>
                <a:lnTo>
                  <a:pt x="990157" y="743349"/>
                </a:lnTo>
                <a:lnTo>
                  <a:pt x="976647" y="749960"/>
                </a:lnTo>
                <a:lnTo>
                  <a:pt x="963668" y="756307"/>
                </a:lnTo>
                <a:lnTo>
                  <a:pt x="950689" y="761860"/>
                </a:lnTo>
                <a:lnTo>
                  <a:pt x="937974" y="767414"/>
                </a:lnTo>
                <a:lnTo>
                  <a:pt x="925260" y="772438"/>
                </a:lnTo>
                <a:lnTo>
                  <a:pt x="913340" y="777462"/>
                </a:lnTo>
                <a:lnTo>
                  <a:pt x="889501" y="786454"/>
                </a:lnTo>
                <a:lnTo>
                  <a:pt x="866985" y="794651"/>
                </a:lnTo>
                <a:lnTo>
                  <a:pt x="846060" y="802320"/>
                </a:lnTo>
                <a:lnTo>
                  <a:pt x="814538" y="813427"/>
                </a:lnTo>
                <a:lnTo>
                  <a:pt x="800235" y="818716"/>
                </a:lnTo>
                <a:lnTo>
                  <a:pt x="786725" y="824533"/>
                </a:lnTo>
                <a:lnTo>
                  <a:pt x="774276" y="829822"/>
                </a:lnTo>
                <a:lnTo>
                  <a:pt x="768713" y="832731"/>
                </a:lnTo>
                <a:lnTo>
                  <a:pt x="763151" y="835640"/>
                </a:lnTo>
                <a:lnTo>
                  <a:pt x="757853" y="838813"/>
                </a:lnTo>
                <a:lnTo>
                  <a:pt x="752555" y="841722"/>
                </a:lnTo>
                <a:lnTo>
                  <a:pt x="748052" y="844896"/>
                </a:lnTo>
                <a:lnTo>
                  <a:pt x="743814" y="848333"/>
                </a:lnTo>
                <a:lnTo>
                  <a:pt x="740106" y="851242"/>
                </a:lnTo>
                <a:lnTo>
                  <a:pt x="736397" y="854944"/>
                </a:lnTo>
                <a:lnTo>
                  <a:pt x="732159" y="859704"/>
                </a:lnTo>
                <a:lnTo>
                  <a:pt x="727921" y="865522"/>
                </a:lnTo>
                <a:lnTo>
                  <a:pt x="723153" y="871869"/>
                </a:lnTo>
                <a:lnTo>
                  <a:pt x="718385" y="879273"/>
                </a:lnTo>
                <a:lnTo>
                  <a:pt x="713088" y="886942"/>
                </a:lnTo>
                <a:lnTo>
                  <a:pt x="707790" y="895933"/>
                </a:lnTo>
                <a:lnTo>
                  <a:pt x="701698" y="905717"/>
                </a:lnTo>
                <a:lnTo>
                  <a:pt x="695605" y="916559"/>
                </a:lnTo>
                <a:lnTo>
                  <a:pt x="682626" y="940095"/>
                </a:lnTo>
                <a:lnTo>
                  <a:pt x="668587" y="967068"/>
                </a:lnTo>
                <a:lnTo>
                  <a:pt x="653489" y="996950"/>
                </a:lnTo>
                <a:lnTo>
                  <a:pt x="568461" y="864464"/>
                </a:lnTo>
                <a:lnTo>
                  <a:pt x="538264" y="817393"/>
                </a:lnTo>
                <a:lnTo>
                  <a:pt x="524490" y="795445"/>
                </a:lnTo>
                <a:lnTo>
                  <a:pt x="449263" y="667190"/>
                </a:lnTo>
                <a:lnTo>
                  <a:pt x="455090" y="646563"/>
                </a:lnTo>
                <a:lnTo>
                  <a:pt x="462242" y="619061"/>
                </a:lnTo>
                <a:lnTo>
                  <a:pt x="470189" y="587063"/>
                </a:lnTo>
                <a:lnTo>
                  <a:pt x="478135" y="552157"/>
                </a:lnTo>
                <a:lnTo>
                  <a:pt x="486082" y="517251"/>
                </a:lnTo>
                <a:lnTo>
                  <a:pt x="493499" y="483931"/>
                </a:lnTo>
                <a:lnTo>
                  <a:pt x="499591" y="454049"/>
                </a:lnTo>
                <a:lnTo>
                  <a:pt x="501975" y="441355"/>
                </a:lnTo>
                <a:lnTo>
                  <a:pt x="503829" y="429984"/>
                </a:lnTo>
                <a:lnTo>
                  <a:pt x="505418" y="421522"/>
                </a:lnTo>
                <a:lnTo>
                  <a:pt x="507273" y="412267"/>
                </a:lnTo>
                <a:lnTo>
                  <a:pt x="509392" y="402482"/>
                </a:lnTo>
                <a:lnTo>
                  <a:pt x="512040" y="392433"/>
                </a:lnTo>
                <a:lnTo>
                  <a:pt x="514689" y="381856"/>
                </a:lnTo>
                <a:lnTo>
                  <a:pt x="517868" y="370749"/>
                </a:lnTo>
                <a:lnTo>
                  <a:pt x="521047" y="359907"/>
                </a:lnTo>
                <a:lnTo>
                  <a:pt x="524755" y="348536"/>
                </a:lnTo>
                <a:lnTo>
                  <a:pt x="528198" y="337694"/>
                </a:lnTo>
                <a:lnTo>
                  <a:pt x="531907" y="326852"/>
                </a:lnTo>
                <a:lnTo>
                  <a:pt x="535880" y="315745"/>
                </a:lnTo>
                <a:lnTo>
                  <a:pt x="540118" y="305432"/>
                </a:lnTo>
                <a:lnTo>
                  <a:pt x="544356" y="295383"/>
                </a:lnTo>
                <a:lnTo>
                  <a:pt x="548330" y="286127"/>
                </a:lnTo>
                <a:lnTo>
                  <a:pt x="552568" y="277136"/>
                </a:lnTo>
                <a:lnTo>
                  <a:pt x="556806" y="268939"/>
                </a:lnTo>
                <a:lnTo>
                  <a:pt x="625411" y="153641"/>
                </a:lnTo>
                <a:lnTo>
                  <a:pt x="702757" y="24329"/>
                </a:lnTo>
                <a:lnTo>
                  <a:pt x="705671" y="19304"/>
                </a:lnTo>
                <a:lnTo>
                  <a:pt x="709379" y="15073"/>
                </a:lnTo>
                <a:lnTo>
                  <a:pt x="713352" y="11107"/>
                </a:lnTo>
                <a:lnTo>
                  <a:pt x="717591" y="7933"/>
                </a:lnTo>
                <a:lnTo>
                  <a:pt x="722094" y="5024"/>
                </a:lnTo>
                <a:lnTo>
                  <a:pt x="727126" y="2909"/>
                </a:lnTo>
                <a:lnTo>
                  <a:pt x="729246" y="1587"/>
                </a:lnTo>
                <a:lnTo>
                  <a:pt x="731894" y="1058"/>
                </a:lnTo>
                <a:lnTo>
                  <a:pt x="734278" y="529"/>
                </a:lnTo>
                <a:lnTo>
                  <a:pt x="736927" y="265"/>
                </a:lnTo>
                <a:lnTo>
                  <a:pt x="740371" y="0"/>
                </a:lnTo>
                <a:close/>
              </a:path>
            </a:pathLst>
          </a:custGeom>
          <a:solidFill>
            <a:srgbClr val="3479A9"/>
          </a:solidFill>
          <a:ln>
            <a:noFill/>
          </a:ln>
        </p:spPr>
        <p:txBody>
          <a:bodyPr/>
          <a:lstStyle/>
          <a:p>
            <a:endParaRPr lang="zh-CN" altLang="en-US" sz="1013"/>
          </a:p>
        </p:txBody>
      </p:sp>
      <p:sp>
        <p:nvSpPr>
          <p:cNvPr id="72" name="KSO_Shape"/>
          <p:cNvSpPr>
            <a:spLocks noChangeArrowheads="1"/>
          </p:cNvSpPr>
          <p:nvPr/>
        </p:nvSpPr>
        <p:spPr bwMode="auto">
          <a:xfrm>
            <a:off x="2210061" y="3563070"/>
            <a:ext cx="118790" cy="124447"/>
          </a:xfrm>
          <a:custGeom>
            <a:avLst/>
            <a:gdLst>
              <a:gd name="T0" fmla="*/ 8894 w 2162175"/>
              <a:gd name="T1" fmla="*/ 8089 h 2276475"/>
              <a:gd name="T2" fmla="*/ 9357 w 2162175"/>
              <a:gd name="T3" fmla="*/ 8673 h 2276475"/>
              <a:gd name="T4" fmla="*/ 12809 w 2162175"/>
              <a:gd name="T5" fmla="*/ 12554 h 2276475"/>
              <a:gd name="T6" fmla="*/ 12774 w 2162175"/>
              <a:gd name="T7" fmla="*/ 13253 h 2276475"/>
              <a:gd name="T8" fmla="*/ 11866 w 2162175"/>
              <a:gd name="T9" fmla="*/ 13707 h 2276475"/>
              <a:gd name="T10" fmla="*/ 7908 w 2162175"/>
              <a:gd name="T11" fmla="*/ 10250 h 2276475"/>
              <a:gd name="T12" fmla="*/ 7274 w 2162175"/>
              <a:gd name="T13" fmla="*/ 9847 h 2276475"/>
              <a:gd name="T14" fmla="*/ 7000 w 2162175"/>
              <a:gd name="T15" fmla="*/ 9148 h 2276475"/>
              <a:gd name="T16" fmla="*/ 7206 w 2162175"/>
              <a:gd name="T17" fmla="*/ 8415 h 2276475"/>
              <a:gd name="T18" fmla="*/ 7796 w 2162175"/>
              <a:gd name="T19" fmla="*/ 7958 h 2276475"/>
              <a:gd name="T20" fmla="*/ 7578 w 2162175"/>
              <a:gd name="T21" fmla="*/ 6752 h 2276475"/>
              <a:gd name="T22" fmla="*/ 6318 w 2162175"/>
              <a:gd name="T23" fmla="*/ 7548 h 2276475"/>
              <a:gd name="T24" fmla="*/ 5771 w 2162175"/>
              <a:gd name="T25" fmla="*/ 8944 h 2276475"/>
              <a:gd name="T26" fmla="*/ 6130 w 2162175"/>
              <a:gd name="T27" fmla="*/ 10329 h 2276475"/>
              <a:gd name="T28" fmla="*/ 7179 w 2162175"/>
              <a:gd name="T29" fmla="*/ 11241 h 2276475"/>
              <a:gd name="T30" fmla="*/ 12315 w 2162175"/>
              <a:gd name="T31" fmla="*/ 15712 h 2276475"/>
              <a:gd name="T32" fmla="*/ 13301 w 2162175"/>
              <a:gd name="T33" fmla="*/ 15927 h 2276475"/>
              <a:gd name="T34" fmla="*/ 14225 w 2162175"/>
              <a:gd name="T35" fmla="*/ 15526 h 2276475"/>
              <a:gd name="T36" fmla="*/ 15062 w 2162175"/>
              <a:gd name="T37" fmla="*/ 14375 h 2276475"/>
              <a:gd name="T38" fmla="*/ 14988 w 2162175"/>
              <a:gd name="T39" fmla="*/ 13396 h 2276475"/>
              <a:gd name="T40" fmla="*/ 10499 w 2162175"/>
              <a:gd name="T41" fmla="*/ 8417 h 2276475"/>
              <a:gd name="T42" fmla="*/ 9733 w 2162175"/>
              <a:gd name="T43" fmla="*/ 7241 h 2276475"/>
              <a:gd name="T44" fmla="*/ 8413 w 2162175"/>
              <a:gd name="T45" fmla="*/ 6690 h 2276475"/>
              <a:gd name="T46" fmla="*/ 8130 w 2162175"/>
              <a:gd name="T47" fmla="*/ 148 h 2276475"/>
              <a:gd name="T48" fmla="*/ 9440 w 2162175"/>
              <a:gd name="T49" fmla="*/ 737 h 2276475"/>
              <a:gd name="T50" fmla="*/ 11084 w 2162175"/>
              <a:gd name="T51" fmla="*/ 2340 h 2276475"/>
              <a:gd name="T52" fmla="*/ 12095 w 2162175"/>
              <a:gd name="T53" fmla="*/ 4121 h 2276475"/>
              <a:gd name="T54" fmla="*/ 13089 w 2162175"/>
              <a:gd name="T55" fmla="*/ 7220 h 2276475"/>
              <a:gd name="T56" fmla="*/ 18146 w 2162175"/>
              <a:gd name="T57" fmla="*/ 14555 h 2276475"/>
              <a:gd name="T58" fmla="*/ 18491 w 2162175"/>
              <a:gd name="T59" fmla="*/ 16110 h 2276475"/>
              <a:gd name="T60" fmla="*/ 17833 w 2162175"/>
              <a:gd name="T61" fmla="*/ 17589 h 2276475"/>
              <a:gd name="T62" fmla="*/ 15665 w 2162175"/>
              <a:gd name="T63" fmla="*/ 19214 h 2276475"/>
              <a:gd name="T64" fmla="*/ 14070 w 2162175"/>
              <a:gd name="T65" fmla="*/ 19101 h 2276475"/>
              <a:gd name="T66" fmla="*/ 4239 w 2162175"/>
              <a:gd name="T67" fmla="*/ 9584 h 2276475"/>
              <a:gd name="T68" fmla="*/ 3505 w 2162175"/>
              <a:gd name="T69" fmla="*/ 7736 h 2276475"/>
              <a:gd name="T70" fmla="*/ 3579 w 2162175"/>
              <a:gd name="T71" fmla="*/ 6445 h 2276475"/>
              <a:gd name="T72" fmla="*/ 4842 w 2162175"/>
              <a:gd name="T73" fmla="*/ 4914 h 2276475"/>
              <a:gd name="T74" fmla="*/ 5595 w 2162175"/>
              <a:gd name="T75" fmla="*/ 4492 h 2276475"/>
              <a:gd name="T76" fmla="*/ 6989 w 2162175"/>
              <a:gd name="T77" fmla="*/ 4465 h 2276475"/>
              <a:gd name="T78" fmla="*/ 8820 w 2162175"/>
              <a:gd name="T79" fmla="*/ 5251 h 2276475"/>
              <a:gd name="T80" fmla="*/ 10152 w 2162175"/>
              <a:gd name="T81" fmla="*/ 4955 h 2276475"/>
              <a:gd name="T82" fmla="*/ 9519 w 2162175"/>
              <a:gd name="T83" fmla="*/ 3341 h 2276475"/>
              <a:gd name="T84" fmla="*/ 8483 w 2162175"/>
              <a:gd name="T85" fmla="*/ 2085 h 2276475"/>
              <a:gd name="T86" fmla="*/ 6994 w 2162175"/>
              <a:gd name="T87" fmla="*/ 1498 h 2276475"/>
              <a:gd name="T88" fmla="*/ 5220 w 2162175"/>
              <a:gd name="T89" fmla="*/ 1773 h 2276475"/>
              <a:gd name="T90" fmla="*/ 3592 w 2162175"/>
              <a:gd name="T91" fmla="*/ 2711 h 2276475"/>
              <a:gd name="T92" fmla="*/ 2359 w 2162175"/>
              <a:gd name="T93" fmla="*/ 4115 h 2276475"/>
              <a:gd name="T94" fmla="*/ 1614 w 2162175"/>
              <a:gd name="T95" fmla="*/ 5759 h 2276475"/>
              <a:gd name="T96" fmla="*/ 1340 w 2162175"/>
              <a:gd name="T97" fmla="*/ 7437 h 2276475"/>
              <a:gd name="T98" fmla="*/ 1622 w 2162175"/>
              <a:gd name="T99" fmla="*/ 10063 h 2276475"/>
              <a:gd name="T100" fmla="*/ 2418 w 2162175"/>
              <a:gd name="T101" fmla="*/ 12282 h 2276475"/>
              <a:gd name="T102" fmla="*/ 2802 w 2162175"/>
              <a:gd name="T103" fmla="*/ 13283 h 2276475"/>
              <a:gd name="T104" fmla="*/ 2622 w 2162175"/>
              <a:gd name="T105" fmla="*/ 13780 h 2276475"/>
              <a:gd name="T106" fmla="*/ 2158 w 2162175"/>
              <a:gd name="T107" fmla="*/ 14081 h 2276475"/>
              <a:gd name="T108" fmla="*/ 1619 w 2162175"/>
              <a:gd name="T109" fmla="*/ 14052 h 2276475"/>
              <a:gd name="T110" fmla="*/ 1201 w 2162175"/>
              <a:gd name="T111" fmla="*/ 13708 h 2276475"/>
              <a:gd name="T112" fmla="*/ 478 w 2162175"/>
              <a:gd name="T113" fmla="*/ 11577 h 2276475"/>
              <a:gd name="T114" fmla="*/ 11 w 2162175"/>
              <a:gd name="T115" fmla="*/ 8624 h 2276475"/>
              <a:gd name="T116" fmla="*/ 139 w 2162175"/>
              <a:gd name="T117" fmla="*/ 6466 h 2276475"/>
              <a:gd name="T118" fmla="*/ 723 w 2162175"/>
              <a:gd name="T119" fmla="*/ 4484 h 2276475"/>
              <a:gd name="T120" fmla="*/ 1867 w 2162175"/>
              <a:gd name="T121" fmla="*/ 2598 h 2276475"/>
              <a:gd name="T122" fmla="*/ 3579 w 2162175"/>
              <a:gd name="T123" fmla="*/ 1071 h 2276475"/>
              <a:gd name="T124" fmla="*/ 5750 w 2162175"/>
              <a:gd name="T125" fmla="*/ 137 h 2276475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2162175" h="2276475">
                <a:moveTo>
                  <a:pt x="959868" y="930275"/>
                </a:moveTo>
                <a:lnTo>
                  <a:pt x="967173" y="930592"/>
                </a:lnTo>
                <a:lnTo>
                  <a:pt x="974479" y="931227"/>
                </a:lnTo>
                <a:lnTo>
                  <a:pt x="981467" y="932178"/>
                </a:lnTo>
                <a:lnTo>
                  <a:pt x="988138" y="933130"/>
                </a:lnTo>
                <a:lnTo>
                  <a:pt x="995126" y="935033"/>
                </a:lnTo>
                <a:lnTo>
                  <a:pt x="1002114" y="936936"/>
                </a:lnTo>
                <a:lnTo>
                  <a:pt x="1008785" y="939157"/>
                </a:lnTo>
                <a:lnTo>
                  <a:pt x="1014820" y="941695"/>
                </a:lnTo>
                <a:lnTo>
                  <a:pt x="1021491" y="944549"/>
                </a:lnTo>
                <a:lnTo>
                  <a:pt x="1027209" y="947404"/>
                </a:lnTo>
                <a:lnTo>
                  <a:pt x="1033561" y="951211"/>
                </a:lnTo>
                <a:lnTo>
                  <a:pt x="1039279" y="954700"/>
                </a:lnTo>
                <a:lnTo>
                  <a:pt x="1044679" y="958824"/>
                </a:lnTo>
                <a:lnTo>
                  <a:pt x="1050079" y="962630"/>
                </a:lnTo>
                <a:lnTo>
                  <a:pt x="1055479" y="967071"/>
                </a:lnTo>
                <a:lnTo>
                  <a:pt x="1059926" y="971829"/>
                </a:lnTo>
                <a:lnTo>
                  <a:pt x="1064691" y="976905"/>
                </a:lnTo>
                <a:lnTo>
                  <a:pt x="1069138" y="981980"/>
                </a:lnTo>
                <a:lnTo>
                  <a:pt x="1073585" y="987373"/>
                </a:lnTo>
                <a:lnTo>
                  <a:pt x="1077714" y="993082"/>
                </a:lnTo>
                <a:lnTo>
                  <a:pt x="1081208" y="998792"/>
                </a:lnTo>
                <a:lnTo>
                  <a:pt x="1084385" y="1004502"/>
                </a:lnTo>
                <a:lnTo>
                  <a:pt x="1087879" y="1010846"/>
                </a:lnTo>
                <a:lnTo>
                  <a:pt x="1090738" y="1016873"/>
                </a:lnTo>
                <a:lnTo>
                  <a:pt x="1093279" y="1023534"/>
                </a:lnTo>
                <a:lnTo>
                  <a:pt x="1095503" y="1030196"/>
                </a:lnTo>
                <a:lnTo>
                  <a:pt x="1097408" y="1036540"/>
                </a:lnTo>
                <a:lnTo>
                  <a:pt x="1098679" y="1043518"/>
                </a:lnTo>
                <a:lnTo>
                  <a:pt x="1100267" y="1050497"/>
                </a:lnTo>
                <a:lnTo>
                  <a:pt x="1100902" y="1057793"/>
                </a:lnTo>
                <a:lnTo>
                  <a:pt x="1101538" y="1065089"/>
                </a:lnTo>
                <a:lnTo>
                  <a:pt x="1101538" y="1072384"/>
                </a:lnTo>
                <a:lnTo>
                  <a:pt x="1101538" y="1075239"/>
                </a:lnTo>
                <a:lnTo>
                  <a:pt x="1101220" y="1078094"/>
                </a:lnTo>
                <a:lnTo>
                  <a:pt x="1100585" y="1084121"/>
                </a:lnTo>
                <a:lnTo>
                  <a:pt x="1487796" y="1470798"/>
                </a:lnTo>
                <a:lnTo>
                  <a:pt x="1492560" y="1476191"/>
                </a:lnTo>
                <a:lnTo>
                  <a:pt x="1496690" y="1481584"/>
                </a:lnTo>
                <a:lnTo>
                  <a:pt x="1500184" y="1487293"/>
                </a:lnTo>
                <a:lnTo>
                  <a:pt x="1503043" y="1493637"/>
                </a:lnTo>
                <a:lnTo>
                  <a:pt x="1505266" y="1500299"/>
                </a:lnTo>
                <a:lnTo>
                  <a:pt x="1506854" y="1506643"/>
                </a:lnTo>
                <a:lnTo>
                  <a:pt x="1507807" y="1513304"/>
                </a:lnTo>
                <a:lnTo>
                  <a:pt x="1508125" y="1519966"/>
                </a:lnTo>
                <a:lnTo>
                  <a:pt x="1507807" y="1526310"/>
                </a:lnTo>
                <a:lnTo>
                  <a:pt x="1506854" y="1533289"/>
                </a:lnTo>
                <a:lnTo>
                  <a:pt x="1505266" y="1539633"/>
                </a:lnTo>
                <a:lnTo>
                  <a:pt x="1503043" y="1545977"/>
                </a:lnTo>
                <a:lnTo>
                  <a:pt x="1500184" y="1552321"/>
                </a:lnTo>
                <a:lnTo>
                  <a:pt x="1496690" y="1558031"/>
                </a:lnTo>
                <a:lnTo>
                  <a:pt x="1492560" y="1564058"/>
                </a:lnTo>
                <a:lnTo>
                  <a:pt x="1487796" y="1569133"/>
                </a:lnTo>
                <a:lnTo>
                  <a:pt x="1455713" y="1601171"/>
                </a:lnTo>
                <a:lnTo>
                  <a:pt x="1450631" y="1605929"/>
                </a:lnTo>
                <a:lnTo>
                  <a:pt x="1444913" y="1609736"/>
                </a:lnTo>
                <a:lnTo>
                  <a:pt x="1438878" y="1612908"/>
                </a:lnTo>
                <a:lnTo>
                  <a:pt x="1432843" y="1616080"/>
                </a:lnTo>
                <a:lnTo>
                  <a:pt x="1426490" y="1617666"/>
                </a:lnTo>
                <a:lnTo>
                  <a:pt x="1419819" y="1619569"/>
                </a:lnTo>
                <a:lnTo>
                  <a:pt x="1413149" y="1620204"/>
                </a:lnTo>
                <a:lnTo>
                  <a:pt x="1406478" y="1620838"/>
                </a:lnTo>
                <a:lnTo>
                  <a:pt x="1399490" y="1620204"/>
                </a:lnTo>
                <a:lnTo>
                  <a:pt x="1393137" y="1619569"/>
                </a:lnTo>
                <a:lnTo>
                  <a:pt x="1386467" y="1617666"/>
                </a:lnTo>
                <a:lnTo>
                  <a:pt x="1379796" y="1616080"/>
                </a:lnTo>
                <a:lnTo>
                  <a:pt x="1373761" y="1612908"/>
                </a:lnTo>
                <a:lnTo>
                  <a:pt x="1367725" y="1609736"/>
                </a:lnTo>
                <a:lnTo>
                  <a:pt x="1362325" y="1605929"/>
                </a:lnTo>
                <a:lnTo>
                  <a:pt x="1357243" y="1601171"/>
                </a:lnTo>
                <a:lnTo>
                  <a:pt x="968762" y="1213225"/>
                </a:lnTo>
                <a:lnTo>
                  <a:pt x="964315" y="1213542"/>
                </a:lnTo>
                <a:lnTo>
                  <a:pt x="959868" y="1213860"/>
                </a:lnTo>
                <a:lnTo>
                  <a:pt x="952562" y="1213860"/>
                </a:lnTo>
                <a:lnTo>
                  <a:pt x="945256" y="1213225"/>
                </a:lnTo>
                <a:lnTo>
                  <a:pt x="937950" y="1212591"/>
                </a:lnTo>
                <a:lnTo>
                  <a:pt x="930962" y="1211005"/>
                </a:lnTo>
                <a:lnTo>
                  <a:pt x="923973" y="1209736"/>
                </a:lnTo>
                <a:lnTo>
                  <a:pt x="917621" y="1207833"/>
                </a:lnTo>
                <a:lnTo>
                  <a:pt x="910950" y="1205295"/>
                </a:lnTo>
                <a:lnTo>
                  <a:pt x="904279" y="1203074"/>
                </a:lnTo>
                <a:lnTo>
                  <a:pt x="898244" y="1200220"/>
                </a:lnTo>
                <a:lnTo>
                  <a:pt x="891891" y="1196730"/>
                </a:lnTo>
                <a:lnTo>
                  <a:pt x="886174" y="1193558"/>
                </a:lnTo>
                <a:lnTo>
                  <a:pt x="880456" y="1190069"/>
                </a:lnTo>
                <a:lnTo>
                  <a:pt x="874738" y="1185945"/>
                </a:lnTo>
                <a:lnTo>
                  <a:pt x="869338" y="1181504"/>
                </a:lnTo>
                <a:lnTo>
                  <a:pt x="864256" y="1177381"/>
                </a:lnTo>
                <a:lnTo>
                  <a:pt x="859174" y="1172622"/>
                </a:lnTo>
                <a:lnTo>
                  <a:pt x="854409" y="1167864"/>
                </a:lnTo>
                <a:lnTo>
                  <a:pt x="849962" y="1162155"/>
                </a:lnTo>
                <a:lnTo>
                  <a:pt x="846150" y="1157079"/>
                </a:lnTo>
                <a:lnTo>
                  <a:pt x="842021" y="1151369"/>
                </a:lnTo>
                <a:lnTo>
                  <a:pt x="838527" y="1145977"/>
                </a:lnTo>
                <a:lnTo>
                  <a:pt x="834715" y="1139633"/>
                </a:lnTo>
                <a:lnTo>
                  <a:pt x="831856" y="1133923"/>
                </a:lnTo>
                <a:lnTo>
                  <a:pt x="828997" y="1127262"/>
                </a:lnTo>
                <a:lnTo>
                  <a:pt x="826456" y="1121235"/>
                </a:lnTo>
                <a:lnTo>
                  <a:pt x="824233" y="1114573"/>
                </a:lnTo>
                <a:lnTo>
                  <a:pt x="822009" y="1107595"/>
                </a:lnTo>
                <a:lnTo>
                  <a:pt x="820421" y="1100616"/>
                </a:lnTo>
                <a:lnTo>
                  <a:pt x="819468" y="1093955"/>
                </a:lnTo>
                <a:lnTo>
                  <a:pt x="818197" y="1086976"/>
                </a:lnTo>
                <a:lnTo>
                  <a:pt x="817880" y="1079680"/>
                </a:lnTo>
                <a:lnTo>
                  <a:pt x="817562" y="1072384"/>
                </a:lnTo>
                <a:lnTo>
                  <a:pt x="817880" y="1065089"/>
                </a:lnTo>
                <a:lnTo>
                  <a:pt x="818197" y="1057793"/>
                </a:lnTo>
                <a:lnTo>
                  <a:pt x="819468" y="1050497"/>
                </a:lnTo>
                <a:lnTo>
                  <a:pt x="820421" y="1043518"/>
                </a:lnTo>
                <a:lnTo>
                  <a:pt x="822009" y="1036540"/>
                </a:lnTo>
                <a:lnTo>
                  <a:pt x="824233" y="1030196"/>
                </a:lnTo>
                <a:lnTo>
                  <a:pt x="826456" y="1023534"/>
                </a:lnTo>
                <a:lnTo>
                  <a:pt x="828997" y="1016873"/>
                </a:lnTo>
                <a:lnTo>
                  <a:pt x="831856" y="1010846"/>
                </a:lnTo>
                <a:lnTo>
                  <a:pt x="834715" y="1004502"/>
                </a:lnTo>
                <a:lnTo>
                  <a:pt x="838527" y="998792"/>
                </a:lnTo>
                <a:lnTo>
                  <a:pt x="842021" y="993082"/>
                </a:lnTo>
                <a:lnTo>
                  <a:pt x="846150" y="987373"/>
                </a:lnTo>
                <a:lnTo>
                  <a:pt x="849962" y="981980"/>
                </a:lnTo>
                <a:lnTo>
                  <a:pt x="854409" y="976905"/>
                </a:lnTo>
                <a:lnTo>
                  <a:pt x="859174" y="971829"/>
                </a:lnTo>
                <a:lnTo>
                  <a:pt x="864256" y="967071"/>
                </a:lnTo>
                <a:lnTo>
                  <a:pt x="869338" y="962630"/>
                </a:lnTo>
                <a:lnTo>
                  <a:pt x="874738" y="958824"/>
                </a:lnTo>
                <a:lnTo>
                  <a:pt x="880456" y="954700"/>
                </a:lnTo>
                <a:lnTo>
                  <a:pt x="886174" y="951211"/>
                </a:lnTo>
                <a:lnTo>
                  <a:pt x="891891" y="947404"/>
                </a:lnTo>
                <a:lnTo>
                  <a:pt x="898244" y="944549"/>
                </a:lnTo>
                <a:lnTo>
                  <a:pt x="904279" y="941695"/>
                </a:lnTo>
                <a:lnTo>
                  <a:pt x="910950" y="939157"/>
                </a:lnTo>
                <a:lnTo>
                  <a:pt x="917621" y="936936"/>
                </a:lnTo>
                <a:lnTo>
                  <a:pt x="923973" y="935033"/>
                </a:lnTo>
                <a:lnTo>
                  <a:pt x="930962" y="933130"/>
                </a:lnTo>
                <a:lnTo>
                  <a:pt x="937950" y="932178"/>
                </a:lnTo>
                <a:lnTo>
                  <a:pt x="945256" y="931227"/>
                </a:lnTo>
                <a:lnTo>
                  <a:pt x="952562" y="930592"/>
                </a:lnTo>
                <a:lnTo>
                  <a:pt x="959868" y="930275"/>
                </a:lnTo>
                <a:close/>
                <a:moveTo>
                  <a:pt x="955675" y="788243"/>
                </a:moveTo>
                <a:lnTo>
                  <a:pt x="941070" y="788560"/>
                </a:lnTo>
                <a:lnTo>
                  <a:pt x="927100" y="789512"/>
                </a:lnTo>
                <a:lnTo>
                  <a:pt x="912813" y="791417"/>
                </a:lnTo>
                <a:lnTo>
                  <a:pt x="898843" y="793957"/>
                </a:lnTo>
                <a:lnTo>
                  <a:pt x="885507" y="796814"/>
                </a:lnTo>
                <a:lnTo>
                  <a:pt x="871855" y="800941"/>
                </a:lnTo>
                <a:lnTo>
                  <a:pt x="858837" y="805385"/>
                </a:lnTo>
                <a:lnTo>
                  <a:pt x="846137" y="810464"/>
                </a:lnTo>
                <a:lnTo>
                  <a:pt x="833755" y="815861"/>
                </a:lnTo>
                <a:lnTo>
                  <a:pt x="821690" y="822210"/>
                </a:lnTo>
                <a:lnTo>
                  <a:pt x="809625" y="828877"/>
                </a:lnTo>
                <a:lnTo>
                  <a:pt x="798195" y="836178"/>
                </a:lnTo>
                <a:lnTo>
                  <a:pt x="787400" y="844432"/>
                </a:lnTo>
                <a:lnTo>
                  <a:pt x="776605" y="852686"/>
                </a:lnTo>
                <a:lnTo>
                  <a:pt x="766127" y="861257"/>
                </a:lnTo>
                <a:lnTo>
                  <a:pt x="756285" y="870781"/>
                </a:lnTo>
                <a:lnTo>
                  <a:pt x="747395" y="880622"/>
                </a:lnTo>
                <a:lnTo>
                  <a:pt x="738187" y="890781"/>
                </a:lnTo>
                <a:lnTo>
                  <a:pt x="729933" y="901574"/>
                </a:lnTo>
                <a:lnTo>
                  <a:pt x="721995" y="912368"/>
                </a:lnTo>
                <a:lnTo>
                  <a:pt x="715010" y="924114"/>
                </a:lnTo>
                <a:lnTo>
                  <a:pt x="708025" y="935860"/>
                </a:lnTo>
                <a:lnTo>
                  <a:pt x="701675" y="947923"/>
                </a:lnTo>
                <a:lnTo>
                  <a:pt x="695960" y="960621"/>
                </a:lnTo>
                <a:lnTo>
                  <a:pt x="691197" y="973319"/>
                </a:lnTo>
                <a:lnTo>
                  <a:pt x="686435" y="986335"/>
                </a:lnTo>
                <a:lnTo>
                  <a:pt x="682625" y="999668"/>
                </a:lnTo>
                <a:lnTo>
                  <a:pt x="679450" y="1013319"/>
                </a:lnTo>
                <a:lnTo>
                  <a:pt x="676910" y="1027287"/>
                </a:lnTo>
                <a:lnTo>
                  <a:pt x="675640" y="1041572"/>
                </a:lnTo>
                <a:lnTo>
                  <a:pt x="674370" y="1055540"/>
                </a:lnTo>
                <a:lnTo>
                  <a:pt x="674053" y="1070143"/>
                </a:lnTo>
                <a:lnTo>
                  <a:pt x="674053" y="1083794"/>
                </a:lnTo>
                <a:lnTo>
                  <a:pt x="675005" y="1097127"/>
                </a:lnTo>
                <a:lnTo>
                  <a:pt x="676593" y="1110143"/>
                </a:lnTo>
                <a:lnTo>
                  <a:pt x="678815" y="1123476"/>
                </a:lnTo>
                <a:lnTo>
                  <a:pt x="681673" y="1136174"/>
                </a:lnTo>
                <a:lnTo>
                  <a:pt x="684847" y="1148872"/>
                </a:lnTo>
                <a:lnTo>
                  <a:pt x="688975" y="1161253"/>
                </a:lnTo>
                <a:lnTo>
                  <a:pt x="693420" y="1173316"/>
                </a:lnTo>
                <a:lnTo>
                  <a:pt x="698500" y="1185062"/>
                </a:lnTo>
                <a:lnTo>
                  <a:pt x="703897" y="1196491"/>
                </a:lnTo>
                <a:lnTo>
                  <a:pt x="710247" y="1207919"/>
                </a:lnTo>
                <a:lnTo>
                  <a:pt x="716280" y="1219030"/>
                </a:lnTo>
                <a:lnTo>
                  <a:pt x="723583" y="1229506"/>
                </a:lnTo>
                <a:lnTo>
                  <a:pt x="730885" y="1239982"/>
                </a:lnTo>
                <a:lnTo>
                  <a:pt x="738823" y="1249823"/>
                </a:lnTo>
                <a:lnTo>
                  <a:pt x="747395" y="1259347"/>
                </a:lnTo>
                <a:lnTo>
                  <a:pt x="755650" y="1268553"/>
                </a:lnTo>
                <a:lnTo>
                  <a:pt x="765175" y="1277442"/>
                </a:lnTo>
                <a:lnTo>
                  <a:pt x="774700" y="1286013"/>
                </a:lnTo>
                <a:lnTo>
                  <a:pt x="784543" y="1293632"/>
                </a:lnTo>
                <a:lnTo>
                  <a:pt x="794703" y="1301251"/>
                </a:lnTo>
                <a:lnTo>
                  <a:pt x="805180" y="1308235"/>
                </a:lnTo>
                <a:lnTo>
                  <a:pt x="816293" y="1315219"/>
                </a:lnTo>
                <a:lnTo>
                  <a:pt x="827405" y="1320933"/>
                </a:lnTo>
                <a:lnTo>
                  <a:pt x="838835" y="1326648"/>
                </a:lnTo>
                <a:lnTo>
                  <a:pt x="850900" y="1331727"/>
                </a:lnTo>
                <a:lnTo>
                  <a:pt x="862965" y="1336171"/>
                </a:lnTo>
                <a:lnTo>
                  <a:pt x="875347" y="1340298"/>
                </a:lnTo>
                <a:lnTo>
                  <a:pt x="887730" y="1343473"/>
                </a:lnTo>
                <a:lnTo>
                  <a:pt x="900747" y="1346330"/>
                </a:lnTo>
                <a:lnTo>
                  <a:pt x="913447" y="1348869"/>
                </a:lnTo>
                <a:lnTo>
                  <a:pt x="927100" y="1350457"/>
                </a:lnTo>
                <a:lnTo>
                  <a:pt x="1403033" y="1826323"/>
                </a:lnTo>
                <a:lnTo>
                  <a:pt x="1409383" y="1832989"/>
                </a:lnTo>
                <a:lnTo>
                  <a:pt x="1416367" y="1838704"/>
                </a:lnTo>
                <a:lnTo>
                  <a:pt x="1423670" y="1844100"/>
                </a:lnTo>
                <a:lnTo>
                  <a:pt x="1431290" y="1849180"/>
                </a:lnTo>
                <a:lnTo>
                  <a:pt x="1438910" y="1854259"/>
                </a:lnTo>
                <a:lnTo>
                  <a:pt x="1447165" y="1858703"/>
                </a:lnTo>
                <a:lnTo>
                  <a:pt x="1455103" y="1862830"/>
                </a:lnTo>
                <a:lnTo>
                  <a:pt x="1463357" y="1866322"/>
                </a:lnTo>
                <a:lnTo>
                  <a:pt x="1472247" y="1869814"/>
                </a:lnTo>
                <a:lnTo>
                  <a:pt x="1480820" y="1872671"/>
                </a:lnTo>
                <a:lnTo>
                  <a:pt x="1489710" y="1874894"/>
                </a:lnTo>
                <a:lnTo>
                  <a:pt x="1498917" y="1877116"/>
                </a:lnTo>
                <a:lnTo>
                  <a:pt x="1507807" y="1878386"/>
                </a:lnTo>
                <a:lnTo>
                  <a:pt x="1517015" y="1879655"/>
                </a:lnTo>
                <a:lnTo>
                  <a:pt x="1526540" y="1880290"/>
                </a:lnTo>
                <a:lnTo>
                  <a:pt x="1535747" y="1880608"/>
                </a:lnTo>
                <a:lnTo>
                  <a:pt x="1545273" y="1880290"/>
                </a:lnTo>
                <a:lnTo>
                  <a:pt x="1554163" y="1879655"/>
                </a:lnTo>
                <a:lnTo>
                  <a:pt x="1563687" y="1878386"/>
                </a:lnTo>
                <a:lnTo>
                  <a:pt x="1572895" y="1877116"/>
                </a:lnTo>
                <a:lnTo>
                  <a:pt x="1581785" y="1874894"/>
                </a:lnTo>
                <a:lnTo>
                  <a:pt x="1590675" y="1872671"/>
                </a:lnTo>
                <a:lnTo>
                  <a:pt x="1599565" y="1869814"/>
                </a:lnTo>
                <a:lnTo>
                  <a:pt x="1608137" y="1866322"/>
                </a:lnTo>
                <a:lnTo>
                  <a:pt x="1616710" y="1862830"/>
                </a:lnTo>
                <a:lnTo>
                  <a:pt x="1624647" y="1858703"/>
                </a:lnTo>
                <a:lnTo>
                  <a:pt x="1632585" y="1853941"/>
                </a:lnTo>
                <a:lnTo>
                  <a:pt x="1640205" y="1849180"/>
                </a:lnTo>
                <a:lnTo>
                  <a:pt x="1647825" y="1844100"/>
                </a:lnTo>
                <a:lnTo>
                  <a:pt x="1655127" y="1838704"/>
                </a:lnTo>
                <a:lnTo>
                  <a:pt x="1662113" y="1832355"/>
                </a:lnTo>
                <a:lnTo>
                  <a:pt x="1668780" y="1826323"/>
                </a:lnTo>
                <a:lnTo>
                  <a:pt x="1710373" y="1784736"/>
                </a:lnTo>
                <a:lnTo>
                  <a:pt x="1717040" y="1777752"/>
                </a:lnTo>
                <a:lnTo>
                  <a:pt x="1723390" y="1770451"/>
                </a:lnTo>
                <a:lnTo>
                  <a:pt x="1728787" y="1762832"/>
                </a:lnTo>
                <a:lnTo>
                  <a:pt x="1734185" y="1755213"/>
                </a:lnTo>
                <a:lnTo>
                  <a:pt x="1739265" y="1747276"/>
                </a:lnTo>
                <a:lnTo>
                  <a:pt x="1743710" y="1739340"/>
                </a:lnTo>
                <a:lnTo>
                  <a:pt x="1747837" y="1730769"/>
                </a:lnTo>
                <a:lnTo>
                  <a:pt x="1751330" y="1722515"/>
                </a:lnTo>
                <a:lnTo>
                  <a:pt x="1754823" y="1713944"/>
                </a:lnTo>
                <a:lnTo>
                  <a:pt x="1757680" y="1705372"/>
                </a:lnTo>
                <a:lnTo>
                  <a:pt x="1759903" y="1696483"/>
                </a:lnTo>
                <a:lnTo>
                  <a:pt x="1761490" y="1687912"/>
                </a:lnTo>
                <a:lnTo>
                  <a:pt x="1763395" y="1678706"/>
                </a:lnTo>
                <a:lnTo>
                  <a:pt x="1764665" y="1669500"/>
                </a:lnTo>
                <a:lnTo>
                  <a:pt x="1764983" y="1660928"/>
                </a:lnTo>
                <a:lnTo>
                  <a:pt x="1765300" y="1651722"/>
                </a:lnTo>
                <a:lnTo>
                  <a:pt x="1764983" y="1642516"/>
                </a:lnTo>
                <a:lnTo>
                  <a:pt x="1764665" y="1633945"/>
                </a:lnTo>
                <a:lnTo>
                  <a:pt x="1763395" y="1624738"/>
                </a:lnTo>
                <a:lnTo>
                  <a:pt x="1761490" y="1616167"/>
                </a:lnTo>
                <a:lnTo>
                  <a:pt x="1759903" y="1606961"/>
                </a:lnTo>
                <a:lnTo>
                  <a:pt x="1757680" y="1598072"/>
                </a:lnTo>
                <a:lnTo>
                  <a:pt x="1754823" y="1589501"/>
                </a:lnTo>
                <a:lnTo>
                  <a:pt x="1751330" y="1580930"/>
                </a:lnTo>
                <a:lnTo>
                  <a:pt x="1747837" y="1572676"/>
                </a:lnTo>
                <a:lnTo>
                  <a:pt x="1743710" y="1564422"/>
                </a:lnTo>
                <a:lnTo>
                  <a:pt x="1739265" y="1556168"/>
                </a:lnTo>
                <a:lnTo>
                  <a:pt x="1734185" y="1548232"/>
                </a:lnTo>
                <a:lnTo>
                  <a:pt x="1728787" y="1540613"/>
                </a:lnTo>
                <a:lnTo>
                  <a:pt x="1723390" y="1533311"/>
                </a:lnTo>
                <a:lnTo>
                  <a:pt x="1717040" y="1526010"/>
                </a:lnTo>
                <a:lnTo>
                  <a:pt x="1710373" y="1519026"/>
                </a:lnTo>
                <a:lnTo>
                  <a:pt x="1236663" y="1045699"/>
                </a:lnTo>
                <a:lnTo>
                  <a:pt x="1235393" y="1032366"/>
                </a:lnTo>
                <a:lnTo>
                  <a:pt x="1233170" y="1019350"/>
                </a:lnTo>
                <a:lnTo>
                  <a:pt x="1230313" y="1006017"/>
                </a:lnTo>
                <a:lnTo>
                  <a:pt x="1226820" y="993319"/>
                </a:lnTo>
                <a:lnTo>
                  <a:pt x="1223327" y="980621"/>
                </a:lnTo>
                <a:lnTo>
                  <a:pt x="1218883" y="968557"/>
                </a:lnTo>
                <a:lnTo>
                  <a:pt x="1213803" y="956494"/>
                </a:lnTo>
                <a:lnTo>
                  <a:pt x="1208405" y="944431"/>
                </a:lnTo>
                <a:lnTo>
                  <a:pt x="1202055" y="933320"/>
                </a:lnTo>
                <a:lnTo>
                  <a:pt x="1195705" y="922209"/>
                </a:lnTo>
                <a:lnTo>
                  <a:pt x="1188720" y="911415"/>
                </a:lnTo>
                <a:lnTo>
                  <a:pt x="1181100" y="900622"/>
                </a:lnTo>
                <a:lnTo>
                  <a:pt x="1173480" y="890781"/>
                </a:lnTo>
                <a:lnTo>
                  <a:pt x="1164907" y="880940"/>
                </a:lnTo>
                <a:lnTo>
                  <a:pt x="1156017" y="871733"/>
                </a:lnTo>
                <a:lnTo>
                  <a:pt x="1146810" y="862845"/>
                </a:lnTo>
                <a:lnTo>
                  <a:pt x="1137285" y="854591"/>
                </a:lnTo>
                <a:lnTo>
                  <a:pt x="1127125" y="846337"/>
                </a:lnTo>
                <a:lnTo>
                  <a:pt x="1116965" y="838718"/>
                </a:lnTo>
                <a:lnTo>
                  <a:pt x="1105853" y="831417"/>
                </a:lnTo>
                <a:lnTo>
                  <a:pt x="1095057" y="825067"/>
                </a:lnTo>
                <a:lnTo>
                  <a:pt x="1083627" y="818718"/>
                </a:lnTo>
                <a:lnTo>
                  <a:pt x="1071880" y="813322"/>
                </a:lnTo>
                <a:lnTo>
                  <a:pt x="1060133" y="808242"/>
                </a:lnTo>
                <a:lnTo>
                  <a:pt x="1048067" y="803480"/>
                </a:lnTo>
                <a:lnTo>
                  <a:pt x="1035367" y="799354"/>
                </a:lnTo>
                <a:lnTo>
                  <a:pt x="1022350" y="796179"/>
                </a:lnTo>
                <a:lnTo>
                  <a:pt x="1009650" y="793322"/>
                </a:lnTo>
                <a:lnTo>
                  <a:pt x="996633" y="791100"/>
                </a:lnTo>
                <a:lnTo>
                  <a:pt x="982980" y="789512"/>
                </a:lnTo>
                <a:lnTo>
                  <a:pt x="969645" y="788560"/>
                </a:lnTo>
                <a:lnTo>
                  <a:pt x="955675" y="788243"/>
                </a:lnTo>
                <a:close/>
                <a:moveTo>
                  <a:pt x="802640" y="0"/>
                </a:moveTo>
                <a:lnTo>
                  <a:pt x="825183" y="317"/>
                </a:lnTo>
                <a:lnTo>
                  <a:pt x="848360" y="952"/>
                </a:lnTo>
                <a:lnTo>
                  <a:pt x="871220" y="2857"/>
                </a:lnTo>
                <a:lnTo>
                  <a:pt x="882650" y="4127"/>
                </a:lnTo>
                <a:lnTo>
                  <a:pt x="894080" y="5714"/>
                </a:lnTo>
                <a:lnTo>
                  <a:pt x="905510" y="7301"/>
                </a:lnTo>
                <a:lnTo>
                  <a:pt x="916305" y="9524"/>
                </a:lnTo>
                <a:lnTo>
                  <a:pt x="927735" y="12063"/>
                </a:lnTo>
                <a:lnTo>
                  <a:pt x="938847" y="14603"/>
                </a:lnTo>
                <a:lnTo>
                  <a:pt x="949960" y="17460"/>
                </a:lnTo>
                <a:lnTo>
                  <a:pt x="960755" y="20317"/>
                </a:lnTo>
                <a:lnTo>
                  <a:pt x="971867" y="24127"/>
                </a:lnTo>
                <a:lnTo>
                  <a:pt x="982345" y="27301"/>
                </a:lnTo>
                <a:lnTo>
                  <a:pt x="992823" y="31428"/>
                </a:lnTo>
                <a:lnTo>
                  <a:pt x="1003617" y="35238"/>
                </a:lnTo>
                <a:lnTo>
                  <a:pt x="1014095" y="39682"/>
                </a:lnTo>
                <a:lnTo>
                  <a:pt x="1024255" y="44126"/>
                </a:lnTo>
                <a:lnTo>
                  <a:pt x="1034733" y="48888"/>
                </a:lnTo>
                <a:lnTo>
                  <a:pt x="1044575" y="53967"/>
                </a:lnTo>
                <a:lnTo>
                  <a:pt x="1055053" y="59047"/>
                </a:lnTo>
                <a:lnTo>
                  <a:pt x="1064895" y="64126"/>
                </a:lnTo>
                <a:lnTo>
                  <a:pt x="1083945" y="75554"/>
                </a:lnTo>
                <a:lnTo>
                  <a:pt x="1102995" y="86983"/>
                </a:lnTo>
                <a:lnTo>
                  <a:pt x="1121093" y="99364"/>
                </a:lnTo>
                <a:lnTo>
                  <a:pt x="1138873" y="112379"/>
                </a:lnTo>
                <a:lnTo>
                  <a:pt x="1156017" y="125712"/>
                </a:lnTo>
                <a:lnTo>
                  <a:pt x="1171893" y="139681"/>
                </a:lnTo>
                <a:lnTo>
                  <a:pt x="1187450" y="153649"/>
                </a:lnTo>
                <a:lnTo>
                  <a:pt x="1203007" y="168252"/>
                </a:lnTo>
                <a:lnTo>
                  <a:pt x="1217930" y="182855"/>
                </a:lnTo>
                <a:lnTo>
                  <a:pt x="1231900" y="197775"/>
                </a:lnTo>
                <a:lnTo>
                  <a:pt x="1245553" y="213013"/>
                </a:lnTo>
                <a:lnTo>
                  <a:pt x="1258570" y="228886"/>
                </a:lnTo>
                <a:lnTo>
                  <a:pt x="1271270" y="244441"/>
                </a:lnTo>
                <a:lnTo>
                  <a:pt x="1283335" y="260314"/>
                </a:lnTo>
                <a:lnTo>
                  <a:pt x="1295083" y="276186"/>
                </a:lnTo>
                <a:lnTo>
                  <a:pt x="1306513" y="292377"/>
                </a:lnTo>
                <a:lnTo>
                  <a:pt x="1316990" y="308249"/>
                </a:lnTo>
                <a:lnTo>
                  <a:pt x="1327467" y="324757"/>
                </a:lnTo>
                <a:lnTo>
                  <a:pt x="1337310" y="340947"/>
                </a:lnTo>
                <a:lnTo>
                  <a:pt x="1347153" y="357138"/>
                </a:lnTo>
                <a:lnTo>
                  <a:pt x="1356360" y="373645"/>
                </a:lnTo>
                <a:lnTo>
                  <a:pt x="1365567" y="389836"/>
                </a:lnTo>
                <a:lnTo>
                  <a:pt x="1373823" y="406026"/>
                </a:lnTo>
                <a:lnTo>
                  <a:pt x="1382713" y="421899"/>
                </a:lnTo>
                <a:lnTo>
                  <a:pt x="1390650" y="438406"/>
                </a:lnTo>
                <a:lnTo>
                  <a:pt x="1398270" y="454279"/>
                </a:lnTo>
                <a:lnTo>
                  <a:pt x="1405890" y="470469"/>
                </a:lnTo>
                <a:lnTo>
                  <a:pt x="1413193" y="486342"/>
                </a:lnTo>
                <a:lnTo>
                  <a:pt x="1420177" y="502215"/>
                </a:lnTo>
                <a:lnTo>
                  <a:pt x="1433195" y="533961"/>
                </a:lnTo>
                <a:lnTo>
                  <a:pt x="1445260" y="565389"/>
                </a:lnTo>
                <a:lnTo>
                  <a:pt x="1456690" y="596499"/>
                </a:lnTo>
                <a:lnTo>
                  <a:pt x="1467167" y="626975"/>
                </a:lnTo>
                <a:lnTo>
                  <a:pt x="1477327" y="657133"/>
                </a:lnTo>
                <a:lnTo>
                  <a:pt x="1486535" y="686657"/>
                </a:lnTo>
                <a:lnTo>
                  <a:pt x="1495107" y="715545"/>
                </a:lnTo>
                <a:lnTo>
                  <a:pt x="1503363" y="744116"/>
                </a:lnTo>
                <a:lnTo>
                  <a:pt x="1510347" y="772052"/>
                </a:lnTo>
                <a:lnTo>
                  <a:pt x="1517333" y="799036"/>
                </a:lnTo>
                <a:lnTo>
                  <a:pt x="1523683" y="825702"/>
                </a:lnTo>
                <a:lnTo>
                  <a:pt x="1529397" y="852051"/>
                </a:lnTo>
                <a:lnTo>
                  <a:pt x="1534795" y="877130"/>
                </a:lnTo>
                <a:lnTo>
                  <a:pt x="1539875" y="901574"/>
                </a:lnTo>
                <a:lnTo>
                  <a:pt x="1544320" y="925066"/>
                </a:lnTo>
                <a:lnTo>
                  <a:pt x="1552257" y="970462"/>
                </a:lnTo>
                <a:lnTo>
                  <a:pt x="1559243" y="1012049"/>
                </a:lnTo>
                <a:lnTo>
                  <a:pt x="1565275" y="1049826"/>
                </a:lnTo>
                <a:lnTo>
                  <a:pt x="1578927" y="1163475"/>
                </a:lnTo>
                <a:lnTo>
                  <a:pt x="2073275" y="1657119"/>
                </a:lnTo>
                <a:lnTo>
                  <a:pt x="2083753" y="1668865"/>
                </a:lnTo>
                <a:lnTo>
                  <a:pt x="2093913" y="1680611"/>
                </a:lnTo>
                <a:lnTo>
                  <a:pt x="2103437" y="1692674"/>
                </a:lnTo>
                <a:lnTo>
                  <a:pt x="2112327" y="1705055"/>
                </a:lnTo>
                <a:lnTo>
                  <a:pt x="2120265" y="1717753"/>
                </a:lnTo>
                <a:lnTo>
                  <a:pt x="2127567" y="1730769"/>
                </a:lnTo>
                <a:lnTo>
                  <a:pt x="2134235" y="1744419"/>
                </a:lnTo>
                <a:lnTo>
                  <a:pt x="2139950" y="1757752"/>
                </a:lnTo>
                <a:lnTo>
                  <a:pt x="2145030" y="1771720"/>
                </a:lnTo>
                <a:lnTo>
                  <a:pt x="2149793" y="1786006"/>
                </a:lnTo>
                <a:lnTo>
                  <a:pt x="2153285" y="1799974"/>
                </a:lnTo>
                <a:lnTo>
                  <a:pt x="2156777" y="1814260"/>
                </a:lnTo>
                <a:lnTo>
                  <a:pt x="2159000" y="1828862"/>
                </a:lnTo>
                <a:lnTo>
                  <a:pt x="2160587" y="1843148"/>
                </a:lnTo>
                <a:lnTo>
                  <a:pt x="2161857" y="1857751"/>
                </a:lnTo>
                <a:lnTo>
                  <a:pt x="2162175" y="1872354"/>
                </a:lnTo>
                <a:lnTo>
                  <a:pt x="2161857" y="1886957"/>
                </a:lnTo>
                <a:lnTo>
                  <a:pt x="2160587" y="1901242"/>
                </a:lnTo>
                <a:lnTo>
                  <a:pt x="2159000" y="1915845"/>
                </a:lnTo>
                <a:lnTo>
                  <a:pt x="2156777" y="1930448"/>
                </a:lnTo>
                <a:lnTo>
                  <a:pt x="2153285" y="1944734"/>
                </a:lnTo>
                <a:lnTo>
                  <a:pt x="2149793" y="1959019"/>
                </a:lnTo>
                <a:lnTo>
                  <a:pt x="2145030" y="1972670"/>
                </a:lnTo>
                <a:lnTo>
                  <a:pt x="2139950" y="1986638"/>
                </a:lnTo>
                <a:lnTo>
                  <a:pt x="2134235" y="1999971"/>
                </a:lnTo>
                <a:lnTo>
                  <a:pt x="2127567" y="2013622"/>
                </a:lnTo>
                <a:lnTo>
                  <a:pt x="2120265" y="2026637"/>
                </a:lnTo>
                <a:lnTo>
                  <a:pt x="2112327" y="2039336"/>
                </a:lnTo>
                <a:lnTo>
                  <a:pt x="2103437" y="2051716"/>
                </a:lnTo>
                <a:lnTo>
                  <a:pt x="2093913" y="2064097"/>
                </a:lnTo>
                <a:lnTo>
                  <a:pt x="2083753" y="2075843"/>
                </a:lnTo>
                <a:lnTo>
                  <a:pt x="2073275" y="2087271"/>
                </a:lnTo>
                <a:lnTo>
                  <a:pt x="1972945" y="2187270"/>
                </a:lnTo>
                <a:lnTo>
                  <a:pt x="1961833" y="2198064"/>
                </a:lnTo>
                <a:lnTo>
                  <a:pt x="1950085" y="2208222"/>
                </a:lnTo>
                <a:lnTo>
                  <a:pt x="1938020" y="2217746"/>
                </a:lnTo>
                <a:lnTo>
                  <a:pt x="1925320" y="2226317"/>
                </a:lnTo>
                <a:lnTo>
                  <a:pt x="1912620" y="2233936"/>
                </a:lnTo>
                <a:lnTo>
                  <a:pt x="1899285" y="2241555"/>
                </a:lnTo>
                <a:lnTo>
                  <a:pt x="1886267" y="2248222"/>
                </a:lnTo>
                <a:lnTo>
                  <a:pt x="1872297" y="2254253"/>
                </a:lnTo>
                <a:lnTo>
                  <a:pt x="1858645" y="2259333"/>
                </a:lnTo>
                <a:lnTo>
                  <a:pt x="1844675" y="2264094"/>
                </a:lnTo>
                <a:lnTo>
                  <a:pt x="1830387" y="2267586"/>
                </a:lnTo>
                <a:lnTo>
                  <a:pt x="1816417" y="2270761"/>
                </a:lnTo>
                <a:lnTo>
                  <a:pt x="1801813" y="2272983"/>
                </a:lnTo>
                <a:lnTo>
                  <a:pt x="1787207" y="2274888"/>
                </a:lnTo>
                <a:lnTo>
                  <a:pt x="1772603" y="2275840"/>
                </a:lnTo>
                <a:lnTo>
                  <a:pt x="1757997" y="2276475"/>
                </a:lnTo>
                <a:lnTo>
                  <a:pt x="1743393" y="2275840"/>
                </a:lnTo>
                <a:lnTo>
                  <a:pt x="1729105" y="2274888"/>
                </a:lnTo>
                <a:lnTo>
                  <a:pt x="1714500" y="2272983"/>
                </a:lnTo>
                <a:lnTo>
                  <a:pt x="1699895" y="2270761"/>
                </a:lnTo>
                <a:lnTo>
                  <a:pt x="1685925" y="2267586"/>
                </a:lnTo>
                <a:lnTo>
                  <a:pt x="1671637" y="2264094"/>
                </a:lnTo>
                <a:lnTo>
                  <a:pt x="1657667" y="2259333"/>
                </a:lnTo>
                <a:lnTo>
                  <a:pt x="1644015" y="2254253"/>
                </a:lnTo>
                <a:lnTo>
                  <a:pt x="1630045" y="2248222"/>
                </a:lnTo>
                <a:lnTo>
                  <a:pt x="1617027" y="2241555"/>
                </a:lnTo>
                <a:lnTo>
                  <a:pt x="1603693" y="2234571"/>
                </a:lnTo>
                <a:lnTo>
                  <a:pt x="1590993" y="2226317"/>
                </a:lnTo>
                <a:lnTo>
                  <a:pt x="1578293" y="2217746"/>
                </a:lnTo>
                <a:lnTo>
                  <a:pt x="1566227" y="2208222"/>
                </a:lnTo>
                <a:lnTo>
                  <a:pt x="1554480" y="2198064"/>
                </a:lnTo>
                <a:lnTo>
                  <a:pt x="1543367" y="2187270"/>
                </a:lnTo>
                <a:lnTo>
                  <a:pt x="537210" y="1181570"/>
                </a:lnTo>
                <a:lnTo>
                  <a:pt x="526415" y="1170142"/>
                </a:lnTo>
                <a:lnTo>
                  <a:pt x="515620" y="1157761"/>
                </a:lnTo>
                <a:lnTo>
                  <a:pt x="505143" y="1144428"/>
                </a:lnTo>
                <a:lnTo>
                  <a:pt x="495300" y="1131095"/>
                </a:lnTo>
                <a:lnTo>
                  <a:pt x="485457" y="1116492"/>
                </a:lnTo>
                <a:lnTo>
                  <a:pt x="476567" y="1101571"/>
                </a:lnTo>
                <a:lnTo>
                  <a:pt x="467677" y="1086016"/>
                </a:lnTo>
                <a:lnTo>
                  <a:pt x="459423" y="1069826"/>
                </a:lnTo>
                <a:lnTo>
                  <a:pt x="451485" y="1053318"/>
                </a:lnTo>
                <a:lnTo>
                  <a:pt x="444183" y="1036810"/>
                </a:lnTo>
                <a:lnTo>
                  <a:pt x="437515" y="1019668"/>
                </a:lnTo>
                <a:lnTo>
                  <a:pt x="431165" y="1002208"/>
                </a:lnTo>
                <a:lnTo>
                  <a:pt x="425450" y="984430"/>
                </a:lnTo>
                <a:lnTo>
                  <a:pt x="420370" y="966653"/>
                </a:lnTo>
                <a:lnTo>
                  <a:pt x="415925" y="948875"/>
                </a:lnTo>
                <a:lnTo>
                  <a:pt x="412433" y="931098"/>
                </a:lnTo>
                <a:lnTo>
                  <a:pt x="409575" y="913003"/>
                </a:lnTo>
                <a:lnTo>
                  <a:pt x="407353" y="895225"/>
                </a:lnTo>
                <a:lnTo>
                  <a:pt x="405765" y="877448"/>
                </a:lnTo>
                <a:lnTo>
                  <a:pt x="404813" y="859988"/>
                </a:lnTo>
                <a:lnTo>
                  <a:pt x="405130" y="842528"/>
                </a:lnTo>
                <a:lnTo>
                  <a:pt x="405765" y="825385"/>
                </a:lnTo>
                <a:lnTo>
                  <a:pt x="406400" y="816814"/>
                </a:lnTo>
                <a:lnTo>
                  <a:pt x="407670" y="808560"/>
                </a:lnTo>
                <a:lnTo>
                  <a:pt x="408623" y="800306"/>
                </a:lnTo>
                <a:lnTo>
                  <a:pt x="410210" y="792052"/>
                </a:lnTo>
                <a:lnTo>
                  <a:pt x="411480" y="783798"/>
                </a:lnTo>
                <a:lnTo>
                  <a:pt x="413385" y="776179"/>
                </a:lnTo>
                <a:lnTo>
                  <a:pt x="415607" y="768243"/>
                </a:lnTo>
                <a:lnTo>
                  <a:pt x="418147" y="760624"/>
                </a:lnTo>
                <a:lnTo>
                  <a:pt x="420687" y="752687"/>
                </a:lnTo>
                <a:lnTo>
                  <a:pt x="423227" y="745386"/>
                </a:lnTo>
                <a:lnTo>
                  <a:pt x="426403" y="738402"/>
                </a:lnTo>
                <a:lnTo>
                  <a:pt x="429895" y="731101"/>
                </a:lnTo>
                <a:lnTo>
                  <a:pt x="433387" y="724116"/>
                </a:lnTo>
                <a:lnTo>
                  <a:pt x="437197" y="717132"/>
                </a:lnTo>
                <a:lnTo>
                  <a:pt x="441007" y="710466"/>
                </a:lnTo>
                <a:lnTo>
                  <a:pt x="445453" y="704434"/>
                </a:lnTo>
                <a:lnTo>
                  <a:pt x="450215" y="697768"/>
                </a:lnTo>
                <a:lnTo>
                  <a:pt x="454977" y="692054"/>
                </a:lnTo>
                <a:lnTo>
                  <a:pt x="460057" y="686022"/>
                </a:lnTo>
                <a:lnTo>
                  <a:pt x="465455" y="680308"/>
                </a:lnTo>
                <a:lnTo>
                  <a:pt x="565785" y="579992"/>
                </a:lnTo>
                <a:lnTo>
                  <a:pt x="571500" y="574595"/>
                </a:lnTo>
                <a:lnTo>
                  <a:pt x="577533" y="569516"/>
                </a:lnTo>
                <a:lnTo>
                  <a:pt x="583565" y="564754"/>
                </a:lnTo>
                <a:lnTo>
                  <a:pt x="589915" y="559992"/>
                </a:lnTo>
                <a:lnTo>
                  <a:pt x="595947" y="555547"/>
                </a:lnTo>
                <a:lnTo>
                  <a:pt x="602933" y="551738"/>
                </a:lnTo>
                <a:lnTo>
                  <a:pt x="609600" y="547929"/>
                </a:lnTo>
                <a:lnTo>
                  <a:pt x="616585" y="544437"/>
                </a:lnTo>
                <a:lnTo>
                  <a:pt x="623887" y="541262"/>
                </a:lnTo>
                <a:lnTo>
                  <a:pt x="630873" y="537770"/>
                </a:lnTo>
                <a:lnTo>
                  <a:pt x="638175" y="535230"/>
                </a:lnTo>
                <a:lnTo>
                  <a:pt x="646113" y="532691"/>
                </a:lnTo>
                <a:lnTo>
                  <a:pt x="653733" y="530151"/>
                </a:lnTo>
                <a:lnTo>
                  <a:pt x="661670" y="527929"/>
                </a:lnTo>
                <a:lnTo>
                  <a:pt x="669290" y="526024"/>
                </a:lnTo>
                <a:lnTo>
                  <a:pt x="677545" y="524754"/>
                </a:lnTo>
                <a:lnTo>
                  <a:pt x="685800" y="523167"/>
                </a:lnTo>
                <a:lnTo>
                  <a:pt x="694055" y="522215"/>
                </a:lnTo>
                <a:lnTo>
                  <a:pt x="702310" y="520945"/>
                </a:lnTo>
                <a:lnTo>
                  <a:pt x="710883" y="520310"/>
                </a:lnTo>
                <a:lnTo>
                  <a:pt x="728027" y="519675"/>
                </a:lnTo>
                <a:lnTo>
                  <a:pt x="745490" y="519675"/>
                </a:lnTo>
                <a:lnTo>
                  <a:pt x="762953" y="520310"/>
                </a:lnTo>
                <a:lnTo>
                  <a:pt x="780733" y="521897"/>
                </a:lnTo>
                <a:lnTo>
                  <a:pt x="798830" y="524119"/>
                </a:lnTo>
                <a:lnTo>
                  <a:pt x="816610" y="526976"/>
                </a:lnTo>
                <a:lnTo>
                  <a:pt x="834390" y="530468"/>
                </a:lnTo>
                <a:lnTo>
                  <a:pt x="852170" y="534913"/>
                </a:lnTo>
                <a:lnTo>
                  <a:pt x="870267" y="539992"/>
                </a:lnTo>
                <a:lnTo>
                  <a:pt x="887730" y="545706"/>
                </a:lnTo>
                <a:lnTo>
                  <a:pt x="905193" y="552056"/>
                </a:lnTo>
                <a:lnTo>
                  <a:pt x="922337" y="558722"/>
                </a:lnTo>
                <a:lnTo>
                  <a:pt x="938847" y="566024"/>
                </a:lnTo>
                <a:lnTo>
                  <a:pt x="955357" y="573960"/>
                </a:lnTo>
                <a:lnTo>
                  <a:pt x="971550" y="582214"/>
                </a:lnTo>
                <a:lnTo>
                  <a:pt x="987107" y="591103"/>
                </a:lnTo>
                <a:lnTo>
                  <a:pt x="1002030" y="599991"/>
                </a:lnTo>
                <a:lnTo>
                  <a:pt x="1016635" y="609832"/>
                </a:lnTo>
                <a:lnTo>
                  <a:pt x="1030605" y="619674"/>
                </a:lnTo>
                <a:lnTo>
                  <a:pt x="1043623" y="630150"/>
                </a:lnTo>
                <a:lnTo>
                  <a:pt x="1055687" y="640943"/>
                </a:lnTo>
                <a:lnTo>
                  <a:pt x="1067435" y="651737"/>
                </a:lnTo>
                <a:lnTo>
                  <a:pt x="1221105" y="805703"/>
                </a:lnTo>
                <a:lnTo>
                  <a:pt x="1219517" y="784433"/>
                </a:lnTo>
                <a:lnTo>
                  <a:pt x="1217930" y="763164"/>
                </a:lnTo>
                <a:lnTo>
                  <a:pt x="1215707" y="741259"/>
                </a:lnTo>
                <a:lnTo>
                  <a:pt x="1212850" y="719037"/>
                </a:lnTo>
                <a:lnTo>
                  <a:pt x="1209040" y="693006"/>
                </a:lnTo>
                <a:lnTo>
                  <a:pt x="1204277" y="666340"/>
                </a:lnTo>
                <a:lnTo>
                  <a:pt x="1199197" y="639356"/>
                </a:lnTo>
                <a:lnTo>
                  <a:pt x="1193165" y="612055"/>
                </a:lnTo>
                <a:lnTo>
                  <a:pt x="1186180" y="584753"/>
                </a:lnTo>
                <a:lnTo>
                  <a:pt x="1178560" y="557135"/>
                </a:lnTo>
                <a:lnTo>
                  <a:pt x="1174433" y="543167"/>
                </a:lnTo>
                <a:lnTo>
                  <a:pt x="1169987" y="529516"/>
                </a:lnTo>
                <a:lnTo>
                  <a:pt x="1165225" y="515548"/>
                </a:lnTo>
                <a:lnTo>
                  <a:pt x="1160463" y="501898"/>
                </a:lnTo>
                <a:lnTo>
                  <a:pt x="1155383" y="487929"/>
                </a:lnTo>
                <a:lnTo>
                  <a:pt x="1149985" y="474279"/>
                </a:lnTo>
                <a:lnTo>
                  <a:pt x="1144587" y="460628"/>
                </a:lnTo>
                <a:lnTo>
                  <a:pt x="1138237" y="446978"/>
                </a:lnTo>
                <a:lnTo>
                  <a:pt x="1132205" y="433645"/>
                </a:lnTo>
                <a:lnTo>
                  <a:pt x="1125855" y="420629"/>
                </a:lnTo>
                <a:lnTo>
                  <a:pt x="1119187" y="406978"/>
                </a:lnTo>
                <a:lnTo>
                  <a:pt x="1112203" y="394280"/>
                </a:lnTo>
                <a:lnTo>
                  <a:pt x="1104900" y="381264"/>
                </a:lnTo>
                <a:lnTo>
                  <a:pt x="1097280" y="368249"/>
                </a:lnTo>
                <a:lnTo>
                  <a:pt x="1089025" y="355868"/>
                </a:lnTo>
                <a:lnTo>
                  <a:pt x="1080770" y="343487"/>
                </a:lnTo>
                <a:lnTo>
                  <a:pt x="1071880" y="331741"/>
                </a:lnTo>
                <a:lnTo>
                  <a:pt x="1063307" y="319678"/>
                </a:lnTo>
                <a:lnTo>
                  <a:pt x="1053783" y="307932"/>
                </a:lnTo>
                <a:lnTo>
                  <a:pt x="1044257" y="296186"/>
                </a:lnTo>
                <a:lnTo>
                  <a:pt x="1034415" y="285393"/>
                </a:lnTo>
                <a:lnTo>
                  <a:pt x="1023937" y="274599"/>
                </a:lnTo>
                <a:lnTo>
                  <a:pt x="1013460" y="264758"/>
                </a:lnTo>
                <a:lnTo>
                  <a:pt x="1002347" y="254917"/>
                </a:lnTo>
                <a:lnTo>
                  <a:pt x="991235" y="246028"/>
                </a:lnTo>
                <a:lnTo>
                  <a:pt x="979487" y="237457"/>
                </a:lnTo>
                <a:lnTo>
                  <a:pt x="967423" y="229203"/>
                </a:lnTo>
                <a:lnTo>
                  <a:pt x="955040" y="221584"/>
                </a:lnTo>
                <a:lnTo>
                  <a:pt x="942657" y="214600"/>
                </a:lnTo>
                <a:lnTo>
                  <a:pt x="929957" y="207934"/>
                </a:lnTo>
                <a:lnTo>
                  <a:pt x="916305" y="201902"/>
                </a:lnTo>
                <a:lnTo>
                  <a:pt x="903287" y="196505"/>
                </a:lnTo>
                <a:lnTo>
                  <a:pt x="889317" y="191743"/>
                </a:lnTo>
                <a:lnTo>
                  <a:pt x="875665" y="187616"/>
                </a:lnTo>
                <a:lnTo>
                  <a:pt x="861060" y="184124"/>
                </a:lnTo>
                <a:lnTo>
                  <a:pt x="846773" y="180632"/>
                </a:lnTo>
                <a:lnTo>
                  <a:pt x="832167" y="178410"/>
                </a:lnTo>
                <a:lnTo>
                  <a:pt x="817245" y="176823"/>
                </a:lnTo>
                <a:lnTo>
                  <a:pt x="802005" y="175870"/>
                </a:lnTo>
                <a:lnTo>
                  <a:pt x="786765" y="175553"/>
                </a:lnTo>
                <a:lnTo>
                  <a:pt x="770890" y="175553"/>
                </a:lnTo>
                <a:lnTo>
                  <a:pt x="755015" y="176823"/>
                </a:lnTo>
                <a:lnTo>
                  <a:pt x="738823" y="178093"/>
                </a:lnTo>
                <a:lnTo>
                  <a:pt x="722947" y="179997"/>
                </a:lnTo>
                <a:lnTo>
                  <a:pt x="706437" y="182537"/>
                </a:lnTo>
                <a:lnTo>
                  <a:pt x="689927" y="185712"/>
                </a:lnTo>
                <a:lnTo>
                  <a:pt x="674053" y="189521"/>
                </a:lnTo>
                <a:lnTo>
                  <a:pt x="657543" y="193648"/>
                </a:lnTo>
                <a:lnTo>
                  <a:pt x="641667" y="198092"/>
                </a:lnTo>
                <a:lnTo>
                  <a:pt x="625475" y="203172"/>
                </a:lnTo>
                <a:lnTo>
                  <a:pt x="609917" y="209203"/>
                </a:lnTo>
                <a:lnTo>
                  <a:pt x="594677" y="214918"/>
                </a:lnTo>
                <a:lnTo>
                  <a:pt x="578803" y="221584"/>
                </a:lnTo>
                <a:lnTo>
                  <a:pt x="563245" y="228568"/>
                </a:lnTo>
                <a:lnTo>
                  <a:pt x="548005" y="236187"/>
                </a:lnTo>
                <a:lnTo>
                  <a:pt x="533083" y="243806"/>
                </a:lnTo>
                <a:lnTo>
                  <a:pt x="518160" y="251742"/>
                </a:lnTo>
                <a:lnTo>
                  <a:pt x="503237" y="260631"/>
                </a:lnTo>
                <a:lnTo>
                  <a:pt x="488633" y="269520"/>
                </a:lnTo>
                <a:lnTo>
                  <a:pt x="474345" y="278726"/>
                </a:lnTo>
                <a:lnTo>
                  <a:pt x="460057" y="288567"/>
                </a:lnTo>
                <a:lnTo>
                  <a:pt x="446087" y="298726"/>
                </a:lnTo>
                <a:lnTo>
                  <a:pt x="432753" y="308884"/>
                </a:lnTo>
                <a:lnTo>
                  <a:pt x="419735" y="319995"/>
                </a:lnTo>
                <a:lnTo>
                  <a:pt x="406400" y="331106"/>
                </a:lnTo>
                <a:lnTo>
                  <a:pt x="394017" y="342535"/>
                </a:lnTo>
                <a:lnTo>
                  <a:pt x="381635" y="354598"/>
                </a:lnTo>
                <a:lnTo>
                  <a:pt x="369570" y="366661"/>
                </a:lnTo>
                <a:lnTo>
                  <a:pt x="358140" y="379042"/>
                </a:lnTo>
                <a:lnTo>
                  <a:pt x="346393" y="391423"/>
                </a:lnTo>
                <a:lnTo>
                  <a:pt x="335280" y="404121"/>
                </a:lnTo>
                <a:lnTo>
                  <a:pt x="324485" y="417137"/>
                </a:lnTo>
                <a:lnTo>
                  <a:pt x="314007" y="430787"/>
                </a:lnTo>
                <a:lnTo>
                  <a:pt x="304165" y="444121"/>
                </a:lnTo>
                <a:lnTo>
                  <a:pt x="294323" y="457771"/>
                </a:lnTo>
                <a:lnTo>
                  <a:pt x="284797" y="471422"/>
                </a:lnTo>
                <a:lnTo>
                  <a:pt x="275590" y="485707"/>
                </a:lnTo>
                <a:lnTo>
                  <a:pt x="266700" y="499993"/>
                </a:lnTo>
                <a:lnTo>
                  <a:pt x="258127" y="514278"/>
                </a:lnTo>
                <a:lnTo>
                  <a:pt x="250190" y="528881"/>
                </a:lnTo>
                <a:lnTo>
                  <a:pt x="242570" y="543167"/>
                </a:lnTo>
                <a:lnTo>
                  <a:pt x="234950" y="558087"/>
                </a:lnTo>
                <a:lnTo>
                  <a:pt x="227965" y="572690"/>
                </a:lnTo>
                <a:lnTo>
                  <a:pt x="221297" y="588245"/>
                </a:lnTo>
                <a:lnTo>
                  <a:pt x="214947" y="603166"/>
                </a:lnTo>
                <a:lnTo>
                  <a:pt x="208915" y="618404"/>
                </a:lnTo>
                <a:lnTo>
                  <a:pt x="203517" y="633642"/>
                </a:lnTo>
                <a:lnTo>
                  <a:pt x="198120" y="648879"/>
                </a:lnTo>
                <a:lnTo>
                  <a:pt x="193357" y="664435"/>
                </a:lnTo>
                <a:lnTo>
                  <a:pt x="188595" y="679673"/>
                </a:lnTo>
                <a:lnTo>
                  <a:pt x="184150" y="694911"/>
                </a:lnTo>
                <a:lnTo>
                  <a:pt x="180657" y="710466"/>
                </a:lnTo>
                <a:lnTo>
                  <a:pt x="176847" y="725704"/>
                </a:lnTo>
                <a:lnTo>
                  <a:pt x="173355" y="741259"/>
                </a:lnTo>
                <a:lnTo>
                  <a:pt x="170180" y="756497"/>
                </a:lnTo>
                <a:lnTo>
                  <a:pt x="167640" y="771735"/>
                </a:lnTo>
                <a:lnTo>
                  <a:pt x="165100" y="786973"/>
                </a:lnTo>
                <a:lnTo>
                  <a:pt x="163195" y="802528"/>
                </a:lnTo>
                <a:lnTo>
                  <a:pt x="161290" y="817766"/>
                </a:lnTo>
                <a:lnTo>
                  <a:pt x="159703" y="832686"/>
                </a:lnTo>
                <a:lnTo>
                  <a:pt x="158433" y="847924"/>
                </a:lnTo>
                <a:lnTo>
                  <a:pt x="157163" y="862845"/>
                </a:lnTo>
                <a:lnTo>
                  <a:pt x="156527" y="877765"/>
                </a:lnTo>
                <a:lnTo>
                  <a:pt x="155893" y="892686"/>
                </a:lnTo>
                <a:lnTo>
                  <a:pt x="155257" y="907606"/>
                </a:lnTo>
                <a:lnTo>
                  <a:pt x="155257" y="922209"/>
                </a:lnTo>
                <a:lnTo>
                  <a:pt x="155257" y="951415"/>
                </a:lnTo>
                <a:lnTo>
                  <a:pt x="156527" y="979986"/>
                </a:lnTo>
                <a:lnTo>
                  <a:pt x="158750" y="1007922"/>
                </a:lnTo>
                <a:lnTo>
                  <a:pt x="161290" y="1035541"/>
                </a:lnTo>
                <a:lnTo>
                  <a:pt x="164147" y="1062524"/>
                </a:lnTo>
                <a:lnTo>
                  <a:pt x="168593" y="1088873"/>
                </a:lnTo>
                <a:lnTo>
                  <a:pt x="173355" y="1114270"/>
                </a:lnTo>
                <a:lnTo>
                  <a:pt x="178435" y="1139349"/>
                </a:lnTo>
                <a:lnTo>
                  <a:pt x="183833" y="1163793"/>
                </a:lnTo>
                <a:lnTo>
                  <a:pt x="189547" y="1187602"/>
                </a:lnTo>
                <a:lnTo>
                  <a:pt x="195580" y="1210459"/>
                </a:lnTo>
                <a:lnTo>
                  <a:pt x="201613" y="1232363"/>
                </a:lnTo>
                <a:lnTo>
                  <a:pt x="208280" y="1253950"/>
                </a:lnTo>
                <a:lnTo>
                  <a:pt x="214313" y="1274585"/>
                </a:lnTo>
                <a:lnTo>
                  <a:pt x="220980" y="1294585"/>
                </a:lnTo>
                <a:lnTo>
                  <a:pt x="227647" y="1313632"/>
                </a:lnTo>
                <a:lnTo>
                  <a:pt x="234633" y="1332044"/>
                </a:lnTo>
                <a:lnTo>
                  <a:pt x="247333" y="1366330"/>
                </a:lnTo>
                <a:lnTo>
                  <a:pt x="259715" y="1397758"/>
                </a:lnTo>
                <a:lnTo>
                  <a:pt x="265430" y="1412043"/>
                </a:lnTo>
                <a:lnTo>
                  <a:pt x="271145" y="1425376"/>
                </a:lnTo>
                <a:lnTo>
                  <a:pt x="277177" y="1437757"/>
                </a:lnTo>
                <a:lnTo>
                  <a:pt x="282575" y="1449503"/>
                </a:lnTo>
                <a:lnTo>
                  <a:pt x="301307" y="1486963"/>
                </a:lnTo>
                <a:lnTo>
                  <a:pt x="316865" y="1518391"/>
                </a:lnTo>
                <a:lnTo>
                  <a:pt x="317183" y="1518708"/>
                </a:lnTo>
                <a:lnTo>
                  <a:pt x="319405" y="1523470"/>
                </a:lnTo>
                <a:lnTo>
                  <a:pt x="321310" y="1528549"/>
                </a:lnTo>
                <a:lnTo>
                  <a:pt x="322897" y="1533311"/>
                </a:lnTo>
                <a:lnTo>
                  <a:pt x="324167" y="1538073"/>
                </a:lnTo>
                <a:lnTo>
                  <a:pt x="325755" y="1543152"/>
                </a:lnTo>
                <a:lnTo>
                  <a:pt x="326390" y="1547914"/>
                </a:lnTo>
                <a:lnTo>
                  <a:pt x="327025" y="1552993"/>
                </a:lnTo>
                <a:lnTo>
                  <a:pt x="327343" y="1557755"/>
                </a:lnTo>
                <a:lnTo>
                  <a:pt x="327660" y="1562835"/>
                </a:lnTo>
                <a:lnTo>
                  <a:pt x="327343" y="1567596"/>
                </a:lnTo>
                <a:lnTo>
                  <a:pt x="327343" y="1572676"/>
                </a:lnTo>
                <a:lnTo>
                  <a:pt x="326707" y="1577438"/>
                </a:lnTo>
                <a:lnTo>
                  <a:pt x="326073" y="1582199"/>
                </a:lnTo>
                <a:lnTo>
                  <a:pt x="324803" y="1586961"/>
                </a:lnTo>
                <a:lnTo>
                  <a:pt x="323850" y="1591723"/>
                </a:lnTo>
                <a:lnTo>
                  <a:pt x="322263" y="1596485"/>
                </a:lnTo>
                <a:lnTo>
                  <a:pt x="320993" y="1600612"/>
                </a:lnTo>
                <a:lnTo>
                  <a:pt x="318770" y="1605374"/>
                </a:lnTo>
                <a:lnTo>
                  <a:pt x="316865" y="1609818"/>
                </a:lnTo>
                <a:lnTo>
                  <a:pt x="314325" y="1614262"/>
                </a:lnTo>
                <a:lnTo>
                  <a:pt x="311785" y="1618389"/>
                </a:lnTo>
                <a:lnTo>
                  <a:pt x="309245" y="1622199"/>
                </a:lnTo>
                <a:lnTo>
                  <a:pt x="306387" y="1626326"/>
                </a:lnTo>
                <a:lnTo>
                  <a:pt x="302895" y="1630135"/>
                </a:lnTo>
                <a:lnTo>
                  <a:pt x="299720" y="1633945"/>
                </a:lnTo>
                <a:lnTo>
                  <a:pt x="296545" y="1637119"/>
                </a:lnTo>
                <a:lnTo>
                  <a:pt x="292735" y="1640611"/>
                </a:lnTo>
                <a:lnTo>
                  <a:pt x="288925" y="1643786"/>
                </a:lnTo>
                <a:lnTo>
                  <a:pt x="284797" y="1646643"/>
                </a:lnTo>
                <a:lnTo>
                  <a:pt x="280353" y="1649500"/>
                </a:lnTo>
                <a:lnTo>
                  <a:pt x="275907" y="1652040"/>
                </a:lnTo>
                <a:lnTo>
                  <a:pt x="271145" y="1654579"/>
                </a:lnTo>
                <a:lnTo>
                  <a:pt x="266700" y="1656801"/>
                </a:lnTo>
                <a:lnTo>
                  <a:pt x="261937" y="1658706"/>
                </a:lnTo>
                <a:lnTo>
                  <a:pt x="257175" y="1660611"/>
                </a:lnTo>
                <a:lnTo>
                  <a:pt x="252095" y="1661881"/>
                </a:lnTo>
                <a:lnTo>
                  <a:pt x="247333" y="1663151"/>
                </a:lnTo>
                <a:lnTo>
                  <a:pt x="242253" y="1664103"/>
                </a:lnTo>
                <a:lnTo>
                  <a:pt x="237490" y="1664420"/>
                </a:lnTo>
                <a:lnTo>
                  <a:pt x="232410" y="1665373"/>
                </a:lnTo>
                <a:lnTo>
                  <a:pt x="227647" y="1665373"/>
                </a:lnTo>
                <a:lnTo>
                  <a:pt x="222567" y="1665373"/>
                </a:lnTo>
                <a:lnTo>
                  <a:pt x="217805" y="1664738"/>
                </a:lnTo>
                <a:lnTo>
                  <a:pt x="213043" y="1664420"/>
                </a:lnTo>
                <a:lnTo>
                  <a:pt x="207963" y="1663786"/>
                </a:lnTo>
                <a:lnTo>
                  <a:pt x="203200" y="1662833"/>
                </a:lnTo>
                <a:lnTo>
                  <a:pt x="198437" y="1661563"/>
                </a:lnTo>
                <a:lnTo>
                  <a:pt x="193993" y="1660294"/>
                </a:lnTo>
                <a:lnTo>
                  <a:pt x="189230" y="1658389"/>
                </a:lnTo>
                <a:lnTo>
                  <a:pt x="184785" y="1656484"/>
                </a:lnTo>
                <a:lnTo>
                  <a:pt x="180657" y="1654262"/>
                </a:lnTo>
                <a:lnTo>
                  <a:pt x="176213" y="1652040"/>
                </a:lnTo>
                <a:lnTo>
                  <a:pt x="171767" y="1649500"/>
                </a:lnTo>
                <a:lnTo>
                  <a:pt x="167640" y="1646643"/>
                </a:lnTo>
                <a:lnTo>
                  <a:pt x="163830" y="1643786"/>
                </a:lnTo>
                <a:lnTo>
                  <a:pt x="160020" y="1640929"/>
                </a:lnTo>
                <a:lnTo>
                  <a:pt x="156527" y="1637437"/>
                </a:lnTo>
                <a:lnTo>
                  <a:pt x="152717" y="1633945"/>
                </a:lnTo>
                <a:lnTo>
                  <a:pt x="149543" y="1630135"/>
                </a:lnTo>
                <a:lnTo>
                  <a:pt x="146367" y="1626326"/>
                </a:lnTo>
                <a:lnTo>
                  <a:pt x="143510" y="1622199"/>
                </a:lnTo>
                <a:lnTo>
                  <a:pt x="140335" y="1617754"/>
                </a:lnTo>
                <a:lnTo>
                  <a:pt x="137795" y="1613628"/>
                </a:lnTo>
                <a:lnTo>
                  <a:pt x="135255" y="1609183"/>
                </a:lnTo>
                <a:lnTo>
                  <a:pt x="131763" y="1601247"/>
                </a:lnTo>
                <a:lnTo>
                  <a:pt x="128270" y="1592041"/>
                </a:lnTo>
                <a:lnTo>
                  <a:pt x="118427" y="1565057"/>
                </a:lnTo>
                <a:lnTo>
                  <a:pt x="111760" y="1545057"/>
                </a:lnTo>
                <a:lnTo>
                  <a:pt x="103505" y="1521248"/>
                </a:lnTo>
                <a:lnTo>
                  <a:pt x="94615" y="1493312"/>
                </a:lnTo>
                <a:lnTo>
                  <a:pt x="84455" y="1461566"/>
                </a:lnTo>
                <a:lnTo>
                  <a:pt x="73025" y="1426329"/>
                </a:lnTo>
                <a:lnTo>
                  <a:pt x="67627" y="1407281"/>
                </a:lnTo>
                <a:lnTo>
                  <a:pt x="61595" y="1387282"/>
                </a:lnTo>
                <a:lnTo>
                  <a:pt x="55880" y="1366330"/>
                </a:lnTo>
                <a:lnTo>
                  <a:pt x="50165" y="1344743"/>
                </a:lnTo>
                <a:lnTo>
                  <a:pt x="44450" y="1321886"/>
                </a:lnTo>
                <a:lnTo>
                  <a:pt x="39053" y="1298394"/>
                </a:lnTo>
                <a:lnTo>
                  <a:pt x="33655" y="1273950"/>
                </a:lnTo>
                <a:lnTo>
                  <a:pt x="28575" y="1248236"/>
                </a:lnTo>
                <a:lnTo>
                  <a:pt x="23813" y="1222522"/>
                </a:lnTo>
                <a:lnTo>
                  <a:pt x="19367" y="1195538"/>
                </a:lnTo>
                <a:lnTo>
                  <a:pt x="14923" y="1167602"/>
                </a:lnTo>
                <a:lnTo>
                  <a:pt x="11430" y="1139031"/>
                </a:lnTo>
                <a:lnTo>
                  <a:pt x="7620" y="1109825"/>
                </a:lnTo>
                <a:lnTo>
                  <a:pt x="4763" y="1079667"/>
                </a:lnTo>
                <a:lnTo>
                  <a:pt x="2540" y="1049191"/>
                </a:lnTo>
                <a:lnTo>
                  <a:pt x="1270" y="1017763"/>
                </a:lnTo>
                <a:lnTo>
                  <a:pt x="0" y="985700"/>
                </a:lnTo>
                <a:lnTo>
                  <a:pt x="0" y="953002"/>
                </a:lnTo>
                <a:lnTo>
                  <a:pt x="0" y="936177"/>
                </a:lnTo>
                <a:lnTo>
                  <a:pt x="635" y="919352"/>
                </a:lnTo>
                <a:lnTo>
                  <a:pt x="1270" y="902527"/>
                </a:lnTo>
                <a:lnTo>
                  <a:pt x="2223" y="885384"/>
                </a:lnTo>
                <a:lnTo>
                  <a:pt x="3493" y="868241"/>
                </a:lnTo>
                <a:lnTo>
                  <a:pt x="4763" y="850781"/>
                </a:lnTo>
                <a:lnTo>
                  <a:pt x="6350" y="833639"/>
                </a:lnTo>
                <a:lnTo>
                  <a:pt x="8573" y="816179"/>
                </a:lnTo>
                <a:lnTo>
                  <a:pt x="10795" y="798401"/>
                </a:lnTo>
                <a:lnTo>
                  <a:pt x="13335" y="780941"/>
                </a:lnTo>
                <a:lnTo>
                  <a:pt x="16193" y="763164"/>
                </a:lnTo>
                <a:lnTo>
                  <a:pt x="19050" y="745069"/>
                </a:lnTo>
                <a:lnTo>
                  <a:pt x="22860" y="727291"/>
                </a:lnTo>
                <a:lnTo>
                  <a:pt x="26353" y="709514"/>
                </a:lnTo>
                <a:lnTo>
                  <a:pt x="30480" y="691736"/>
                </a:lnTo>
                <a:lnTo>
                  <a:pt x="35243" y="673324"/>
                </a:lnTo>
                <a:lnTo>
                  <a:pt x="40005" y="655546"/>
                </a:lnTo>
                <a:lnTo>
                  <a:pt x="45085" y="637451"/>
                </a:lnTo>
                <a:lnTo>
                  <a:pt x="50800" y="619356"/>
                </a:lnTo>
                <a:lnTo>
                  <a:pt x="56515" y="601261"/>
                </a:lnTo>
                <a:lnTo>
                  <a:pt x="62865" y="583166"/>
                </a:lnTo>
                <a:lnTo>
                  <a:pt x="69850" y="565071"/>
                </a:lnTo>
                <a:lnTo>
                  <a:pt x="76517" y="546976"/>
                </a:lnTo>
                <a:lnTo>
                  <a:pt x="84455" y="529199"/>
                </a:lnTo>
                <a:lnTo>
                  <a:pt x="92393" y="511104"/>
                </a:lnTo>
                <a:lnTo>
                  <a:pt x="100647" y="493326"/>
                </a:lnTo>
                <a:lnTo>
                  <a:pt x="109220" y="475866"/>
                </a:lnTo>
                <a:lnTo>
                  <a:pt x="118110" y="458089"/>
                </a:lnTo>
                <a:lnTo>
                  <a:pt x="127635" y="440629"/>
                </a:lnTo>
                <a:lnTo>
                  <a:pt x="137477" y="423486"/>
                </a:lnTo>
                <a:lnTo>
                  <a:pt x="147955" y="406343"/>
                </a:lnTo>
                <a:lnTo>
                  <a:pt x="158750" y="389201"/>
                </a:lnTo>
                <a:lnTo>
                  <a:pt x="169545" y="372376"/>
                </a:lnTo>
                <a:lnTo>
                  <a:pt x="181293" y="355550"/>
                </a:lnTo>
                <a:lnTo>
                  <a:pt x="193040" y="339360"/>
                </a:lnTo>
                <a:lnTo>
                  <a:pt x="205423" y="322852"/>
                </a:lnTo>
                <a:lnTo>
                  <a:pt x="218123" y="306662"/>
                </a:lnTo>
                <a:lnTo>
                  <a:pt x="231140" y="291107"/>
                </a:lnTo>
                <a:lnTo>
                  <a:pt x="245110" y="275869"/>
                </a:lnTo>
                <a:lnTo>
                  <a:pt x="258763" y="260631"/>
                </a:lnTo>
                <a:lnTo>
                  <a:pt x="273050" y="245711"/>
                </a:lnTo>
                <a:lnTo>
                  <a:pt x="287973" y="231108"/>
                </a:lnTo>
                <a:lnTo>
                  <a:pt x="302895" y="216822"/>
                </a:lnTo>
                <a:lnTo>
                  <a:pt x="318453" y="202854"/>
                </a:lnTo>
                <a:lnTo>
                  <a:pt x="334327" y="189521"/>
                </a:lnTo>
                <a:lnTo>
                  <a:pt x="350520" y="175870"/>
                </a:lnTo>
                <a:lnTo>
                  <a:pt x="366713" y="162855"/>
                </a:lnTo>
                <a:lnTo>
                  <a:pt x="383540" y="150474"/>
                </a:lnTo>
                <a:lnTo>
                  <a:pt x="400685" y="138093"/>
                </a:lnTo>
                <a:lnTo>
                  <a:pt x="418147" y="126347"/>
                </a:lnTo>
                <a:lnTo>
                  <a:pt x="435927" y="115236"/>
                </a:lnTo>
                <a:lnTo>
                  <a:pt x="454025" y="103808"/>
                </a:lnTo>
                <a:lnTo>
                  <a:pt x="472440" y="93332"/>
                </a:lnTo>
                <a:lnTo>
                  <a:pt x="491173" y="83491"/>
                </a:lnTo>
                <a:lnTo>
                  <a:pt x="509905" y="73650"/>
                </a:lnTo>
                <a:lnTo>
                  <a:pt x="529273" y="64444"/>
                </a:lnTo>
                <a:lnTo>
                  <a:pt x="548957" y="55872"/>
                </a:lnTo>
                <a:lnTo>
                  <a:pt x="568960" y="47618"/>
                </a:lnTo>
                <a:lnTo>
                  <a:pt x="588963" y="39999"/>
                </a:lnTo>
                <a:lnTo>
                  <a:pt x="609600" y="33015"/>
                </a:lnTo>
                <a:lnTo>
                  <a:pt x="629920" y="26666"/>
                </a:lnTo>
                <a:lnTo>
                  <a:pt x="651193" y="21270"/>
                </a:lnTo>
                <a:lnTo>
                  <a:pt x="671830" y="16190"/>
                </a:lnTo>
                <a:lnTo>
                  <a:pt x="693420" y="11428"/>
                </a:lnTo>
                <a:lnTo>
                  <a:pt x="714375" y="7619"/>
                </a:lnTo>
                <a:lnTo>
                  <a:pt x="736283" y="4762"/>
                </a:lnTo>
                <a:lnTo>
                  <a:pt x="758190" y="2540"/>
                </a:lnTo>
                <a:lnTo>
                  <a:pt x="780415" y="635"/>
                </a:lnTo>
                <a:lnTo>
                  <a:pt x="802640" y="0"/>
                </a:lnTo>
                <a:close/>
              </a:path>
            </a:pathLst>
          </a:custGeom>
          <a:solidFill>
            <a:srgbClr val="3479A9"/>
          </a:solidFill>
          <a:ln>
            <a:noFill/>
          </a:ln>
        </p:spPr>
        <p:txBody>
          <a:bodyPr/>
          <a:lstStyle/>
          <a:p>
            <a:endParaRPr lang="zh-CN" altLang="en-US" sz="1013"/>
          </a:p>
        </p:txBody>
      </p:sp>
      <p:sp>
        <p:nvSpPr>
          <p:cNvPr id="73" name="KSO_Shape"/>
          <p:cNvSpPr>
            <a:spLocks noChangeArrowheads="1"/>
          </p:cNvSpPr>
          <p:nvPr/>
        </p:nvSpPr>
        <p:spPr bwMode="auto">
          <a:xfrm rot="3512795">
            <a:off x="3869825" y="3780380"/>
            <a:ext cx="164044" cy="161216"/>
          </a:xfrm>
          <a:custGeom>
            <a:avLst/>
            <a:gdLst>
              <a:gd name="T0" fmla="*/ 241334155 w 99"/>
              <a:gd name="T1" fmla="*/ 7833218 h 97"/>
              <a:gd name="T2" fmla="*/ 389248458 w 99"/>
              <a:gd name="T3" fmla="*/ 164472389 h 97"/>
              <a:gd name="T4" fmla="*/ 389248458 w 99"/>
              <a:gd name="T5" fmla="*/ 180136026 h 97"/>
              <a:gd name="T6" fmla="*/ 342538531 w 99"/>
              <a:gd name="T7" fmla="*/ 289784286 h 97"/>
              <a:gd name="T8" fmla="*/ 288044082 w 99"/>
              <a:gd name="T9" fmla="*/ 234960156 h 97"/>
              <a:gd name="T10" fmla="*/ 264687723 w 99"/>
              <a:gd name="T11" fmla="*/ 156641970 h 97"/>
              <a:gd name="T12" fmla="*/ 186839706 w 99"/>
              <a:gd name="T13" fmla="*/ 125311897 h 97"/>
              <a:gd name="T14" fmla="*/ 132345257 w 99"/>
              <a:gd name="T15" fmla="*/ 70487767 h 97"/>
              <a:gd name="T16" fmla="*/ 241334155 w 99"/>
              <a:gd name="T17" fmla="*/ 7833218 h 97"/>
              <a:gd name="T18" fmla="*/ 179052393 w 99"/>
              <a:gd name="T19" fmla="*/ 164472389 h 97"/>
              <a:gd name="T20" fmla="*/ 186839706 w 99"/>
              <a:gd name="T21" fmla="*/ 234960156 h 97"/>
              <a:gd name="T22" fmla="*/ 256903201 w 99"/>
              <a:gd name="T23" fmla="*/ 242793374 h 97"/>
              <a:gd name="T24" fmla="*/ 249118678 w 99"/>
              <a:gd name="T25" fmla="*/ 172305607 h 97"/>
              <a:gd name="T26" fmla="*/ 179052393 w 99"/>
              <a:gd name="T27" fmla="*/ 164472389 h 97"/>
              <a:gd name="T28" fmla="*/ 15569045 w 99"/>
              <a:gd name="T29" fmla="*/ 274120648 h 97"/>
              <a:gd name="T30" fmla="*/ 0 w 99"/>
              <a:gd name="T31" fmla="*/ 313281141 h 97"/>
              <a:gd name="T32" fmla="*/ 373676622 w 99"/>
              <a:gd name="T33" fmla="*/ 689219629 h 97"/>
              <a:gd name="T34" fmla="*/ 692858795 w 99"/>
              <a:gd name="T35" fmla="*/ 368105271 h 97"/>
              <a:gd name="T36" fmla="*/ 326966695 w 99"/>
              <a:gd name="T37" fmla="*/ 0 h 97"/>
              <a:gd name="T38" fmla="*/ 288044082 w 99"/>
              <a:gd name="T39" fmla="*/ 7833218 h 97"/>
              <a:gd name="T40" fmla="*/ 412602026 w 99"/>
              <a:gd name="T41" fmla="*/ 140975534 h 97"/>
              <a:gd name="T42" fmla="*/ 420386548 w 99"/>
              <a:gd name="T43" fmla="*/ 148808752 h 97"/>
              <a:gd name="T44" fmla="*/ 420386548 w 99"/>
              <a:gd name="T45" fmla="*/ 156641970 h 97"/>
              <a:gd name="T46" fmla="*/ 420386548 w 99"/>
              <a:gd name="T47" fmla="*/ 187969244 h 97"/>
              <a:gd name="T48" fmla="*/ 342538531 w 99"/>
              <a:gd name="T49" fmla="*/ 344608415 h 97"/>
              <a:gd name="T50" fmla="*/ 194624229 w 99"/>
              <a:gd name="T51" fmla="*/ 415098981 h 97"/>
              <a:gd name="T52" fmla="*/ 163483348 w 99"/>
              <a:gd name="T53" fmla="*/ 415098981 h 97"/>
              <a:gd name="T54" fmla="*/ 155698825 w 99"/>
              <a:gd name="T55" fmla="*/ 415098981 h 97"/>
              <a:gd name="T56" fmla="*/ 147914302 w 99"/>
              <a:gd name="T57" fmla="*/ 407265763 h 97"/>
              <a:gd name="T58" fmla="*/ 15569045 w 99"/>
              <a:gd name="T59" fmla="*/ 274120648 h 97"/>
              <a:gd name="T60" fmla="*/ 93419853 w 99"/>
              <a:gd name="T61" fmla="*/ 109648259 h 97"/>
              <a:gd name="T62" fmla="*/ 23353568 w 99"/>
              <a:gd name="T63" fmla="*/ 219296519 h 97"/>
              <a:gd name="T64" fmla="*/ 179052393 w 99"/>
              <a:gd name="T65" fmla="*/ 375938488 h 97"/>
              <a:gd name="T66" fmla="*/ 186839706 w 99"/>
              <a:gd name="T67" fmla="*/ 375938488 h 97"/>
              <a:gd name="T68" fmla="*/ 303613127 w 99"/>
              <a:gd name="T69" fmla="*/ 328944778 h 97"/>
              <a:gd name="T70" fmla="*/ 249118678 w 99"/>
              <a:gd name="T71" fmla="*/ 274120648 h 97"/>
              <a:gd name="T72" fmla="*/ 171267870 w 99"/>
              <a:gd name="T73" fmla="*/ 242793374 h 97"/>
              <a:gd name="T74" fmla="*/ 140129780 w 99"/>
              <a:gd name="T75" fmla="*/ 164472389 h 97"/>
              <a:gd name="T76" fmla="*/ 93419853 w 99"/>
              <a:gd name="T77" fmla="*/ 109648259 h 97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0" t="0" r="r" b="b"/>
            <a:pathLst>
              <a:path w="99" h="97">
                <a:moveTo>
                  <a:pt x="31" y="1"/>
                </a:moveTo>
                <a:cubicBezTo>
                  <a:pt x="50" y="21"/>
                  <a:pt x="50" y="21"/>
                  <a:pt x="50" y="21"/>
                </a:cubicBezTo>
                <a:cubicBezTo>
                  <a:pt x="50" y="21"/>
                  <a:pt x="50" y="22"/>
                  <a:pt x="50" y="23"/>
                </a:cubicBezTo>
                <a:cubicBezTo>
                  <a:pt x="50" y="28"/>
                  <a:pt x="48" y="33"/>
                  <a:pt x="44" y="37"/>
                </a:cubicBezTo>
                <a:cubicBezTo>
                  <a:pt x="37" y="30"/>
                  <a:pt x="37" y="30"/>
                  <a:pt x="37" y="30"/>
                </a:cubicBezTo>
                <a:cubicBezTo>
                  <a:pt x="38" y="27"/>
                  <a:pt x="36" y="23"/>
                  <a:pt x="34" y="20"/>
                </a:cubicBezTo>
                <a:cubicBezTo>
                  <a:pt x="31" y="17"/>
                  <a:pt x="27" y="16"/>
                  <a:pt x="24" y="16"/>
                </a:cubicBezTo>
                <a:cubicBezTo>
                  <a:pt x="17" y="9"/>
                  <a:pt x="17" y="9"/>
                  <a:pt x="17" y="9"/>
                </a:cubicBezTo>
                <a:cubicBezTo>
                  <a:pt x="21" y="6"/>
                  <a:pt x="25" y="3"/>
                  <a:pt x="31" y="1"/>
                </a:cubicBezTo>
                <a:close/>
                <a:moveTo>
                  <a:pt x="23" y="21"/>
                </a:moveTo>
                <a:cubicBezTo>
                  <a:pt x="21" y="23"/>
                  <a:pt x="21" y="27"/>
                  <a:pt x="24" y="30"/>
                </a:cubicBezTo>
                <a:cubicBezTo>
                  <a:pt x="27" y="32"/>
                  <a:pt x="31" y="33"/>
                  <a:pt x="33" y="31"/>
                </a:cubicBezTo>
                <a:cubicBezTo>
                  <a:pt x="35" y="29"/>
                  <a:pt x="34" y="25"/>
                  <a:pt x="32" y="22"/>
                </a:cubicBezTo>
                <a:cubicBezTo>
                  <a:pt x="29" y="19"/>
                  <a:pt x="25" y="18"/>
                  <a:pt x="23" y="21"/>
                </a:cubicBezTo>
                <a:close/>
                <a:moveTo>
                  <a:pt x="2" y="35"/>
                </a:moveTo>
                <a:cubicBezTo>
                  <a:pt x="1" y="36"/>
                  <a:pt x="1" y="38"/>
                  <a:pt x="0" y="40"/>
                </a:cubicBezTo>
                <a:cubicBezTo>
                  <a:pt x="48" y="88"/>
                  <a:pt x="48" y="88"/>
                  <a:pt x="48" y="88"/>
                </a:cubicBezTo>
                <a:cubicBezTo>
                  <a:pt x="70" y="97"/>
                  <a:pt x="99" y="72"/>
                  <a:pt x="89" y="47"/>
                </a:cubicBezTo>
                <a:cubicBezTo>
                  <a:pt x="42" y="0"/>
                  <a:pt x="42" y="0"/>
                  <a:pt x="42" y="0"/>
                </a:cubicBezTo>
                <a:cubicBezTo>
                  <a:pt x="40" y="0"/>
                  <a:pt x="38" y="0"/>
                  <a:pt x="37" y="1"/>
                </a:cubicBezTo>
                <a:cubicBezTo>
                  <a:pt x="53" y="18"/>
                  <a:pt x="53" y="18"/>
                  <a:pt x="53" y="18"/>
                </a:cubicBezTo>
                <a:cubicBezTo>
                  <a:pt x="54" y="19"/>
                  <a:pt x="54" y="19"/>
                  <a:pt x="54" y="19"/>
                </a:cubicBezTo>
                <a:cubicBezTo>
                  <a:pt x="54" y="20"/>
                  <a:pt x="54" y="20"/>
                  <a:pt x="54" y="20"/>
                </a:cubicBezTo>
                <a:cubicBezTo>
                  <a:pt x="54" y="21"/>
                  <a:pt x="54" y="22"/>
                  <a:pt x="54" y="24"/>
                </a:cubicBezTo>
                <a:cubicBezTo>
                  <a:pt x="54" y="31"/>
                  <a:pt x="50" y="38"/>
                  <a:pt x="44" y="44"/>
                </a:cubicBezTo>
                <a:cubicBezTo>
                  <a:pt x="39" y="49"/>
                  <a:pt x="32" y="52"/>
                  <a:pt x="25" y="53"/>
                </a:cubicBezTo>
                <a:cubicBezTo>
                  <a:pt x="24" y="53"/>
                  <a:pt x="22" y="53"/>
                  <a:pt x="21" y="53"/>
                </a:cubicBezTo>
                <a:cubicBezTo>
                  <a:pt x="20" y="53"/>
                  <a:pt x="20" y="53"/>
                  <a:pt x="20" y="53"/>
                </a:cubicBezTo>
                <a:cubicBezTo>
                  <a:pt x="19" y="52"/>
                  <a:pt x="19" y="52"/>
                  <a:pt x="19" y="52"/>
                </a:cubicBezTo>
                <a:cubicBezTo>
                  <a:pt x="2" y="35"/>
                  <a:pt x="2" y="35"/>
                  <a:pt x="2" y="35"/>
                </a:cubicBezTo>
                <a:close/>
                <a:moveTo>
                  <a:pt x="12" y="14"/>
                </a:moveTo>
                <a:cubicBezTo>
                  <a:pt x="8" y="18"/>
                  <a:pt x="5" y="23"/>
                  <a:pt x="3" y="28"/>
                </a:cubicBezTo>
                <a:cubicBezTo>
                  <a:pt x="23" y="48"/>
                  <a:pt x="23" y="48"/>
                  <a:pt x="23" y="48"/>
                </a:cubicBezTo>
                <a:cubicBezTo>
                  <a:pt x="23" y="48"/>
                  <a:pt x="24" y="48"/>
                  <a:pt x="24" y="48"/>
                </a:cubicBezTo>
                <a:cubicBezTo>
                  <a:pt x="29" y="48"/>
                  <a:pt x="35" y="46"/>
                  <a:pt x="39" y="42"/>
                </a:cubicBezTo>
                <a:cubicBezTo>
                  <a:pt x="32" y="35"/>
                  <a:pt x="32" y="35"/>
                  <a:pt x="32" y="35"/>
                </a:cubicBezTo>
                <a:cubicBezTo>
                  <a:pt x="29" y="36"/>
                  <a:pt x="25" y="34"/>
                  <a:pt x="22" y="31"/>
                </a:cubicBezTo>
                <a:cubicBezTo>
                  <a:pt x="19" y="28"/>
                  <a:pt x="18" y="24"/>
                  <a:pt x="18" y="21"/>
                </a:cubicBezTo>
                <a:lnTo>
                  <a:pt x="12" y="14"/>
                </a:lnTo>
                <a:close/>
              </a:path>
            </a:pathLst>
          </a:custGeom>
          <a:solidFill>
            <a:srgbClr val="3479A9"/>
          </a:solidFill>
          <a:ln>
            <a:noFill/>
          </a:ln>
        </p:spPr>
        <p:txBody>
          <a:bodyPr/>
          <a:lstStyle/>
          <a:p>
            <a:endParaRPr lang="zh-CN" altLang="en-US" sz="1013"/>
          </a:p>
        </p:txBody>
      </p:sp>
      <p:sp>
        <p:nvSpPr>
          <p:cNvPr id="74" name="KSO_Shape"/>
          <p:cNvSpPr>
            <a:spLocks noChangeArrowheads="1"/>
          </p:cNvSpPr>
          <p:nvPr/>
        </p:nvSpPr>
        <p:spPr bwMode="auto">
          <a:xfrm>
            <a:off x="4193002" y="2726412"/>
            <a:ext cx="378998" cy="197042"/>
          </a:xfrm>
          <a:custGeom>
            <a:avLst/>
            <a:gdLst>
              <a:gd name="T0" fmla="*/ 26210 w 7991396"/>
              <a:gd name="T1" fmla="*/ 0 h 4172540"/>
              <a:gd name="T2" fmla="*/ 34536 w 7991396"/>
              <a:gd name="T3" fmla="*/ 5160 h 4172540"/>
              <a:gd name="T4" fmla="*/ 38438 w 7991396"/>
              <a:gd name="T5" fmla="*/ 4287 h 4172540"/>
              <a:gd name="T6" fmla="*/ 47764 w 7991396"/>
              <a:gd name="T7" fmla="*/ 13533 h 4172540"/>
              <a:gd name="T8" fmla="*/ 47724 w 7991396"/>
              <a:gd name="T9" fmla="*/ 13935 h 4172540"/>
              <a:gd name="T10" fmla="*/ 50963 w 7991396"/>
              <a:gd name="T11" fmla="*/ 19896 h 4172540"/>
              <a:gd name="T12" fmla="*/ 47553 w 7991396"/>
              <a:gd name="T13" fmla="*/ 25967 h 4172540"/>
              <a:gd name="T14" fmla="*/ 46751 w 7991396"/>
              <a:gd name="T15" fmla="*/ 26383 h 4172540"/>
              <a:gd name="T16" fmla="*/ 6883 w 7991396"/>
              <a:gd name="T17" fmla="*/ 26383 h 4172540"/>
              <a:gd name="T18" fmla="*/ 6474 w 7991396"/>
              <a:gd name="T19" fmla="*/ 26362 h 4172540"/>
              <a:gd name="T20" fmla="*/ 0 w 7991396"/>
              <a:gd name="T21" fmla="*/ 19250 h 4172540"/>
              <a:gd name="T22" fmla="*/ 7211 w 7991396"/>
              <a:gd name="T23" fmla="*/ 12100 h 4172540"/>
              <a:gd name="T24" fmla="*/ 8589 w 7991396"/>
              <a:gd name="T25" fmla="*/ 12238 h 4172540"/>
              <a:gd name="T26" fmla="*/ 14422 w 7991396"/>
              <a:gd name="T27" fmla="*/ 9247 h 4172540"/>
              <a:gd name="T28" fmla="*/ 16923 w 7991396"/>
              <a:gd name="T29" fmla="*/ 9714 h 4172540"/>
              <a:gd name="T30" fmla="*/ 16884 w 7991396"/>
              <a:gd name="T31" fmla="*/ 9247 h 4172540"/>
              <a:gd name="T32" fmla="*/ 26210 w 7991396"/>
              <a:gd name="T33" fmla="*/ 0 h 4172540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7991395" h="4172540">
                <a:moveTo>
                  <a:pt x="4109878" y="0"/>
                </a:moveTo>
                <a:cubicBezTo>
                  <a:pt x="4684462" y="0"/>
                  <a:pt x="5181648" y="331374"/>
                  <a:pt x="5415487" y="816050"/>
                </a:cubicBezTo>
                <a:cubicBezTo>
                  <a:pt x="5600435" y="726143"/>
                  <a:pt x="5808299" y="677951"/>
                  <a:pt x="6027418" y="677951"/>
                </a:cubicBezTo>
                <a:cubicBezTo>
                  <a:pt x="6835073" y="677951"/>
                  <a:pt x="7489804" y="1332682"/>
                  <a:pt x="7489804" y="2140332"/>
                </a:cubicBezTo>
                <a:lnTo>
                  <a:pt x="7483396" y="2203898"/>
                </a:lnTo>
                <a:cubicBezTo>
                  <a:pt x="7789726" y="2405463"/>
                  <a:pt x="7991396" y="2752511"/>
                  <a:pt x="7991396" y="3146665"/>
                </a:cubicBezTo>
                <a:cubicBezTo>
                  <a:pt x="7991396" y="3552291"/>
                  <a:pt x="7777816" y="3908032"/>
                  <a:pt x="7456648" y="4106801"/>
                </a:cubicBezTo>
                <a:lnTo>
                  <a:pt x="7330940" y="4172540"/>
                </a:lnTo>
                <a:lnTo>
                  <a:pt x="1079370" y="4172540"/>
                </a:lnTo>
                <a:lnTo>
                  <a:pt x="1015130" y="4169296"/>
                </a:lnTo>
                <a:cubicBezTo>
                  <a:pt x="444946" y="4111392"/>
                  <a:pt x="0" y="3629859"/>
                  <a:pt x="0" y="3044397"/>
                </a:cubicBezTo>
                <a:cubicBezTo>
                  <a:pt x="0" y="2419908"/>
                  <a:pt x="506249" y="1913659"/>
                  <a:pt x="1130742" y="1913659"/>
                </a:cubicBezTo>
                <a:lnTo>
                  <a:pt x="1346871" y="1935445"/>
                </a:lnTo>
                <a:cubicBezTo>
                  <a:pt x="1548513" y="1648023"/>
                  <a:pt x="1883314" y="1462386"/>
                  <a:pt x="2261481" y="1462386"/>
                </a:cubicBezTo>
                <a:cubicBezTo>
                  <a:pt x="2399871" y="1462386"/>
                  <a:pt x="2532456" y="1487244"/>
                  <a:pt x="2653668" y="1536361"/>
                </a:cubicBezTo>
                <a:cubicBezTo>
                  <a:pt x="2648116" y="1512003"/>
                  <a:pt x="2647492" y="1487266"/>
                  <a:pt x="2647492" y="1462386"/>
                </a:cubicBezTo>
                <a:cubicBezTo>
                  <a:pt x="2647492" y="654731"/>
                  <a:pt x="3302223" y="0"/>
                  <a:pt x="4109878" y="0"/>
                </a:cubicBezTo>
                <a:close/>
              </a:path>
            </a:pathLst>
          </a:custGeom>
          <a:solidFill>
            <a:srgbClr val="3479A9"/>
          </a:solidFill>
          <a:ln>
            <a:noFill/>
          </a:ln>
        </p:spPr>
        <p:txBody>
          <a:bodyPr/>
          <a:lstStyle/>
          <a:p>
            <a:endParaRPr lang="zh-CN" altLang="en-US" sz="1013"/>
          </a:p>
        </p:txBody>
      </p:sp>
      <p:sp>
        <p:nvSpPr>
          <p:cNvPr id="75" name="KSO_Shape"/>
          <p:cNvSpPr>
            <a:spLocks noChangeArrowheads="1"/>
          </p:cNvSpPr>
          <p:nvPr/>
        </p:nvSpPr>
        <p:spPr bwMode="auto">
          <a:xfrm>
            <a:off x="2782328" y="1513465"/>
            <a:ext cx="213068" cy="213068"/>
          </a:xfrm>
          <a:custGeom>
            <a:avLst/>
            <a:gdLst>
              <a:gd name="T0" fmla="*/ 55097 w 900473"/>
              <a:gd name="T1" fmla="*/ 32233 h 900473"/>
              <a:gd name="T2" fmla="*/ 109974 w 900473"/>
              <a:gd name="T3" fmla="*/ 71749 h 900473"/>
              <a:gd name="T4" fmla="*/ 55097 w 900473"/>
              <a:gd name="T5" fmla="*/ 111265 h 900473"/>
              <a:gd name="T6" fmla="*/ 55097 w 900473"/>
              <a:gd name="T7" fmla="*/ 32233 h 900473"/>
              <a:gd name="T8" fmla="*/ 71473 w 900473"/>
              <a:gd name="T9" fmla="*/ 10129 h 900473"/>
              <a:gd name="T10" fmla="*/ 10129 w 900473"/>
              <a:gd name="T11" fmla="*/ 71473 h 900473"/>
              <a:gd name="T12" fmla="*/ 71473 w 900473"/>
              <a:gd name="T13" fmla="*/ 132817 h 900473"/>
              <a:gd name="T14" fmla="*/ 132817 w 900473"/>
              <a:gd name="T15" fmla="*/ 71473 h 900473"/>
              <a:gd name="T16" fmla="*/ 71473 w 900473"/>
              <a:gd name="T17" fmla="*/ 10129 h 900473"/>
              <a:gd name="T18" fmla="*/ 71473 w 900473"/>
              <a:gd name="T19" fmla="*/ 0 h 900473"/>
              <a:gd name="T20" fmla="*/ 142947 w 900473"/>
              <a:gd name="T21" fmla="*/ 71473 h 900473"/>
              <a:gd name="T22" fmla="*/ 71473 w 900473"/>
              <a:gd name="T23" fmla="*/ 142947 h 900473"/>
              <a:gd name="T24" fmla="*/ 0 w 900473"/>
              <a:gd name="T25" fmla="*/ 71473 h 900473"/>
              <a:gd name="T26" fmla="*/ 71473 w 900473"/>
              <a:gd name="T27" fmla="*/ 0 h 900473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0" t="0" r="r" b="b"/>
            <a:pathLst>
              <a:path w="900473" h="900473">
                <a:moveTo>
                  <a:pt x="347074" y="203047"/>
                </a:moveTo>
                <a:lnTo>
                  <a:pt x="692767" y="451973"/>
                </a:lnTo>
                <a:lnTo>
                  <a:pt x="347074" y="700898"/>
                </a:lnTo>
                <a:lnTo>
                  <a:pt x="347074" y="203047"/>
                </a:lnTo>
                <a:close/>
                <a:moveTo>
                  <a:pt x="450237" y="63807"/>
                </a:moveTo>
                <a:cubicBezTo>
                  <a:pt x="236817" y="63807"/>
                  <a:pt x="63807" y="236817"/>
                  <a:pt x="63807" y="450237"/>
                </a:cubicBezTo>
                <a:cubicBezTo>
                  <a:pt x="63807" y="663656"/>
                  <a:pt x="236817" y="836666"/>
                  <a:pt x="450237" y="836666"/>
                </a:cubicBezTo>
                <a:cubicBezTo>
                  <a:pt x="663656" y="836666"/>
                  <a:pt x="836666" y="663656"/>
                  <a:pt x="836666" y="450237"/>
                </a:cubicBezTo>
                <a:cubicBezTo>
                  <a:pt x="836666" y="236817"/>
                  <a:pt x="663656" y="63807"/>
                  <a:pt x="450237" y="63807"/>
                </a:cubicBezTo>
                <a:close/>
                <a:moveTo>
                  <a:pt x="450237" y="0"/>
                </a:moveTo>
                <a:cubicBezTo>
                  <a:pt x="698895" y="0"/>
                  <a:pt x="900473" y="201578"/>
                  <a:pt x="900473" y="450237"/>
                </a:cubicBezTo>
                <a:cubicBezTo>
                  <a:pt x="900473" y="698895"/>
                  <a:pt x="698895" y="900473"/>
                  <a:pt x="450237" y="900473"/>
                </a:cubicBezTo>
                <a:cubicBezTo>
                  <a:pt x="201578" y="900473"/>
                  <a:pt x="0" y="698895"/>
                  <a:pt x="0" y="450237"/>
                </a:cubicBezTo>
                <a:cubicBezTo>
                  <a:pt x="0" y="201578"/>
                  <a:pt x="201578" y="0"/>
                  <a:pt x="450237" y="0"/>
                </a:cubicBezTo>
                <a:close/>
              </a:path>
            </a:pathLst>
          </a:custGeom>
          <a:solidFill>
            <a:srgbClr val="3479A9"/>
          </a:solidFill>
          <a:ln>
            <a:noFill/>
          </a:ln>
        </p:spPr>
        <p:txBody>
          <a:bodyPr/>
          <a:lstStyle/>
          <a:p>
            <a:endParaRPr lang="zh-CN" altLang="en-US" sz="1013"/>
          </a:p>
        </p:txBody>
      </p:sp>
      <p:sp>
        <p:nvSpPr>
          <p:cNvPr id="76" name="KSO_Shape"/>
          <p:cNvSpPr>
            <a:spLocks noChangeArrowheads="1"/>
          </p:cNvSpPr>
          <p:nvPr/>
        </p:nvSpPr>
        <p:spPr bwMode="auto">
          <a:xfrm flipH="1">
            <a:off x="1627421" y="4125909"/>
            <a:ext cx="125390" cy="124447"/>
          </a:xfrm>
          <a:custGeom>
            <a:avLst/>
            <a:gdLst>
              <a:gd name="T0" fmla="*/ 36334 w 720080"/>
              <a:gd name="T1" fmla="*/ 14153 h 720080"/>
              <a:gd name="T2" fmla="*/ 33729 w 720080"/>
              <a:gd name="T3" fmla="*/ 15216 h 720080"/>
              <a:gd name="T4" fmla="*/ 33729 w 720080"/>
              <a:gd name="T5" fmla="*/ 20348 h 720080"/>
              <a:gd name="T6" fmla="*/ 40418 w 720080"/>
              <a:gd name="T7" fmla="*/ 26936 h 720080"/>
              <a:gd name="T8" fmla="*/ 13006 w 720080"/>
              <a:gd name="T9" fmla="*/ 26936 h 720080"/>
              <a:gd name="T10" fmla="*/ 9322 w 720080"/>
              <a:gd name="T11" fmla="*/ 30565 h 720080"/>
              <a:gd name="T12" fmla="*/ 13006 w 720080"/>
              <a:gd name="T13" fmla="*/ 34193 h 720080"/>
              <a:gd name="T14" fmla="*/ 40166 w 720080"/>
              <a:gd name="T15" fmla="*/ 34193 h 720080"/>
              <a:gd name="T16" fmla="*/ 33627 w 720080"/>
              <a:gd name="T17" fmla="*/ 40633 h 720080"/>
              <a:gd name="T18" fmla="*/ 33627 w 720080"/>
              <a:gd name="T19" fmla="*/ 45765 h 720080"/>
              <a:gd name="T20" fmla="*/ 38837 w 720080"/>
              <a:gd name="T21" fmla="*/ 45765 h 720080"/>
              <a:gd name="T22" fmla="*/ 51334 w 720080"/>
              <a:gd name="T23" fmla="*/ 33455 h 720080"/>
              <a:gd name="T24" fmla="*/ 51881 w 720080"/>
              <a:gd name="T25" fmla="*/ 32897 h 720080"/>
              <a:gd name="T26" fmla="*/ 52071 w 720080"/>
              <a:gd name="T27" fmla="*/ 32660 h 720080"/>
              <a:gd name="T28" fmla="*/ 52213 w 720080"/>
              <a:gd name="T29" fmla="*/ 32333 h 720080"/>
              <a:gd name="T30" fmla="*/ 52586 w 720080"/>
              <a:gd name="T31" fmla="*/ 30485 h 720080"/>
              <a:gd name="T32" fmla="*/ 52213 w 720080"/>
              <a:gd name="T33" fmla="*/ 28636 h 720080"/>
              <a:gd name="T34" fmla="*/ 51978 w 720080"/>
              <a:gd name="T35" fmla="*/ 28205 h 720080"/>
              <a:gd name="T36" fmla="*/ 51919 w 720080"/>
              <a:gd name="T37" fmla="*/ 28101 h 720080"/>
              <a:gd name="T38" fmla="*/ 51436 w 720080"/>
              <a:gd name="T39" fmla="*/ 27526 h 720080"/>
              <a:gd name="T40" fmla="*/ 38939 w 720080"/>
              <a:gd name="T41" fmla="*/ 15216 h 720080"/>
              <a:gd name="T42" fmla="*/ 36334 w 720080"/>
              <a:gd name="T43" fmla="*/ 14153 h 720080"/>
              <a:gd name="T44" fmla="*/ 30954 w 720080"/>
              <a:gd name="T45" fmla="*/ 0 h 720080"/>
              <a:gd name="T46" fmla="*/ 61908 w 720080"/>
              <a:gd name="T47" fmla="*/ 30491 h 720080"/>
              <a:gd name="T48" fmla="*/ 30954 w 720080"/>
              <a:gd name="T49" fmla="*/ 60981 h 720080"/>
              <a:gd name="T50" fmla="*/ 0 w 720080"/>
              <a:gd name="T51" fmla="*/ 30491 h 720080"/>
              <a:gd name="T52" fmla="*/ 30954 w 720080"/>
              <a:gd name="T53" fmla="*/ 0 h 720080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0" t="0" r="r" b="b"/>
            <a:pathLst>
              <a:path w="720080" h="720080">
                <a:moveTo>
                  <a:pt x="422617" y="167125"/>
                </a:moveTo>
                <a:cubicBezTo>
                  <a:pt x="411652" y="167125"/>
                  <a:pt x="400686" y="171308"/>
                  <a:pt x="392320" y="179675"/>
                </a:cubicBezTo>
                <a:cubicBezTo>
                  <a:pt x="375587" y="196408"/>
                  <a:pt x="375587" y="223537"/>
                  <a:pt x="392320" y="240270"/>
                </a:cubicBezTo>
                <a:lnTo>
                  <a:pt x="470117" y="318067"/>
                </a:lnTo>
                <a:lnTo>
                  <a:pt x="151276" y="318067"/>
                </a:lnTo>
                <a:cubicBezTo>
                  <a:pt x="127612" y="318067"/>
                  <a:pt x="108429" y="337251"/>
                  <a:pt x="108429" y="360915"/>
                </a:cubicBezTo>
                <a:cubicBezTo>
                  <a:pt x="108429" y="384578"/>
                  <a:pt x="127612" y="403762"/>
                  <a:pt x="151276" y="403762"/>
                </a:cubicBezTo>
                <a:lnTo>
                  <a:pt x="467182" y="403762"/>
                </a:lnTo>
                <a:lnTo>
                  <a:pt x="391132" y="479811"/>
                </a:lnTo>
                <a:cubicBezTo>
                  <a:pt x="374399" y="496544"/>
                  <a:pt x="374399" y="523674"/>
                  <a:pt x="391132" y="540406"/>
                </a:cubicBezTo>
                <a:cubicBezTo>
                  <a:pt x="407865" y="557139"/>
                  <a:pt x="434994" y="557139"/>
                  <a:pt x="451727" y="540406"/>
                </a:cubicBezTo>
                <a:lnTo>
                  <a:pt x="597086" y="395048"/>
                </a:lnTo>
                <a:cubicBezTo>
                  <a:pt x="599177" y="392957"/>
                  <a:pt x="601484" y="390703"/>
                  <a:pt x="603450" y="388459"/>
                </a:cubicBezTo>
                <a:lnTo>
                  <a:pt x="605656" y="385654"/>
                </a:lnTo>
                <a:lnTo>
                  <a:pt x="607314" y="381802"/>
                </a:lnTo>
                <a:cubicBezTo>
                  <a:pt x="610052" y="375572"/>
                  <a:pt x="611651" y="368060"/>
                  <a:pt x="611651" y="359975"/>
                </a:cubicBezTo>
                <a:cubicBezTo>
                  <a:pt x="611651" y="351890"/>
                  <a:pt x="610052" y="344378"/>
                  <a:pt x="607314" y="338148"/>
                </a:cubicBezTo>
                <a:lnTo>
                  <a:pt x="604581" y="333055"/>
                </a:lnTo>
                <a:lnTo>
                  <a:pt x="603896" y="331821"/>
                </a:lnTo>
                <a:cubicBezTo>
                  <a:pt x="602248" y="329405"/>
                  <a:pt x="600365" y="327125"/>
                  <a:pt x="598273" y="325033"/>
                </a:cubicBezTo>
                <a:lnTo>
                  <a:pt x="452915" y="179675"/>
                </a:lnTo>
                <a:cubicBezTo>
                  <a:pt x="444548" y="171308"/>
                  <a:pt x="433583" y="167125"/>
                  <a:pt x="422617" y="167125"/>
                </a:cubicBezTo>
                <a:close/>
                <a:moveTo>
                  <a:pt x="360040" y="0"/>
                </a:moveTo>
                <a:cubicBezTo>
                  <a:pt x="558885" y="0"/>
                  <a:pt x="720080" y="161195"/>
                  <a:pt x="720080" y="360040"/>
                </a:cubicBezTo>
                <a:cubicBezTo>
                  <a:pt x="720080" y="558885"/>
                  <a:pt x="558885" y="720080"/>
                  <a:pt x="360040" y="720080"/>
                </a:cubicBezTo>
                <a:cubicBezTo>
                  <a:pt x="161195" y="720080"/>
                  <a:pt x="0" y="558885"/>
                  <a:pt x="0" y="360040"/>
                </a:cubicBezTo>
                <a:cubicBezTo>
                  <a:pt x="0" y="161195"/>
                  <a:pt x="161195" y="0"/>
                  <a:pt x="360040" y="0"/>
                </a:cubicBezTo>
                <a:close/>
              </a:path>
            </a:pathLst>
          </a:custGeom>
          <a:solidFill>
            <a:srgbClr val="3479A9"/>
          </a:solidFill>
          <a:ln>
            <a:noFill/>
          </a:ln>
        </p:spPr>
        <p:txBody>
          <a:bodyPr/>
          <a:lstStyle/>
          <a:p>
            <a:endParaRPr lang="zh-CN" altLang="en-US" sz="1013"/>
          </a:p>
        </p:txBody>
      </p:sp>
      <p:sp>
        <p:nvSpPr>
          <p:cNvPr id="78" name="KSO_Shape"/>
          <p:cNvSpPr>
            <a:spLocks noChangeArrowheads="1"/>
          </p:cNvSpPr>
          <p:nvPr/>
        </p:nvSpPr>
        <p:spPr bwMode="auto">
          <a:xfrm>
            <a:off x="2103526" y="2240348"/>
            <a:ext cx="78251" cy="79193"/>
          </a:xfrm>
          <a:custGeom>
            <a:avLst/>
            <a:gdLst>
              <a:gd name="T0" fmla="*/ 14151 w 720080"/>
              <a:gd name="T1" fmla="*/ 5732 h 720080"/>
              <a:gd name="T2" fmla="*/ 13136 w 720080"/>
              <a:gd name="T3" fmla="*/ 6162 h 720080"/>
              <a:gd name="T4" fmla="*/ 13136 w 720080"/>
              <a:gd name="T5" fmla="*/ 8240 h 720080"/>
              <a:gd name="T6" fmla="*/ 15741 w 720080"/>
              <a:gd name="T7" fmla="*/ 10908 h 720080"/>
              <a:gd name="T8" fmla="*/ 5065 w 720080"/>
              <a:gd name="T9" fmla="*/ 10908 h 720080"/>
              <a:gd name="T10" fmla="*/ 3631 w 720080"/>
              <a:gd name="T11" fmla="*/ 12377 h 720080"/>
              <a:gd name="T12" fmla="*/ 5065 w 720080"/>
              <a:gd name="T13" fmla="*/ 13847 h 720080"/>
              <a:gd name="T14" fmla="*/ 15643 w 720080"/>
              <a:gd name="T15" fmla="*/ 13847 h 720080"/>
              <a:gd name="T16" fmla="*/ 13096 w 720080"/>
              <a:gd name="T17" fmla="*/ 16455 h 720080"/>
              <a:gd name="T18" fmla="*/ 13096 w 720080"/>
              <a:gd name="T19" fmla="*/ 18533 h 720080"/>
              <a:gd name="T20" fmla="*/ 15125 w 720080"/>
              <a:gd name="T21" fmla="*/ 18533 h 720080"/>
              <a:gd name="T22" fmla="*/ 19992 w 720080"/>
              <a:gd name="T23" fmla="*/ 13548 h 720080"/>
              <a:gd name="T24" fmla="*/ 20205 w 720080"/>
              <a:gd name="T25" fmla="*/ 13322 h 720080"/>
              <a:gd name="T26" fmla="*/ 20279 w 720080"/>
              <a:gd name="T27" fmla="*/ 13226 h 720080"/>
              <a:gd name="T28" fmla="*/ 20335 w 720080"/>
              <a:gd name="T29" fmla="*/ 13094 h 720080"/>
              <a:gd name="T30" fmla="*/ 20480 w 720080"/>
              <a:gd name="T31" fmla="*/ 12345 h 720080"/>
              <a:gd name="T32" fmla="*/ 20335 w 720080"/>
              <a:gd name="T33" fmla="*/ 11597 h 720080"/>
              <a:gd name="T34" fmla="*/ 20243 w 720080"/>
              <a:gd name="T35" fmla="*/ 11422 h 720080"/>
              <a:gd name="T36" fmla="*/ 20220 w 720080"/>
              <a:gd name="T37" fmla="*/ 11380 h 720080"/>
              <a:gd name="T38" fmla="*/ 20032 w 720080"/>
              <a:gd name="T39" fmla="*/ 11147 h 720080"/>
              <a:gd name="T40" fmla="*/ 15165 w 720080"/>
              <a:gd name="T41" fmla="*/ 6162 h 720080"/>
              <a:gd name="T42" fmla="*/ 14151 w 720080"/>
              <a:gd name="T43" fmla="*/ 5732 h 720080"/>
              <a:gd name="T44" fmla="*/ 12055 w 720080"/>
              <a:gd name="T45" fmla="*/ 0 h 720080"/>
              <a:gd name="T46" fmla="*/ 24110 w 720080"/>
              <a:gd name="T47" fmla="*/ 12347 h 720080"/>
              <a:gd name="T48" fmla="*/ 12055 w 720080"/>
              <a:gd name="T49" fmla="*/ 24695 h 720080"/>
              <a:gd name="T50" fmla="*/ 0 w 720080"/>
              <a:gd name="T51" fmla="*/ 12347 h 720080"/>
              <a:gd name="T52" fmla="*/ 12055 w 720080"/>
              <a:gd name="T53" fmla="*/ 0 h 720080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0" t="0" r="r" b="b"/>
            <a:pathLst>
              <a:path w="720080" h="720080">
                <a:moveTo>
                  <a:pt x="422617" y="167125"/>
                </a:moveTo>
                <a:cubicBezTo>
                  <a:pt x="411652" y="167125"/>
                  <a:pt x="400686" y="171308"/>
                  <a:pt x="392320" y="179675"/>
                </a:cubicBezTo>
                <a:cubicBezTo>
                  <a:pt x="375587" y="196408"/>
                  <a:pt x="375587" y="223537"/>
                  <a:pt x="392320" y="240270"/>
                </a:cubicBezTo>
                <a:lnTo>
                  <a:pt x="470117" y="318067"/>
                </a:lnTo>
                <a:lnTo>
                  <a:pt x="151276" y="318067"/>
                </a:lnTo>
                <a:cubicBezTo>
                  <a:pt x="127612" y="318067"/>
                  <a:pt x="108429" y="337251"/>
                  <a:pt x="108429" y="360915"/>
                </a:cubicBezTo>
                <a:cubicBezTo>
                  <a:pt x="108429" y="384578"/>
                  <a:pt x="127612" y="403762"/>
                  <a:pt x="151276" y="403762"/>
                </a:cubicBezTo>
                <a:lnTo>
                  <a:pt x="467182" y="403762"/>
                </a:lnTo>
                <a:lnTo>
                  <a:pt x="391132" y="479811"/>
                </a:lnTo>
                <a:cubicBezTo>
                  <a:pt x="374399" y="496544"/>
                  <a:pt x="374399" y="523674"/>
                  <a:pt x="391132" y="540406"/>
                </a:cubicBezTo>
                <a:cubicBezTo>
                  <a:pt x="407865" y="557139"/>
                  <a:pt x="434994" y="557139"/>
                  <a:pt x="451727" y="540406"/>
                </a:cubicBezTo>
                <a:lnTo>
                  <a:pt x="597086" y="395048"/>
                </a:lnTo>
                <a:cubicBezTo>
                  <a:pt x="599177" y="392957"/>
                  <a:pt x="601484" y="390703"/>
                  <a:pt x="603450" y="388459"/>
                </a:cubicBezTo>
                <a:lnTo>
                  <a:pt x="605656" y="385654"/>
                </a:lnTo>
                <a:lnTo>
                  <a:pt x="607314" y="381802"/>
                </a:lnTo>
                <a:cubicBezTo>
                  <a:pt x="610052" y="375572"/>
                  <a:pt x="611651" y="368060"/>
                  <a:pt x="611651" y="359975"/>
                </a:cubicBezTo>
                <a:cubicBezTo>
                  <a:pt x="611651" y="351890"/>
                  <a:pt x="610052" y="344378"/>
                  <a:pt x="607314" y="338148"/>
                </a:cubicBezTo>
                <a:lnTo>
                  <a:pt x="604581" y="333055"/>
                </a:lnTo>
                <a:lnTo>
                  <a:pt x="603896" y="331821"/>
                </a:lnTo>
                <a:cubicBezTo>
                  <a:pt x="602248" y="329405"/>
                  <a:pt x="600365" y="327125"/>
                  <a:pt x="598273" y="325033"/>
                </a:cubicBezTo>
                <a:lnTo>
                  <a:pt x="452915" y="179675"/>
                </a:lnTo>
                <a:cubicBezTo>
                  <a:pt x="444548" y="171308"/>
                  <a:pt x="433583" y="167125"/>
                  <a:pt x="422617" y="167125"/>
                </a:cubicBezTo>
                <a:close/>
                <a:moveTo>
                  <a:pt x="360040" y="0"/>
                </a:moveTo>
                <a:cubicBezTo>
                  <a:pt x="558885" y="0"/>
                  <a:pt x="720080" y="161195"/>
                  <a:pt x="720080" y="360040"/>
                </a:cubicBezTo>
                <a:cubicBezTo>
                  <a:pt x="720080" y="558885"/>
                  <a:pt x="558885" y="720080"/>
                  <a:pt x="360040" y="720080"/>
                </a:cubicBezTo>
                <a:cubicBezTo>
                  <a:pt x="161195" y="720080"/>
                  <a:pt x="0" y="558885"/>
                  <a:pt x="0" y="360040"/>
                </a:cubicBezTo>
                <a:cubicBezTo>
                  <a:pt x="0" y="161195"/>
                  <a:pt x="161195" y="0"/>
                  <a:pt x="360040" y="0"/>
                </a:cubicBezTo>
                <a:close/>
              </a:path>
            </a:pathLst>
          </a:custGeom>
          <a:solidFill>
            <a:srgbClr val="3479A9"/>
          </a:solidFill>
          <a:ln>
            <a:noFill/>
          </a:ln>
        </p:spPr>
        <p:txBody>
          <a:bodyPr/>
          <a:lstStyle/>
          <a:p>
            <a:endParaRPr lang="zh-CN" altLang="en-US" sz="1013"/>
          </a:p>
        </p:txBody>
      </p:sp>
      <p:sp>
        <p:nvSpPr>
          <p:cNvPr id="79" name="KSO_Shape"/>
          <p:cNvSpPr>
            <a:spLocks noChangeArrowheads="1"/>
          </p:cNvSpPr>
          <p:nvPr/>
        </p:nvSpPr>
        <p:spPr bwMode="auto">
          <a:xfrm>
            <a:off x="2491951" y="2702311"/>
            <a:ext cx="656175" cy="386540"/>
          </a:xfrm>
          <a:custGeom>
            <a:avLst/>
            <a:gdLst>
              <a:gd name="T0" fmla="*/ 183607160 w 6649"/>
              <a:gd name="T1" fmla="*/ 29236579 h 3908"/>
              <a:gd name="T2" fmla="*/ 91789788 w 6649"/>
              <a:gd name="T3" fmla="*/ 0 h 3908"/>
              <a:gd name="T4" fmla="*/ 0 w 6649"/>
              <a:gd name="T5" fmla="*/ 29236579 h 3908"/>
              <a:gd name="T6" fmla="*/ 47109885 w 6649"/>
              <a:gd name="T7" fmla="*/ 44215531 h 3908"/>
              <a:gd name="T8" fmla="*/ 38604698 w 6649"/>
              <a:gd name="T9" fmla="*/ 89401878 h 3908"/>
              <a:gd name="T10" fmla="*/ 91789788 w 6649"/>
              <a:gd name="T11" fmla="*/ 108402832 h 3908"/>
              <a:gd name="T12" fmla="*/ 145002463 w 6649"/>
              <a:gd name="T13" fmla="*/ 89401878 h 3908"/>
              <a:gd name="T14" fmla="*/ 136497275 w 6649"/>
              <a:gd name="T15" fmla="*/ 44215531 h 3908"/>
              <a:gd name="T16" fmla="*/ 183607160 w 6649"/>
              <a:gd name="T17" fmla="*/ 29236579 h 390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6648" h="3908">
                <a:moveTo>
                  <a:pt x="6649" y="1054"/>
                </a:moveTo>
                <a:lnTo>
                  <a:pt x="3324" y="0"/>
                </a:lnTo>
                <a:lnTo>
                  <a:pt x="0" y="1054"/>
                </a:lnTo>
                <a:lnTo>
                  <a:pt x="1706" y="1594"/>
                </a:lnTo>
                <a:lnTo>
                  <a:pt x="1398" y="3223"/>
                </a:lnTo>
                <a:lnTo>
                  <a:pt x="3324" y="3908"/>
                </a:lnTo>
                <a:lnTo>
                  <a:pt x="5251" y="3223"/>
                </a:lnTo>
                <a:lnTo>
                  <a:pt x="4943" y="1594"/>
                </a:lnTo>
                <a:lnTo>
                  <a:pt x="6649" y="1054"/>
                </a:lnTo>
                <a:close/>
              </a:path>
            </a:pathLst>
          </a:custGeom>
          <a:solidFill>
            <a:srgbClr val="3479A9"/>
          </a:solidFill>
          <a:ln>
            <a:noFill/>
          </a:ln>
        </p:spPr>
        <p:txBody>
          <a:bodyPr/>
          <a:lstStyle/>
          <a:p>
            <a:endParaRPr lang="zh-CN" altLang="en-US" sz="1013"/>
          </a:p>
        </p:txBody>
      </p:sp>
      <p:sp>
        <p:nvSpPr>
          <p:cNvPr id="80" name="矩形 85"/>
          <p:cNvSpPr>
            <a:spLocks noChangeArrowheads="1"/>
          </p:cNvSpPr>
          <p:nvPr/>
        </p:nvSpPr>
        <p:spPr bwMode="auto">
          <a:xfrm>
            <a:off x="1786316" y="3515571"/>
            <a:ext cx="241816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742950" indent="-285750"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2pPr>
            <a:lvl3pPr marL="11430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3pPr>
            <a:lvl4pPr marL="16002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4pPr>
            <a:lvl5pPr marL="20574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9pPr>
          </a:lstStyle>
          <a:p>
            <a:r>
              <a:rPr lang="en-US" altLang="zh-CN" sz="2800" b="1" dirty="0">
                <a:solidFill>
                  <a:schemeClr val="bg1"/>
                </a:solidFill>
              </a:rPr>
              <a:t>Qualitative</a:t>
            </a:r>
            <a:endParaRPr lang="zh-CN" altLang="zh-CN" sz="2800" dirty="0">
              <a:solidFill>
                <a:schemeClr val="bg1"/>
              </a:solidFill>
            </a:endParaRPr>
          </a:p>
        </p:txBody>
      </p:sp>
      <p:grpSp>
        <p:nvGrpSpPr>
          <p:cNvPr id="89" name="组合 88"/>
          <p:cNvGrpSpPr/>
          <p:nvPr/>
        </p:nvGrpSpPr>
        <p:grpSpPr>
          <a:xfrm>
            <a:off x="180060" y="261679"/>
            <a:ext cx="279048" cy="394155"/>
            <a:chOff x="2044835" y="1472926"/>
            <a:chExt cx="1309607" cy="1849821"/>
          </a:xfrm>
        </p:grpSpPr>
        <p:sp>
          <p:nvSpPr>
            <p:cNvPr id="90" name="椭圆 1"/>
            <p:cNvSpPr/>
            <p:nvPr/>
          </p:nvSpPr>
          <p:spPr>
            <a:xfrm rot="21199700">
              <a:off x="2044835" y="1548688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chemeClr val="bg1">
                <a:alpha val="7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1" name="椭圆 1"/>
            <p:cNvSpPr/>
            <p:nvPr/>
          </p:nvSpPr>
          <p:spPr>
            <a:xfrm rot="21199700">
              <a:off x="2285459" y="1534663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rgbClr val="00B0F0">
                <a:alpha val="83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2" name="椭圆 1"/>
            <p:cNvSpPr/>
            <p:nvPr/>
          </p:nvSpPr>
          <p:spPr>
            <a:xfrm rot="21199700" flipH="1">
              <a:off x="2692526" y="1472926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rgbClr val="00B0F0">
                <a:alpha val="61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3" name="椭圆 1"/>
            <p:cNvSpPr/>
            <p:nvPr/>
          </p:nvSpPr>
          <p:spPr>
            <a:xfrm rot="21199700" flipH="1">
              <a:off x="2693301" y="1486957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chemeClr val="bg1">
                <a:alpha val="6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4" name="椭圆 12"/>
            <p:cNvSpPr/>
            <p:nvPr/>
          </p:nvSpPr>
          <p:spPr>
            <a:xfrm rot="21199700">
              <a:off x="2390439" y="1514718"/>
              <a:ext cx="476994" cy="115683"/>
            </a:xfrm>
            <a:custGeom>
              <a:avLst/>
              <a:gdLst/>
              <a:ahLst/>
              <a:cxnLst/>
              <a:rect l="l" t="t" r="r" b="b"/>
              <a:pathLst>
                <a:path w="737401" h="178838">
                  <a:moveTo>
                    <a:pt x="340811" y="0"/>
                  </a:moveTo>
                  <a:lnTo>
                    <a:pt x="361116" y="879"/>
                  </a:lnTo>
                  <a:lnTo>
                    <a:pt x="361116" y="442"/>
                  </a:lnTo>
                  <a:lnTo>
                    <a:pt x="365717" y="243"/>
                  </a:lnTo>
                  <a:cubicBezTo>
                    <a:pt x="365825" y="147"/>
                    <a:pt x="365946" y="74"/>
                    <a:pt x="366068" y="0"/>
                  </a:cubicBezTo>
                  <a:lnTo>
                    <a:pt x="368699" y="114"/>
                  </a:lnTo>
                  <a:lnTo>
                    <a:pt x="371330" y="0"/>
                  </a:lnTo>
                  <a:lnTo>
                    <a:pt x="371680" y="243"/>
                  </a:lnTo>
                  <a:lnTo>
                    <a:pt x="376282" y="442"/>
                  </a:lnTo>
                  <a:lnTo>
                    <a:pt x="376282" y="879"/>
                  </a:lnTo>
                  <a:lnTo>
                    <a:pt x="396589" y="0"/>
                  </a:lnTo>
                  <a:cubicBezTo>
                    <a:pt x="494035" y="657"/>
                    <a:pt x="614647" y="25664"/>
                    <a:pt x="737401" y="78657"/>
                  </a:cubicBezTo>
                  <a:cubicBezTo>
                    <a:pt x="726903" y="134710"/>
                    <a:pt x="565744" y="178838"/>
                    <a:pt x="368700" y="178838"/>
                  </a:cubicBezTo>
                  <a:cubicBezTo>
                    <a:pt x="171657" y="178838"/>
                    <a:pt x="10498" y="134710"/>
                    <a:pt x="0" y="78657"/>
                  </a:cubicBezTo>
                  <a:cubicBezTo>
                    <a:pt x="122753" y="25664"/>
                    <a:pt x="243365" y="657"/>
                    <a:pt x="340811" y="0"/>
                  </a:cubicBezTo>
                  <a:close/>
                </a:path>
              </a:pathLst>
            </a:custGeom>
            <a:solidFill>
              <a:schemeClr val="bg1">
                <a:alpha val="6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95" name="组合 94"/>
            <p:cNvGrpSpPr/>
            <p:nvPr/>
          </p:nvGrpSpPr>
          <p:grpSpPr>
            <a:xfrm>
              <a:off x="2660429" y="2876775"/>
              <a:ext cx="328970" cy="445972"/>
              <a:chOff x="2592215" y="2837140"/>
              <a:chExt cx="459661" cy="623145"/>
            </a:xfrm>
          </p:grpSpPr>
          <p:sp>
            <p:nvSpPr>
              <p:cNvPr id="96" name="矩形 95"/>
              <p:cNvSpPr/>
              <p:nvPr/>
            </p:nvSpPr>
            <p:spPr>
              <a:xfrm rot="20899700">
                <a:off x="2620727" y="28751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7" name="矩形 96"/>
              <p:cNvSpPr/>
              <p:nvPr/>
            </p:nvSpPr>
            <p:spPr>
              <a:xfrm rot="21499700">
                <a:off x="2945714" y="2837140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8" name="矩形 97"/>
              <p:cNvSpPr/>
              <p:nvPr/>
            </p:nvSpPr>
            <p:spPr>
              <a:xfrm rot="21259700">
                <a:off x="2827857" y="2850926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9" name="矩形 98"/>
              <p:cNvSpPr/>
              <p:nvPr/>
            </p:nvSpPr>
            <p:spPr>
              <a:xfrm rot="21139700">
                <a:off x="2725042" y="28629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00" name="矩形 17"/>
              <p:cNvSpPr/>
              <p:nvPr/>
            </p:nvSpPr>
            <p:spPr>
              <a:xfrm rot="21199700">
                <a:off x="2592215" y="3136526"/>
                <a:ext cx="459661" cy="323759"/>
              </a:xfrm>
              <a:custGeom>
                <a:avLst/>
                <a:gdLst>
                  <a:gd name="connsiteX0" fmla="*/ 95250 w 995288"/>
                  <a:gd name="connsiteY0" fmla="*/ 0 h 932556"/>
                  <a:gd name="connsiteX1" fmla="*/ 887338 w 995288"/>
                  <a:gd name="connsiteY1" fmla="*/ 0 h 932556"/>
                  <a:gd name="connsiteX2" fmla="*/ 995288 w 995288"/>
                  <a:gd name="connsiteY2" fmla="*/ 648072 h 932556"/>
                  <a:gd name="connsiteX3" fmla="*/ 0 w 995288"/>
                  <a:gd name="connsiteY3" fmla="*/ 654422 h 932556"/>
                  <a:gd name="connsiteX4" fmla="*/ 95250 w 995288"/>
                  <a:gd name="connsiteY4" fmla="*/ 0 h 9325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95288" h="932556">
                    <a:moveTo>
                      <a:pt x="95250" y="0"/>
                    </a:moveTo>
                    <a:cubicBezTo>
                      <a:pt x="352609" y="66552"/>
                      <a:pt x="629980" y="84299"/>
                      <a:pt x="887338" y="0"/>
                    </a:cubicBezTo>
                    <a:lnTo>
                      <a:pt x="995288" y="648072"/>
                    </a:lnTo>
                    <a:cubicBezTo>
                      <a:pt x="959859" y="1054472"/>
                      <a:pt x="10029" y="997322"/>
                      <a:pt x="0" y="654422"/>
                    </a:cubicBezTo>
                    <a:lnTo>
                      <a:pt x="95250" y="0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sp>
        <p:nvSpPr>
          <p:cNvPr id="2" name="矩形 1">
            <a:extLst>
              <a:ext uri="{FF2B5EF4-FFF2-40B4-BE49-F238E27FC236}">
                <a16:creationId xmlns="" xmlns:a16="http://schemas.microsoft.com/office/drawing/2014/main" id="{A37F9D2E-C12D-7843-B10F-872EB190A55F}"/>
              </a:ext>
            </a:extLst>
          </p:cNvPr>
          <p:cNvSpPr/>
          <p:nvPr/>
        </p:nvSpPr>
        <p:spPr>
          <a:xfrm>
            <a:off x="1571129" y="779384"/>
            <a:ext cx="5973044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8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Advantage</a:t>
            </a:r>
            <a:r>
              <a:rPr lang="en-US" altLang="zh-CN" sz="16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Interviewer can establish a relationship of trust with the interviewee</a:t>
            </a:r>
            <a:r>
              <a:rPr lang="zh-CN" altLang="zh-CN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zh-CN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needs targeted and useful information</a:t>
            </a:r>
            <a:r>
              <a:rPr lang="zh-CN" altLang="zh-CN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zh-CN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 group discussions reduce potential distractions</a:t>
            </a:r>
            <a:r>
              <a:rPr lang="zh-CN" altLang="zh-CN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="" xmlns:a16="http://schemas.microsoft.com/office/drawing/2014/main" id="{37E9CEA6-D4D8-4E4D-8836-96E40CD08163}"/>
              </a:ext>
            </a:extLst>
          </p:cNvPr>
          <p:cNvSpPr/>
          <p:nvPr/>
        </p:nvSpPr>
        <p:spPr>
          <a:xfrm>
            <a:off x="4744220" y="2710676"/>
            <a:ext cx="3905685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Disadvantage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interview will have a great impact on the data 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participants</a:t>
            </a:r>
            <a:r>
              <a:rPr lang="zh-CN" alt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cultural and family backgrounds</a:t>
            </a:r>
            <a:r>
              <a:rPr lang="zh-CN" altLang="zh-CN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endParaRPr lang="en-GB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2" name="文本框 101">
            <a:extLst>
              <a:ext uri="{FF2B5EF4-FFF2-40B4-BE49-F238E27FC236}">
                <a16:creationId xmlns="" xmlns:a16="http://schemas.microsoft.com/office/drawing/2014/main" id="{FF077D04-E089-CB41-BE6F-649FB81FC7C2}"/>
              </a:ext>
            </a:extLst>
          </p:cNvPr>
          <p:cNvSpPr txBox="1"/>
          <p:nvPr/>
        </p:nvSpPr>
        <p:spPr>
          <a:xfrm>
            <a:off x="569876" y="254492"/>
            <a:ext cx="21736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000" b="1" dirty="0">
                <a:solidFill>
                  <a:schemeClr val="bg1"/>
                </a:solidFill>
              </a:rPr>
              <a:t>Methodology</a:t>
            </a:r>
            <a:endParaRPr lang="zh-CN" altLang="en-US" sz="2000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21870597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31000" decel="690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1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1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6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6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122096" cy="210413"/>
          </a:xfrm>
        </p:spPr>
        <p:txBody>
          <a:bodyPr>
            <a:normAutofit fontScale="90000"/>
          </a:bodyPr>
          <a:lstStyle/>
          <a:p>
            <a:r>
              <a:rPr kumimoji="1" lang="en-US" altLang="zh-CN" dirty="0" smtClean="0"/>
              <a:t>References</a:t>
            </a:r>
            <a:endParaRPr kumimoji="1"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2999" y="1052185"/>
            <a:ext cx="7462381" cy="3820440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US" altLang="zh-CN" dirty="0"/>
              <a:t>Wang, Y., 2020. Chinese Students’ Adjustment To Studying In UK Higher Education: Academic Self-Efficacy And Psychological Well-Being - White Rose </a:t>
            </a:r>
            <a:r>
              <a:rPr lang="en-US" altLang="zh-CN" dirty="0" err="1"/>
              <a:t>Etheses</a:t>
            </a:r>
            <a:r>
              <a:rPr lang="en-US" altLang="zh-CN" dirty="0"/>
              <a:t> Online. [online] </a:t>
            </a:r>
            <a:r>
              <a:rPr lang="en-US" altLang="zh-CN" dirty="0" err="1"/>
              <a:t>Etheses.whiterose.ac.uk</a:t>
            </a:r>
            <a:r>
              <a:rPr lang="en-US" altLang="zh-CN" dirty="0"/>
              <a:t>. Available at: &lt;http://</a:t>
            </a:r>
            <a:r>
              <a:rPr lang="en-US" altLang="zh-CN" dirty="0" err="1"/>
              <a:t>etheses.whiterose.ac.uk</a:t>
            </a:r>
            <a:r>
              <a:rPr lang="en-US" altLang="zh-CN" dirty="0"/>
              <a:t>/23264</a:t>
            </a:r>
            <a:r>
              <a:rPr lang="en-US" altLang="zh-CN" dirty="0" smtClean="0"/>
              <a:t>/&gt; </a:t>
            </a:r>
            <a:r>
              <a:rPr lang="en-US" altLang="zh-CN" dirty="0"/>
              <a:t>[Accessed 6 May 2020].</a:t>
            </a:r>
            <a:r>
              <a:rPr lang="zh-CN" altLang="zh-CN" dirty="0"/>
              <a:t> </a:t>
            </a:r>
            <a:endParaRPr lang="en-US" altLang="zh-CN" dirty="0"/>
          </a:p>
          <a:p>
            <a:pPr algn="l"/>
            <a:r>
              <a:rPr lang="en-US" altLang="zh-CN" dirty="0" smtClean="0"/>
              <a:t>Abdul </a:t>
            </a:r>
            <a:r>
              <a:rPr lang="en-US" altLang="zh-CN" dirty="0" err="1"/>
              <a:t>Jabbar</a:t>
            </a:r>
            <a:r>
              <a:rPr lang="en-US" altLang="zh-CN" dirty="0"/>
              <a:t>, Wilma </a:t>
            </a:r>
            <a:r>
              <a:rPr lang="en-US" altLang="zh-CN" dirty="0" err="1"/>
              <a:t>Teviotdale</a:t>
            </a:r>
            <a:r>
              <a:rPr lang="en-US" altLang="zh-CN" dirty="0"/>
              <a:t>, Mohammed </a:t>
            </a:r>
            <a:r>
              <a:rPr lang="en-US" altLang="zh-CN" dirty="0" err="1"/>
              <a:t>Mirza</a:t>
            </a:r>
            <a:r>
              <a:rPr lang="en-US" altLang="zh-CN" dirty="0"/>
              <a:t> &amp; Walter </a:t>
            </a:r>
            <a:r>
              <a:rPr lang="en-US" altLang="zh-CN" dirty="0" err="1"/>
              <a:t>Mswaka</a:t>
            </a:r>
            <a:r>
              <a:rPr lang="en-US" altLang="zh-CN" dirty="0"/>
              <a:t>, 2020 Academics’ perspectives of international students in UK higher education, Journal of Further and Higher Education, 44:3, 350-364, DOI: 10.1080/0309877X.2018.1541974 </a:t>
            </a:r>
          </a:p>
          <a:p>
            <a:pPr algn="l"/>
            <a:r>
              <a:rPr lang="en-US" altLang="zh-CN" dirty="0" smtClean="0"/>
              <a:t>Jiang</a:t>
            </a:r>
            <a:r>
              <a:rPr lang="en-US" altLang="zh-CN" dirty="0"/>
              <a:t>, M., 2020. Chinese Students’ Adjustment To Studying In UK Higher Education: Academic Self-Efficacy And Psychological Well-Being - White Rose </a:t>
            </a:r>
            <a:r>
              <a:rPr lang="en-US" altLang="zh-CN" dirty="0" err="1"/>
              <a:t>Etheses</a:t>
            </a:r>
            <a:r>
              <a:rPr lang="en-US" altLang="zh-CN" dirty="0"/>
              <a:t> Online. [online] </a:t>
            </a:r>
            <a:r>
              <a:rPr lang="en-US" altLang="zh-CN" dirty="0" err="1"/>
              <a:t>Etheses.whiterose.ac.uk</a:t>
            </a:r>
            <a:r>
              <a:rPr lang="en-US" altLang="zh-CN" dirty="0"/>
              <a:t>. Available at: </a:t>
            </a:r>
            <a:r>
              <a:rPr lang="en-US" altLang="zh-CN" u="sng" dirty="0">
                <a:hlinkClick r:id="rId2"/>
              </a:rPr>
              <a:t>http://etheses.whiterose.ac.uk/23264/</a:t>
            </a:r>
            <a:r>
              <a:rPr lang="en-US" altLang="zh-CN" dirty="0"/>
              <a:t>  [Accessed 6 May 2020</a:t>
            </a:r>
            <a:r>
              <a:rPr lang="en-US" altLang="zh-CN" dirty="0" smtClean="0"/>
              <a:t>].</a:t>
            </a:r>
          </a:p>
          <a:p>
            <a:pPr algn="l"/>
            <a:r>
              <a:rPr lang="en-US" altLang="zh-CN" dirty="0" smtClean="0"/>
              <a:t>Steel</a:t>
            </a:r>
            <a:r>
              <a:rPr lang="en-US" altLang="zh-CN" dirty="0"/>
              <a:t>, P., and </a:t>
            </a:r>
            <a:r>
              <a:rPr lang="en-US" altLang="zh-CN" dirty="0" err="1"/>
              <a:t>Klingsieck</a:t>
            </a:r>
            <a:r>
              <a:rPr lang="en-US" altLang="zh-CN" dirty="0"/>
              <a:t>, K, 2016. Academic procrastination: psychological antecedents revisited. Aust. Psychol. 51, 36–46. </a:t>
            </a:r>
            <a:r>
              <a:rPr lang="en-US" altLang="zh-CN" dirty="0" err="1"/>
              <a:t>doi</a:t>
            </a:r>
            <a:r>
              <a:rPr lang="en-US" altLang="zh-CN" dirty="0"/>
              <a:t>: </a:t>
            </a:r>
            <a:r>
              <a:rPr lang="en-US" altLang="zh-CN" dirty="0" smtClean="0"/>
              <a:t>10.1111/ap.12173</a:t>
            </a:r>
          </a:p>
          <a:p>
            <a:pPr algn="l"/>
            <a:r>
              <a:rPr lang="en-US" altLang="zh-CN" dirty="0" smtClean="0"/>
              <a:t>Steel</a:t>
            </a:r>
            <a:r>
              <a:rPr lang="en-US" altLang="zh-CN" dirty="0"/>
              <a:t>, P., </a:t>
            </a:r>
            <a:r>
              <a:rPr lang="en-US" altLang="zh-CN" dirty="0" err="1"/>
              <a:t>Svartdal</a:t>
            </a:r>
            <a:r>
              <a:rPr lang="en-US" altLang="zh-CN" dirty="0"/>
              <a:t>, F., </a:t>
            </a:r>
            <a:r>
              <a:rPr lang="en-US" altLang="zh-CN" dirty="0" err="1"/>
              <a:t>Thundiyil</a:t>
            </a:r>
            <a:r>
              <a:rPr lang="en-US" altLang="zh-CN" dirty="0"/>
              <a:t>, T. and </a:t>
            </a:r>
            <a:r>
              <a:rPr lang="en-US" altLang="zh-CN" dirty="0" err="1"/>
              <a:t>Brothen</a:t>
            </a:r>
            <a:r>
              <a:rPr lang="en-US" altLang="zh-CN" dirty="0"/>
              <a:t>, T., </a:t>
            </a:r>
            <a:r>
              <a:rPr lang="en-US" altLang="zh-CN" dirty="0" smtClean="0"/>
              <a:t>2019. </a:t>
            </a:r>
            <a:r>
              <a:rPr lang="en-US" altLang="zh-CN" dirty="0"/>
              <a:t>Examining Procrastination Across Multiple Goal Stages: A Longitudinal Study of Temporal Motivation Theory. Frontiers in Psychology, 9. </a:t>
            </a:r>
            <a:endParaRPr lang="zh-CN" altLang="zh-CN" dirty="0"/>
          </a:p>
          <a:p>
            <a:pPr algn="l"/>
            <a:endParaRPr lang="zh-CN" altLang="zh-CN" dirty="0"/>
          </a:p>
        </p:txBody>
      </p:sp>
    </p:spTree>
    <p:extLst>
      <p:ext uri="{BB962C8B-B14F-4D97-AF65-F5344CB8AC3E}">
        <p14:creationId xmlns:p14="http://schemas.microsoft.com/office/powerpoint/2010/main" val="1505776734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122096" cy="210413"/>
          </a:xfrm>
        </p:spPr>
        <p:txBody>
          <a:bodyPr>
            <a:normAutofit fontScale="90000"/>
          </a:bodyPr>
          <a:lstStyle/>
          <a:p>
            <a:r>
              <a:rPr kumimoji="1" lang="en-US" altLang="zh-CN" dirty="0" smtClean="0"/>
              <a:t>References</a:t>
            </a:r>
            <a:endParaRPr kumimoji="1"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2999" y="1052185"/>
            <a:ext cx="7462381" cy="3820440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US" altLang="zh-CN" dirty="0" err="1"/>
              <a:t>Watermeyer</a:t>
            </a:r>
            <a:r>
              <a:rPr lang="en-US" altLang="zh-CN" dirty="0"/>
              <a:t>, R., Crick, T., Knight, C. and Goodall, J., 2020. COVID-19 and digital disruption in UK universities: afflictions and affordances of emergency online migration. Higher Education, 81(3), pp.623-641.</a:t>
            </a:r>
            <a:endParaRPr lang="zh-CN" altLang="zh-CN" dirty="0"/>
          </a:p>
          <a:p>
            <a:pPr algn="l"/>
            <a:r>
              <a:rPr lang="en-US" altLang="zh-CN" dirty="0"/>
              <a:t>Aeon, B. and </a:t>
            </a:r>
            <a:r>
              <a:rPr lang="en-US" altLang="zh-CN" dirty="0" err="1"/>
              <a:t>Aguinis</a:t>
            </a:r>
            <a:r>
              <a:rPr lang="en-US" altLang="zh-CN" dirty="0"/>
              <a:t>, H., 2017. It’s About Time: New Perspectives and Insights on Time Management. Academy of Management Perspectives, 31(4), </a:t>
            </a:r>
            <a:r>
              <a:rPr lang="en-US" altLang="zh-CN" dirty="0" smtClean="0"/>
              <a:t>pp.309-330.</a:t>
            </a:r>
          </a:p>
          <a:p>
            <a:pPr algn="l"/>
            <a:r>
              <a:rPr lang="en-US" altLang="zh-CN" dirty="0" err="1" smtClean="0"/>
              <a:t>Kazmi</a:t>
            </a:r>
            <a:r>
              <a:rPr lang="en-US" altLang="zh-CN" dirty="0"/>
              <a:t>, S., Hasan, K., </a:t>
            </a:r>
            <a:r>
              <a:rPr lang="en-US" altLang="zh-CN" dirty="0" err="1"/>
              <a:t>Talib</a:t>
            </a:r>
            <a:r>
              <a:rPr lang="en-US" altLang="zh-CN" dirty="0"/>
              <a:t>, S. and </a:t>
            </a:r>
            <a:r>
              <a:rPr lang="en-US" altLang="zh-CN" dirty="0" err="1"/>
              <a:t>Saxena</a:t>
            </a:r>
            <a:r>
              <a:rPr lang="en-US" altLang="zh-CN" dirty="0"/>
              <a:t>, S., 2020. COVID-19 and </a:t>
            </a:r>
            <a:r>
              <a:rPr lang="en-US" altLang="zh-CN" dirty="0" err="1"/>
              <a:t>Lockdwon</a:t>
            </a:r>
            <a:r>
              <a:rPr lang="en-US" altLang="zh-CN" dirty="0"/>
              <a:t>: A Study on the Impact on Mental Health. SSRN Electronic </a:t>
            </a:r>
            <a:r>
              <a:rPr lang="en-US" altLang="zh-CN" dirty="0" smtClean="0"/>
              <a:t>Journal.</a:t>
            </a:r>
            <a:endParaRPr lang="en-US" altLang="zh-CN" dirty="0"/>
          </a:p>
          <a:p>
            <a:pPr algn="l"/>
            <a:r>
              <a:rPr lang="en-US" altLang="zh-CN" dirty="0" err="1" smtClean="0"/>
              <a:t>Kigozi</a:t>
            </a:r>
            <a:r>
              <a:rPr lang="en-US" altLang="zh-CN" dirty="0"/>
              <a:t>, E., 2020. Quality Assurance Practices Applied in PTTCs: Listening to the Student Teachers’ Voice Through Focus Group Discussion. Educational Process: International Journal, 9(1), </a:t>
            </a:r>
            <a:r>
              <a:rPr lang="en-US" altLang="zh-CN" dirty="0" smtClean="0"/>
              <a:t>pp.23-42.</a:t>
            </a:r>
            <a:endParaRPr lang="en-US" altLang="zh-CN" dirty="0"/>
          </a:p>
          <a:p>
            <a:pPr algn="l"/>
            <a:r>
              <a:rPr lang="en-US" altLang="zh-CN" dirty="0" err="1" smtClean="0"/>
              <a:t>Niedzwiedz</a:t>
            </a:r>
            <a:r>
              <a:rPr lang="en-US" altLang="zh-CN" dirty="0"/>
              <a:t>, C., Green, M., </a:t>
            </a:r>
            <a:r>
              <a:rPr lang="en-US" altLang="zh-CN" dirty="0" err="1"/>
              <a:t>Benzeval</a:t>
            </a:r>
            <a:r>
              <a:rPr lang="en-US" altLang="zh-CN" dirty="0"/>
              <a:t>, M., Campbell, D., Craig, P., </a:t>
            </a:r>
            <a:r>
              <a:rPr lang="en-US" altLang="zh-CN" dirty="0" err="1"/>
              <a:t>Demou</a:t>
            </a:r>
            <a:r>
              <a:rPr lang="en-US" altLang="zh-CN" dirty="0"/>
              <a:t>, E., Leyland, A., Pearce, A., Thomson, R., Whitley, E. and </a:t>
            </a:r>
            <a:r>
              <a:rPr lang="en-US" altLang="zh-CN" dirty="0" err="1"/>
              <a:t>Katikireddi</a:t>
            </a:r>
            <a:r>
              <a:rPr lang="en-US" altLang="zh-CN" dirty="0"/>
              <a:t>, S., 2020. Mental health and health </a:t>
            </a:r>
            <a:r>
              <a:rPr lang="en-US" altLang="zh-CN" dirty="0" err="1"/>
              <a:t>behaviours</a:t>
            </a:r>
            <a:r>
              <a:rPr lang="en-US" altLang="zh-CN" dirty="0"/>
              <a:t> before and during the initial phase of the COVID-19 lockdown: longitudinal analyses of the UK Household Longitudinal Study. Journal of Epidemiology and Community Health, pp.jech-2020-215060.</a:t>
            </a:r>
            <a:endParaRPr lang="zh-CN" altLang="zh-CN" dirty="0"/>
          </a:p>
          <a:p>
            <a:endParaRPr lang="zh-CN" altLang="zh-CN" dirty="0"/>
          </a:p>
        </p:txBody>
      </p:sp>
    </p:spTree>
    <p:extLst>
      <p:ext uri="{BB962C8B-B14F-4D97-AF65-F5344CB8AC3E}">
        <p14:creationId xmlns:p14="http://schemas.microsoft.com/office/powerpoint/2010/main" val="772989968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" name="直接连接符 64"/>
          <p:cNvCxnSpPr/>
          <p:nvPr/>
        </p:nvCxnSpPr>
        <p:spPr>
          <a:xfrm flipV="1">
            <a:off x="0" y="1352550"/>
            <a:ext cx="9144000" cy="4286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直接连接符 67"/>
          <p:cNvCxnSpPr/>
          <p:nvPr/>
        </p:nvCxnSpPr>
        <p:spPr>
          <a:xfrm flipV="1">
            <a:off x="0" y="4081462"/>
            <a:ext cx="9144000" cy="4286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文本框 68"/>
          <p:cNvSpPr txBox="1">
            <a:spLocks noChangeArrowheads="1"/>
          </p:cNvSpPr>
          <p:nvPr/>
        </p:nvSpPr>
        <p:spPr bwMode="auto">
          <a:xfrm>
            <a:off x="5619110" y="1450344"/>
            <a:ext cx="3301602" cy="50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700" b="1" dirty="0">
                <a:solidFill>
                  <a:schemeClr val="bg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Q</a:t>
            </a:r>
            <a:r>
              <a:rPr lang="zh-CN" altLang="en-US" sz="2700" b="1" dirty="0">
                <a:solidFill>
                  <a:schemeClr val="bg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 </a:t>
            </a:r>
            <a:r>
              <a:rPr lang="en-US" altLang="zh-CN" sz="2700" b="1" dirty="0">
                <a:solidFill>
                  <a:schemeClr val="bg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&amp;</a:t>
            </a:r>
            <a:r>
              <a:rPr lang="zh-CN" altLang="en-US" sz="2700" b="1" dirty="0">
                <a:solidFill>
                  <a:schemeClr val="bg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 </a:t>
            </a:r>
            <a:r>
              <a:rPr lang="en-US" altLang="zh-CN" sz="2700" b="1" dirty="0">
                <a:solidFill>
                  <a:schemeClr val="bg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A</a:t>
            </a:r>
            <a:endParaRPr lang="zh-CN" altLang="en-US" sz="2700" b="1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pic>
        <p:nvPicPr>
          <p:cNvPr id="92" name="图片 9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" t="27617" r="1307" b="17190"/>
          <a:stretch>
            <a:fillRect/>
          </a:stretch>
        </p:blipFill>
        <p:spPr>
          <a:xfrm>
            <a:off x="-203373" y="1383846"/>
            <a:ext cx="5127172" cy="2697616"/>
          </a:xfrm>
          <a:prstGeom prst="rect">
            <a:avLst/>
          </a:prstGeom>
        </p:spPr>
      </p:pic>
      <p:grpSp>
        <p:nvGrpSpPr>
          <p:cNvPr id="14" name="组合 13"/>
          <p:cNvGrpSpPr/>
          <p:nvPr/>
        </p:nvGrpSpPr>
        <p:grpSpPr>
          <a:xfrm>
            <a:off x="8011439" y="302048"/>
            <a:ext cx="612023" cy="589087"/>
            <a:chOff x="2817029" y="824988"/>
            <a:chExt cx="1041147" cy="1002129"/>
          </a:xfrm>
        </p:grpSpPr>
        <p:sp>
          <p:nvSpPr>
            <p:cNvPr id="15" name="任意多边形 14"/>
            <p:cNvSpPr/>
            <p:nvPr/>
          </p:nvSpPr>
          <p:spPr>
            <a:xfrm rot="19995040">
              <a:off x="2817029" y="824988"/>
              <a:ext cx="1041147" cy="1002129"/>
            </a:xfrm>
            <a:custGeom>
              <a:avLst/>
              <a:gdLst>
                <a:gd name="connsiteX0" fmla="*/ 995485 w 1041147"/>
                <a:gd name="connsiteY0" fmla="*/ 763933 h 1002129"/>
                <a:gd name="connsiteX1" fmla="*/ 1041147 w 1041147"/>
                <a:gd name="connsiteY1" fmla="*/ 961848 h 1002129"/>
                <a:gd name="connsiteX2" fmla="*/ 1038147 w 1041147"/>
                <a:gd name="connsiteY2" fmla="*/ 1002129 h 1002129"/>
                <a:gd name="connsiteX3" fmla="*/ 570086 w 1041147"/>
                <a:gd name="connsiteY3" fmla="*/ 554754 h 1002129"/>
                <a:gd name="connsiteX4" fmla="*/ 459635 w 1041147"/>
                <a:gd name="connsiteY4" fmla="*/ 548516 h 1002129"/>
                <a:gd name="connsiteX5" fmla="*/ 453228 w 1041147"/>
                <a:gd name="connsiteY5" fmla="*/ 471062 h 1002129"/>
                <a:gd name="connsiteX6" fmla="*/ 5853 w 1041147"/>
                <a:gd name="connsiteY6" fmla="*/ 3000 h 1002129"/>
                <a:gd name="connsiteX7" fmla="*/ 0 w 1041147"/>
                <a:gd name="connsiteY7" fmla="*/ 2662 h 1002129"/>
                <a:gd name="connsiteX8" fmla="*/ 46134 w 1041147"/>
                <a:gd name="connsiteY8" fmla="*/ 0 h 1002129"/>
                <a:gd name="connsiteX9" fmla="*/ 519324 w 1041147"/>
                <a:gd name="connsiteY9" fmla="*/ 367998 h 1002129"/>
                <a:gd name="connsiteX10" fmla="*/ 543427 w 1041147"/>
                <a:gd name="connsiteY10" fmla="*/ 460740 h 1002129"/>
                <a:gd name="connsiteX11" fmla="*/ 577194 w 1041147"/>
                <a:gd name="connsiteY11" fmla="*/ 463719 h 1002129"/>
                <a:gd name="connsiteX12" fmla="*/ 995485 w 1041147"/>
                <a:gd name="connsiteY12" fmla="*/ 763933 h 1002129"/>
                <a:gd name="connsiteX13" fmla="*/ 995485 w 1041147"/>
                <a:gd name="connsiteY13" fmla="*/ 763933 h 1007982"/>
                <a:gd name="connsiteX14" fmla="*/ 995485 w 1041147"/>
                <a:gd name="connsiteY14" fmla="*/ 763933 h 10079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41147" h="1002128">
                  <a:moveTo>
                    <a:pt x="995485" y="763933"/>
                  </a:moveTo>
                  <a:cubicBezTo>
                    <a:pt x="1024888" y="824764"/>
                    <a:pt x="1041147" y="891645"/>
                    <a:pt x="1041147" y="961848"/>
                  </a:cubicBezTo>
                  <a:lnTo>
                    <a:pt x="1038147" y="1002129"/>
                  </a:lnTo>
                  <a:cubicBezTo>
                    <a:pt x="1012111" y="777784"/>
                    <a:pt x="819403" y="596555"/>
                    <a:pt x="570086" y="554754"/>
                  </a:cubicBezTo>
                  <a:lnTo>
                    <a:pt x="459635" y="548516"/>
                  </a:lnTo>
                  <a:lnTo>
                    <a:pt x="453228" y="471062"/>
                  </a:lnTo>
                  <a:cubicBezTo>
                    <a:pt x="411426" y="221745"/>
                    <a:pt x="230197" y="29036"/>
                    <a:pt x="5853" y="3000"/>
                  </a:cubicBezTo>
                  <a:lnTo>
                    <a:pt x="0" y="2662"/>
                  </a:lnTo>
                  <a:lnTo>
                    <a:pt x="46134" y="0"/>
                  </a:lnTo>
                  <a:cubicBezTo>
                    <a:pt x="261132" y="0"/>
                    <a:pt x="444963" y="152494"/>
                    <a:pt x="519324" y="367998"/>
                  </a:cubicBezTo>
                  <a:lnTo>
                    <a:pt x="543427" y="460740"/>
                  </a:lnTo>
                  <a:lnTo>
                    <a:pt x="577194" y="463719"/>
                  </a:lnTo>
                  <a:cubicBezTo>
                    <a:pt x="766321" y="497585"/>
                    <a:pt x="921977" y="611855"/>
                    <a:pt x="995485" y="76393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16" name="任意多边形 15"/>
            <p:cNvSpPr/>
            <p:nvPr/>
          </p:nvSpPr>
          <p:spPr>
            <a:xfrm rot="610869">
              <a:off x="3193279" y="1373828"/>
              <a:ext cx="239931" cy="45719"/>
            </a:xfrm>
            <a:custGeom>
              <a:avLst/>
              <a:gdLst>
                <a:gd name="connsiteX0" fmla="*/ 523250 w 1042875"/>
                <a:gd name="connsiteY0" fmla="*/ 0 h 247306"/>
                <a:gd name="connsiteX1" fmla="*/ 1008184 w 1042875"/>
                <a:gd name="connsiteY1" fmla="*/ 200866 h 247306"/>
                <a:gd name="connsiteX2" fmla="*/ 1042875 w 1042875"/>
                <a:gd name="connsiteY2" fmla="*/ 242912 h 247306"/>
                <a:gd name="connsiteX3" fmla="*/ 933921 w 1042875"/>
                <a:gd name="connsiteY3" fmla="*/ 200443 h 247306"/>
                <a:gd name="connsiteX4" fmla="*/ 527073 w 1042875"/>
                <a:gd name="connsiteY4" fmla="*/ 141455 h 247306"/>
                <a:gd name="connsiteX5" fmla="*/ 120225 w 1042875"/>
                <a:gd name="connsiteY5" fmla="*/ 200443 h 247306"/>
                <a:gd name="connsiteX6" fmla="*/ 0 w 1042875"/>
                <a:gd name="connsiteY6" fmla="*/ 247306 h 247306"/>
                <a:gd name="connsiteX7" fmla="*/ 38316 w 1042875"/>
                <a:gd name="connsiteY7" fmla="*/ 200866 h 247306"/>
                <a:gd name="connsiteX8" fmla="*/ 523250 w 1042875"/>
                <a:gd name="connsiteY8" fmla="*/ 0 h 2473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42875" h="247306">
                  <a:moveTo>
                    <a:pt x="523250" y="0"/>
                  </a:moveTo>
                  <a:cubicBezTo>
                    <a:pt x="712629" y="0"/>
                    <a:pt x="884079" y="76761"/>
                    <a:pt x="1008184" y="200866"/>
                  </a:cubicBezTo>
                  <a:lnTo>
                    <a:pt x="1042875" y="242912"/>
                  </a:lnTo>
                  <a:lnTo>
                    <a:pt x="933921" y="200443"/>
                  </a:lnTo>
                  <a:cubicBezTo>
                    <a:pt x="808872" y="162459"/>
                    <a:pt x="671388" y="141455"/>
                    <a:pt x="527073" y="141455"/>
                  </a:cubicBezTo>
                  <a:cubicBezTo>
                    <a:pt x="382758" y="141455"/>
                    <a:pt x="245274" y="162459"/>
                    <a:pt x="120225" y="200443"/>
                  </a:cubicBezTo>
                  <a:lnTo>
                    <a:pt x="0" y="247306"/>
                  </a:lnTo>
                  <a:lnTo>
                    <a:pt x="38316" y="200866"/>
                  </a:lnTo>
                  <a:cubicBezTo>
                    <a:pt x="162422" y="76761"/>
                    <a:pt x="333872" y="0"/>
                    <a:pt x="52325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80060" y="261679"/>
            <a:ext cx="279048" cy="394155"/>
            <a:chOff x="2044835" y="1472926"/>
            <a:chExt cx="1309607" cy="1849821"/>
          </a:xfrm>
        </p:grpSpPr>
        <p:sp>
          <p:nvSpPr>
            <p:cNvPr id="18" name="椭圆 1"/>
            <p:cNvSpPr/>
            <p:nvPr/>
          </p:nvSpPr>
          <p:spPr>
            <a:xfrm rot="21199700">
              <a:off x="2044835" y="1548688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chemeClr val="bg1">
                <a:alpha val="7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椭圆 1"/>
            <p:cNvSpPr/>
            <p:nvPr/>
          </p:nvSpPr>
          <p:spPr>
            <a:xfrm rot="21199700">
              <a:off x="2285459" y="1534663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rgbClr val="00B0F0">
                <a:alpha val="83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" name="椭圆 1"/>
            <p:cNvSpPr/>
            <p:nvPr/>
          </p:nvSpPr>
          <p:spPr>
            <a:xfrm rot="21199700" flipH="1">
              <a:off x="2692526" y="1472926"/>
              <a:ext cx="661916" cy="1394539"/>
            </a:xfrm>
            <a:custGeom>
              <a:avLst/>
              <a:gdLst/>
              <a:ahLst/>
              <a:cxnLst/>
              <a:rect l="l" t="t" r="r" b="b"/>
              <a:pathLst>
                <a:path w="1023279" h="2155865">
                  <a:moveTo>
                    <a:pt x="987807" y="0"/>
                  </a:moveTo>
                  <a:lnTo>
                    <a:pt x="1023279" y="1535"/>
                  </a:lnTo>
                  <a:lnTo>
                    <a:pt x="1023279" y="2155865"/>
                  </a:lnTo>
                  <a:cubicBezTo>
                    <a:pt x="928106" y="2155503"/>
                    <a:pt x="876542" y="2151442"/>
                    <a:pt x="718072" y="2146538"/>
                  </a:cubicBezTo>
                  <a:cubicBezTo>
                    <a:pt x="501793" y="1979917"/>
                    <a:pt x="44594" y="1661649"/>
                    <a:pt x="3190" y="1155303"/>
                  </a:cubicBezTo>
                  <a:cubicBezTo>
                    <a:pt x="-52184" y="339077"/>
                    <a:pt x="626793" y="2434"/>
                    <a:pt x="987807" y="0"/>
                  </a:cubicBezTo>
                  <a:close/>
                </a:path>
              </a:pathLst>
            </a:custGeom>
            <a:solidFill>
              <a:srgbClr val="00B0F0">
                <a:alpha val="61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椭圆 1"/>
            <p:cNvSpPr/>
            <p:nvPr/>
          </p:nvSpPr>
          <p:spPr>
            <a:xfrm rot="21199700" flipH="1">
              <a:off x="2693301" y="1486957"/>
              <a:ext cx="420434" cy="1393832"/>
            </a:xfrm>
            <a:custGeom>
              <a:avLst/>
              <a:gdLst/>
              <a:ahLst/>
              <a:cxnLst/>
              <a:rect l="l" t="t" r="r" b="b"/>
              <a:pathLst>
                <a:path w="649963" h="2154772">
                  <a:moveTo>
                    <a:pt x="639749" y="0"/>
                  </a:moveTo>
                  <a:lnTo>
                    <a:pt x="649963" y="442"/>
                  </a:lnTo>
                  <a:lnTo>
                    <a:pt x="649963" y="2154772"/>
                  </a:lnTo>
                  <a:cubicBezTo>
                    <a:pt x="554924" y="2154411"/>
                    <a:pt x="503371" y="2150360"/>
                    <a:pt x="345422" y="2145467"/>
                  </a:cubicBezTo>
                  <a:cubicBezTo>
                    <a:pt x="173700" y="1932765"/>
                    <a:pt x="28030" y="1665053"/>
                    <a:pt x="3756" y="1336581"/>
                  </a:cubicBezTo>
                  <a:cubicBezTo>
                    <a:pt x="-38896" y="640931"/>
                    <a:pt x="288527" y="212705"/>
                    <a:pt x="639749" y="0"/>
                  </a:cubicBezTo>
                  <a:close/>
                </a:path>
              </a:pathLst>
            </a:custGeom>
            <a:solidFill>
              <a:schemeClr val="bg1">
                <a:alpha val="6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2" name="椭圆 12"/>
            <p:cNvSpPr/>
            <p:nvPr/>
          </p:nvSpPr>
          <p:spPr>
            <a:xfrm rot="21199700">
              <a:off x="2390439" y="1514718"/>
              <a:ext cx="476994" cy="115683"/>
            </a:xfrm>
            <a:custGeom>
              <a:avLst/>
              <a:gdLst/>
              <a:ahLst/>
              <a:cxnLst/>
              <a:rect l="l" t="t" r="r" b="b"/>
              <a:pathLst>
                <a:path w="737401" h="178838">
                  <a:moveTo>
                    <a:pt x="340811" y="0"/>
                  </a:moveTo>
                  <a:lnTo>
                    <a:pt x="361116" y="879"/>
                  </a:lnTo>
                  <a:lnTo>
                    <a:pt x="361116" y="442"/>
                  </a:lnTo>
                  <a:lnTo>
                    <a:pt x="365717" y="243"/>
                  </a:lnTo>
                  <a:cubicBezTo>
                    <a:pt x="365825" y="147"/>
                    <a:pt x="365946" y="74"/>
                    <a:pt x="366068" y="0"/>
                  </a:cubicBezTo>
                  <a:lnTo>
                    <a:pt x="368699" y="114"/>
                  </a:lnTo>
                  <a:lnTo>
                    <a:pt x="371330" y="0"/>
                  </a:lnTo>
                  <a:lnTo>
                    <a:pt x="371680" y="243"/>
                  </a:lnTo>
                  <a:lnTo>
                    <a:pt x="376282" y="442"/>
                  </a:lnTo>
                  <a:lnTo>
                    <a:pt x="376282" y="879"/>
                  </a:lnTo>
                  <a:lnTo>
                    <a:pt x="396589" y="0"/>
                  </a:lnTo>
                  <a:cubicBezTo>
                    <a:pt x="494035" y="657"/>
                    <a:pt x="614647" y="25664"/>
                    <a:pt x="737401" y="78657"/>
                  </a:cubicBezTo>
                  <a:cubicBezTo>
                    <a:pt x="726903" y="134710"/>
                    <a:pt x="565744" y="178838"/>
                    <a:pt x="368700" y="178838"/>
                  </a:cubicBezTo>
                  <a:cubicBezTo>
                    <a:pt x="171657" y="178838"/>
                    <a:pt x="10498" y="134710"/>
                    <a:pt x="0" y="78657"/>
                  </a:cubicBezTo>
                  <a:cubicBezTo>
                    <a:pt x="122753" y="25664"/>
                    <a:pt x="243365" y="657"/>
                    <a:pt x="340811" y="0"/>
                  </a:cubicBezTo>
                  <a:close/>
                </a:path>
              </a:pathLst>
            </a:custGeom>
            <a:solidFill>
              <a:schemeClr val="bg1">
                <a:alpha val="6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2660429" y="2876775"/>
              <a:ext cx="328970" cy="445972"/>
              <a:chOff x="2592215" y="2837140"/>
              <a:chExt cx="459661" cy="623145"/>
            </a:xfrm>
          </p:grpSpPr>
          <p:sp>
            <p:nvSpPr>
              <p:cNvPr id="24" name="矩形 23"/>
              <p:cNvSpPr/>
              <p:nvPr/>
            </p:nvSpPr>
            <p:spPr>
              <a:xfrm rot="20899700">
                <a:off x="2620727" y="28751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5" name="矩形 24"/>
              <p:cNvSpPr/>
              <p:nvPr/>
            </p:nvSpPr>
            <p:spPr>
              <a:xfrm rot="21499700">
                <a:off x="2945714" y="2837140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6" name="矩形 25"/>
              <p:cNvSpPr/>
              <p:nvPr/>
            </p:nvSpPr>
            <p:spPr>
              <a:xfrm rot="21259700">
                <a:off x="2827857" y="2850926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7" name="矩形 26"/>
              <p:cNvSpPr/>
              <p:nvPr/>
            </p:nvSpPr>
            <p:spPr>
              <a:xfrm rot="21139700">
                <a:off x="2725042" y="2862953"/>
                <a:ext cx="29574" cy="46932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8" name="矩形 17"/>
              <p:cNvSpPr/>
              <p:nvPr/>
            </p:nvSpPr>
            <p:spPr>
              <a:xfrm rot="21199700">
                <a:off x="2592215" y="3136526"/>
                <a:ext cx="459661" cy="323759"/>
              </a:xfrm>
              <a:custGeom>
                <a:avLst/>
                <a:gdLst>
                  <a:gd name="connsiteX0" fmla="*/ 95250 w 995288"/>
                  <a:gd name="connsiteY0" fmla="*/ 0 h 932556"/>
                  <a:gd name="connsiteX1" fmla="*/ 887338 w 995288"/>
                  <a:gd name="connsiteY1" fmla="*/ 0 h 932556"/>
                  <a:gd name="connsiteX2" fmla="*/ 995288 w 995288"/>
                  <a:gd name="connsiteY2" fmla="*/ 648072 h 932556"/>
                  <a:gd name="connsiteX3" fmla="*/ 0 w 995288"/>
                  <a:gd name="connsiteY3" fmla="*/ 654422 h 932556"/>
                  <a:gd name="connsiteX4" fmla="*/ 95250 w 995288"/>
                  <a:gd name="connsiteY4" fmla="*/ 0 h 9325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995288" h="932556">
                    <a:moveTo>
                      <a:pt x="95250" y="0"/>
                    </a:moveTo>
                    <a:cubicBezTo>
                      <a:pt x="352609" y="66552"/>
                      <a:pt x="629980" y="84299"/>
                      <a:pt x="887338" y="0"/>
                    </a:cubicBezTo>
                    <a:lnTo>
                      <a:pt x="995288" y="648072"/>
                    </a:lnTo>
                    <a:cubicBezTo>
                      <a:pt x="959859" y="1054472"/>
                      <a:pt x="10029" y="997322"/>
                      <a:pt x="0" y="654422"/>
                    </a:cubicBezTo>
                    <a:lnTo>
                      <a:pt x="95250" y="0"/>
                    </a:ln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sp>
        <p:nvSpPr>
          <p:cNvPr id="29" name="文本框 28">
            <a:extLst>
              <a:ext uri="{FF2B5EF4-FFF2-40B4-BE49-F238E27FC236}">
                <a16:creationId xmlns="" xmlns:a16="http://schemas.microsoft.com/office/drawing/2014/main" id="{9C537A20-06BA-2344-B2DF-3E9DDA6D4455}"/>
              </a:ext>
            </a:extLst>
          </p:cNvPr>
          <p:cNvSpPr txBox="1"/>
          <p:nvPr/>
        </p:nvSpPr>
        <p:spPr>
          <a:xfrm>
            <a:off x="569876" y="254492"/>
            <a:ext cx="21736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000" b="1" dirty="0">
                <a:solidFill>
                  <a:schemeClr val="bg1"/>
                </a:solidFill>
              </a:rPr>
              <a:t>Methodology</a:t>
            </a:r>
            <a:endParaRPr lang="zh-CN" altLang="en-US" sz="2000" dirty="0">
              <a:solidFill>
                <a:schemeClr val="bg1"/>
              </a:solidFill>
              <a:latin typeface="微软雅黑 Light" panose="020B0502040204020203" pitchFamily="34" charset="-122"/>
              <a:ea typeface="微软雅黑 Light" panose="020B0502040204020203" pitchFamily="34" charset="-122"/>
            </a:endParaRPr>
          </a:p>
        </p:txBody>
      </p:sp>
      <p:pic>
        <p:nvPicPr>
          <p:cNvPr id="3" name="图片 2" descr="图形用户界面, 日程表&#10;&#10;中度可信度描述已自动生成">
            <a:extLst>
              <a:ext uri="{FF2B5EF4-FFF2-40B4-BE49-F238E27FC236}">
                <a16:creationId xmlns="" xmlns:a16="http://schemas.microsoft.com/office/drawing/2014/main" id="{B0FD2F28-2451-5A4F-B2A5-11A2D5E326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3799" y="2337686"/>
            <a:ext cx="3120511" cy="1712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828040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6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4" accel="31000" decel="690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6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6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AutoShape 3"/>
          <p:cNvSpPr>
            <a:spLocks noChangeAspect="1" noChangeArrowheads="1" noTextEdit="1"/>
          </p:cNvSpPr>
          <p:nvPr/>
        </p:nvSpPr>
        <p:spPr bwMode="auto">
          <a:xfrm>
            <a:off x="851995" y="955040"/>
            <a:ext cx="3452081" cy="3470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1" name="Oval 5"/>
          <p:cNvSpPr>
            <a:spLocks noChangeArrowheads="1"/>
          </p:cNvSpPr>
          <p:nvPr/>
        </p:nvSpPr>
        <p:spPr bwMode="auto">
          <a:xfrm>
            <a:off x="304798" y="1091039"/>
            <a:ext cx="3445951" cy="3445952"/>
          </a:xfrm>
          <a:prstGeom prst="ellipse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2" name="Oval 6"/>
          <p:cNvSpPr>
            <a:spLocks noChangeArrowheads="1"/>
          </p:cNvSpPr>
          <p:nvPr/>
        </p:nvSpPr>
        <p:spPr bwMode="auto">
          <a:xfrm>
            <a:off x="693238" y="1540556"/>
            <a:ext cx="2546919" cy="2546919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132317" y="1710312"/>
            <a:ext cx="1994292" cy="1995585"/>
            <a:chOff x="1485404" y="1617732"/>
            <a:chExt cx="1994292" cy="1995585"/>
          </a:xfrm>
        </p:grpSpPr>
        <p:sp>
          <p:nvSpPr>
            <p:cNvPr id="23" name="Freeform 7"/>
            <p:cNvSpPr/>
            <p:nvPr/>
          </p:nvSpPr>
          <p:spPr bwMode="auto">
            <a:xfrm>
              <a:off x="2482587" y="1617732"/>
              <a:ext cx="997109" cy="1993197"/>
            </a:xfrm>
            <a:custGeom>
              <a:avLst/>
              <a:gdLst>
                <a:gd name="T0" fmla="*/ 0 w 162"/>
                <a:gd name="T1" fmla="*/ 324 h 324"/>
                <a:gd name="T2" fmla="*/ 162 w 162"/>
                <a:gd name="T3" fmla="*/ 162 h 324"/>
                <a:gd name="T4" fmla="*/ 0 w 162"/>
                <a:gd name="T5" fmla="*/ 0 h 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2" h="324">
                  <a:moveTo>
                    <a:pt x="0" y="324"/>
                  </a:moveTo>
                  <a:cubicBezTo>
                    <a:pt x="89" y="324"/>
                    <a:pt x="162" y="252"/>
                    <a:pt x="162" y="162"/>
                  </a:cubicBezTo>
                  <a:cubicBezTo>
                    <a:pt x="162" y="73"/>
                    <a:pt x="89" y="0"/>
                    <a:pt x="0" y="0"/>
                  </a:cubicBezTo>
                </a:path>
              </a:pathLst>
            </a:custGeom>
            <a:solidFill>
              <a:srgbClr val="3479A9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4" name="Freeform 8"/>
            <p:cNvSpPr/>
            <p:nvPr/>
          </p:nvSpPr>
          <p:spPr bwMode="auto">
            <a:xfrm>
              <a:off x="1485404" y="1620120"/>
              <a:ext cx="997109" cy="1993197"/>
            </a:xfrm>
            <a:custGeom>
              <a:avLst/>
              <a:gdLst>
                <a:gd name="T0" fmla="*/ 162 w 162"/>
                <a:gd name="T1" fmla="*/ 0 h 324"/>
                <a:gd name="T2" fmla="*/ 0 w 162"/>
                <a:gd name="T3" fmla="*/ 162 h 324"/>
                <a:gd name="T4" fmla="*/ 162 w 162"/>
                <a:gd name="T5" fmla="*/ 324 h 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2" h="324">
                  <a:moveTo>
                    <a:pt x="162" y="0"/>
                  </a:moveTo>
                  <a:cubicBezTo>
                    <a:pt x="73" y="0"/>
                    <a:pt x="0" y="73"/>
                    <a:pt x="0" y="162"/>
                  </a:cubicBezTo>
                  <a:cubicBezTo>
                    <a:pt x="0" y="252"/>
                    <a:pt x="73" y="324"/>
                    <a:pt x="162" y="324"/>
                  </a:cubicBezTo>
                </a:path>
              </a:pathLst>
            </a:custGeom>
            <a:solidFill>
              <a:srgbClr val="3479A9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5" name="Freeform 9"/>
            <p:cNvSpPr/>
            <p:nvPr/>
          </p:nvSpPr>
          <p:spPr bwMode="auto">
            <a:xfrm>
              <a:off x="3264059" y="2886939"/>
              <a:ext cx="178785" cy="258472"/>
            </a:xfrm>
            <a:custGeom>
              <a:avLst/>
              <a:gdLst>
                <a:gd name="T0" fmla="*/ 28 w 29"/>
                <a:gd name="T1" fmla="*/ 0 h 42"/>
                <a:gd name="T2" fmla="*/ 23 w 29"/>
                <a:gd name="T3" fmla="*/ 2 h 42"/>
                <a:gd name="T4" fmla="*/ 19 w 29"/>
                <a:gd name="T5" fmla="*/ 5 h 42"/>
                <a:gd name="T6" fmla="*/ 16 w 29"/>
                <a:gd name="T7" fmla="*/ 9 h 42"/>
                <a:gd name="T8" fmla="*/ 12 w 29"/>
                <a:gd name="T9" fmla="*/ 10 h 42"/>
                <a:gd name="T10" fmla="*/ 9 w 29"/>
                <a:gd name="T11" fmla="*/ 13 h 42"/>
                <a:gd name="T12" fmla="*/ 8 w 29"/>
                <a:gd name="T13" fmla="*/ 13 h 42"/>
                <a:gd name="T14" fmla="*/ 7 w 29"/>
                <a:gd name="T15" fmla="*/ 14 h 42"/>
                <a:gd name="T16" fmla="*/ 6 w 29"/>
                <a:gd name="T17" fmla="*/ 15 h 42"/>
                <a:gd name="T18" fmla="*/ 1 w 29"/>
                <a:gd name="T19" fmla="*/ 21 h 42"/>
                <a:gd name="T20" fmla="*/ 0 w 29"/>
                <a:gd name="T21" fmla="*/ 28 h 42"/>
                <a:gd name="T22" fmla="*/ 2 w 29"/>
                <a:gd name="T23" fmla="*/ 33 h 42"/>
                <a:gd name="T24" fmla="*/ 2 w 29"/>
                <a:gd name="T25" fmla="*/ 34 h 42"/>
                <a:gd name="T26" fmla="*/ 2 w 29"/>
                <a:gd name="T27" fmla="*/ 37 h 42"/>
                <a:gd name="T28" fmla="*/ 4 w 29"/>
                <a:gd name="T29" fmla="*/ 41 h 42"/>
                <a:gd name="T30" fmla="*/ 10 w 29"/>
                <a:gd name="T31" fmla="*/ 40 h 42"/>
                <a:gd name="T32" fmla="*/ 12 w 29"/>
                <a:gd name="T33" fmla="*/ 39 h 42"/>
                <a:gd name="T34" fmla="*/ 29 w 29"/>
                <a:gd name="T35" fmla="*/ 1 h 42"/>
                <a:gd name="T36" fmla="*/ 28 w 29"/>
                <a:gd name="T37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8" h="42">
                  <a:moveTo>
                    <a:pt x="28" y="0"/>
                  </a:moveTo>
                  <a:cubicBezTo>
                    <a:pt x="26" y="0"/>
                    <a:pt x="23" y="1"/>
                    <a:pt x="23" y="2"/>
                  </a:cubicBezTo>
                  <a:cubicBezTo>
                    <a:pt x="23" y="3"/>
                    <a:pt x="20" y="4"/>
                    <a:pt x="19" y="5"/>
                  </a:cubicBezTo>
                  <a:cubicBezTo>
                    <a:pt x="18" y="5"/>
                    <a:pt x="16" y="8"/>
                    <a:pt x="16" y="9"/>
                  </a:cubicBezTo>
                  <a:cubicBezTo>
                    <a:pt x="15" y="10"/>
                    <a:pt x="13" y="10"/>
                    <a:pt x="12" y="10"/>
                  </a:cubicBezTo>
                  <a:cubicBezTo>
                    <a:pt x="11" y="11"/>
                    <a:pt x="9" y="12"/>
                    <a:pt x="9" y="13"/>
                  </a:cubicBezTo>
                  <a:cubicBezTo>
                    <a:pt x="9" y="14"/>
                    <a:pt x="9" y="14"/>
                    <a:pt x="8" y="13"/>
                  </a:cubicBezTo>
                  <a:cubicBezTo>
                    <a:pt x="8" y="13"/>
                    <a:pt x="8" y="13"/>
                    <a:pt x="7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5" y="18"/>
                    <a:pt x="2" y="21"/>
                    <a:pt x="1" y="21"/>
                  </a:cubicBezTo>
                  <a:cubicBezTo>
                    <a:pt x="1" y="22"/>
                    <a:pt x="0" y="26"/>
                    <a:pt x="0" y="28"/>
                  </a:cubicBezTo>
                  <a:cubicBezTo>
                    <a:pt x="0" y="29"/>
                    <a:pt x="1" y="32"/>
                    <a:pt x="2" y="33"/>
                  </a:cubicBezTo>
                  <a:cubicBezTo>
                    <a:pt x="2" y="33"/>
                    <a:pt x="2" y="33"/>
                    <a:pt x="2" y="34"/>
                  </a:cubicBezTo>
                  <a:cubicBezTo>
                    <a:pt x="2" y="37"/>
                    <a:pt x="2" y="37"/>
                    <a:pt x="2" y="37"/>
                  </a:cubicBezTo>
                  <a:cubicBezTo>
                    <a:pt x="2" y="39"/>
                    <a:pt x="4" y="41"/>
                    <a:pt x="4" y="41"/>
                  </a:cubicBezTo>
                  <a:cubicBezTo>
                    <a:pt x="5" y="42"/>
                    <a:pt x="9" y="40"/>
                    <a:pt x="10" y="40"/>
                  </a:cubicBezTo>
                  <a:cubicBezTo>
                    <a:pt x="11" y="40"/>
                    <a:pt x="11" y="40"/>
                    <a:pt x="12" y="39"/>
                  </a:cubicBezTo>
                  <a:cubicBezTo>
                    <a:pt x="19" y="27"/>
                    <a:pt x="25" y="14"/>
                    <a:pt x="29" y="1"/>
                  </a:cubicBezTo>
                  <a:cubicBezTo>
                    <a:pt x="29" y="0"/>
                    <a:pt x="28" y="0"/>
                    <a:pt x="28" y="0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6" name="Freeform 10"/>
            <p:cNvSpPr/>
            <p:nvPr/>
          </p:nvSpPr>
          <p:spPr bwMode="auto">
            <a:xfrm>
              <a:off x="1491534" y="1903111"/>
              <a:ext cx="640560" cy="1470123"/>
            </a:xfrm>
            <a:custGeom>
              <a:avLst/>
              <a:gdLst>
                <a:gd name="T0" fmla="*/ 56 w 104"/>
                <a:gd name="T1" fmla="*/ 176 h 239"/>
                <a:gd name="T2" fmla="*/ 56 w 104"/>
                <a:gd name="T3" fmla="*/ 191 h 239"/>
                <a:gd name="T4" fmla="*/ 56 w 104"/>
                <a:gd name="T5" fmla="*/ 212 h 239"/>
                <a:gd name="T6" fmla="*/ 56 w 104"/>
                <a:gd name="T7" fmla="*/ 226 h 239"/>
                <a:gd name="T8" fmla="*/ 60 w 104"/>
                <a:gd name="T9" fmla="*/ 238 h 239"/>
                <a:gd name="T10" fmla="*/ 67 w 104"/>
                <a:gd name="T11" fmla="*/ 237 h 239"/>
                <a:gd name="T12" fmla="*/ 68 w 104"/>
                <a:gd name="T13" fmla="*/ 226 h 239"/>
                <a:gd name="T14" fmla="*/ 71 w 104"/>
                <a:gd name="T15" fmla="*/ 211 h 239"/>
                <a:gd name="T16" fmla="*/ 79 w 104"/>
                <a:gd name="T17" fmla="*/ 200 h 239"/>
                <a:gd name="T18" fmla="*/ 86 w 104"/>
                <a:gd name="T19" fmla="*/ 192 h 239"/>
                <a:gd name="T20" fmla="*/ 95 w 104"/>
                <a:gd name="T21" fmla="*/ 181 h 239"/>
                <a:gd name="T22" fmla="*/ 99 w 104"/>
                <a:gd name="T23" fmla="*/ 166 h 239"/>
                <a:gd name="T24" fmla="*/ 104 w 104"/>
                <a:gd name="T25" fmla="*/ 155 h 239"/>
                <a:gd name="T26" fmla="*/ 101 w 104"/>
                <a:gd name="T27" fmla="*/ 148 h 239"/>
                <a:gd name="T28" fmla="*/ 88 w 104"/>
                <a:gd name="T29" fmla="*/ 143 h 239"/>
                <a:gd name="T30" fmla="*/ 73 w 104"/>
                <a:gd name="T31" fmla="*/ 130 h 239"/>
                <a:gd name="T32" fmla="*/ 61 w 104"/>
                <a:gd name="T33" fmla="*/ 122 h 239"/>
                <a:gd name="T34" fmla="*/ 52 w 104"/>
                <a:gd name="T35" fmla="*/ 121 h 239"/>
                <a:gd name="T36" fmla="*/ 42 w 104"/>
                <a:gd name="T37" fmla="*/ 126 h 239"/>
                <a:gd name="T38" fmla="*/ 35 w 104"/>
                <a:gd name="T39" fmla="*/ 109 h 239"/>
                <a:gd name="T40" fmla="*/ 21 w 104"/>
                <a:gd name="T41" fmla="*/ 104 h 239"/>
                <a:gd name="T42" fmla="*/ 35 w 104"/>
                <a:gd name="T43" fmla="*/ 94 h 239"/>
                <a:gd name="T44" fmla="*/ 46 w 104"/>
                <a:gd name="T45" fmla="*/ 96 h 239"/>
                <a:gd name="T46" fmla="*/ 52 w 104"/>
                <a:gd name="T47" fmla="*/ 82 h 239"/>
                <a:gd name="T48" fmla="*/ 59 w 104"/>
                <a:gd name="T49" fmla="*/ 72 h 239"/>
                <a:gd name="T50" fmla="*/ 68 w 104"/>
                <a:gd name="T51" fmla="*/ 66 h 239"/>
                <a:gd name="T52" fmla="*/ 71 w 104"/>
                <a:gd name="T53" fmla="*/ 58 h 239"/>
                <a:gd name="T54" fmla="*/ 77 w 104"/>
                <a:gd name="T55" fmla="*/ 58 h 239"/>
                <a:gd name="T56" fmla="*/ 82 w 104"/>
                <a:gd name="T57" fmla="*/ 62 h 239"/>
                <a:gd name="T58" fmla="*/ 81 w 104"/>
                <a:gd name="T59" fmla="*/ 49 h 239"/>
                <a:gd name="T60" fmla="*/ 75 w 104"/>
                <a:gd name="T61" fmla="*/ 40 h 239"/>
                <a:gd name="T62" fmla="*/ 68 w 104"/>
                <a:gd name="T63" fmla="*/ 35 h 239"/>
                <a:gd name="T64" fmla="*/ 59 w 104"/>
                <a:gd name="T65" fmla="*/ 28 h 239"/>
                <a:gd name="T66" fmla="*/ 53 w 104"/>
                <a:gd name="T67" fmla="*/ 41 h 239"/>
                <a:gd name="T68" fmla="*/ 49 w 104"/>
                <a:gd name="T69" fmla="*/ 45 h 239"/>
                <a:gd name="T70" fmla="*/ 40 w 104"/>
                <a:gd name="T71" fmla="*/ 40 h 239"/>
                <a:gd name="T72" fmla="*/ 41 w 104"/>
                <a:gd name="T73" fmla="*/ 30 h 239"/>
                <a:gd name="T74" fmla="*/ 53 w 104"/>
                <a:gd name="T75" fmla="*/ 19 h 239"/>
                <a:gd name="T76" fmla="*/ 56 w 104"/>
                <a:gd name="T77" fmla="*/ 11 h 239"/>
                <a:gd name="T78" fmla="*/ 65 w 104"/>
                <a:gd name="T79" fmla="*/ 16 h 239"/>
                <a:gd name="T80" fmla="*/ 69 w 104"/>
                <a:gd name="T81" fmla="*/ 28 h 239"/>
                <a:gd name="T82" fmla="*/ 75 w 104"/>
                <a:gd name="T83" fmla="*/ 21 h 239"/>
                <a:gd name="T84" fmla="*/ 77 w 104"/>
                <a:gd name="T85" fmla="*/ 16 h 239"/>
                <a:gd name="T86" fmla="*/ 72 w 104"/>
                <a:gd name="T87" fmla="*/ 8 h 239"/>
                <a:gd name="T88" fmla="*/ 60 w 104"/>
                <a:gd name="T89" fmla="*/ 3 h 239"/>
                <a:gd name="T90" fmla="*/ 48 w 104"/>
                <a:gd name="T91" fmla="*/ 6 h 239"/>
                <a:gd name="T92" fmla="*/ 48 w 104"/>
                <a:gd name="T93" fmla="*/ 13 h 239"/>
                <a:gd name="T94" fmla="*/ 40 w 104"/>
                <a:gd name="T95" fmla="*/ 9 h 239"/>
                <a:gd name="T96" fmla="*/ 37 w 104"/>
                <a:gd name="T97" fmla="*/ 13 h 239"/>
                <a:gd name="T98" fmla="*/ 5 w 104"/>
                <a:gd name="T99" fmla="*/ 103 h 239"/>
                <a:gd name="T100" fmla="*/ 9 w 104"/>
                <a:gd name="T101" fmla="*/ 103 h 239"/>
                <a:gd name="T102" fmla="*/ 28 w 104"/>
                <a:gd name="T103" fmla="*/ 120 h 239"/>
                <a:gd name="T104" fmla="*/ 36 w 104"/>
                <a:gd name="T105" fmla="*/ 126 h 239"/>
                <a:gd name="T106" fmla="*/ 45 w 104"/>
                <a:gd name="T107" fmla="*/ 132 h 239"/>
                <a:gd name="T108" fmla="*/ 42 w 104"/>
                <a:gd name="T109" fmla="*/ 149 h 239"/>
                <a:gd name="T110" fmla="*/ 46 w 104"/>
                <a:gd name="T111" fmla="*/ 161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4" h="239">
                  <a:moveTo>
                    <a:pt x="49" y="165"/>
                  </a:moveTo>
                  <a:cubicBezTo>
                    <a:pt x="48" y="165"/>
                    <a:pt x="51" y="168"/>
                    <a:pt x="52" y="169"/>
                  </a:cubicBezTo>
                  <a:cubicBezTo>
                    <a:pt x="53" y="170"/>
                    <a:pt x="56" y="175"/>
                    <a:pt x="56" y="176"/>
                  </a:cubicBezTo>
                  <a:cubicBezTo>
                    <a:pt x="57" y="178"/>
                    <a:pt x="57" y="181"/>
                    <a:pt x="56" y="181"/>
                  </a:cubicBezTo>
                  <a:cubicBezTo>
                    <a:pt x="56" y="182"/>
                    <a:pt x="57" y="183"/>
                    <a:pt x="57" y="184"/>
                  </a:cubicBezTo>
                  <a:cubicBezTo>
                    <a:pt x="57" y="184"/>
                    <a:pt x="56" y="189"/>
                    <a:pt x="56" y="191"/>
                  </a:cubicBezTo>
                  <a:cubicBezTo>
                    <a:pt x="57" y="193"/>
                    <a:pt x="54" y="199"/>
                    <a:pt x="54" y="202"/>
                  </a:cubicBezTo>
                  <a:cubicBezTo>
                    <a:pt x="54" y="205"/>
                    <a:pt x="56" y="209"/>
                    <a:pt x="56" y="208"/>
                  </a:cubicBezTo>
                  <a:cubicBezTo>
                    <a:pt x="57" y="208"/>
                    <a:pt x="57" y="211"/>
                    <a:pt x="56" y="212"/>
                  </a:cubicBezTo>
                  <a:cubicBezTo>
                    <a:pt x="55" y="212"/>
                    <a:pt x="54" y="214"/>
                    <a:pt x="55" y="214"/>
                  </a:cubicBezTo>
                  <a:cubicBezTo>
                    <a:pt x="55" y="215"/>
                    <a:pt x="55" y="217"/>
                    <a:pt x="55" y="218"/>
                  </a:cubicBezTo>
                  <a:cubicBezTo>
                    <a:pt x="55" y="219"/>
                    <a:pt x="56" y="225"/>
                    <a:pt x="56" y="226"/>
                  </a:cubicBezTo>
                  <a:cubicBezTo>
                    <a:pt x="56" y="228"/>
                    <a:pt x="58" y="232"/>
                    <a:pt x="59" y="233"/>
                  </a:cubicBezTo>
                  <a:cubicBezTo>
                    <a:pt x="59" y="234"/>
                    <a:pt x="60" y="237"/>
                    <a:pt x="60" y="237"/>
                  </a:cubicBezTo>
                  <a:cubicBezTo>
                    <a:pt x="60" y="237"/>
                    <a:pt x="60" y="238"/>
                    <a:pt x="60" y="238"/>
                  </a:cubicBezTo>
                  <a:cubicBezTo>
                    <a:pt x="60" y="238"/>
                    <a:pt x="62" y="238"/>
                    <a:pt x="63" y="239"/>
                  </a:cubicBezTo>
                  <a:cubicBezTo>
                    <a:pt x="63" y="239"/>
                    <a:pt x="66" y="239"/>
                    <a:pt x="68" y="239"/>
                  </a:cubicBezTo>
                  <a:cubicBezTo>
                    <a:pt x="69" y="239"/>
                    <a:pt x="68" y="237"/>
                    <a:pt x="67" y="237"/>
                  </a:cubicBezTo>
                  <a:cubicBezTo>
                    <a:pt x="67" y="236"/>
                    <a:pt x="66" y="234"/>
                    <a:pt x="66" y="233"/>
                  </a:cubicBezTo>
                  <a:cubicBezTo>
                    <a:pt x="65" y="233"/>
                    <a:pt x="65" y="230"/>
                    <a:pt x="65" y="229"/>
                  </a:cubicBezTo>
                  <a:cubicBezTo>
                    <a:pt x="66" y="228"/>
                    <a:pt x="68" y="227"/>
                    <a:pt x="68" y="226"/>
                  </a:cubicBezTo>
                  <a:cubicBezTo>
                    <a:pt x="68" y="225"/>
                    <a:pt x="68" y="222"/>
                    <a:pt x="68" y="222"/>
                  </a:cubicBezTo>
                  <a:cubicBezTo>
                    <a:pt x="67" y="222"/>
                    <a:pt x="68" y="218"/>
                    <a:pt x="68" y="216"/>
                  </a:cubicBezTo>
                  <a:cubicBezTo>
                    <a:pt x="67" y="214"/>
                    <a:pt x="71" y="213"/>
                    <a:pt x="71" y="211"/>
                  </a:cubicBezTo>
                  <a:cubicBezTo>
                    <a:pt x="71" y="210"/>
                    <a:pt x="75" y="208"/>
                    <a:pt x="76" y="207"/>
                  </a:cubicBezTo>
                  <a:cubicBezTo>
                    <a:pt x="77" y="207"/>
                    <a:pt x="78" y="203"/>
                    <a:pt x="77" y="202"/>
                  </a:cubicBezTo>
                  <a:cubicBezTo>
                    <a:pt x="77" y="201"/>
                    <a:pt x="79" y="200"/>
                    <a:pt x="79" y="200"/>
                  </a:cubicBezTo>
                  <a:cubicBezTo>
                    <a:pt x="80" y="200"/>
                    <a:pt x="81" y="199"/>
                    <a:pt x="82" y="199"/>
                  </a:cubicBezTo>
                  <a:cubicBezTo>
                    <a:pt x="82" y="199"/>
                    <a:pt x="83" y="198"/>
                    <a:pt x="83" y="197"/>
                  </a:cubicBezTo>
                  <a:cubicBezTo>
                    <a:pt x="84" y="197"/>
                    <a:pt x="85" y="192"/>
                    <a:pt x="86" y="192"/>
                  </a:cubicBezTo>
                  <a:cubicBezTo>
                    <a:pt x="87" y="191"/>
                    <a:pt x="88" y="188"/>
                    <a:pt x="88" y="187"/>
                  </a:cubicBezTo>
                  <a:cubicBezTo>
                    <a:pt x="88" y="187"/>
                    <a:pt x="89" y="184"/>
                    <a:pt x="90" y="184"/>
                  </a:cubicBezTo>
                  <a:cubicBezTo>
                    <a:pt x="90" y="183"/>
                    <a:pt x="94" y="181"/>
                    <a:pt x="95" y="181"/>
                  </a:cubicBezTo>
                  <a:cubicBezTo>
                    <a:pt x="95" y="181"/>
                    <a:pt x="96" y="175"/>
                    <a:pt x="96" y="173"/>
                  </a:cubicBezTo>
                  <a:cubicBezTo>
                    <a:pt x="97" y="171"/>
                    <a:pt x="98" y="168"/>
                    <a:pt x="98" y="167"/>
                  </a:cubicBezTo>
                  <a:cubicBezTo>
                    <a:pt x="98" y="167"/>
                    <a:pt x="99" y="166"/>
                    <a:pt x="99" y="166"/>
                  </a:cubicBezTo>
                  <a:cubicBezTo>
                    <a:pt x="100" y="166"/>
                    <a:pt x="100" y="163"/>
                    <a:pt x="101" y="162"/>
                  </a:cubicBezTo>
                  <a:cubicBezTo>
                    <a:pt x="101" y="162"/>
                    <a:pt x="103" y="159"/>
                    <a:pt x="104" y="159"/>
                  </a:cubicBezTo>
                  <a:cubicBezTo>
                    <a:pt x="104" y="158"/>
                    <a:pt x="104" y="156"/>
                    <a:pt x="104" y="155"/>
                  </a:cubicBezTo>
                  <a:cubicBezTo>
                    <a:pt x="104" y="155"/>
                    <a:pt x="104" y="155"/>
                    <a:pt x="104" y="154"/>
                  </a:cubicBezTo>
                  <a:cubicBezTo>
                    <a:pt x="104" y="152"/>
                    <a:pt x="104" y="152"/>
                    <a:pt x="104" y="152"/>
                  </a:cubicBezTo>
                  <a:cubicBezTo>
                    <a:pt x="104" y="150"/>
                    <a:pt x="102" y="148"/>
                    <a:pt x="101" y="148"/>
                  </a:cubicBezTo>
                  <a:cubicBezTo>
                    <a:pt x="101" y="149"/>
                    <a:pt x="98" y="147"/>
                    <a:pt x="97" y="146"/>
                  </a:cubicBezTo>
                  <a:cubicBezTo>
                    <a:pt x="96" y="146"/>
                    <a:pt x="93" y="145"/>
                    <a:pt x="93" y="145"/>
                  </a:cubicBezTo>
                  <a:cubicBezTo>
                    <a:pt x="92" y="145"/>
                    <a:pt x="89" y="143"/>
                    <a:pt x="88" y="143"/>
                  </a:cubicBezTo>
                  <a:cubicBezTo>
                    <a:pt x="87" y="143"/>
                    <a:pt x="84" y="142"/>
                    <a:pt x="84" y="142"/>
                  </a:cubicBezTo>
                  <a:cubicBezTo>
                    <a:pt x="83" y="141"/>
                    <a:pt x="82" y="137"/>
                    <a:pt x="80" y="136"/>
                  </a:cubicBezTo>
                  <a:cubicBezTo>
                    <a:pt x="78" y="134"/>
                    <a:pt x="74" y="131"/>
                    <a:pt x="73" y="130"/>
                  </a:cubicBezTo>
                  <a:cubicBezTo>
                    <a:pt x="73" y="129"/>
                    <a:pt x="68" y="126"/>
                    <a:pt x="67" y="125"/>
                  </a:cubicBezTo>
                  <a:cubicBezTo>
                    <a:pt x="66" y="125"/>
                    <a:pt x="64" y="124"/>
                    <a:pt x="63" y="125"/>
                  </a:cubicBezTo>
                  <a:cubicBezTo>
                    <a:pt x="63" y="125"/>
                    <a:pt x="61" y="122"/>
                    <a:pt x="61" y="122"/>
                  </a:cubicBezTo>
                  <a:cubicBezTo>
                    <a:pt x="60" y="121"/>
                    <a:pt x="57" y="120"/>
                    <a:pt x="57" y="121"/>
                  </a:cubicBezTo>
                  <a:cubicBezTo>
                    <a:pt x="57" y="122"/>
                    <a:pt x="55" y="121"/>
                    <a:pt x="55" y="121"/>
                  </a:cubicBezTo>
                  <a:cubicBezTo>
                    <a:pt x="54" y="120"/>
                    <a:pt x="53" y="121"/>
                    <a:pt x="52" y="121"/>
                  </a:cubicBezTo>
                  <a:cubicBezTo>
                    <a:pt x="52" y="121"/>
                    <a:pt x="49" y="125"/>
                    <a:pt x="48" y="126"/>
                  </a:cubicBezTo>
                  <a:cubicBezTo>
                    <a:pt x="47" y="126"/>
                    <a:pt x="46" y="125"/>
                    <a:pt x="45" y="125"/>
                  </a:cubicBezTo>
                  <a:cubicBezTo>
                    <a:pt x="45" y="124"/>
                    <a:pt x="42" y="125"/>
                    <a:pt x="42" y="126"/>
                  </a:cubicBezTo>
                  <a:cubicBezTo>
                    <a:pt x="41" y="126"/>
                    <a:pt x="39" y="122"/>
                    <a:pt x="40" y="120"/>
                  </a:cubicBezTo>
                  <a:cubicBezTo>
                    <a:pt x="40" y="118"/>
                    <a:pt x="38" y="115"/>
                    <a:pt x="36" y="114"/>
                  </a:cubicBezTo>
                  <a:cubicBezTo>
                    <a:pt x="35" y="114"/>
                    <a:pt x="34" y="110"/>
                    <a:pt x="35" y="109"/>
                  </a:cubicBezTo>
                  <a:cubicBezTo>
                    <a:pt x="35" y="108"/>
                    <a:pt x="32" y="107"/>
                    <a:pt x="31" y="107"/>
                  </a:cubicBezTo>
                  <a:cubicBezTo>
                    <a:pt x="30" y="106"/>
                    <a:pt x="28" y="109"/>
                    <a:pt x="28" y="109"/>
                  </a:cubicBezTo>
                  <a:cubicBezTo>
                    <a:pt x="28" y="110"/>
                    <a:pt x="20" y="108"/>
                    <a:pt x="21" y="104"/>
                  </a:cubicBezTo>
                  <a:cubicBezTo>
                    <a:pt x="22" y="100"/>
                    <a:pt x="25" y="95"/>
                    <a:pt x="26" y="95"/>
                  </a:cubicBezTo>
                  <a:cubicBezTo>
                    <a:pt x="27" y="94"/>
                    <a:pt x="32" y="94"/>
                    <a:pt x="33" y="94"/>
                  </a:cubicBezTo>
                  <a:cubicBezTo>
                    <a:pt x="34" y="95"/>
                    <a:pt x="35" y="94"/>
                    <a:pt x="35" y="94"/>
                  </a:cubicBezTo>
                  <a:cubicBezTo>
                    <a:pt x="35" y="94"/>
                    <a:pt x="39" y="94"/>
                    <a:pt x="40" y="95"/>
                  </a:cubicBezTo>
                  <a:cubicBezTo>
                    <a:pt x="41" y="95"/>
                    <a:pt x="43" y="99"/>
                    <a:pt x="44" y="100"/>
                  </a:cubicBezTo>
                  <a:cubicBezTo>
                    <a:pt x="45" y="101"/>
                    <a:pt x="45" y="97"/>
                    <a:pt x="46" y="96"/>
                  </a:cubicBezTo>
                  <a:cubicBezTo>
                    <a:pt x="46" y="96"/>
                    <a:pt x="45" y="93"/>
                    <a:pt x="45" y="93"/>
                  </a:cubicBezTo>
                  <a:cubicBezTo>
                    <a:pt x="44" y="92"/>
                    <a:pt x="47" y="87"/>
                    <a:pt x="48" y="86"/>
                  </a:cubicBezTo>
                  <a:cubicBezTo>
                    <a:pt x="50" y="85"/>
                    <a:pt x="52" y="82"/>
                    <a:pt x="52" y="82"/>
                  </a:cubicBezTo>
                  <a:cubicBezTo>
                    <a:pt x="52" y="81"/>
                    <a:pt x="53" y="81"/>
                    <a:pt x="54" y="81"/>
                  </a:cubicBezTo>
                  <a:cubicBezTo>
                    <a:pt x="54" y="80"/>
                    <a:pt x="54" y="76"/>
                    <a:pt x="54" y="75"/>
                  </a:cubicBezTo>
                  <a:cubicBezTo>
                    <a:pt x="55" y="74"/>
                    <a:pt x="58" y="72"/>
                    <a:pt x="59" y="72"/>
                  </a:cubicBezTo>
                  <a:cubicBezTo>
                    <a:pt x="60" y="72"/>
                    <a:pt x="61" y="69"/>
                    <a:pt x="61" y="68"/>
                  </a:cubicBezTo>
                  <a:cubicBezTo>
                    <a:pt x="60" y="68"/>
                    <a:pt x="63" y="65"/>
                    <a:pt x="65" y="65"/>
                  </a:cubicBezTo>
                  <a:cubicBezTo>
                    <a:pt x="67" y="64"/>
                    <a:pt x="68" y="66"/>
                    <a:pt x="68" y="66"/>
                  </a:cubicBezTo>
                  <a:cubicBezTo>
                    <a:pt x="68" y="66"/>
                    <a:pt x="70" y="65"/>
                    <a:pt x="71" y="64"/>
                  </a:cubicBezTo>
                  <a:cubicBezTo>
                    <a:pt x="72" y="63"/>
                    <a:pt x="71" y="61"/>
                    <a:pt x="70" y="61"/>
                  </a:cubicBezTo>
                  <a:cubicBezTo>
                    <a:pt x="70" y="60"/>
                    <a:pt x="70" y="58"/>
                    <a:pt x="71" y="58"/>
                  </a:cubicBezTo>
                  <a:cubicBezTo>
                    <a:pt x="72" y="57"/>
                    <a:pt x="73" y="55"/>
                    <a:pt x="72" y="55"/>
                  </a:cubicBezTo>
                  <a:cubicBezTo>
                    <a:pt x="72" y="54"/>
                    <a:pt x="76" y="55"/>
                    <a:pt x="77" y="54"/>
                  </a:cubicBezTo>
                  <a:cubicBezTo>
                    <a:pt x="79" y="53"/>
                    <a:pt x="78" y="57"/>
                    <a:pt x="77" y="58"/>
                  </a:cubicBezTo>
                  <a:cubicBezTo>
                    <a:pt x="76" y="60"/>
                    <a:pt x="77" y="61"/>
                    <a:pt x="78" y="61"/>
                  </a:cubicBezTo>
                  <a:cubicBezTo>
                    <a:pt x="79" y="60"/>
                    <a:pt x="79" y="61"/>
                    <a:pt x="80" y="62"/>
                  </a:cubicBezTo>
                  <a:cubicBezTo>
                    <a:pt x="80" y="62"/>
                    <a:pt x="81" y="61"/>
                    <a:pt x="82" y="62"/>
                  </a:cubicBezTo>
                  <a:cubicBezTo>
                    <a:pt x="83" y="62"/>
                    <a:pt x="84" y="61"/>
                    <a:pt x="84" y="60"/>
                  </a:cubicBezTo>
                  <a:cubicBezTo>
                    <a:pt x="84" y="59"/>
                    <a:pt x="81" y="57"/>
                    <a:pt x="81" y="56"/>
                  </a:cubicBezTo>
                  <a:cubicBezTo>
                    <a:pt x="81" y="56"/>
                    <a:pt x="81" y="50"/>
                    <a:pt x="81" y="49"/>
                  </a:cubicBezTo>
                  <a:cubicBezTo>
                    <a:pt x="80" y="48"/>
                    <a:pt x="79" y="46"/>
                    <a:pt x="78" y="46"/>
                  </a:cubicBezTo>
                  <a:cubicBezTo>
                    <a:pt x="78" y="47"/>
                    <a:pt x="77" y="43"/>
                    <a:pt x="76" y="43"/>
                  </a:cubicBezTo>
                  <a:cubicBezTo>
                    <a:pt x="75" y="42"/>
                    <a:pt x="75" y="40"/>
                    <a:pt x="75" y="40"/>
                  </a:cubicBezTo>
                  <a:cubicBezTo>
                    <a:pt x="75" y="39"/>
                    <a:pt x="73" y="37"/>
                    <a:pt x="72" y="35"/>
                  </a:cubicBezTo>
                  <a:cubicBezTo>
                    <a:pt x="71" y="34"/>
                    <a:pt x="70" y="34"/>
                    <a:pt x="70" y="35"/>
                  </a:cubicBezTo>
                  <a:cubicBezTo>
                    <a:pt x="70" y="35"/>
                    <a:pt x="68" y="35"/>
                    <a:pt x="68" y="35"/>
                  </a:cubicBezTo>
                  <a:cubicBezTo>
                    <a:pt x="67" y="35"/>
                    <a:pt x="66" y="32"/>
                    <a:pt x="66" y="31"/>
                  </a:cubicBezTo>
                  <a:cubicBezTo>
                    <a:pt x="66" y="30"/>
                    <a:pt x="63" y="30"/>
                    <a:pt x="62" y="29"/>
                  </a:cubicBezTo>
                  <a:cubicBezTo>
                    <a:pt x="62" y="28"/>
                    <a:pt x="59" y="29"/>
                    <a:pt x="59" y="28"/>
                  </a:cubicBezTo>
                  <a:cubicBezTo>
                    <a:pt x="59" y="27"/>
                    <a:pt x="57" y="27"/>
                    <a:pt x="56" y="27"/>
                  </a:cubicBezTo>
                  <a:cubicBezTo>
                    <a:pt x="56" y="27"/>
                    <a:pt x="56" y="35"/>
                    <a:pt x="56" y="37"/>
                  </a:cubicBezTo>
                  <a:cubicBezTo>
                    <a:pt x="55" y="40"/>
                    <a:pt x="53" y="41"/>
                    <a:pt x="53" y="41"/>
                  </a:cubicBezTo>
                  <a:cubicBezTo>
                    <a:pt x="52" y="41"/>
                    <a:pt x="53" y="43"/>
                    <a:pt x="53" y="43"/>
                  </a:cubicBezTo>
                  <a:cubicBezTo>
                    <a:pt x="53" y="43"/>
                    <a:pt x="52" y="45"/>
                    <a:pt x="51" y="47"/>
                  </a:cubicBezTo>
                  <a:cubicBezTo>
                    <a:pt x="51" y="49"/>
                    <a:pt x="50" y="47"/>
                    <a:pt x="49" y="45"/>
                  </a:cubicBezTo>
                  <a:cubicBezTo>
                    <a:pt x="49" y="44"/>
                    <a:pt x="47" y="42"/>
                    <a:pt x="47" y="42"/>
                  </a:cubicBezTo>
                  <a:cubicBezTo>
                    <a:pt x="47" y="43"/>
                    <a:pt x="46" y="42"/>
                    <a:pt x="45" y="42"/>
                  </a:cubicBezTo>
                  <a:cubicBezTo>
                    <a:pt x="45" y="42"/>
                    <a:pt x="42" y="40"/>
                    <a:pt x="40" y="40"/>
                  </a:cubicBezTo>
                  <a:cubicBezTo>
                    <a:pt x="39" y="39"/>
                    <a:pt x="38" y="35"/>
                    <a:pt x="38" y="35"/>
                  </a:cubicBezTo>
                  <a:cubicBezTo>
                    <a:pt x="37" y="34"/>
                    <a:pt x="38" y="34"/>
                    <a:pt x="37" y="33"/>
                  </a:cubicBezTo>
                  <a:cubicBezTo>
                    <a:pt x="37" y="33"/>
                    <a:pt x="40" y="30"/>
                    <a:pt x="41" y="30"/>
                  </a:cubicBezTo>
                  <a:cubicBezTo>
                    <a:pt x="41" y="29"/>
                    <a:pt x="44" y="25"/>
                    <a:pt x="45" y="24"/>
                  </a:cubicBezTo>
                  <a:cubicBezTo>
                    <a:pt x="46" y="24"/>
                    <a:pt x="47" y="22"/>
                    <a:pt x="47" y="21"/>
                  </a:cubicBezTo>
                  <a:cubicBezTo>
                    <a:pt x="47" y="21"/>
                    <a:pt x="51" y="20"/>
                    <a:pt x="53" y="19"/>
                  </a:cubicBezTo>
                  <a:cubicBezTo>
                    <a:pt x="54" y="19"/>
                    <a:pt x="55" y="15"/>
                    <a:pt x="55" y="14"/>
                  </a:cubicBezTo>
                  <a:cubicBezTo>
                    <a:pt x="55" y="13"/>
                    <a:pt x="54" y="11"/>
                    <a:pt x="54" y="11"/>
                  </a:cubicBezTo>
                  <a:cubicBezTo>
                    <a:pt x="53" y="11"/>
                    <a:pt x="56" y="10"/>
                    <a:pt x="56" y="11"/>
                  </a:cubicBezTo>
                  <a:cubicBezTo>
                    <a:pt x="57" y="11"/>
                    <a:pt x="60" y="10"/>
                    <a:pt x="61" y="11"/>
                  </a:cubicBezTo>
                  <a:cubicBezTo>
                    <a:pt x="62" y="11"/>
                    <a:pt x="63" y="12"/>
                    <a:pt x="65" y="13"/>
                  </a:cubicBezTo>
                  <a:cubicBezTo>
                    <a:pt x="65" y="13"/>
                    <a:pt x="65" y="13"/>
                    <a:pt x="65" y="16"/>
                  </a:cubicBezTo>
                  <a:cubicBezTo>
                    <a:pt x="64" y="20"/>
                    <a:pt x="64" y="20"/>
                    <a:pt x="64" y="20"/>
                  </a:cubicBezTo>
                  <a:cubicBezTo>
                    <a:pt x="60" y="22"/>
                    <a:pt x="59" y="24"/>
                    <a:pt x="61" y="24"/>
                  </a:cubicBezTo>
                  <a:cubicBezTo>
                    <a:pt x="62" y="24"/>
                    <a:pt x="68" y="27"/>
                    <a:pt x="69" y="28"/>
                  </a:cubicBezTo>
                  <a:cubicBezTo>
                    <a:pt x="71" y="29"/>
                    <a:pt x="72" y="26"/>
                    <a:pt x="72" y="25"/>
                  </a:cubicBezTo>
                  <a:cubicBezTo>
                    <a:pt x="73" y="25"/>
                    <a:pt x="73" y="22"/>
                    <a:pt x="72" y="21"/>
                  </a:cubicBezTo>
                  <a:cubicBezTo>
                    <a:pt x="72" y="21"/>
                    <a:pt x="74" y="21"/>
                    <a:pt x="75" y="21"/>
                  </a:cubicBezTo>
                  <a:cubicBezTo>
                    <a:pt x="75" y="22"/>
                    <a:pt x="76" y="21"/>
                    <a:pt x="77" y="20"/>
                  </a:cubicBezTo>
                  <a:cubicBezTo>
                    <a:pt x="77" y="20"/>
                    <a:pt x="77" y="18"/>
                    <a:pt x="78" y="17"/>
                  </a:cubicBezTo>
                  <a:cubicBezTo>
                    <a:pt x="78" y="17"/>
                    <a:pt x="77" y="16"/>
                    <a:pt x="77" y="16"/>
                  </a:cubicBezTo>
                  <a:cubicBezTo>
                    <a:pt x="76" y="15"/>
                    <a:pt x="74" y="14"/>
                    <a:pt x="73" y="14"/>
                  </a:cubicBezTo>
                  <a:cubicBezTo>
                    <a:pt x="72" y="13"/>
                    <a:pt x="72" y="11"/>
                    <a:pt x="72" y="11"/>
                  </a:cubicBezTo>
                  <a:cubicBezTo>
                    <a:pt x="73" y="11"/>
                    <a:pt x="72" y="8"/>
                    <a:pt x="72" y="8"/>
                  </a:cubicBezTo>
                  <a:cubicBezTo>
                    <a:pt x="71" y="7"/>
                    <a:pt x="68" y="6"/>
                    <a:pt x="67" y="6"/>
                  </a:cubicBezTo>
                  <a:cubicBezTo>
                    <a:pt x="67" y="6"/>
                    <a:pt x="66" y="4"/>
                    <a:pt x="65" y="4"/>
                  </a:cubicBezTo>
                  <a:cubicBezTo>
                    <a:pt x="64" y="3"/>
                    <a:pt x="61" y="3"/>
                    <a:pt x="60" y="3"/>
                  </a:cubicBezTo>
                  <a:cubicBezTo>
                    <a:pt x="59" y="3"/>
                    <a:pt x="57" y="1"/>
                    <a:pt x="56" y="1"/>
                  </a:cubicBezTo>
                  <a:cubicBezTo>
                    <a:pt x="54" y="2"/>
                    <a:pt x="53" y="0"/>
                    <a:pt x="52" y="0"/>
                  </a:cubicBezTo>
                  <a:cubicBezTo>
                    <a:pt x="52" y="0"/>
                    <a:pt x="48" y="4"/>
                    <a:pt x="48" y="6"/>
                  </a:cubicBezTo>
                  <a:cubicBezTo>
                    <a:pt x="48" y="9"/>
                    <a:pt x="49" y="11"/>
                    <a:pt x="50" y="11"/>
                  </a:cubicBezTo>
                  <a:cubicBezTo>
                    <a:pt x="51" y="12"/>
                    <a:pt x="50" y="14"/>
                    <a:pt x="49" y="15"/>
                  </a:cubicBezTo>
                  <a:cubicBezTo>
                    <a:pt x="49" y="15"/>
                    <a:pt x="47" y="14"/>
                    <a:pt x="48" y="13"/>
                  </a:cubicBezTo>
                  <a:cubicBezTo>
                    <a:pt x="48" y="13"/>
                    <a:pt x="46" y="10"/>
                    <a:pt x="46" y="9"/>
                  </a:cubicBezTo>
                  <a:cubicBezTo>
                    <a:pt x="45" y="8"/>
                    <a:pt x="43" y="7"/>
                    <a:pt x="42" y="7"/>
                  </a:cubicBezTo>
                  <a:cubicBezTo>
                    <a:pt x="41" y="8"/>
                    <a:pt x="41" y="8"/>
                    <a:pt x="40" y="9"/>
                  </a:cubicBezTo>
                  <a:cubicBezTo>
                    <a:pt x="40" y="10"/>
                    <a:pt x="40" y="11"/>
                    <a:pt x="40" y="12"/>
                  </a:cubicBezTo>
                  <a:cubicBezTo>
                    <a:pt x="40" y="14"/>
                    <a:pt x="38" y="14"/>
                    <a:pt x="38" y="13"/>
                  </a:cubicBezTo>
                  <a:cubicBezTo>
                    <a:pt x="38" y="13"/>
                    <a:pt x="37" y="13"/>
                    <a:pt x="37" y="13"/>
                  </a:cubicBezTo>
                  <a:cubicBezTo>
                    <a:pt x="17" y="36"/>
                    <a:pt x="4" y="66"/>
                    <a:pt x="0" y="97"/>
                  </a:cubicBezTo>
                  <a:cubicBezTo>
                    <a:pt x="1" y="98"/>
                    <a:pt x="2" y="99"/>
                    <a:pt x="2" y="100"/>
                  </a:cubicBezTo>
                  <a:cubicBezTo>
                    <a:pt x="3" y="102"/>
                    <a:pt x="5" y="103"/>
                    <a:pt x="5" y="103"/>
                  </a:cubicBezTo>
                  <a:cubicBezTo>
                    <a:pt x="6" y="103"/>
                    <a:pt x="6" y="100"/>
                    <a:pt x="6" y="99"/>
                  </a:cubicBezTo>
                  <a:cubicBezTo>
                    <a:pt x="5" y="99"/>
                    <a:pt x="6" y="98"/>
                    <a:pt x="6" y="99"/>
                  </a:cubicBezTo>
                  <a:cubicBezTo>
                    <a:pt x="6" y="99"/>
                    <a:pt x="9" y="102"/>
                    <a:pt x="9" y="103"/>
                  </a:cubicBezTo>
                  <a:cubicBezTo>
                    <a:pt x="10" y="104"/>
                    <a:pt x="11" y="110"/>
                    <a:pt x="12" y="111"/>
                  </a:cubicBezTo>
                  <a:cubicBezTo>
                    <a:pt x="13" y="113"/>
                    <a:pt x="20" y="115"/>
                    <a:pt x="22" y="116"/>
                  </a:cubicBezTo>
                  <a:cubicBezTo>
                    <a:pt x="24" y="116"/>
                    <a:pt x="27" y="119"/>
                    <a:pt x="28" y="120"/>
                  </a:cubicBezTo>
                  <a:cubicBezTo>
                    <a:pt x="28" y="120"/>
                    <a:pt x="31" y="121"/>
                    <a:pt x="32" y="121"/>
                  </a:cubicBezTo>
                  <a:cubicBezTo>
                    <a:pt x="32" y="121"/>
                    <a:pt x="34" y="123"/>
                    <a:pt x="35" y="124"/>
                  </a:cubicBezTo>
                  <a:cubicBezTo>
                    <a:pt x="35" y="124"/>
                    <a:pt x="36" y="126"/>
                    <a:pt x="36" y="126"/>
                  </a:cubicBezTo>
                  <a:cubicBezTo>
                    <a:pt x="36" y="126"/>
                    <a:pt x="40" y="128"/>
                    <a:pt x="41" y="129"/>
                  </a:cubicBezTo>
                  <a:cubicBezTo>
                    <a:pt x="42" y="130"/>
                    <a:pt x="43" y="130"/>
                    <a:pt x="44" y="129"/>
                  </a:cubicBezTo>
                  <a:cubicBezTo>
                    <a:pt x="44" y="129"/>
                    <a:pt x="45" y="131"/>
                    <a:pt x="45" y="132"/>
                  </a:cubicBezTo>
                  <a:cubicBezTo>
                    <a:pt x="46" y="133"/>
                    <a:pt x="46" y="135"/>
                    <a:pt x="45" y="136"/>
                  </a:cubicBezTo>
                  <a:cubicBezTo>
                    <a:pt x="45" y="136"/>
                    <a:pt x="44" y="140"/>
                    <a:pt x="44" y="141"/>
                  </a:cubicBezTo>
                  <a:cubicBezTo>
                    <a:pt x="43" y="142"/>
                    <a:pt x="42" y="147"/>
                    <a:pt x="42" y="149"/>
                  </a:cubicBezTo>
                  <a:cubicBezTo>
                    <a:pt x="42" y="150"/>
                    <a:pt x="44" y="152"/>
                    <a:pt x="45" y="153"/>
                  </a:cubicBezTo>
                  <a:cubicBezTo>
                    <a:pt x="46" y="153"/>
                    <a:pt x="45" y="154"/>
                    <a:pt x="45" y="154"/>
                  </a:cubicBezTo>
                  <a:cubicBezTo>
                    <a:pt x="44" y="154"/>
                    <a:pt x="44" y="160"/>
                    <a:pt x="46" y="161"/>
                  </a:cubicBezTo>
                  <a:cubicBezTo>
                    <a:pt x="48" y="162"/>
                    <a:pt x="49" y="164"/>
                    <a:pt x="49" y="165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29" name="Freeform 11"/>
            <p:cNvSpPr/>
            <p:nvPr/>
          </p:nvSpPr>
          <p:spPr bwMode="auto">
            <a:xfrm flipH="1">
              <a:off x="1910402" y="230869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0" name="Freeform 12"/>
            <p:cNvSpPr/>
            <p:nvPr/>
          </p:nvSpPr>
          <p:spPr bwMode="auto">
            <a:xfrm>
              <a:off x="1799044" y="1748845"/>
              <a:ext cx="209433" cy="142007"/>
            </a:xfrm>
            <a:custGeom>
              <a:avLst/>
              <a:gdLst>
                <a:gd name="T0" fmla="*/ 7 w 34"/>
                <a:gd name="T1" fmla="*/ 23 h 23"/>
                <a:gd name="T2" fmla="*/ 12 w 34"/>
                <a:gd name="T3" fmla="*/ 21 h 23"/>
                <a:gd name="T4" fmla="*/ 12 w 34"/>
                <a:gd name="T5" fmla="*/ 19 h 23"/>
                <a:gd name="T6" fmla="*/ 13 w 34"/>
                <a:gd name="T7" fmla="*/ 19 h 23"/>
                <a:gd name="T8" fmla="*/ 15 w 34"/>
                <a:gd name="T9" fmla="*/ 14 h 23"/>
                <a:gd name="T10" fmla="*/ 22 w 34"/>
                <a:gd name="T11" fmla="*/ 11 h 23"/>
                <a:gd name="T12" fmla="*/ 26 w 34"/>
                <a:gd name="T13" fmla="*/ 8 h 23"/>
                <a:gd name="T14" fmla="*/ 28 w 34"/>
                <a:gd name="T15" fmla="*/ 5 h 23"/>
                <a:gd name="T16" fmla="*/ 32 w 34"/>
                <a:gd name="T17" fmla="*/ 2 h 23"/>
                <a:gd name="T18" fmla="*/ 34 w 34"/>
                <a:gd name="T19" fmla="*/ 0 h 23"/>
                <a:gd name="T20" fmla="*/ 20 w 34"/>
                <a:gd name="T21" fmla="*/ 7 h 23"/>
                <a:gd name="T22" fmla="*/ 0 w 34"/>
                <a:gd name="T23" fmla="*/ 23 h 23"/>
                <a:gd name="T24" fmla="*/ 7 w 34"/>
                <a:gd name="T25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23">
                  <a:moveTo>
                    <a:pt x="7" y="23"/>
                  </a:moveTo>
                  <a:cubicBezTo>
                    <a:pt x="9" y="22"/>
                    <a:pt x="12" y="22"/>
                    <a:pt x="12" y="21"/>
                  </a:cubicBezTo>
                  <a:cubicBezTo>
                    <a:pt x="12" y="21"/>
                    <a:pt x="12" y="19"/>
                    <a:pt x="12" y="19"/>
                  </a:cubicBezTo>
                  <a:cubicBezTo>
                    <a:pt x="12" y="19"/>
                    <a:pt x="12" y="19"/>
                    <a:pt x="13" y="19"/>
                  </a:cubicBezTo>
                  <a:cubicBezTo>
                    <a:pt x="13" y="19"/>
                    <a:pt x="15" y="15"/>
                    <a:pt x="15" y="14"/>
                  </a:cubicBezTo>
                  <a:cubicBezTo>
                    <a:pt x="16" y="13"/>
                    <a:pt x="21" y="12"/>
                    <a:pt x="22" y="11"/>
                  </a:cubicBezTo>
                  <a:cubicBezTo>
                    <a:pt x="23" y="10"/>
                    <a:pt x="25" y="8"/>
                    <a:pt x="26" y="8"/>
                  </a:cubicBezTo>
                  <a:cubicBezTo>
                    <a:pt x="27" y="8"/>
                    <a:pt x="28" y="6"/>
                    <a:pt x="28" y="5"/>
                  </a:cubicBezTo>
                  <a:cubicBezTo>
                    <a:pt x="28" y="5"/>
                    <a:pt x="31" y="3"/>
                    <a:pt x="32" y="2"/>
                  </a:cubicBezTo>
                  <a:cubicBezTo>
                    <a:pt x="33" y="2"/>
                    <a:pt x="34" y="0"/>
                    <a:pt x="34" y="0"/>
                  </a:cubicBezTo>
                  <a:cubicBezTo>
                    <a:pt x="33" y="0"/>
                    <a:pt x="26" y="4"/>
                    <a:pt x="20" y="7"/>
                  </a:cubicBezTo>
                  <a:cubicBezTo>
                    <a:pt x="13" y="12"/>
                    <a:pt x="7" y="17"/>
                    <a:pt x="0" y="23"/>
                  </a:cubicBezTo>
                  <a:cubicBezTo>
                    <a:pt x="2" y="23"/>
                    <a:pt x="5" y="23"/>
                    <a:pt x="7" y="23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1" name="Freeform 13"/>
            <p:cNvSpPr/>
            <p:nvPr/>
          </p:nvSpPr>
          <p:spPr bwMode="auto">
            <a:xfrm>
              <a:off x="2226626" y="1861153"/>
              <a:ext cx="1205521" cy="1292360"/>
            </a:xfrm>
            <a:custGeom>
              <a:avLst/>
              <a:gdLst>
                <a:gd name="T0" fmla="*/ 67 w 196"/>
                <a:gd name="T1" fmla="*/ 193 h 210"/>
                <a:gd name="T2" fmla="*/ 81 w 196"/>
                <a:gd name="T3" fmla="*/ 152 h 210"/>
                <a:gd name="T4" fmla="*/ 82 w 196"/>
                <a:gd name="T5" fmla="*/ 133 h 210"/>
                <a:gd name="T6" fmla="*/ 69 w 196"/>
                <a:gd name="T7" fmla="*/ 111 h 210"/>
                <a:gd name="T8" fmla="*/ 89 w 196"/>
                <a:gd name="T9" fmla="*/ 128 h 210"/>
                <a:gd name="T10" fmla="*/ 99 w 196"/>
                <a:gd name="T11" fmla="*/ 112 h 210"/>
                <a:gd name="T12" fmla="*/ 90 w 196"/>
                <a:gd name="T13" fmla="*/ 102 h 210"/>
                <a:gd name="T14" fmla="*/ 106 w 196"/>
                <a:gd name="T15" fmla="*/ 112 h 210"/>
                <a:gd name="T16" fmla="*/ 115 w 196"/>
                <a:gd name="T17" fmla="*/ 118 h 210"/>
                <a:gd name="T18" fmla="*/ 123 w 196"/>
                <a:gd name="T19" fmla="*/ 137 h 210"/>
                <a:gd name="T20" fmla="*/ 132 w 196"/>
                <a:gd name="T21" fmla="*/ 126 h 210"/>
                <a:gd name="T22" fmla="*/ 145 w 196"/>
                <a:gd name="T23" fmla="*/ 120 h 210"/>
                <a:gd name="T24" fmla="*/ 153 w 196"/>
                <a:gd name="T25" fmla="*/ 133 h 210"/>
                <a:gd name="T26" fmla="*/ 161 w 196"/>
                <a:gd name="T27" fmla="*/ 143 h 210"/>
                <a:gd name="T28" fmla="*/ 161 w 196"/>
                <a:gd name="T29" fmla="*/ 137 h 210"/>
                <a:gd name="T30" fmla="*/ 171 w 196"/>
                <a:gd name="T31" fmla="*/ 118 h 210"/>
                <a:gd name="T32" fmla="*/ 181 w 196"/>
                <a:gd name="T33" fmla="*/ 97 h 210"/>
                <a:gd name="T34" fmla="*/ 182 w 196"/>
                <a:gd name="T35" fmla="*/ 86 h 210"/>
                <a:gd name="T36" fmla="*/ 193 w 196"/>
                <a:gd name="T37" fmla="*/ 78 h 210"/>
                <a:gd name="T38" fmla="*/ 154 w 196"/>
                <a:gd name="T39" fmla="*/ 10 h 210"/>
                <a:gd name="T40" fmla="*/ 144 w 196"/>
                <a:gd name="T41" fmla="*/ 2 h 210"/>
                <a:gd name="T42" fmla="*/ 131 w 196"/>
                <a:gd name="T43" fmla="*/ 5 h 210"/>
                <a:gd name="T44" fmla="*/ 116 w 196"/>
                <a:gd name="T45" fmla="*/ 12 h 210"/>
                <a:gd name="T46" fmla="*/ 110 w 196"/>
                <a:gd name="T47" fmla="*/ 15 h 210"/>
                <a:gd name="T48" fmla="*/ 92 w 196"/>
                <a:gd name="T49" fmla="*/ 19 h 210"/>
                <a:gd name="T50" fmla="*/ 78 w 196"/>
                <a:gd name="T51" fmla="*/ 24 h 210"/>
                <a:gd name="T52" fmla="*/ 61 w 196"/>
                <a:gd name="T53" fmla="*/ 20 h 210"/>
                <a:gd name="T54" fmla="*/ 46 w 196"/>
                <a:gd name="T55" fmla="*/ 19 h 210"/>
                <a:gd name="T56" fmla="*/ 33 w 196"/>
                <a:gd name="T57" fmla="*/ 34 h 210"/>
                <a:gd name="T58" fmla="*/ 32 w 196"/>
                <a:gd name="T59" fmla="*/ 53 h 210"/>
                <a:gd name="T60" fmla="*/ 23 w 196"/>
                <a:gd name="T61" fmla="*/ 61 h 210"/>
                <a:gd name="T62" fmla="*/ 20 w 196"/>
                <a:gd name="T63" fmla="*/ 47 h 210"/>
                <a:gd name="T64" fmla="*/ 17 w 196"/>
                <a:gd name="T65" fmla="*/ 54 h 210"/>
                <a:gd name="T66" fmla="*/ 20 w 196"/>
                <a:gd name="T67" fmla="*/ 64 h 210"/>
                <a:gd name="T68" fmla="*/ 17 w 196"/>
                <a:gd name="T69" fmla="*/ 70 h 210"/>
                <a:gd name="T70" fmla="*/ 10 w 196"/>
                <a:gd name="T71" fmla="*/ 82 h 210"/>
                <a:gd name="T72" fmla="*/ 23 w 196"/>
                <a:gd name="T73" fmla="*/ 85 h 210"/>
                <a:gd name="T74" fmla="*/ 37 w 196"/>
                <a:gd name="T75" fmla="*/ 83 h 210"/>
                <a:gd name="T76" fmla="*/ 41 w 196"/>
                <a:gd name="T77" fmla="*/ 89 h 210"/>
                <a:gd name="T78" fmla="*/ 43 w 196"/>
                <a:gd name="T79" fmla="*/ 78 h 210"/>
                <a:gd name="T80" fmla="*/ 49 w 196"/>
                <a:gd name="T81" fmla="*/ 85 h 210"/>
                <a:gd name="T82" fmla="*/ 55 w 196"/>
                <a:gd name="T83" fmla="*/ 93 h 210"/>
                <a:gd name="T84" fmla="*/ 55 w 196"/>
                <a:gd name="T85" fmla="*/ 87 h 210"/>
                <a:gd name="T86" fmla="*/ 65 w 196"/>
                <a:gd name="T87" fmla="*/ 93 h 210"/>
                <a:gd name="T88" fmla="*/ 56 w 196"/>
                <a:gd name="T89" fmla="*/ 98 h 210"/>
                <a:gd name="T90" fmla="*/ 37 w 196"/>
                <a:gd name="T91" fmla="*/ 90 h 210"/>
                <a:gd name="T92" fmla="*/ 12 w 196"/>
                <a:gd name="T93" fmla="*/ 94 h 210"/>
                <a:gd name="T94" fmla="*/ 1 w 196"/>
                <a:gd name="T95" fmla="*/ 115 h 210"/>
                <a:gd name="T96" fmla="*/ 18 w 196"/>
                <a:gd name="T97" fmla="*/ 146 h 210"/>
                <a:gd name="T98" fmla="*/ 29 w 196"/>
                <a:gd name="T99" fmla="*/ 145 h 210"/>
                <a:gd name="T100" fmla="*/ 38 w 196"/>
                <a:gd name="T101" fmla="*/ 171 h 210"/>
                <a:gd name="T102" fmla="*/ 45 w 196"/>
                <a:gd name="T103" fmla="*/ 207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96" h="210">
                  <a:moveTo>
                    <a:pt x="56" y="209"/>
                  </a:moveTo>
                  <a:cubicBezTo>
                    <a:pt x="58" y="208"/>
                    <a:pt x="61" y="203"/>
                    <a:pt x="62" y="202"/>
                  </a:cubicBezTo>
                  <a:cubicBezTo>
                    <a:pt x="64" y="201"/>
                    <a:pt x="64" y="197"/>
                    <a:pt x="65" y="196"/>
                  </a:cubicBezTo>
                  <a:cubicBezTo>
                    <a:pt x="65" y="195"/>
                    <a:pt x="67" y="194"/>
                    <a:pt x="67" y="193"/>
                  </a:cubicBezTo>
                  <a:cubicBezTo>
                    <a:pt x="68" y="193"/>
                    <a:pt x="70" y="184"/>
                    <a:pt x="72" y="183"/>
                  </a:cubicBezTo>
                  <a:cubicBezTo>
                    <a:pt x="74" y="181"/>
                    <a:pt x="76" y="171"/>
                    <a:pt x="76" y="168"/>
                  </a:cubicBezTo>
                  <a:cubicBezTo>
                    <a:pt x="76" y="165"/>
                    <a:pt x="77" y="158"/>
                    <a:pt x="77" y="157"/>
                  </a:cubicBezTo>
                  <a:cubicBezTo>
                    <a:pt x="78" y="155"/>
                    <a:pt x="80" y="153"/>
                    <a:pt x="81" y="152"/>
                  </a:cubicBezTo>
                  <a:cubicBezTo>
                    <a:pt x="82" y="152"/>
                    <a:pt x="86" y="145"/>
                    <a:pt x="87" y="143"/>
                  </a:cubicBezTo>
                  <a:cubicBezTo>
                    <a:pt x="89" y="140"/>
                    <a:pt x="90" y="135"/>
                    <a:pt x="90" y="134"/>
                  </a:cubicBezTo>
                  <a:cubicBezTo>
                    <a:pt x="90" y="133"/>
                    <a:pt x="87" y="132"/>
                    <a:pt x="86" y="132"/>
                  </a:cubicBezTo>
                  <a:cubicBezTo>
                    <a:pt x="85" y="133"/>
                    <a:pt x="83" y="133"/>
                    <a:pt x="82" y="133"/>
                  </a:cubicBezTo>
                  <a:cubicBezTo>
                    <a:pt x="81" y="133"/>
                    <a:pt x="79" y="128"/>
                    <a:pt x="77" y="127"/>
                  </a:cubicBezTo>
                  <a:cubicBezTo>
                    <a:pt x="76" y="126"/>
                    <a:pt x="75" y="121"/>
                    <a:pt x="74" y="120"/>
                  </a:cubicBezTo>
                  <a:cubicBezTo>
                    <a:pt x="73" y="118"/>
                    <a:pt x="71" y="116"/>
                    <a:pt x="70" y="115"/>
                  </a:cubicBezTo>
                  <a:cubicBezTo>
                    <a:pt x="70" y="114"/>
                    <a:pt x="70" y="111"/>
                    <a:pt x="69" y="111"/>
                  </a:cubicBezTo>
                  <a:cubicBezTo>
                    <a:pt x="69" y="110"/>
                    <a:pt x="71" y="111"/>
                    <a:pt x="71" y="112"/>
                  </a:cubicBezTo>
                  <a:cubicBezTo>
                    <a:pt x="71" y="114"/>
                    <a:pt x="75" y="118"/>
                    <a:pt x="76" y="120"/>
                  </a:cubicBezTo>
                  <a:cubicBezTo>
                    <a:pt x="77" y="122"/>
                    <a:pt x="80" y="127"/>
                    <a:pt x="80" y="129"/>
                  </a:cubicBezTo>
                  <a:cubicBezTo>
                    <a:pt x="81" y="130"/>
                    <a:pt x="87" y="129"/>
                    <a:pt x="89" y="128"/>
                  </a:cubicBezTo>
                  <a:cubicBezTo>
                    <a:pt x="91" y="128"/>
                    <a:pt x="94" y="126"/>
                    <a:pt x="94" y="125"/>
                  </a:cubicBezTo>
                  <a:cubicBezTo>
                    <a:pt x="94" y="125"/>
                    <a:pt x="97" y="123"/>
                    <a:pt x="98" y="123"/>
                  </a:cubicBezTo>
                  <a:cubicBezTo>
                    <a:pt x="99" y="122"/>
                    <a:pt x="100" y="118"/>
                    <a:pt x="100" y="118"/>
                  </a:cubicBezTo>
                  <a:cubicBezTo>
                    <a:pt x="101" y="117"/>
                    <a:pt x="100" y="113"/>
                    <a:pt x="99" y="112"/>
                  </a:cubicBezTo>
                  <a:cubicBezTo>
                    <a:pt x="99" y="111"/>
                    <a:pt x="95" y="110"/>
                    <a:pt x="95" y="111"/>
                  </a:cubicBezTo>
                  <a:cubicBezTo>
                    <a:pt x="94" y="111"/>
                    <a:pt x="93" y="108"/>
                    <a:pt x="92" y="107"/>
                  </a:cubicBezTo>
                  <a:cubicBezTo>
                    <a:pt x="92" y="106"/>
                    <a:pt x="89" y="105"/>
                    <a:pt x="89" y="104"/>
                  </a:cubicBezTo>
                  <a:cubicBezTo>
                    <a:pt x="89" y="104"/>
                    <a:pt x="90" y="103"/>
                    <a:pt x="90" y="102"/>
                  </a:cubicBezTo>
                  <a:cubicBezTo>
                    <a:pt x="90" y="102"/>
                    <a:pt x="95" y="105"/>
                    <a:pt x="96" y="107"/>
                  </a:cubicBezTo>
                  <a:cubicBezTo>
                    <a:pt x="97" y="108"/>
                    <a:pt x="99" y="111"/>
                    <a:pt x="99" y="112"/>
                  </a:cubicBezTo>
                  <a:cubicBezTo>
                    <a:pt x="99" y="112"/>
                    <a:pt x="103" y="113"/>
                    <a:pt x="104" y="112"/>
                  </a:cubicBezTo>
                  <a:cubicBezTo>
                    <a:pt x="105" y="111"/>
                    <a:pt x="106" y="112"/>
                    <a:pt x="106" y="112"/>
                  </a:cubicBezTo>
                  <a:cubicBezTo>
                    <a:pt x="106" y="112"/>
                    <a:pt x="106" y="112"/>
                    <a:pt x="107" y="112"/>
                  </a:cubicBezTo>
                  <a:cubicBezTo>
                    <a:pt x="111" y="112"/>
                    <a:pt x="111" y="112"/>
                    <a:pt x="111" y="112"/>
                  </a:cubicBezTo>
                  <a:cubicBezTo>
                    <a:pt x="113" y="114"/>
                    <a:pt x="113" y="115"/>
                    <a:pt x="113" y="116"/>
                  </a:cubicBezTo>
                  <a:cubicBezTo>
                    <a:pt x="113" y="116"/>
                    <a:pt x="115" y="118"/>
                    <a:pt x="115" y="118"/>
                  </a:cubicBezTo>
                  <a:cubicBezTo>
                    <a:pt x="116" y="118"/>
                    <a:pt x="117" y="121"/>
                    <a:pt x="117" y="121"/>
                  </a:cubicBezTo>
                  <a:cubicBezTo>
                    <a:pt x="117" y="122"/>
                    <a:pt x="119" y="126"/>
                    <a:pt x="120" y="127"/>
                  </a:cubicBezTo>
                  <a:cubicBezTo>
                    <a:pt x="120" y="129"/>
                    <a:pt x="122" y="132"/>
                    <a:pt x="123" y="133"/>
                  </a:cubicBezTo>
                  <a:cubicBezTo>
                    <a:pt x="123" y="134"/>
                    <a:pt x="123" y="136"/>
                    <a:pt x="123" y="137"/>
                  </a:cubicBezTo>
                  <a:cubicBezTo>
                    <a:pt x="123" y="138"/>
                    <a:pt x="125" y="139"/>
                    <a:pt x="126" y="139"/>
                  </a:cubicBezTo>
                  <a:cubicBezTo>
                    <a:pt x="127" y="139"/>
                    <a:pt x="128" y="133"/>
                    <a:pt x="129" y="131"/>
                  </a:cubicBezTo>
                  <a:cubicBezTo>
                    <a:pt x="129" y="129"/>
                    <a:pt x="131" y="127"/>
                    <a:pt x="131" y="127"/>
                  </a:cubicBezTo>
                  <a:cubicBezTo>
                    <a:pt x="132" y="127"/>
                    <a:pt x="132" y="126"/>
                    <a:pt x="132" y="126"/>
                  </a:cubicBezTo>
                  <a:cubicBezTo>
                    <a:pt x="132" y="125"/>
                    <a:pt x="134" y="125"/>
                    <a:pt x="134" y="125"/>
                  </a:cubicBezTo>
                  <a:cubicBezTo>
                    <a:pt x="135" y="124"/>
                    <a:pt x="135" y="120"/>
                    <a:pt x="136" y="120"/>
                  </a:cubicBezTo>
                  <a:cubicBezTo>
                    <a:pt x="137" y="119"/>
                    <a:pt x="140" y="117"/>
                    <a:pt x="141" y="117"/>
                  </a:cubicBezTo>
                  <a:cubicBezTo>
                    <a:pt x="142" y="117"/>
                    <a:pt x="144" y="119"/>
                    <a:pt x="145" y="120"/>
                  </a:cubicBezTo>
                  <a:cubicBezTo>
                    <a:pt x="146" y="121"/>
                    <a:pt x="146" y="124"/>
                    <a:pt x="146" y="124"/>
                  </a:cubicBezTo>
                  <a:cubicBezTo>
                    <a:pt x="146" y="125"/>
                    <a:pt x="147" y="127"/>
                    <a:pt x="149" y="127"/>
                  </a:cubicBezTo>
                  <a:cubicBezTo>
                    <a:pt x="150" y="127"/>
                    <a:pt x="150" y="129"/>
                    <a:pt x="151" y="129"/>
                  </a:cubicBezTo>
                  <a:cubicBezTo>
                    <a:pt x="151" y="130"/>
                    <a:pt x="152" y="132"/>
                    <a:pt x="153" y="133"/>
                  </a:cubicBezTo>
                  <a:cubicBezTo>
                    <a:pt x="153" y="133"/>
                    <a:pt x="153" y="136"/>
                    <a:pt x="153" y="136"/>
                  </a:cubicBezTo>
                  <a:cubicBezTo>
                    <a:pt x="153" y="137"/>
                    <a:pt x="153" y="140"/>
                    <a:pt x="153" y="140"/>
                  </a:cubicBezTo>
                  <a:cubicBezTo>
                    <a:pt x="153" y="141"/>
                    <a:pt x="157" y="146"/>
                    <a:pt x="159" y="147"/>
                  </a:cubicBezTo>
                  <a:cubicBezTo>
                    <a:pt x="161" y="148"/>
                    <a:pt x="161" y="144"/>
                    <a:pt x="161" y="143"/>
                  </a:cubicBezTo>
                  <a:cubicBezTo>
                    <a:pt x="160" y="142"/>
                    <a:pt x="157" y="139"/>
                    <a:pt x="156" y="138"/>
                  </a:cubicBezTo>
                  <a:cubicBezTo>
                    <a:pt x="156" y="137"/>
                    <a:pt x="156" y="134"/>
                    <a:pt x="156" y="133"/>
                  </a:cubicBezTo>
                  <a:cubicBezTo>
                    <a:pt x="156" y="132"/>
                    <a:pt x="158" y="133"/>
                    <a:pt x="159" y="134"/>
                  </a:cubicBezTo>
                  <a:cubicBezTo>
                    <a:pt x="160" y="135"/>
                    <a:pt x="161" y="136"/>
                    <a:pt x="161" y="137"/>
                  </a:cubicBezTo>
                  <a:cubicBezTo>
                    <a:pt x="161" y="137"/>
                    <a:pt x="167" y="134"/>
                    <a:pt x="167" y="131"/>
                  </a:cubicBezTo>
                  <a:cubicBezTo>
                    <a:pt x="167" y="127"/>
                    <a:pt x="169" y="123"/>
                    <a:pt x="169" y="122"/>
                  </a:cubicBezTo>
                  <a:cubicBezTo>
                    <a:pt x="170" y="121"/>
                    <a:pt x="169" y="120"/>
                    <a:pt x="168" y="120"/>
                  </a:cubicBezTo>
                  <a:cubicBezTo>
                    <a:pt x="168" y="120"/>
                    <a:pt x="169" y="117"/>
                    <a:pt x="171" y="118"/>
                  </a:cubicBezTo>
                  <a:cubicBezTo>
                    <a:pt x="172" y="118"/>
                    <a:pt x="176" y="113"/>
                    <a:pt x="177" y="112"/>
                  </a:cubicBezTo>
                  <a:cubicBezTo>
                    <a:pt x="178" y="110"/>
                    <a:pt x="180" y="109"/>
                    <a:pt x="180" y="108"/>
                  </a:cubicBezTo>
                  <a:cubicBezTo>
                    <a:pt x="180" y="108"/>
                    <a:pt x="182" y="104"/>
                    <a:pt x="182" y="102"/>
                  </a:cubicBezTo>
                  <a:cubicBezTo>
                    <a:pt x="182" y="101"/>
                    <a:pt x="181" y="98"/>
                    <a:pt x="181" y="97"/>
                  </a:cubicBezTo>
                  <a:cubicBezTo>
                    <a:pt x="181" y="96"/>
                    <a:pt x="179" y="94"/>
                    <a:pt x="179" y="94"/>
                  </a:cubicBezTo>
                  <a:cubicBezTo>
                    <a:pt x="179" y="93"/>
                    <a:pt x="178" y="91"/>
                    <a:pt x="178" y="90"/>
                  </a:cubicBezTo>
                  <a:cubicBezTo>
                    <a:pt x="179" y="90"/>
                    <a:pt x="180" y="90"/>
                    <a:pt x="180" y="89"/>
                  </a:cubicBezTo>
                  <a:cubicBezTo>
                    <a:pt x="180" y="89"/>
                    <a:pt x="182" y="87"/>
                    <a:pt x="182" y="86"/>
                  </a:cubicBezTo>
                  <a:cubicBezTo>
                    <a:pt x="182" y="85"/>
                    <a:pt x="183" y="87"/>
                    <a:pt x="184" y="88"/>
                  </a:cubicBezTo>
                  <a:cubicBezTo>
                    <a:pt x="185" y="89"/>
                    <a:pt x="185" y="93"/>
                    <a:pt x="186" y="93"/>
                  </a:cubicBezTo>
                  <a:cubicBezTo>
                    <a:pt x="187" y="94"/>
                    <a:pt x="191" y="89"/>
                    <a:pt x="190" y="86"/>
                  </a:cubicBezTo>
                  <a:cubicBezTo>
                    <a:pt x="190" y="82"/>
                    <a:pt x="192" y="79"/>
                    <a:pt x="193" y="78"/>
                  </a:cubicBezTo>
                  <a:cubicBezTo>
                    <a:pt x="193" y="78"/>
                    <a:pt x="195" y="75"/>
                    <a:pt x="196" y="74"/>
                  </a:cubicBezTo>
                  <a:cubicBezTo>
                    <a:pt x="188" y="50"/>
                    <a:pt x="174" y="28"/>
                    <a:pt x="156" y="11"/>
                  </a:cubicBezTo>
                  <a:cubicBezTo>
                    <a:pt x="156" y="11"/>
                    <a:pt x="156" y="11"/>
                    <a:pt x="156" y="11"/>
                  </a:cubicBezTo>
                  <a:cubicBezTo>
                    <a:pt x="154" y="10"/>
                    <a:pt x="154" y="10"/>
                    <a:pt x="154" y="10"/>
                  </a:cubicBezTo>
                  <a:cubicBezTo>
                    <a:pt x="152" y="10"/>
                    <a:pt x="151" y="7"/>
                    <a:pt x="151" y="7"/>
                  </a:cubicBezTo>
                  <a:cubicBezTo>
                    <a:pt x="151" y="7"/>
                    <a:pt x="151" y="6"/>
                    <a:pt x="151" y="6"/>
                  </a:cubicBezTo>
                  <a:cubicBezTo>
                    <a:pt x="150" y="5"/>
                    <a:pt x="148" y="3"/>
                    <a:pt x="147" y="2"/>
                  </a:cubicBezTo>
                  <a:cubicBezTo>
                    <a:pt x="146" y="2"/>
                    <a:pt x="145" y="2"/>
                    <a:pt x="144" y="2"/>
                  </a:cubicBezTo>
                  <a:cubicBezTo>
                    <a:pt x="143" y="2"/>
                    <a:pt x="140" y="1"/>
                    <a:pt x="139" y="1"/>
                  </a:cubicBezTo>
                  <a:cubicBezTo>
                    <a:pt x="139" y="0"/>
                    <a:pt x="137" y="1"/>
                    <a:pt x="137" y="2"/>
                  </a:cubicBezTo>
                  <a:cubicBezTo>
                    <a:pt x="137" y="3"/>
                    <a:pt x="133" y="4"/>
                    <a:pt x="133" y="4"/>
                  </a:cubicBezTo>
                  <a:cubicBezTo>
                    <a:pt x="133" y="5"/>
                    <a:pt x="131" y="5"/>
                    <a:pt x="131" y="5"/>
                  </a:cubicBezTo>
                  <a:cubicBezTo>
                    <a:pt x="131" y="4"/>
                    <a:pt x="128" y="6"/>
                    <a:pt x="126" y="6"/>
                  </a:cubicBezTo>
                  <a:cubicBezTo>
                    <a:pt x="125" y="6"/>
                    <a:pt x="122" y="7"/>
                    <a:pt x="121" y="8"/>
                  </a:cubicBezTo>
                  <a:cubicBezTo>
                    <a:pt x="121" y="8"/>
                    <a:pt x="119" y="9"/>
                    <a:pt x="119" y="10"/>
                  </a:cubicBezTo>
                  <a:cubicBezTo>
                    <a:pt x="119" y="11"/>
                    <a:pt x="117" y="12"/>
                    <a:pt x="116" y="12"/>
                  </a:cubicBezTo>
                  <a:cubicBezTo>
                    <a:pt x="115" y="12"/>
                    <a:pt x="116" y="15"/>
                    <a:pt x="116" y="15"/>
                  </a:cubicBezTo>
                  <a:cubicBezTo>
                    <a:pt x="117" y="16"/>
                    <a:pt x="115" y="15"/>
                    <a:pt x="114" y="15"/>
                  </a:cubicBezTo>
                  <a:cubicBezTo>
                    <a:pt x="113" y="14"/>
                    <a:pt x="112" y="16"/>
                    <a:pt x="112" y="16"/>
                  </a:cubicBezTo>
                  <a:cubicBezTo>
                    <a:pt x="111" y="17"/>
                    <a:pt x="110" y="16"/>
                    <a:pt x="110" y="15"/>
                  </a:cubicBezTo>
                  <a:cubicBezTo>
                    <a:pt x="110" y="14"/>
                    <a:pt x="108" y="14"/>
                    <a:pt x="108" y="14"/>
                  </a:cubicBezTo>
                  <a:cubicBezTo>
                    <a:pt x="107" y="15"/>
                    <a:pt x="106" y="14"/>
                    <a:pt x="105" y="14"/>
                  </a:cubicBezTo>
                  <a:cubicBezTo>
                    <a:pt x="104" y="13"/>
                    <a:pt x="101" y="17"/>
                    <a:pt x="100" y="18"/>
                  </a:cubicBezTo>
                  <a:cubicBezTo>
                    <a:pt x="99" y="19"/>
                    <a:pt x="93" y="20"/>
                    <a:pt x="92" y="19"/>
                  </a:cubicBezTo>
                  <a:cubicBezTo>
                    <a:pt x="91" y="19"/>
                    <a:pt x="90" y="22"/>
                    <a:pt x="91" y="22"/>
                  </a:cubicBezTo>
                  <a:cubicBezTo>
                    <a:pt x="92" y="22"/>
                    <a:pt x="89" y="22"/>
                    <a:pt x="87" y="22"/>
                  </a:cubicBezTo>
                  <a:cubicBezTo>
                    <a:pt x="86" y="22"/>
                    <a:pt x="81" y="24"/>
                    <a:pt x="80" y="25"/>
                  </a:cubicBezTo>
                  <a:cubicBezTo>
                    <a:pt x="79" y="26"/>
                    <a:pt x="78" y="25"/>
                    <a:pt x="78" y="24"/>
                  </a:cubicBezTo>
                  <a:cubicBezTo>
                    <a:pt x="78" y="23"/>
                    <a:pt x="76" y="23"/>
                    <a:pt x="75" y="23"/>
                  </a:cubicBezTo>
                  <a:cubicBezTo>
                    <a:pt x="75" y="22"/>
                    <a:pt x="74" y="26"/>
                    <a:pt x="73" y="27"/>
                  </a:cubicBezTo>
                  <a:cubicBezTo>
                    <a:pt x="72" y="28"/>
                    <a:pt x="70" y="24"/>
                    <a:pt x="68" y="23"/>
                  </a:cubicBezTo>
                  <a:cubicBezTo>
                    <a:pt x="66" y="23"/>
                    <a:pt x="62" y="21"/>
                    <a:pt x="61" y="20"/>
                  </a:cubicBezTo>
                  <a:cubicBezTo>
                    <a:pt x="60" y="20"/>
                    <a:pt x="58" y="18"/>
                    <a:pt x="58" y="17"/>
                  </a:cubicBezTo>
                  <a:cubicBezTo>
                    <a:pt x="57" y="17"/>
                    <a:pt x="54" y="16"/>
                    <a:pt x="53" y="16"/>
                  </a:cubicBezTo>
                  <a:cubicBezTo>
                    <a:pt x="52" y="16"/>
                    <a:pt x="49" y="18"/>
                    <a:pt x="49" y="19"/>
                  </a:cubicBezTo>
                  <a:cubicBezTo>
                    <a:pt x="48" y="19"/>
                    <a:pt x="47" y="19"/>
                    <a:pt x="46" y="19"/>
                  </a:cubicBezTo>
                  <a:cubicBezTo>
                    <a:pt x="46" y="20"/>
                    <a:pt x="42" y="23"/>
                    <a:pt x="41" y="24"/>
                  </a:cubicBezTo>
                  <a:cubicBezTo>
                    <a:pt x="40" y="25"/>
                    <a:pt x="37" y="29"/>
                    <a:pt x="37" y="31"/>
                  </a:cubicBezTo>
                  <a:cubicBezTo>
                    <a:pt x="36" y="32"/>
                    <a:pt x="35" y="32"/>
                    <a:pt x="34" y="32"/>
                  </a:cubicBezTo>
                  <a:cubicBezTo>
                    <a:pt x="34" y="32"/>
                    <a:pt x="33" y="33"/>
                    <a:pt x="33" y="34"/>
                  </a:cubicBezTo>
                  <a:cubicBezTo>
                    <a:pt x="33" y="34"/>
                    <a:pt x="30" y="36"/>
                    <a:pt x="29" y="38"/>
                  </a:cubicBezTo>
                  <a:cubicBezTo>
                    <a:pt x="29" y="40"/>
                    <a:pt x="30" y="44"/>
                    <a:pt x="30" y="45"/>
                  </a:cubicBezTo>
                  <a:cubicBezTo>
                    <a:pt x="30" y="47"/>
                    <a:pt x="31" y="49"/>
                    <a:pt x="32" y="49"/>
                  </a:cubicBezTo>
                  <a:cubicBezTo>
                    <a:pt x="33" y="49"/>
                    <a:pt x="33" y="52"/>
                    <a:pt x="32" y="53"/>
                  </a:cubicBezTo>
                  <a:cubicBezTo>
                    <a:pt x="32" y="53"/>
                    <a:pt x="33" y="54"/>
                    <a:pt x="33" y="55"/>
                  </a:cubicBezTo>
                  <a:cubicBezTo>
                    <a:pt x="33" y="55"/>
                    <a:pt x="30" y="56"/>
                    <a:pt x="29" y="56"/>
                  </a:cubicBezTo>
                  <a:cubicBezTo>
                    <a:pt x="29" y="57"/>
                    <a:pt x="27" y="58"/>
                    <a:pt x="27" y="59"/>
                  </a:cubicBezTo>
                  <a:cubicBezTo>
                    <a:pt x="27" y="60"/>
                    <a:pt x="24" y="60"/>
                    <a:pt x="23" y="61"/>
                  </a:cubicBezTo>
                  <a:cubicBezTo>
                    <a:pt x="24" y="60"/>
                    <a:pt x="24" y="60"/>
                    <a:pt x="24" y="59"/>
                  </a:cubicBezTo>
                  <a:cubicBezTo>
                    <a:pt x="25" y="58"/>
                    <a:pt x="24" y="57"/>
                    <a:pt x="24" y="56"/>
                  </a:cubicBezTo>
                  <a:cubicBezTo>
                    <a:pt x="23" y="56"/>
                    <a:pt x="23" y="51"/>
                    <a:pt x="22" y="50"/>
                  </a:cubicBezTo>
                  <a:cubicBezTo>
                    <a:pt x="22" y="49"/>
                    <a:pt x="20" y="47"/>
                    <a:pt x="20" y="47"/>
                  </a:cubicBezTo>
                  <a:cubicBezTo>
                    <a:pt x="19" y="47"/>
                    <a:pt x="20" y="46"/>
                    <a:pt x="20" y="45"/>
                  </a:cubicBezTo>
                  <a:cubicBezTo>
                    <a:pt x="20" y="44"/>
                    <a:pt x="18" y="44"/>
                    <a:pt x="17" y="45"/>
                  </a:cubicBezTo>
                  <a:cubicBezTo>
                    <a:pt x="17" y="45"/>
                    <a:pt x="16" y="50"/>
                    <a:pt x="16" y="51"/>
                  </a:cubicBezTo>
                  <a:cubicBezTo>
                    <a:pt x="16" y="52"/>
                    <a:pt x="17" y="54"/>
                    <a:pt x="17" y="54"/>
                  </a:cubicBezTo>
                  <a:cubicBezTo>
                    <a:pt x="18" y="54"/>
                    <a:pt x="18" y="57"/>
                    <a:pt x="17" y="57"/>
                  </a:cubicBezTo>
                  <a:cubicBezTo>
                    <a:pt x="16" y="57"/>
                    <a:pt x="15" y="60"/>
                    <a:pt x="16" y="61"/>
                  </a:cubicBezTo>
                  <a:cubicBezTo>
                    <a:pt x="16" y="62"/>
                    <a:pt x="15" y="63"/>
                    <a:pt x="15" y="64"/>
                  </a:cubicBezTo>
                  <a:cubicBezTo>
                    <a:pt x="14" y="64"/>
                    <a:pt x="18" y="64"/>
                    <a:pt x="20" y="64"/>
                  </a:cubicBezTo>
                  <a:cubicBezTo>
                    <a:pt x="21" y="64"/>
                    <a:pt x="23" y="64"/>
                    <a:pt x="22" y="64"/>
                  </a:cubicBezTo>
                  <a:cubicBezTo>
                    <a:pt x="22" y="65"/>
                    <a:pt x="19" y="65"/>
                    <a:pt x="19" y="66"/>
                  </a:cubicBezTo>
                  <a:cubicBezTo>
                    <a:pt x="18" y="67"/>
                    <a:pt x="16" y="68"/>
                    <a:pt x="16" y="69"/>
                  </a:cubicBezTo>
                  <a:cubicBezTo>
                    <a:pt x="15" y="69"/>
                    <a:pt x="16" y="70"/>
                    <a:pt x="17" y="70"/>
                  </a:cubicBezTo>
                  <a:cubicBezTo>
                    <a:pt x="18" y="70"/>
                    <a:pt x="19" y="73"/>
                    <a:pt x="20" y="74"/>
                  </a:cubicBezTo>
                  <a:cubicBezTo>
                    <a:pt x="20" y="75"/>
                    <a:pt x="20" y="76"/>
                    <a:pt x="20" y="77"/>
                  </a:cubicBezTo>
                  <a:cubicBezTo>
                    <a:pt x="20" y="77"/>
                    <a:pt x="15" y="76"/>
                    <a:pt x="14" y="77"/>
                  </a:cubicBezTo>
                  <a:cubicBezTo>
                    <a:pt x="12" y="77"/>
                    <a:pt x="10" y="81"/>
                    <a:pt x="10" y="82"/>
                  </a:cubicBezTo>
                  <a:cubicBezTo>
                    <a:pt x="10" y="83"/>
                    <a:pt x="10" y="87"/>
                    <a:pt x="10" y="88"/>
                  </a:cubicBezTo>
                  <a:cubicBezTo>
                    <a:pt x="11" y="89"/>
                    <a:pt x="14" y="89"/>
                    <a:pt x="15" y="90"/>
                  </a:cubicBezTo>
                  <a:cubicBezTo>
                    <a:pt x="15" y="90"/>
                    <a:pt x="19" y="90"/>
                    <a:pt x="19" y="90"/>
                  </a:cubicBezTo>
                  <a:cubicBezTo>
                    <a:pt x="20" y="91"/>
                    <a:pt x="22" y="87"/>
                    <a:pt x="23" y="85"/>
                  </a:cubicBezTo>
                  <a:cubicBezTo>
                    <a:pt x="23" y="84"/>
                    <a:pt x="26" y="81"/>
                    <a:pt x="27" y="80"/>
                  </a:cubicBezTo>
                  <a:cubicBezTo>
                    <a:pt x="28" y="78"/>
                    <a:pt x="31" y="79"/>
                    <a:pt x="32" y="78"/>
                  </a:cubicBezTo>
                  <a:cubicBezTo>
                    <a:pt x="33" y="77"/>
                    <a:pt x="33" y="81"/>
                    <a:pt x="33" y="83"/>
                  </a:cubicBezTo>
                  <a:cubicBezTo>
                    <a:pt x="34" y="84"/>
                    <a:pt x="37" y="84"/>
                    <a:pt x="37" y="83"/>
                  </a:cubicBezTo>
                  <a:cubicBezTo>
                    <a:pt x="36" y="81"/>
                    <a:pt x="37" y="80"/>
                    <a:pt x="37" y="81"/>
                  </a:cubicBezTo>
                  <a:cubicBezTo>
                    <a:pt x="37" y="81"/>
                    <a:pt x="41" y="83"/>
                    <a:pt x="41" y="84"/>
                  </a:cubicBezTo>
                  <a:cubicBezTo>
                    <a:pt x="42" y="85"/>
                    <a:pt x="42" y="87"/>
                    <a:pt x="41" y="87"/>
                  </a:cubicBezTo>
                  <a:cubicBezTo>
                    <a:pt x="40" y="87"/>
                    <a:pt x="40" y="89"/>
                    <a:pt x="41" y="89"/>
                  </a:cubicBezTo>
                  <a:cubicBezTo>
                    <a:pt x="42" y="89"/>
                    <a:pt x="43" y="87"/>
                    <a:pt x="44" y="86"/>
                  </a:cubicBezTo>
                  <a:cubicBezTo>
                    <a:pt x="45" y="86"/>
                    <a:pt x="45" y="84"/>
                    <a:pt x="45" y="84"/>
                  </a:cubicBezTo>
                  <a:cubicBezTo>
                    <a:pt x="45" y="84"/>
                    <a:pt x="46" y="82"/>
                    <a:pt x="46" y="83"/>
                  </a:cubicBezTo>
                  <a:cubicBezTo>
                    <a:pt x="47" y="83"/>
                    <a:pt x="44" y="79"/>
                    <a:pt x="43" y="78"/>
                  </a:cubicBezTo>
                  <a:cubicBezTo>
                    <a:pt x="41" y="76"/>
                    <a:pt x="42" y="77"/>
                    <a:pt x="45" y="79"/>
                  </a:cubicBezTo>
                  <a:cubicBezTo>
                    <a:pt x="45" y="79"/>
                    <a:pt x="45" y="79"/>
                    <a:pt x="47" y="82"/>
                  </a:cubicBezTo>
                  <a:cubicBezTo>
                    <a:pt x="47" y="82"/>
                    <a:pt x="48" y="84"/>
                    <a:pt x="48" y="84"/>
                  </a:cubicBezTo>
                  <a:cubicBezTo>
                    <a:pt x="49" y="85"/>
                    <a:pt x="49" y="85"/>
                    <a:pt x="49" y="85"/>
                  </a:cubicBezTo>
                  <a:cubicBezTo>
                    <a:pt x="49" y="86"/>
                    <a:pt x="49" y="88"/>
                    <a:pt x="49" y="89"/>
                  </a:cubicBezTo>
                  <a:cubicBezTo>
                    <a:pt x="49" y="90"/>
                    <a:pt x="51" y="91"/>
                    <a:pt x="52" y="91"/>
                  </a:cubicBezTo>
                  <a:cubicBezTo>
                    <a:pt x="53" y="91"/>
                    <a:pt x="53" y="91"/>
                    <a:pt x="53" y="91"/>
                  </a:cubicBezTo>
                  <a:cubicBezTo>
                    <a:pt x="53" y="91"/>
                    <a:pt x="54" y="93"/>
                    <a:pt x="55" y="93"/>
                  </a:cubicBezTo>
                  <a:cubicBezTo>
                    <a:pt x="55" y="93"/>
                    <a:pt x="56" y="91"/>
                    <a:pt x="55" y="91"/>
                  </a:cubicBezTo>
                  <a:cubicBezTo>
                    <a:pt x="54" y="91"/>
                    <a:pt x="54" y="88"/>
                    <a:pt x="54" y="86"/>
                  </a:cubicBezTo>
                  <a:cubicBezTo>
                    <a:pt x="54" y="85"/>
                    <a:pt x="55" y="84"/>
                    <a:pt x="55" y="84"/>
                  </a:cubicBezTo>
                  <a:cubicBezTo>
                    <a:pt x="55" y="84"/>
                    <a:pt x="55" y="87"/>
                    <a:pt x="55" y="87"/>
                  </a:cubicBezTo>
                  <a:cubicBezTo>
                    <a:pt x="55" y="88"/>
                    <a:pt x="55" y="89"/>
                    <a:pt x="56" y="90"/>
                  </a:cubicBezTo>
                  <a:cubicBezTo>
                    <a:pt x="56" y="90"/>
                    <a:pt x="56" y="90"/>
                    <a:pt x="57" y="91"/>
                  </a:cubicBezTo>
                  <a:cubicBezTo>
                    <a:pt x="59" y="92"/>
                    <a:pt x="59" y="92"/>
                    <a:pt x="59" y="92"/>
                  </a:cubicBezTo>
                  <a:cubicBezTo>
                    <a:pt x="62" y="92"/>
                    <a:pt x="66" y="92"/>
                    <a:pt x="65" y="93"/>
                  </a:cubicBezTo>
                  <a:cubicBezTo>
                    <a:pt x="65" y="93"/>
                    <a:pt x="68" y="94"/>
                    <a:pt x="68" y="93"/>
                  </a:cubicBezTo>
                  <a:cubicBezTo>
                    <a:pt x="68" y="92"/>
                    <a:pt x="68" y="93"/>
                    <a:pt x="68" y="93"/>
                  </a:cubicBezTo>
                  <a:cubicBezTo>
                    <a:pt x="68" y="94"/>
                    <a:pt x="66" y="97"/>
                    <a:pt x="66" y="98"/>
                  </a:cubicBezTo>
                  <a:cubicBezTo>
                    <a:pt x="65" y="99"/>
                    <a:pt x="59" y="98"/>
                    <a:pt x="56" y="98"/>
                  </a:cubicBezTo>
                  <a:cubicBezTo>
                    <a:pt x="53" y="98"/>
                    <a:pt x="49" y="99"/>
                    <a:pt x="48" y="100"/>
                  </a:cubicBezTo>
                  <a:cubicBezTo>
                    <a:pt x="48" y="100"/>
                    <a:pt x="43" y="98"/>
                    <a:pt x="41" y="97"/>
                  </a:cubicBezTo>
                  <a:cubicBezTo>
                    <a:pt x="39" y="96"/>
                    <a:pt x="38" y="93"/>
                    <a:pt x="37" y="92"/>
                  </a:cubicBezTo>
                  <a:cubicBezTo>
                    <a:pt x="37" y="92"/>
                    <a:pt x="37" y="91"/>
                    <a:pt x="37" y="90"/>
                  </a:cubicBezTo>
                  <a:cubicBezTo>
                    <a:pt x="37" y="90"/>
                    <a:pt x="32" y="89"/>
                    <a:pt x="31" y="90"/>
                  </a:cubicBezTo>
                  <a:cubicBezTo>
                    <a:pt x="30" y="90"/>
                    <a:pt x="22" y="91"/>
                    <a:pt x="21" y="92"/>
                  </a:cubicBezTo>
                  <a:cubicBezTo>
                    <a:pt x="19" y="93"/>
                    <a:pt x="16" y="92"/>
                    <a:pt x="16" y="92"/>
                  </a:cubicBezTo>
                  <a:cubicBezTo>
                    <a:pt x="15" y="92"/>
                    <a:pt x="13" y="94"/>
                    <a:pt x="12" y="94"/>
                  </a:cubicBezTo>
                  <a:cubicBezTo>
                    <a:pt x="11" y="95"/>
                    <a:pt x="10" y="98"/>
                    <a:pt x="9" y="102"/>
                  </a:cubicBezTo>
                  <a:cubicBezTo>
                    <a:pt x="9" y="102"/>
                    <a:pt x="9" y="102"/>
                    <a:pt x="8" y="104"/>
                  </a:cubicBezTo>
                  <a:cubicBezTo>
                    <a:pt x="7" y="106"/>
                    <a:pt x="7" y="106"/>
                    <a:pt x="7" y="106"/>
                  </a:cubicBezTo>
                  <a:cubicBezTo>
                    <a:pt x="5" y="108"/>
                    <a:pt x="2" y="114"/>
                    <a:pt x="1" y="115"/>
                  </a:cubicBezTo>
                  <a:cubicBezTo>
                    <a:pt x="1" y="116"/>
                    <a:pt x="0" y="125"/>
                    <a:pt x="0" y="128"/>
                  </a:cubicBezTo>
                  <a:cubicBezTo>
                    <a:pt x="0" y="130"/>
                    <a:pt x="3" y="137"/>
                    <a:pt x="3" y="138"/>
                  </a:cubicBezTo>
                  <a:cubicBezTo>
                    <a:pt x="4" y="140"/>
                    <a:pt x="8" y="144"/>
                    <a:pt x="10" y="145"/>
                  </a:cubicBezTo>
                  <a:cubicBezTo>
                    <a:pt x="11" y="145"/>
                    <a:pt x="16" y="146"/>
                    <a:pt x="18" y="146"/>
                  </a:cubicBezTo>
                  <a:cubicBezTo>
                    <a:pt x="19" y="146"/>
                    <a:pt x="21" y="144"/>
                    <a:pt x="22" y="142"/>
                  </a:cubicBezTo>
                  <a:cubicBezTo>
                    <a:pt x="22" y="142"/>
                    <a:pt x="22" y="142"/>
                    <a:pt x="24" y="143"/>
                  </a:cubicBezTo>
                  <a:cubicBezTo>
                    <a:pt x="25" y="143"/>
                    <a:pt x="25" y="143"/>
                    <a:pt x="25" y="143"/>
                  </a:cubicBezTo>
                  <a:cubicBezTo>
                    <a:pt x="25" y="144"/>
                    <a:pt x="28" y="145"/>
                    <a:pt x="29" y="145"/>
                  </a:cubicBezTo>
                  <a:cubicBezTo>
                    <a:pt x="30" y="146"/>
                    <a:pt x="32" y="145"/>
                    <a:pt x="33" y="145"/>
                  </a:cubicBezTo>
                  <a:cubicBezTo>
                    <a:pt x="34" y="145"/>
                    <a:pt x="34" y="151"/>
                    <a:pt x="34" y="153"/>
                  </a:cubicBezTo>
                  <a:cubicBezTo>
                    <a:pt x="33" y="155"/>
                    <a:pt x="35" y="161"/>
                    <a:pt x="35" y="162"/>
                  </a:cubicBezTo>
                  <a:cubicBezTo>
                    <a:pt x="36" y="164"/>
                    <a:pt x="38" y="169"/>
                    <a:pt x="38" y="171"/>
                  </a:cubicBezTo>
                  <a:cubicBezTo>
                    <a:pt x="38" y="173"/>
                    <a:pt x="37" y="179"/>
                    <a:pt x="37" y="181"/>
                  </a:cubicBezTo>
                  <a:cubicBezTo>
                    <a:pt x="37" y="183"/>
                    <a:pt x="39" y="189"/>
                    <a:pt x="40" y="191"/>
                  </a:cubicBezTo>
                  <a:cubicBezTo>
                    <a:pt x="41" y="193"/>
                    <a:pt x="41" y="197"/>
                    <a:pt x="41" y="198"/>
                  </a:cubicBezTo>
                  <a:cubicBezTo>
                    <a:pt x="41" y="199"/>
                    <a:pt x="44" y="205"/>
                    <a:pt x="45" y="207"/>
                  </a:cubicBezTo>
                  <a:cubicBezTo>
                    <a:pt x="46" y="210"/>
                    <a:pt x="54" y="210"/>
                    <a:pt x="56" y="209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2" name="Freeform 14"/>
            <p:cNvSpPr/>
            <p:nvPr/>
          </p:nvSpPr>
          <p:spPr bwMode="auto">
            <a:xfrm>
              <a:off x="3362135" y="2628467"/>
              <a:ext cx="55168" cy="49038"/>
            </a:xfrm>
            <a:custGeom>
              <a:avLst/>
              <a:gdLst>
                <a:gd name="T0" fmla="*/ 3 w 9"/>
                <a:gd name="T1" fmla="*/ 8 h 8"/>
                <a:gd name="T2" fmla="*/ 7 w 9"/>
                <a:gd name="T3" fmla="*/ 6 h 8"/>
                <a:gd name="T4" fmla="*/ 8 w 9"/>
                <a:gd name="T5" fmla="*/ 3 h 8"/>
                <a:gd name="T6" fmla="*/ 5 w 9"/>
                <a:gd name="T7" fmla="*/ 0 h 8"/>
                <a:gd name="T8" fmla="*/ 3 w 9"/>
                <a:gd name="T9" fmla="*/ 2 h 8"/>
                <a:gd name="T10" fmla="*/ 0 w 9"/>
                <a:gd name="T11" fmla="*/ 4 h 8"/>
                <a:gd name="T12" fmla="*/ 0 w 9"/>
                <a:gd name="T13" fmla="*/ 5 h 8"/>
                <a:gd name="T14" fmla="*/ 3 w 9"/>
                <a:gd name="T15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" h="8">
                  <a:moveTo>
                    <a:pt x="3" y="8"/>
                  </a:moveTo>
                  <a:cubicBezTo>
                    <a:pt x="3" y="8"/>
                    <a:pt x="5" y="7"/>
                    <a:pt x="7" y="6"/>
                  </a:cubicBezTo>
                  <a:cubicBezTo>
                    <a:pt x="8" y="6"/>
                    <a:pt x="9" y="3"/>
                    <a:pt x="8" y="3"/>
                  </a:cubicBezTo>
                  <a:cubicBezTo>
                    <a:pt x="7" y="3"/>
                    <a:pt x="6" y="0"/>
                    <a:pt x="5" y="0"/>
                  </a:cubicBezTo>
                  <a:cubicBezTo>
                    <a:pt x="4" y="0"/>
                    <a:pt x="3" y="1"/>
                    <a:pt x="3" y="2"/>
                  </a:cubicBezTo>
                  <a:cubicBezTo>
                    <a:pt x="3" y="3"/>
                    <a:pt x="1" y="3"/>
                    <a:pt x="0" y="4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5"/>
                    <a:pt x="3" y="7"/>
                    <a:pt x="3" y="8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3" name="Freeform 15"/>
            <p:cNvSpPr/>
            <p:nvPr/>
          </p:nvSpPr>
          <p:spPr bwMode="auto">
            <a:xfrm>
              <a:off x="3331486" y="2758214"/>
              <a:ext cx="36779" cy="55168"/>
            </a:xfrm>
            <a:custGeom>
              <a:avLst/>
              <a:gdLst>
                <a:gd name="T0" fmla="*/ 6 w 6"/>
                <a:gd name="T1" fmla="*/ 4 h 9"/>
                <a:gd name="T2" fmla="*/ 5 w 6"/>
                <a:gd name="T3" fmla="*/ 0 h 9"/>
                <a:gd name="T4" fmla="*/ 1 w 6"/>
                <a:gd name="T5" fmla="*/ 7 h 9"/>
                <a:gd name="T6" fmla="*/ 2 w 6"/>
                <a:gd name="T7" fmla="*/ 8 h 9"/>
                <a:gd name="T8" fmla="*/ 5 w 6"/>
                <a:gd name="T9" fmla="*/ 9 h 9"/>
                <a:gd name="T10" fmla="*/ 5 w 6"/>
                <a:gd name="T11" fmla="*/ 8 h 9"/>
                <a:gd name="T12" fmla="*/ 6 w 6"/>
                <a:gd name="T13" fmla="*/ 4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" h="9">
                  <a:moveTo>
                    <a:pt x="6" y="4"/>
                  </a:moveTo>
                  <a:cubicBezTo>
                    <a:pt x="6" y="3"/>
                    <a:pt x="6" y="0"/>
                    <a:pt x="5" y="0"/>
                  </a:cubicBezTo>
                  <a:cubicBezTo>
                    <a:pt x="3" y="0"/>
                    <a:pt x="0" y="4"/>
                    <a:pt x="1" y="7"/>
                  </a:cubicBezTo>
                  <a:cubicBezTo>
                    <a:pt x="1" y="9"/>
                    <a:pt x="2" y="9"/>
                    <a:pt x="2" y="8"/>
                  </a:cubicBezTo>
                  <a:cubicBezTo>
                    <a:pt x="3" y="8"/>
                    <a:pt x="5" y="9"/>
                    <a:pt x="5" y="9"/>
                  </a:cubicBezTo>
                  <a:cubicBezTo>
                    <a:pt x="6" y="9"/>
                    <a:pt x="6" y="9"/>
                    <a:pt x="5" y="8"/>
                  </a:cubicBezTo>
                  <a:cubicBezTo>
                    <a:pt x="5" y="7"/>
                    <a:pt x="5" y="4"/>
                    <a:pt x="6" y="4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4" name="Freeform 16"/>
            <p:cNvSpPr/>
            <p:nvPr/>
          </p:nvSpPr>
          <p:spPr bwMode="auto">
            <a:xfrm>
              <a:off x="3251799" y="2709176"/>
              <a:ext cx="79687" cy="110336"/>
            </a:xfrm>
            <a:custGeom>
              <a:avLst/>
              <a:gdLst>
                <a:gd name="T0" fmla="*/ 12 w 13"/>
                <a:gd name="T1" fmla="*/ 9 h 18"/>
                <a:gd name="T2" fmla="*/ 13 w 13"/>
                <a:gd name="T3" fmla="*/ 3 h 18"/>
                <a:gd name="T4" fmla="*/ 10 w 13"/>
                <a:gd name="T5" fmla="*/ 0 h 18"/>
                <a:gd name="T6" fmla="*/ 3 w 13"/>
                <a:gd name="T7" fmla="*/ 8 h 18"/>
                <a:gd name="T8" fmla="*/ 1 w 13"/>
                <a:gd name="T9" fmla="*/ 15 h 18"/>
                <a:gd name="T10" fmla="*/ 7 w 13"/>
                <a:gd name="T11" fmla="*/ 17 h 18"/>
                <a:gd name="T12" fmla="*/ 9 w 13"/>
                <a:gd name="T13" fmla="*/ 17 h 18"/>
                <a:gd name="T14" fmla="*/ 10 w 13"/>
                <a:gd name="T15" fmla="*/ 16 h 18"/>
                <a:gd name="T16" fmla="*/ 12 w 13"/>
                <a:gd name="T17" fmla="*/ 13 h 18"/>
                <a:gd name="T18" fmla="*/ 12 w 13"/>
                <a:gd name="T19" fmla="*/ 9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" h="18">
                  <a:moveTo>
                    <a:pt x="12" y="9"/>
                  </a:moveTo>
                  <a:cubicBezTo>
                    <a:pt x="12" y="8"/>
                    <a:pt x="13" y="4"/>
                    <a:pt x="13" y="3"/>
                  </a:cubicBezTo>
                  <a:cubicBezTo>
                    <a:pt x="13" y="3"/>
                    <a:pt x="11" y="1"/>
                    <a:pt x="10" y="0"/>
                  </a:cubicBezTo>
                  <a:cubicBezTo>
                    <a:pt x="9" y="0"/>
                    <a:pt x="6" y="7"/>
                    <a:pt x="3" y="8"/>
                  </a:cubicBezTo>
                  <a:cubicBezTo>
                    <a:pt x="1" y="10"/>
                    <a:pt x="0" y="14"/>
                    <a:pt x="1" y="15"/>
                  </a:cubicBezTo>
                  <a:cubicBezTo>
                    <a:pt x="1" y="16"/>
                    <a:pt x="6" y="16"/>
                    <a:pt x="7" y="17"/>
                  </a:cubicBezTo>
                  <a:cubicBezTo>
                    <a:pt x="8" y="18"/>
                    <a:pt x="9" y="17"/>
                    <a:pt x="9" y="17"/>
                  </a:cubicBezTo>
                  <a:cubicBezTo>
                    <a:pt x="10" y="17"/>
                    <a:pt x="10" y="17"/>
                    <a:pt x="10" y="16"/>
                  </a:cubicBezTo>
                  <a:cubicBezTo>
                    <a:pt x="9" y="16"/>
                    <a:pt x="11" y="14"/>
                    <a:pt x="12" y="13"/>
                  </a:cubicBezTo>
                  <a:cubicBezTo>
                    <a:pt x="12" y="12"/>
                    <a:pt x="12" y="10"/>
                    <a:pt x="12" y="9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5" name="Freeform 17"/>
            <p:cNvSpPr/>
            <p:nvPr/>
          </p:nvSpPr>
          <p:spPr bwMode="auto">
            <a:xfrm>
              <a:off x="3221150" y="2831771"/>
              <a:ext cx="79687" cy="30649"/>
            </a:xfrm>
            <a:custGeom>
              <a:avLst/>
              <a:gdLst>
                <a:gd name="T0" fmla="*/ 4 w 13"/>
                <a:gd name="T1" fmla="*/ 0 h 5"/>
                <a:gd name="T2" fmla="*/ 0 w 13"/>
                <a:gd name="T3" fmla="*/ 2 h 5"/>
                <a:gd name="T4" fmla="*/ 9 w 13"/>
                <a:gd name="T5" fmla="*/ 4 h 5"/>
                <a:gd name="T6" fmla="*/ 13 w 13"/>
                <a:gd name="T7" fmla="*/ 5 h 5"/>
                <a:gd name="T8" fmla="*/ 4 w 13"/>
                <a:gd name="T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5">
                  <a:moveTo>
                    <a:pt x="4" y="0"/>
                  </a:moveTo>
                  <a:cubicBezTo>
                    <a:pt x="2" y="0"/>
                    <a:pt x="0" y="1"/>
                    <a:pt x="0" y="2"/>
                  </a:cubicBezTo>
                  <a:cubicBezTo>
                    <a:pt x="0" y="2"/>
                    <a:pt x="7" y="3"/>
                    <a:pt x="9" y="4"/>
                  </a:cubicBezTo>
                  <a:cubicBezTo>
                    <a:pt x="12" y="5"/>
                    <a:pt x="13" y="5"/>
                    <a:pt x="13" y="5"/>
                  </a:cubicBezTo>
                  <a:cubicBezTo>
                    <a:pt x="12" y="4"/>
                    <a:pt x="6" y="1"/>
                    <a:pt x="4" y="0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18"/>
            <p:cNvSpPr/>
            <p:nvPr/>
          </p:nvSpPr>
          <p:spPr bwMode="auto">
            <a:xfrm>
              <a:off x="3319227" y="2518131"/>
              <a:ext cx="18389" cy="30649"/>
            </a:xfrm>
            <a:custGeom>
              <a:avLst/>
              <a:gdLst>
                <a:gd name="T0" fmla="*/ 3 w 3"/>
                <a:gd name="T1" fmla="*/ 4 h 5"/>
                <a:gd name="T2" fmla="*/ 1 w 3"/>
                <a:gd name="T3" fmla="*/ 1 h 5"/>
                <a:gd name="T4" fmla="*/ 1 w 3"/>
                <a:gd name="T5" fmla="*/ 4 h 5"/>
                <a:gd name="T6" fmla="*/ 3 w 3"/>
                <a:gd name="T7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5">
                  <a:moveTo>
                    <a:pt x="3" y="4"/>
                  </a:moveTo>
                  <a:cubicBezTo>
                    <a:pt x="3" y="4"/>
                    <a:pt x="2" y="0"/>
                    <a:pt x="1" y="1"/>
                  </a:cubicBezTo>
                  <a:cubicBezTo>
                    <a:pt x="0" y="1"/>
                    <a:pt x="1" y="4"/>
                    <a:pt x="1" y="4"/>
                  </a:cubicBezTo>
                  <a:cubicBezTo>
                    <a:pt x="1" y="5"/>
                    <a:pt x="2" y="5"/>
                    <a:pt x="3" y="4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7" name="Freeform 19"/>
            <p:cNvSpPr/>
            <p:nvPr/>
          </p:nvSpPr>
          <p:spPr bwMode="auto">
            <a:xfrm>
              <a:off x="3337616" y="2579429"/>
              <a:ext cx="24519" cy="36779"/>
            </a:xfrm>
            <a:custGeom>
              <a:avLst/>
              <a:gdLst>
                <a:gd name="T0" fmla="*/ 4 w 4"/>
                <a:gd name="T1" fmla="*/ 2 h 6"/>
                <a:gd name="T2" fmla="*/ 2 w 4"/>
                <a:gd name="T3" fmla="*/ 0 h 6"/>
                <a:gd name="T4" fmla="*/ 1 w 4"/>
                <a:gd name="T5" fmla="*/ 5 h 6"/>
                <a:gd name="T6" fmla="*/ 4 w 4"/>
                <a:gd name="T7" fmla="*/ 2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6">
                  <a:moveTo>
                    <a:pt x="4" y="2"/>
                  </a:moveTo>
                  <a:cubicBezTo>
                    <a:pt x="4" y="1"/>
                    <a:pt x="4" y="0"/>
                    <a:pt x="2" y="0"/>
                  </a:cubicBezTo>
                  <a:cubicBezTo>
                    <a:pt x="0" y="0"/>
                    <a:pt x="1" y="4"/>
                    <a:pt x="1" y="5"/>
                  </a:cubicBezTo>
                  <a:cubicBezTo>
                    <a:pt x="2" y="6"/>
                    <a:pt x="4" y="3"/>
                    <a:pt x="4" y="2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8" name="Freeform 20"/>
            <p:cNvSpPr/>
            <p:nvPr/>
          </p:nvSpPr>
          <p:spPr bwMode="auto">
            <a:xfrm>
              <a:off x="3411173" y="2758214"/>
              <a:ext cx="37800" cy="24519"/>
            </a:xfrm>
            <a:custGeom>
              <a:avLst/>
              <a:gdLst>
                <a:gd name="T0" fmla="*/ 0 w 6"/>
                <a:gd name="T1" fmla="*/ 3 h 4"/>
                <a:gd name="T2" fmla="*/ 6 w 6"/>
                <a:gd name="T3" fmla="*/ 1 h 4"/>
                <a:gd name="T4" fmla="*/ 0 w 6"/>
                <a:gd name="T5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" h="4">
                  <a:moveTo>
                    <a:pt x="0" y="3"/>
                  </a:moveTo>
                  <a:cubicBezTo>
                    <a:pt x="2" y="4"/>
                    <a:pt x="6" y="3"/>
                    <a:pt x="6" y="1"/>
                  </a:cubicBezTo>
                  <a:cubicBezTo>
                    <a:pt x="5" y="0"/>
                    <a:pt x="0" y="0"/>
                    <a:pt x="0" y="3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39" name="Freeform 21"/>
            <p:cNvSpPr/>
            <p:nvPr/>
          </p:nvSpPr>
          <p:spPr bwMode="auto">
            <a:xfrm>
              <a:off x="3392784" y="2388385"/>
              <a:ext cx="68449" cy="68449"/>
            </a:xfrm>
            <a:custGeom>
              <a:avLst/>
              <a:gdLst>
                <a:gd name="T0" fmla="*/ 2 w 11"/>
                <a:gd name="T1" fmla="*/ 5 h 11"/>
                <a:gd name="T2" fmla="*/ 1 w 11"/>
                <a:gd name="T3" fmla="*/ 7 h 11"/>
                <a:gd name="T4" fmla="*/ 1 w 11"/>
                <a:gd name="T5" fmla="*/ 7 h 11"/>
                <a:gd name="T6" fmla="*/ 1 w 11"/>
                <a:gd name="T7" fmla="*/ 10 h 11"/>
                <a:gd name="T8" fmla="*/ 4 w 11"/>
                <a:gd name="T9" fmla="*/ 8 h 11"/>
                <a:gd name="T10" fmla="*/ 7 w 11"/>
                <a:gd name="T11" fmla="*/ 7 h 11"/>
                <a:gd name="T12" fmla="*/ 10 w 11"/>
                <a:gd name="T13" fmla="*/ 6 h 11"/>
                <a:gd name="T14" fmla="*/ 11 w 11"/>
                <a:gd name="T15" fmla="*/ 5 h 11"/>
                <a:gd name="T16" fmla="*/ 10 w 11"/>
                <a:gd name="T17" fmla="*/ 0 h 11"/>
                <a:gd name="T18" fmla="*/ 8 w 11"/>
                <a:gd name="T19" fmla="*/ 1 h 11"/>
                <a:gd name="T20" fmla="*/ 2 w 11"/>
                <a:gd name="T21" fmla="*/ 5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" h="11">
                  <a:moveTo>
                    <a:pt x="2" y="5"/>
                  </a:moveTo>
                  <a:cubicBezTo>
                    <a:pt x="1" y="5"/>
                    <a:pt x="1" y="7"/>
                    <a:pt x="1" y="7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7"/>
                    <a:pt x="0" y="10"/>
                    <a:pt x="1" y="10"/>
                  </a:cubicBezTo>
                  <a:cubicBezTo>
                    <a:pt x="2" y="11"/>
                    <a:pt x="3" y="8"/>
                    <a:pt x="4" y="8"/>
                  </a:cubicBezTo>
                  <a:cubicBezTo>
                    <a:pt x="5" y="7"/>
                    <a:pt x="6" y="7"/>
                    <a:pt x="7" y="7"/>
                  </a:cubicBezTo>
                  <a:cubicBezTo>
                    <a:pt x="7" y="7"/>
                    <a:pt x="8" y="7"/>
                    <a:pt x="10" y="6"/>
                  </a:cubicBezTo>
                  <a:cubicBezTo>
                    <a:pt x="10" y="6"/>
                    <a:pt x="10" y="6"/>
                    <a:pt x="11" y="5"/>
                  </a:cubicBezTo>
                  <a:cubicBezTo>
                    <a:pt x="10" y="3"/>
                    <a:pt x="10" y="1"/>
                    <a:pt x="10" y="0"/>
                  </a:cubicBezTo>
                  <a:cubicBezTo>
                    <a:pt x="9" y="0"/>
                    <a:pt x="8" y="1"/>
                    <a:pt x="8" y="1"/>
                  </a:cubicBezTo>
                  <a:cubicBezTo>
                    <a:pt x="7" y="2"/>
                    <a:pt x="3" y="4"/>
                    <a:pt x="2" y="5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0" name="Freeform 22"/>
            <p:cNvSpPr/>
            <p:nvPr/>
          </p:nvSpPr>
          <p:spPr bwMode="auto">
            <a:xfrm flipH="1">
              <a:off x="3140442" y="2721435"/>
              <a:ext cx="0" cy="6130"/>
            </a:xfrm>
            <a:custGeom>
              <a:avLst/>
              <a:gdLst>
                <a:gd name="T0" fmla="*/ 1 h 1"/>
                <a:gd name="T1" fmla="*/ 1 h 1"/>
                <a:gd name="T2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0"/>
                    <a:pt x="0" y="0"/>
                    <a:pt x="0" y="1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1" name="Freeform 23"/>
            <p:cNvSpPr/>
            <p:nvPr/>
          </p:nvSpPr>
          <p:spPr bwMode="auto">
            <a:xfrm>
              <a:off x="3140442" y="2715306"/>
              <a:ext cx="80708" cy="104206"/>
            </a:xfrm>
            <a:custGeom>
              <a:avLst/>
              <a:gdLst>
                <a:gd name="T0" fmla="*/ 12 w 13"/>
                <a:gd name="T1" fmla="*/ 12 h 17"/>
                <a:gd name="T2" fmla="*/ 7 w 13"/>
                <a:gd name="T3" fmla="*/ 7 h 17"/>
                <a:gd name="T4" fmla="*/ 6 w 13"/>
                <a:gd name="T5" fmla="*/ 5 h 17"/>
                <a:gd name="T6" fmla="*/ 5 w 13"/>
                <a:gd name="T7" fmla="*/ 4 h 17"/>
                <a:gd name="T8" fmla="*/ 2 w 13"/>
                <a:gd name="T9" fmla="*/ 1 h 17"/>
                <a:gd name="T10" fmla="*/ 0 w 13"/>
                <a:gd name="T11" fmla="*/ 2 h 17"/>
                <a:gd name="T12" fmla="*/ 3 w 13"/>
                <a:gd name="T13" fmla="*/ 3 h 17"/>
                <a:gd name="T14" fmla="*/ 10 w 13"/>
                <a:gd name="T15" fmla="*/ 16 h 17"/>
                <a:gd name="T16" fmla="*/ 12 w 13"/>
                <a:gd name="T17" fmla="*/ 12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" h="17">
                  <a:moveTo>
                    <a:pt x="12" y="12"/>
                  </a:moveTo>
                  <a:cubicBezTo>
                    <a:pt x="11" y="11"/>
                    <a:pt x="9" y="8"/>
                    <a:pt x="7" y="7"/>
                  </a:cubicBezTo>
                  <a:cubicBezTo>
                    <a:pt x="7" y="7"/>
                    <a:pt x="7" y="7"/>
                    <a:pt x="6" y="5"/>
                  </a:cubicBezTo>
                  <a:cubicBezTo>
                    <a:pt x="5" y="4"/>
                    <a:pt x="5" y="4"/>
                    <a:pt x="5" y="4"/>
                  </a:cubicBezTo>
                  <a:cubicBezTo>
                    <a:pt x="5" y="2"/>
                    <a:pt x="2" y="1"/>
                    <a:pt x="2" y="1"/>
                  </a:cubicBezTo>
                  <a:cubicBezTo>
                    <a:pt x="2" y="0"/>
                    <a:pt x="1" y="2"/>
                    <a:pt x="0" y="2"/>
                  </a:cubicBezTo>
                  <a:cubicBezTo>
                    <a:pt x="1" y="2"/>
                    <a:pt x="2" y="3"/>
                    <a:pt x="3" y="3"/>
                  </a:cubicBezTo>
                  <a:cubicBezTo>
                    <a:pt x="5" y="5"/>
                    <a:pt x="9" y="15"/>
                    <a:pt x="10" y="16"/>
                  </a:cubicBezTo>
                  <a:cubicBezTo>
                    <a:pt x="11" y="17"/>
                    <a:pt x="13" y="14"/>
                    <a:pt x="12" y="12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2" name="Freeform 24"/>
            <p:cNvSpPr/>
            <p:nvPr/>
          </p:nvSpPr>
          <p:spPr bwMode="auto">
            <a:xfrm>
              <a:off x="3005587" y="2677505"/>
              <a:ext cx="24519" cy="31671"/>
            </a:xfrm>
            <a:custGeom>
              <a:avLst/>
              <a:gdLst>
                <a:gd name="T0" fmla="*/ 1 w 4"/>
                <a:gd name="T1" fmla="*/ 1 h 5"/>
                <a:gd name="T2" fmla="*/ 4 w 4"/>
                <a:gd name="T3" fmla="*/ 5 h 5"/>
                <a:gd name="T4" fmla="*/ 3 w 4"/>
                <a:gd name="T5" fmla="*/ 0 h 5"/>
                <a:gd name="T6" fmla="*/ 1 w 4"/>
                <a:gd name="T7" fmla="*/ 1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5">
                  <a:moveTo>
                    <a:pt x="1" y="1"/>
                  </a:moveTo>
                  <a:cubicBezTo>
                    <a:pt x="0" y="3"/>
                    <a:pt x="4" y="5"/>
                    <a:pt x="4" y="5"/>
                  </a:cubicBezTo>
                  <a:cubicBezTo>
                    <a:pt x="4" y="4"/>
                    <a:pt x="3" y="1"/>
                    <a:pt x="3" y="0"/>
                  </a:cubicBezTo>
                  <a:cubicBezTo>
                    <a:pt x="2" y="0"/>
                    <a:pt x="1" y="0"/>
                    <a:pt x="1" y="1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3" name="Freeform 25"/>
            <p:cNvSpPr/>
            <p:nvPr/>
          </p:nvSpPr>
          <p:spPr bwMode="auto">
            <a:xfrm>
              <a:off x="2698077" y="2893069"/>
              <a:ext cx="67427" cy="154266"/>
            </a:xfrm>
            <a:custGeom>
              <a:avLst/>
              <a:gdLst>
                <a:gd name="T0" fmla="*/ 2 w 11"/>
                <a:gd name="T1" fmla="*/ 23 h 25"/>
                <a:gd name="T2" fmla="*/ 5 w 11"/>
                <a:gd name="T3" fmla="*/ 25 h 25"/>
                <a:gd name="T4" fmla="*/ 8 w 11"/>
                <a:gd name="T5" fmla="*/ 20 h 25"/>
                <a:gd name="T6" fmla="*/ 9 w 11"/>
                <a:gd name="T7" fmla="*/ 16 h 25"/>
                <a:gd name="T8" fmla="*/ 9 w 11"/>
                <a:gd name="T9" fmla="*/ 14 h 25"/>
                <a:gd name="T10" fmla="*/ 10 w 11"/>
                <a:gd name="T11" fmla="*/ 11 h 25"/>
                <a:gd name="T12" fmla="*/ 9 w 11"/>
                <a:gd name="T13" fmla="*/ 2 h 25"/>
                <a:gd name="T14" fmla="*/ 7 w 11"/>
                <a:gd name="T15" fmla="*/ 3 h 25"/>
                <a:gd name="T16" fmla="*/ 3 w 11"/>
                <a:gd name="T17" fmla="*/ 8 h 25"/>
                <a:gd name="T18" fmla="*/ 1 w 11"/>
                <a:gd name="T19" fmla="*/ 13 h 25"/>
                <a:gd name="T20" fmla="*/ 1 w 11"/>
                <a:gd name="T21" fmla="*/ 17 h 25"/>
                <a:gd name="T22" fmla="*/ 2 w 11"/>
                <a:gd name="T23" fmla="*/ 2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" h="25">
                  <a:moveTo>
                    <a:pt x="2" y="23"/>
                  </a:moveTo>
                  <a:cubicBezTo>
                    <a:pt x="2" y="24"/>
                    <a:pt x="4" y="25"/>
                    <a:pt x="5" y="25"/>
                  </a:cubicBezTo>
                  <a:cubicBezTo>
                    <a:pt x="6" y="25"/>
                    <a:pt x="8" y="21"/>
                    <a:pt x="8" y="20"/>
                  </a:cubicBezTo>
                  <a:cubicBezTo>
                    <a:pt x="8" y="19"/>
                    <a:pt x="9" y="16"/>
                    <a:pt x="9" y="16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10" y="14"/>
                    <a:pt x="10" y="12"/>
                    <a:pt x="10" y="11"/>
                  </a:cubicBezTo>
                  <a:cubicBezTo>
                    <a:pt x="11" y="9"/>
                    <a:pt x="9" y="3"/>
                    <a:pt x="9" y="2"/>
                  </a:cubicBezTo>
                  <a:cubicBezTo>
                    <a:pt x="9" y="0"/>
                    <a:pt x="7" y="2"/>
                    <a:pt x="7" y="3"/>
                  </a:cubicBezTo>
                  <a:cubicBezTo>
                    <a:pt x="7" y="5"/>
                    <a:pt x="3" y="7"/>
                    <a:pt x="3" y="8"/>
                  </a:cubicBezTo>
                  <a:cubicBezTo>
                    <a:pt x="2" y="9"/>
                    <a:pt x="1" y="12"/>
                    <a:pt x="1" y="13"/>
                  </a:cubicBezTo>
                  <a:cubicBezTo>
                    <a:pt x="2" y="14"/>
                    <a:pt x="1" y="16"/>
                    <a:pt x="1" y="17"/>
                  </a:cubicBezTo>
                  <a:cubicBezTo>
                    <a:pt x="0" y="17"/>
                    <a:pt x="2" y="22"/>
                    <a:pt x="2" y="23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4" name="Freeform 26"/>
            <p:cNvSpPr/>
            <p:nvPr/>
          </p:nvSpPr>
          <p:spPr bwMode="auto">
            <a:xfrm>
              <a:off x="1971699" y="3299677"/>
              <a:ext cx="18389" cy="18389"/>
            </a:xfrm>
            <a:custGeom>
              <a:avLst/>
              <a:gdLst>
                <a:gd name="T0" fmla="*/ 0 w 3"/>
                <a:gd name="T1" fmla="*/ 3 h 3"/>
                <a:gd name="T2" fmla="*/ 2 w 3"/>
                <a:gd name="T3" fmla="*/ 3 h 3"/>
                <a:gd name="T4" fmla="*/ 0 w 3"/>
                <a:gd name="T5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0" y="3"/>
                  </a:moveTo>
                  <a:cubicBezTo>
                    <a:pt x="1" y="3"/>
                    <a:pt x="2" y="3"/>
                    <a:pt x="2" y="3"/>
                  </a:cubicBezTo>
                  <a:cubicBezTo>
                    <a:pt x="3" y="0"/>
                    <a:pt x="0" y="1"/>
                    <a:pt x="0" y="3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5" name="Freeform 27"/>
            <p:cNvSpPr/>
            <p:nvPr/>
          </p:nvSpPr>
          <p:spPr bwMode="auto">
            <a:xfrm>
              <a:off x="1922661" y="1730456"/>
              <a:ext cx="417846" cy="381068"/>
            </a:xfrm>
            <a:custGeom>
              <a:avLst/>
              <a:gdLst>
                <a:gd name="T0" fmla="*/ 68 w 68"/>
                <a:gd name="T1" fmla="*/ 7 h 62"/>
                <a:gd name="T2" fmla="*/ 64 w 68"/>
                <a:gd name="T3" fmla="*/ 6 h 62"/>
                <a:gd name="T4" fmla="*/ 59 w 68"/>
                <a:gd name="T5" fmla="*/ 6 h 62"/>
                <a:gd name="T6" fmla="*/ 60 w 68"/>
                <a:gd name="T7" fmla="*/ 3 h 62"/>
                <a:gd name="T8" fmla="*/ 59 w 68"/>
                <a:gd name="T9" fmla="*/ 1 h 62"/>
                <a:gd name="T10" fmla="*/ 52 w 68"/>
                <a:gd name="T11" fmla="*/ 0 h 62"/>
                <a:gd name="T12" fmla="*/ 49 w 68"/>
                <a:gd name="T13" fmla="*/ 0 h 62"/>
                <a:gd name="T14" fmla="*/ 42 w 68"/>
                <a:gd name="T15" fmla="*/ 1 h 62"/>
                <a:gd name="T16" fmla="*/ 33 w 68"/>
                <a:gd name="T17" fmla="*/ 1 h 62"/>
                <a:gd name="T18" fmla="*/ 31 w 68"/>
                <a:gd name="T19" fmla="*/ 5 h 62"/>
                <a:gd name="T20" fmla="*/ 24 w 68"/>
                <a:gd name="T21" fmla="*/ 5 h 62"/>
                <a:gd name="T22" fmla="*/ 11 w 68"/>
                <a:gd name="T23" fmla="*/ 9 h 62"/>
                <a:gd name="T24" fmla="*/ 8 w 68"/>
                <a:gd name="T25" fmla="*/ 13 h 62"/>
                <a:gd name="T26" fmla="*/ 5 w 68"/>
                <a:gd name="T27" fmla="*/ 16 h 62"/>
                <a:gd name="T28" fmla="*/ 0 w 68"/>
                <a:gd name="T29" fmla="*/ 17 h 62"/>
                <a:gd name="T30" fmla="*/ 1 w 68"/>
                <a:gd name="T31" fmla="*/ 19 h 62"/>
                <a:gd name="T32" fmla="*/ 3 w 68"/>
                <a:gd name="T33" fmla="*/ 19 h 62"/>
                <a:gd name="T34" fmla="*/ 7 w 68"/>
                <a:gd name="T35" fmla="*/ 20 h 62"/>
                <a:gd name="T36" fmla="*/ 4 w 68"/>
                <a:gd name="T37" fmla="*/ 21 h 62"/>
                <a:gd name="T38" fmla="*/ 4 w 68"/>
                <a:gd name="T39" fmla="*/ 24 h 62"/>
                <a:gd name="T40" fmla="*/ 8 w 68"/>
                <a:gd name="T41" fmla="*/ 24 h 62"/>
                <a:gd name="T42" fmla="*/ 13 w 68"/>
                <a:gd name="T43" fmla="*/ 25 h 62"/>
                <a:gd name="T44" fmla="*/ 16 w 68"/>
                <a:gd name="T45" fmla="*/ 29 h 62"/>
                <a:gd name="T46" fmla="*/ 16 w 68"/>
                <a:gd name="T47" fmla="*/ 33 h 62"/>
                <a:gd name="T48" fmla="*/ 19 w 68"/>
                <a:gd name="T49" fmla="*/ 35 h 62"/>
                <a:gd name="T50" fmla="*/ 19 w 68"/>
                <a:gd name="T51" fmla="*/ 36 h 62"/>
                <a:gd name="T52" fmla="*/ 19 w 68"/>
                <a:gd name="T53" fmla="*/ 39 h 62"/>
                <a:gd name="T54" fmla="*/ 19 w 68"/>
                <a:gd name="T55" fmla="*/ 42 h 62"/>
                <a:gd name="T56" fmla="*/ 18 w 68"/>
                <a:gd name="T57" fmla="*/ 45 h 62"/>
                <a:gd name="T58" fmla="*/ 21 w 68"/>
                <a:gd name="T59" fmla="*/ 55 h 62"/>
                <a:gd name="T60" fmla="*/ 23 w 68"/>
                <a:gd name="T61" fmla="*/ 60 h 62"/>
                <a:gd name="T62" fmla="*/ 27 w 68"/>
                <a:gd name="T63" fmla="*/ 62 h 62"/>
                <a:gd name="T64" fmla="*/ 29 w 68"/>
                <a:gd name="T65" fmla="*/ 61 h 62"/>
                <a:gd name="T66" fmla="*/ 31 w 68"/>
                <a:gd name="T67" fmla="*/ 57 h 62"/>
                <a:gd name="T68" fmla="*/ 34 w 68"/>
                <a:gd name="T69" fmla="*/ 49 h 62"/>
                <a:gd name="T70" fmla="*/ 38 w 68"/>
                <a:gd name="T71" fmla="*/ 49 h 62"/>
                <a:gd name="T72" fmla="*/ 41 w 68"/>
                <a:gd name="T73" fmla="*/ 46 h 62"/>
                <a:gd name="T74" fmla="*/ 46 w 68"/>
                <a:gd name="T75" fmla="*/ 43 h 62"/>
                <a:gd name="T76" fmla="*/ 50 w 68"/>
                <a:gd name="T77" fmla="*/ 38 h 62"/>
                <a:gd name="T78" fmla="*/ 49 w 68"/>
                <a:gd name="T79" fmla="*/ 37 h 62"/>
                <a:gd name="T80" fmla="*/ 48 w 68"/>
                <a:gd name="T81" fmla="*/ 35 h 62"/>
                <a:gd name="T82" fmla="*/ 53 w 68"/>
                <a:gd name="T83" fmla="*/ 36 h 62"/>
                <a:gd name="T84" fmla="*/ 56 w 68"/>
                <a:gd name="T85" fmla="*/ 35 h 62"/>
                <a:gd name="T86" fmla="*/ 56 w 68"/>
                <a:gd name="T87" fmla="*/ 34 h 62"/>
                <a:gd name="T88" fmla="*/ 56 w 68"/>
                <a:gd name="T89" fmla="*/ 32 h 62"/>
                <a:gd name="T90" fmla="*/ 59 w 68"/>
                <a:gd name="T91" fmla="*/ 26 h 62"/>
                <a:gd name="T92" fmla="*/ 61 w 68"/>
                <a:gd name="T93" fmla="*/ 21 h 62"/>
                <a:gd name="T94" fmla="*/ 60 w 68"/>
                <a:gd name="T95" fmla="*/ 18 h 62"/>
                <a:gd name="T96" fmla="*/ 61 w 68"/>
                <a:gd name="T97" fmla="*/ 17 h 62"/>
                <a:gd name="T98" fmla="*/ 61 w 68"/>
                <a:gd name="T99" fmla="*/ 13 h 62"/>
                <a:gd name="T100" fmla="*/ 64 w 68"/>
                <a:gd name="T101" fmla="*/ 11 h 62"/>
                <a:gd name="T102" fmla="*/ 67 w 68"/>
                <a:gd name="T103" fmla="*/ 10 h 62"/>
                <a:gd name="T104" fmla="*/ 68 w 68"/>
                <a:gd name="T105" fmla="*/ 7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8" h="62">
                  <a:moveTo>
                    <a:pt x="68" y="7"/>
                  </a:moveTo>
                  <a:cubicBezTo>
                    <a:pt x="67" y="7"/>
                    <a:pt x="64" y="7"/>
                    <a:pt x="64" y="6"/>
                  </a:cubicBezTo>
                  <a:cubicBezTo>
                    <a:pt x="63" y="6"/>
                    <a:pt x="60" y="6"/>
                    <a:pt x="59" y="6"/>
                  </a:cubicBezTo>
                  <a:cubicBezTo>
                    <a:pt x="58" y="6"/>
                    <a:pt x="58" y="3"/>
                    <a:pt x="60" y="3"/>
                  </a:cubicBezTo>
                  <a:cubicBezTo>
                    <a:pt x="61" y="3"/>
                    <a:pt x="60" y="1"/>
                    <a:pt x="59" y="1"/>
                  </a:cubicBezTo>
                  <a:cubicBezTo>
                    <a:pt x="57" y="1"/>
                    <a:pt x="53" y="0"/>
                    <a:pt x="52" y="0"/>
                  </a:cubicBezTo>
                  <a:cubicBezTo>
                    <a:pt x="51" y="1"/>
                    <a:pt x="50" y="0"/>
                    <a:pt x="49" y="0"/>
                  </a:cubicBezTo>
                  <a:cubicBezTo>
                    <a:pt x="48" y="0"/>
                    <a:pt x="44" y="1"/>
                    <a:pt x="42" y="1"/>
                  </a:cubicBezTo>
                  <a:cubicBezTo>
                    <a:pt x="39" y="1"/>
                    <a:pt x="34" y="1"/>
                    <a:pt x="33" y="1"/>
                  </a:cubicBezTo>
                  <a:cubicBezTo>
                    <a:pt x="32" y="2"/>
                    <a:pt x="31" y="4"/>
                    <a:pt x="31" y="5"/>
                  </a:cubicBezTo>
                  <a:cubicBezTo>
                    <a:pt x="31" y="5"/>
                    <a:pt x="26" y="5"/>
                    <a:pt x="24" y="5"/>
                  </a:cubicBezTo>
                  <a:cubicBezTo>
                    <a:pt x="23" y="6"/>
                    <a:pt x="14" y="7"/>
                    <a:pt x="11" y="9"/>
                  </a:cubicBezTo>
                  <a:cubicBezTo>
                    <a:pt x="9" y="10"/>
                    <a:pt x="7" y="13"/>
                    <a:pt x="8" y="13"/>
                  </a:cubicBezTo>
                  <a:cubicBezTo>
                    <a:pt x="9" y="13"/>
                    <a:pt x="7" y="15"/>
                    <a:pt x="5" y="16"/>
                  </a:cubicBezTo>
                  <a:cubicBezTo>
                    <a:pt x="4" y="16"/>
                    <a:pt x="1" y="16"/>
                    <a:pt x="0" y="17"/>
                  </a:cubicBezTo>
                  <a:cubicBezTo>
                    <a:pt x="0" y="18"/>
                    <a:pt x="1" y="18"/>
                    <a:pt x="1" y="19"/>
                  </a:cubicBezTo>
                  <a:cubicBezTo>
                    <a:pt x="2" y="19"/>
                    <a:pt x="3" y="18"/>
                    <a:pt x="3" y="19"/>
                  </a:cubicBezTo>
                  <a:cubicBezTo>
                    <a:pt x="4" y="19"/>
                    <a:pt x="7" y="19"/>
                    <a:pt x="7" y="20"/>
                  </a:cubicBezTo>
                  <a:cubicBezTo>
                    <a:pt x="8" y="20"/>
                    <a:pt x="5" y="20"/>
                    <a:pt x="4" y="21"/>
                  </a:cubicBezTo>
                  <a:cubicBezTo>
                    <a:pt x="2" y="21"/>
                    <a:pt x="3" y="23"/>
                    <a:pt x="4" y="24"/>
                  </a:cubicBezTo>
                  <a:cubicBezTo>
                    <a:pt x="5" y="24"/>
                    <a:pt x="8" y="24"/>
                    <a:pt x="8" y="24"/>
                  </a:cubicBezTo>
                  <a:cubicBezTo>
                    <a:pt x="8" y="24"/>
                    <a:pt x="12" y="25"/>
                    <a:pt x="13" y="25"/>
                  </a:cubicBezTo>
                  <a:cubicBezTo>
                    <a:pt x="14" y="25"/>
                    <a:pt x="15" y="28"/>
                    <a:pt x="16" y="29"/>
                  </a:cubicBezTo>
                  <a:cubicBezTo>
                    <a:pt x="16" y="30"/>
                    <a:pt x="16" y="33"/>
                    <a:pt x="16" y="33"/>
                  </a:cubicBezTo>
                  <a:cubicBezTo>
                    <a:pt x="16" y="34"/>
                    <a:pt x="19" y="35"/>
                    <a:pt x="19" y="35"/>
                  </a:cubicBezTo>
                  <a:cubicBezTo>
                    <a:pt x="20" y="35"/>
                    <a:pt x="20" y="36"/>
                    <a:pt x="19" y="36"/>
                  </a:cubicBezTo>
                  <a:cubicBezTo>
                    <a:pt x="17" y="36"/>
                    <a:pt x="18" y="39"/>
                    <a:pt x="19" y="39"/>
                  </a:cubicBezTo>
                  <a:cubicBezTo>
                    <a:pt x="21" y="40"/>
                    <a:pt x="20" y="42"/>
                    <a:pt x="19" y="42"/>
                  </a:cubicBezTo>
                  <a:cubicBezTo>
                    <a:pt x="18" y="43"/>
                    <a:pt x="19" y="45"/>
                    <a:pt x="18" y="45"/>
                  </a:cubicBezTo>
                  <a:cubicBezTo>
                    <a:pt x="17" y="46"/>
                    <a:pt x="21" y="52"/>
                    <a:pt x="21" y="55"/>
                  </a:cubicBezTo>
                  <a:cubicBezTo>
                    <a:pt x="21" y="58"/>
                    <a:pt x="23" y="60"/>
                    <a:pt x="23" y="60"/>
                  </a:cubicBezTo>
                  <a:cubicBezTo>
                    <a:pt x="24" y="60"/>
                    <a:pt x="26" y="61"/>
                    <a:pt x="27" y="62"/>
                  </a:cubicBezTo>
                  <a:cubicBezTo>
                    <a:pt x="27" y="62"/>
                    <a:pt x="28" y="61"/>
                    <a:pt x="29" y="61"/>
                  </a:cubicBezTo>
                  <a:cubicBezTo>
                    <a:pt x="29" y="60"/>
                    <a:pt x="30" y="59"/>
                    <a:pt x="31" y="57"/>
                  </a:cubicBezTo>
                  <a:cubicBezTo>
                    <a:pt x="32" y="56"/>
                    <a:pt x="34" y="50"/>
                    <a:pt x="34" y="49"/>
                  </a:cubicBezTo>
                  <a:cubicBezTo>
                    <a:pt x="34" y="49"/>
                    <a:pt x="37" y="49"/>
                    <a:pt x="38" y="49"/>
                  </a:cubicBezTo>
                  <a:cubicBezTo>
                    <a:pt x="38" y="48"/>
                    <a:pt x="40" y="47"/>
                    <a:pt x="41" y="46"/>
                  </a:cubicBezTo>
                  <a:cubicBezTo>
                    <a:pt x="41" y="46"/>
                    <a:pt x="45" y="44"/>
                    <a:pt x="46" y="43"/>
                  </a:cubicBezTo>
                  <a:cubicBezTo>
                    <a:pt x="47" y="43"/>
                    <a:pt x="49" y="39"/>
                    <a:pt x="50" y="38"/>
                  </a:cubicBezTo>
                  <a:cubicBezTo>
                    <a:pt x="51" y="38"/>
                    <a:pt x="50" y="38"/>
                    <a:pt x="49" y="37"/>
                  </a:cubicBezTo>
                  <a:cubicBezTo>
                    <a:pt x="48" y="37"/>
                    <a:pt x="48" y="36"/>
                    <a:pt x="48" y="35"/>
                  </a:cubicBezTo>
                  <a:cubicBezTo>
                    <a:pt x="49" y="35"/>
                    <a:pt x="52" y="36"/>
                    <a:pt x="53" y="36"/>
                  </a:cubicBezTo>
                  <a:cubicBezTo>
                    <a:pt x="54" y="37"/>
                    <a:pt x="56" y="35"/>
                    <a:pt x="56" y="35"/>
                  </a:cubicBezTo>
                  <a:cubicBezTo>
                    <a:pt x="55" y="34"/>
                    <a:pt x="55" y="34"/>
                    <a:pt x="56" y="34"/>
                  </a:cubicBezTo>
                  <a:cubicBezTo>
                    <a:pt x="56" y="35"/>
                    <a:pt x="56" y="32"/>
                    <a:pt x="56" y="32"/>
                  </a:cubicBezTo>
                  <a:cubicBezTo>
                    <a:pt x="56" y="31"/>
                    <a:pt x="59" y="29"/>
                    <a:pt x="59" y="26"/>
                  </a:cubicBezTo>
                  <a:cubicBezTo>
                    <a:pt x="58" y="23"/>
                    <a:pt x="60" y="21"/>
                    <a:pt x="61" y="21"/>
                  </a:cubicBezTo>
                  <a:cubicBezTo>
                    <a:pt x="62" y="21"/>
                    <a:pt x="61" y="18"/>
                    <a:pt x="60" y="18"/>
                  </a:cubicBezTo>
                  <a:cubicBezTo>
                    <a:pt x="59" y="17"/>
                    <a:pt x="60" y="17"/>
                    <a:pt x="61" y="17"/>
                  </a:cubicBezTo>
                  <a:cubicBezTo>
                    <a:pt x="61" y="16"/>
                    <a:pt x="62" y="14"/>
                    <a:pt x="61" y="13"/>
                  </a:cubicBezTo>
                  <a:cubicBezTo>
                    <a:pt x="61" y="13"/>
                    <a:pt x="63" y="12"/>
                    <a:pt x="64" y="11"/>
                  </a:cubicBezTo>
                  <a:cubicBezTo>
                    <a:pt x="64" y="11"/>
                    <a:pt x="66" y="10"/>
                    <a:pt x="67" y="10"/>
                  </a:cubicBezTo>
                  <a:cubicBezTo>
                    <a:pt x="68" y="9"/>
                    <a:pt x="68" y="7"/>
                    <a:pt x="68" y="7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6" name="Freeform 28"/>
            <p:cNvSpPr/>
            <p:nvPr/>
          </p:nvSpPr>
          <p:spPr bwMode="auto">
            <a:xfrm>
              <a:off x="2415086" y="1785624"/>
              <a:ext cx="110336" cy="91947"/>
            </a:xfrm>
            <a:custGeom>
              <a:avLst/>
              <a:gdLst>
                <a:gd name="T0" fmla="*/ 9 w 18"/>
                <a:gd name="T1" fmla="*/ 0 h 15"/>
                <a:gd name="T2" fmla="*/ 5 w 18"/>
                <a:gd name="T3" fmla="*/ 2 h 15"/>
                <a:gd name="T4" fmla="*/ 2 w 18"/>
                <a:gd name="T5" fmla="*/ 2 h 15"/>
                <a:gd name="T6" fmla="*/ 1 w 18"/>
                <a:gd name="T7" fmla="*/ 6 h 15"/>
                <a:gd name="T8" fmla="*/ 2 w 18"/>
                <a:gd name="T9" fmla="*/ 9 h 15"/>
                <a:gd name="T10" fmla="*/ 6 w 18"/>
                <a:gd name="T11" fmla="*/ 8 h 15"/>
                <a:gd name="T12" fmla="*/ 6 w 18"/>
                <a:gd name="T13" fmla="*/ 11 h 15"/>
                <a:gd name="T14" fmla="*/ 7 w 18"/>
                <a:gd name="T15" fmla="*/ 13 h 15"/>
                <a:gd name="T16" fmla="*/ 10 w 18"/>
                <a:gd name="T17" fmla="*/ 15 h 15"/>
                <a:gd name="T18" fmla="*/ 12 w 18"/>
                <a:gd name="T19" fmla="*/ 11 h 15"/>
                <a:gd name="T20" fmla="*/ 17 w 18"/>
                <a:gd name="T21" fmla="*/ 11 h 15"/>
                <a:gd name="T22" fmla="*/ 17 w 18"/>
                <a:gd name="T23" fmla="*/ 6 h 15"/>
                <a:gd name="T24" fmla="*/ 13 w 18"/>
                <a:gd name="T25" fmla="*/ 5 h 15"/>
                <a:gd name="T26" fmla="*/ 11 w 18"/>
                <a:gd name="T27" fmla="*/ 4 h 15"/>
                <a:gd name="T28" fmla="*/ 9 w 18"/>
                <a:gd name="T29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8" h="15">
                  <a:moveTo>
                    <a:pt x="9" y="0"/>
                  </a:moveTo>
                  <a:cubicBezTo>
                    <a:pt x="8" y="0"/>
                    <a:pt x="5" y="1"/>
                    <a:pt x="5" y="2"/>
                  </a:cubicBezTo>
                  <a:cubicBezTo>
                    <a:pt x="6" y="3"/>
                    <a:pt x="4" y="1"/>
                    <a:pt x="2" y="2"/>
                  </a:cubicBezTo>
                  <a:cubicBezTo>
                    <a:pt x="0" y="3"/>
                    <a:pt x="0" y="5"/>
                    <a:pt x="1" y="6"/>
                  </a:cubicBezTo>
                  <a:cubicBezTo>
                    <a:pt x="1" y="6"/>
                    <a:pt x="2" y="8"/>
                    <a:pt x="2" y="9"/>
                  </a:cubicBezTo>
                  <a:cubicBezTo>
                    <a:pt x="2" y="9"/>
                    <a:pt x="5" y="9"/>
                    <a:pt x="6" y="8"/>
                  </a:cubicBezTo>
                  <a:cubicBezTo>
                    <a:pt x="7" y="7"/>
                    <a:pt x="6" y="10"/>
                    <a:pt x="6" y="11"/>
                  </a:cubicBezTo>
                  <a:cubicBezTo>
                    <a:pt x="5" y="12"/>
                    <a:pt x="6" y="13"/>
                    <a:pt x="7" y="13"/>
                  </a:cubicBezTo>
                  <a:cubicBezTo>
                    <a:pt x="8" y="13"/>
                    <a:pt x="9" y="15"/>
                    <a:pt x="10" y="15"/>
                  </a:cubicBezTo>
                  <a:cubicBezTo>
                    <a:pt x="10" y="15"/>
                    <a:pt x="12" y="12"/>
                    <a:pt x="12" y="11"/>
                  </a:cubicBezTo>
                  <a:cubicBezTo>
                    <a:pt x="13" y="10"/>
                    <a:pt x="15" y="11"/>
                    <a:pt x="17" y="11"/>
                  </a:cubicBezTo>
                  <a:cubicBezTo>
                    <a:pt x="18" y="11"/>
                    <a:pt x="18" y="7"/>
                    <a:pt x="17" y="6"/>
                  </a:cubicBezTo>
                  <a:cubicBezTo>
                    <a:pt x="16" y="5"/>
                    <a:pt x="14" y="5"/>
                    <a:pt x="13" y="5"/>
                  </a:cubicBezTo>
                  <a:cubicBezTo>
                    <a:pt x="13" y="4"/>
                    <a:pt x="12" y="4"/>
                    <a:pt x="11" y="4"/>
                  </a:cubicBezTo>
                  <a:cubicBezTo>
                    <a:pt x="10" y="4"/>
                    <a:pt x="10" y="1"/>
                    <a:pt x="9" y="0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7" name="Freeform 29"/>
            <p:cNvSpPr/>
            <p:nvPr/>
          </p:nvSpPr>
          <p:spPr bwMode="auto">
            <a:xfrm>
              <a:off x="2488643" y="1773364"/>
              <a:ext cx="85817" cy="30649"/>
            </a:xfrm>
            <a:custGeom>
              <a:avLst/>
              <a:gdLst>
                <a:gd name="T0" fmla="*/ 8 w 14"/>
                <a:gd name="T1" fmla="*/ 5 h 5"/>
                <a:gd name="T2" fmla="*/ 13 w 14"/>
                <a:gd name="T3" fmla="*/ 3 h 5"/>
                <a:gd name="T4" fmla="*/ 4 w 14"/>
                <a:gd name="T5" fmla="*/ 1 h 5"/>
                <a:gd name="T6" fmla="*/ 0 w 14"/>
                <a:gd name="T7" fmla="*/ 1 h 5"/>
                <a:gd name="T8" fmla="*/ 8 w 14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5">
                  <a:moveTo>
                    <a:pt x="8" y="5"/>
                  </a:moveTo>
                  <a:cubicBezTo>
                    <a:pt x="10" y="5"/>
                    <a:pt x="13" y="3"/>
                    <a:pt x="13" y="3"/>
                  </a:cubicBezTo>
                  <a:cubicBezTo>
                    <a:pt x="14" y="2"/>
                    <a:pt x="7" y="1"/>
                    <a:pt x="4" y="1"/>
                  </a:cubicBezTo>
                  <a:cubicBezTo>
                    <a:pt x="2" y="0"/>
                    <a:pt x="0" y="1"/>
                    <a:pt x="0" y="1"/>
                  </a:cubicBezTo>
                  <a:cubicBezTo>
                    <a:pt x="0" y="2"/>
                    <a:pt x="6" y="4"/>
                    <a:pt x="8" y="5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8" name="Freeform 30"/>
            <p:cNvSpPr/>
            <p:nvPr/>
          </p:nvSpPr>
          <p:spPr bwMode="auto">
            <a:xfrm>
              <a:off x="2273079" y="2167713"/>
              <a:ext cx="30649" cy="36779"/>
            </a:xfrm>
            <a:custGeom>
              <a:avLst/>
              <a:gdLst>
                <a:gd name="T0" fmla="*/ 1 w 5"/>
                <a:gd name="T1" fmla="*/ 2 h 6"/>
                <a:gd name="T2" fmla="*/ 0 w 5"/>
                <a:gd name="T3" fmla="*/ 5 h 6"/>
                <a:gd name="T4" fmla="*/ 4 w 5"/>
                <a:gd name="T5" fmla="*/ 6 h 6"/>
                <a:gd name="T6" fmla="*/ 5 w 5"/>
                <a:gd name="T7" fmla="*/ 4 h 6"/>
                <a:gd name="T8" fmla="*/ 3 w 5"/>
                <a:gd name="T9" fmla="*/ 0 h 6"/>
                <a:gd name="T10" fmla="*/ 1 w 5"/>
                <a:gd name="T11" fmla="*/ 2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6">
                  <a:moveTo>
                    <a:pt x="1" y="2"/>
                  </a:moveTo>
                  <a:cubicBezTo>
                    <a:pt x="1" y="2"/>
                    <a:pt x="0" y="4"/>
                    <a:pt x="0" y="5"/>
                  </a:cubicBezTo>
                  <a:cubicBezTo>
                    <a:pt x="1" y="6"/>
                    <a:pt x="3" y="6"/>
                    <a:pt x="4" y="6"/>
                  </a:cubicBezTo>
                  <a:cubicBezTo>
                    <a:pt x="5" y="6"/>
                    <a:pt x="5" y="5"/>
                    <a:pt x="5" y="4"/>
                  </a:cubicBezTo>
                  <a:cubicBezTo>
                    <a:pt x="5" y="4"/>
                    <a:pt x="4" y="0"/>
                    <a:pt x="3" y="0"/>
                  </a:cubicBezTo>
                  <a:cubicBezTo>
                    <a:pt x="3" y="0"/>
                    <a:pt x="2" y="3"/>
                    <a:pt x="1" y="2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49" name="Freeform 31"/>
            <p:cNvSpPr/>
            <p:nvPr/>
          </p:nvSpPr>
          <p:spPr bwMode="auto">
            <a:xfrm>
              <a:off x="2254690" y="2001187"/>
              <a:ext cx="73557" cy="55168"/>
            </a:xfrm>
            <a:custGeom>
              <a:avLst/>
              <a:gdLst>
                <a:gd name="T0" fmla="*/ 11 w 12"/>
                <a:gd name="T1" fmla="*/ 3 h 9"/>
                <a:gd name="T2" fmla="*/ 6 w 12"/>
                <a:gd name="T3" fmla="*/ 2 h 9"/>
                <a:gd name="T4" fmla="*/ 2 w 12"/>
                <a:gd name="T5" fmla="*/ 1 h 9"/>
                <a:gd name="T6" fmla="*/ 0 w 12"/>
                <a:gd name="T7" fmla="*/ 3 h 9"/>
                <a:gd name="T8" fmla="*/ 1 w 12"/>
                <a:gd name="T9" fmla="*/ 4 h 9"/>
                <a:gd name="T10" fmla="*/ 1 w 12"/>
                <a:gd name="T11" fmla="*/ 6 h 9"/>
                <a:gd name="T12" fmla="*/ 3 w 12"/>
                <a:gd name="T13" fmla="*/ 8 h 9"/>
                <a:gd name="T14" fmla="*/ 6 w 12"/>
                <a:gd name="T15" fmla="*/ 9 h 9"/>
                <a:gd name="T16" fmla="*/ 10 w 12"/>
                <a:gd name="T17" fmla="*/ 8 h 9"/>
                <a:gd name="T18" fmla="*/ 11 w 12"/>
                <a:gd name="T19" fmla="*/ 3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" h="9">
                  <a:moveTo>
                    <a:pt x="11" y="3"/>
                  </a:moveTo>
                  <a:cubicBezTo>
                    <a:pt x="11" y="2"/>
                    <a:pt x="7" y="2"/>
                    <a:pt x="6" y="2"/>
                  </a:cubicBezTo>
                  <a:cubicBezTo>
                    <a:pt x="5" y="2"/>
                    <a:pt x="3" y="1"/>
                    <a:pt x="2" y="1"/>
                  </a:cubicBezTo>
                  <a:cubicBezTo>
                    <a:pt x="2" y="0"/>
                    <a:pt x="1" y="3"/>
                    <a:pt x="0" y="3"/>
                  </a:cubicBezTo>
                  <a:cubicBezTo>
                    <a:pt x="0" y="4"/>
                    <a:pt x="1" y="4"/>
                    <a:pt x="1" y="4"/>
                  </a:cubicBezTo>
                  <a:cubicBezTo>
                    <a:pt x="1" y="4"/>
                    <a:pt x="1" y="5"/>
                    <a:pt x="1" y="6"/>
                  </a:cubicBezTo>
                  <a:cubicBezTo>
                    <a:pt x="0" y="7"/>
                    <a:pt x="3" y="7"/>
                    <a:pt x="3" y="8"/>
                  </a:cubicBezTo>
                  <a:cubicBezTo>
                    <a:pt x="4" y="9"/>
                    <a:pt x="5" y="9"/>
                    <a:pt x="6" y="9"/>
                  </a:cubicBezTo>
                  <a:cubicBezTo>
                    <a:pt x="7" y="9"/>
                    <a:pt x="9" y="8"/>
                    <a:pt x="10" y="8"/>
                  </a:cubicBezTo>
                  <a:cubicBezTo>
                    <a:pt x="11" y="8"/>
                    <a:pt x="12" y="4"/>
                    <a:pt x="11" y="3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0" name="Freeform 32"/>
            <p:cNvSpPr/>
            <p:nvPr/>
          </p:nvSpPr>
          <p:spPr bwMode="auto">
            <a:xfrm>
              <a:off x="2722596" y="1853051"/>
              <a:ext cx="110336" cy="111358"/>
            </a:xfrm>
            <a:custGeom>
              <a:avLst/>
              <a:gdLst>
                <a:gd name="T0" fmla="*/ 10 w 18"/>
                <a:gd name="T1" fmla="*/ 7 h 18"/>
                <a:gd name="T2" fmla="*/ 17 w 18"/>
                <a:gd name="T3" fmla="*/ 2 h 18"/>
                <a:gd name="T4" fmla="*/ 16 w 18"/>
                <a:gd name="T5" fmla="*/ 0 h 18"/>
                <a:gd name="T6" fmla="*/ 15 w 18"/>
                <a:gd name="T7" fmla="*/ 1 h 18"/>
                <a:gd name="T8" fmla="*/ 7 w 18"/>
                <a:gd name="T9" fmla="*/ 3 h 18"/>
                <a:gd name="T10" fmla="*/ 3 w 18"/>
                <a:gd name="T11" fmla="*/ 6 h 18"/>
                <a:gd name="T12" fmla="*/ 0 w 18"/>
                <a:gd name="T13" fmla="*/ 14 h 18"/>
                <a:gd name="T14" fmla="*/ 3 w 18"/>
                <a:gd name="T15" fmla="*/ 17 h 18"/>
                <a:gd name="T16" fmla="*/ 6 w 18"/>
                <a:gd name="T17" fmla="*/ 17 h 18"/>
                <a:gd name="T18" fmla="*/ 5 w 18"/>
                <a:gd name="T19" fmla="*/ 12 h 18"/>
                <a:gd name="T20" fmla="*/ 10 w 18"/>
                <a:gd name="T21" fmla="*/ 7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" h="18">
                  <a:moveTo>
                    <a:pt x="10" y="7"/>
                  </a:moveTo>
                  <a:cubicBezTo>
                    <a:pt x="12" y="5"/>
                    <a:pt x="17" y="4"/>
                    <a:pt x="17" y="2"/>
                  </a:cubicBezTo>
                  <a:cubicBezTo>
                    <a:pt x="18" y="1"/>
                    <a:pt x="17" y="0"/>
                    <a:pt x="16" y="0"/>
                  </a:cubicBezTo>
                  <a:cubicBezTo>
                    <a:pt x="16" y="0"/>
                    <a:pt x="15" y="1"/>
                    <a:pt x="15" y="1"/>
                  </a:cubicBezTo>
                  <a:cubicBezTo>
                    <a:pt x="15" y="1"/>
                    <a:pt x="9" y="3"/>
                    <a:pt x="7" y="3"/>
                  </a:cubicBezTo>
                  <a:cubicBezTo>
                    <a:pt x="6" y="4"/>
                    <a:pt x="4" y="6"/>
                    <a:pt x="3" y="6"/>
                  </a:cubicBezTo>
                  <a:cubicBezTo>
                    <a:pt x="2" y="7"/>
                    <a:pt x="1" y="13"/>
                    <a:pt x="0" y="14"/>
                  </a:cubicBezTo>
                  <a:cubicBezTo>
                    <a:pt x="0" y="14"/>
                    <a:pt x="2" y="17"/>
                    <a:pt x="3" y="17"/>
                  </a:cubicBezTo>
                  <a:cubicBezTo>
                    <a:pt x="4" y="18"/>
                    <a:pt x="6" y="17"/>
                    <a:pt x="6" y="17"/>
                  </a:cubicBezTo>
                  <a:cubicBezTo>
                    <a:pt x="7" y="17"/>
                    <a:pt x="6" y="13"/>
                    <a:pt x="5" y="12"/>
                  </a:cubicBezTo>
                  <a:cubicBezTo>
                    <a:pt x="5" y="10"/>
                    <a:pt x="9" y="8"/>
                    <a:pt x="10" y="7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1" name="Freeform 33"/>
            <p:cNvSpPr/>
            <p:nvPr/>
          </p:nvSpPr>
          <p:spPr bwMode="auto">
            <a:xfrm>
              <a:off x="2747115" y="1773364"/>
              <a:ext cx="30649" cy="36779"/>
            </a:xfrm>
            <a:custGeom>
              <a:avLst/>
              <a:gdLst>
                <a:gd name="T0" fmla="*/ 0 w 5"/>
                <a:gd name="T1" fmla="*/ 5 h 6"/>
                <a:gd name="T2" fmla="*/ 5 w 5"/>
                <a:gd name="T3" fmla="*/ 4 h 6"/>
                <a:gd name="T4" fmla="*/ 0 w 5"/>
                <a:gd name="T5" fmla="*/ 5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6">
                  <a:moveTo>
                    <a:pt x="0" y="5"/>
                  </a:moveTo>
                  <a:cubicBezTo>
                    <a:pt x="2" y="6"/>
                    <a:pt x="3" y="4"/>
                    <a:pt x="5" y="4"/>
                  </a:cubicBezTo>
                  <a:cubicBezTo>
                    <a:pt x="5" y="0"/>
                    <a:pt x="0" y="1"/>
                    <a:pt x="0" y="5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2" name="Freeform 34"/>
            <p:cNvSpPr/>
            <p:nvPr/>
          </p:nvSpPr>
          <p:spPr bwMode="auto">
            <a:xfrm>
              <a:off x="2974938" y="1797884"/>
              <a:ext cx="55168" cy="18389"/>
            </a:xfrm>
            <a:custGeom>
              <a:avLst/>
              <a:gdLst>
                <a:gd name="T0" fmla="*/ 0 w 9"/>
                <a:gd name="T1" fmla="*/ 1 h 3"/>
                <a:gd name="T2" fmla="*/ 7 w 9"/>
                <a:gd name="T3" fmla="*/ 2 h 3"/>
                <a:gd name="T4" fmla="*/ 5 w 9"/>
                <a:gd name="T5" fmla="*/ 0 h 3"/>
                <a:gd name="T6" fmla="*/ 0 w 9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3">
                  <a:moveTo>
                    <a:pt x="0" y="1"/>
                  </a:moveTo>
                  <a:cubicBezTo>
                    <a:pt x="0" y="2"/>
                    <a:pt x="6" y="3"/>
                    <a:pt x="7" y="2"/>
                  </a:cubicBezTo>
                  <a:cubicBezTo>
                    <a:pt x="9" y="2"/>
                    <a:pt x="7" y="0"/>
                    <a:pt x="5" y="0"/>
                  </a:cubicBezTo>
                  <a:cubicBezTo>
                    <a:pt x="2" y="0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3" name="Freeform 35"/>
            <p:cNvSpPr/>
            <p:nvPr/>
          </p:nvSpPr>
          <p:spPr bwMode="auto">
            <a:xfrm>
              <a:off x="1780655" y="2037966"/>
              <a:ext cx="50059" cy="30649"/>
            </a:xfrm>
            <a:custGeom>
              <a:avLst/>
              <a:gdLst>
                <a:gd name="T0" fmla="*/ 1 w 8"/>
                <a:gd name="T1" fmla="*/ 2 h 5"/>
                <a:gd name="T2" fmla="*/ 2 w 8"/>
                <a:gd name="T3" fmla="*/ 5 h 5"/>
                <a:gd name="T4" fmla="*/ 6 w 8"/>
                <a:gd name="T5" fmla="*/ 2 h 5"/>
                <a:gd name="T6" fmla="*/ 8 w 8"/>
                <a:gd name="T7" fmla="*/ 3 h 5"/>
                <a:gd name="T8" fmla="*/ 3 w 8"/>
                <a:gd name="T9" fmla="*/ 0 h 5"/>
                <a:gd name="T10" fmla="*/ 1 w 8"/>
                <a:gd name="T11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5">
                  <a:moveTo>
                    <a:pt x="1" y="2"/>
                  </a:moveTo>
                  <a:cubicBezTo>
                    <a:pt x="0" y="3"/>
                    <a:pt x="0" y="5"/>
                    <a:pt x="2" y="5"/>
                  </a:cubicBezTo>
                  <a:cubicBezTo>
                    <a:pt x="3" y="5"/>
                    <a:pt x="4" y="1"/>
                    <a:pt x="6" y="2"/>
                  </a:cubicBezTo>
                  <a:cubicBezTo>
                    <a:pt x="7" y="3"/>
                    <a:pt x="8" y="3"/>
                    <a:pt x="8" y="3"/>
                  </a:cubicBezTo>
                  <a:cubicBezTo>
                    <a:pt x="7" y="2"/>
                    <a:pt x="4" y="1"/>
                    <a:pt x="3" y="0"/>
                  </a:cubicBezTo>
                  <a:cubicBezTo>
                    <a:pt x="3" y="0"/>
                    <a:pt x="1" y="2"/>
                    <a:pt x="1" y="2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4" name="Freeform 36"/>
            <p:cNvSpPr/>
            <p:nvPr/>
          </p:nvSpPr>
          <p:spPr bwMode="auto">
            <a:xfrm>
              <a:off x="1867493" y="2585559"/>
              <a:ext cx="18389" cy="12260"/>
            </a:xfrm>
            <a:custGeom>
              <a:avLst/>
              <a:gdLst>
                <a:gd name="T0" fmla="*/ 0 w 3"/>
                <a:gd name="T1" fmla="*/ 2 h 2"/>
                <a:gd name="T2" fmla="*/ 3 w 3"/>
                <a:gd name="T3" fmla="*/ 2 h 2"/>
                <a:gd name="T4" fmla="*/ 2 w 3"/>
                <a:gd name="T5" fmla="*/ 0 h 2"/>
                <a:gd name="T6" fmla="*/ 0 w 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0" y="2"/>
                  </a:moveTo>
                  <a:cubicBezTo>
                    <a:pt x="0" y="2"/>
                    <a:pt x="3" y="2"/>
                    <a:pt x="3" y="2"/>
                  </a:cubicBezTo>
                  <a:cubicBezTo>
                    <a:pt x="3" y="1"/>
                    <a:pt x="3" y="0"/>
                    <a:pt x="2" y="0"/>
                  </a:cubicBezTo>
                  <a:cubicBezTo>
                    <a:pt x="2" y="0"/>
                    <a:pt x="0" y="1"/>
                    <a:pt x="0" y="2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5" name="Freeform 37"/>
            <p:cNvSpPr/>
            <p:nvPr/>
          </p:nvSpPr>
          <p:spPr bwMode="auto">
            <a:xfrm>
              <a:off x="1731616" y="2542650"/>
              <a:ext cx="123617" cy="55168"/>
            </a:xfrm>
            <a:custGeom>
              <a:avLst/>
              <a:gdLst>
                <a:gd name="T0" fmla="*/ 12 w 20"/>
                <a:gd name="T1" fmla="*/ 5 h 9"/>
                <a:gd name="T2" fmla="*/ 13 w 20"/>
                <a:gd name="T3" fmla="*/ 7 h 9"/>
                <a:gd name="T4" fmla="*/ 16 w 20"/>
                <a:gd name="T5" fmla="*/ 9 h 9"/>
                <a:gd name="T6" fmla="*/ 19 w 20"/>
                <a:gd name="T7" fmla="*/ 8 h 9"/>
                <a:gd name="T8" fmla="*/ 17 w 20"/>
                <a:gd name="T9" fmla="*/ 5 h 9"/>
                <a:gd name="T10" fmla="*/ 13 w 20"/>
                <a:gd name="T11" fmla="*/ 3 h 9"/>
                <a:gd name="T12" fmla="*/ 10 w 20"/>
                <a:gd name="T13" fmla="*/ 1 h 9"/>
                <a:gd name="T14" fmla="*/ 4 w 20"/>
                <a:gd name="T15" fmla="*/ 0 h 9"/>
                <a:gd name="T16" fmla="*/ 0 w 20"/>
                <a:gd name="T17" fmla="*/ 2 h 9"/>
                <a:gd name="T18" fmla="*/ 3 w 20"/>
                <a:gd name="T19" fmla="*/ 3 h 9"/>
                <a:gd name="T20" fmla="*/ 8 w 20"/>
                <a:gd name="T21" fmla="*/ 4 h 9"/>
                <a:gd name="T22" fmla="*/ 12 w 20"/>
                <a:gd name="T23" fmla="*/ 5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9">
                  <a:moveTo>
                    <a:pt x="12" y="5"/>
                  </a:moveTo>
                  <a:cubicBezTo>
                    <a:pt x="13" y="5"/>
                    <a:pt x="12" y="7"/>
                    <a:pt x="13" y="7"/>
                  </a:cubicBezTo>
                  <a:cubicBezTo>
                    <a:pt x="13" y="8"/>
                    <a:pt x="16" y="8"/>
                    <a:pt x="16" y="9"/>
                  </a:cubicBezTo>
                  <a:cubicBezTo>
                    <a:pt x="17" y="9"/>
                    <a:pt x="18" y="8"/>
                    <a:pt x="19" y="8"/>
                  </a:cubicBezTo>
                  <a:cubicBezTo>
                    <a:pt x="20" y="8"/>
                    <a:pt x="19" y="5"/>
                    <a:pt x="17" y="5"/>
                  </a:cubicBezTo>
                  <a:cubicBezTo>
                    <a:pt x="15" y="5"/>
                    <a:pt x="14" y="3"/>
                    <a:pt x="13" y="3"/>
                  </a:cubicBezTo>
                  <a:cubicBezTo>
                    <a:pt x="13" y="3"/>
                    <a:pt x="11" y="1"/>
                    <a:pt x="10" y="1"/>
                  </a:cubicBezTo>
                  <a:cubicBezTo>
                    <a:pt x="10" y="0"/>
                    <a:pt x="5" y="0"/>
                    <a:pt x="4" y="0"/>
                  </a:cubicBezTo>
                  <a:cubicBezTo>
                    <a:pt x="2" y="0"/>
                    <a:pt x="0" y="2"/>
                    <a:pt x="0" y="2"/>
                  </a:cubicBezTo>
                  <a:cubicBezTo>
                    <a:pt x="0" y="3"/>
                    <a:pt x="2" y="3"/>
                    <a:pt x="3" y="3"/>
                  </a:cubicBezTo>
                  <a:cubicBezTo>
                    <a:pt x="4" y="2"/>
                    <a:pt x="8" y="3"/>
                    <a:pt x="8" y="4"/>
                  </a:cubicBezTo>
                  <a:cubicBezTo>
                    <a:pt x="9" y="5"/>
                    <a:pt x="11" y="5"/>
                    <a:pt x="12" y="5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6" name="Freeform 38"/>
            <p:cNvSpPr/>
            <p:nvPr/>
          </p:nvSpPr>
          <p:spPr bwMode="auto">
            <a:xfrm>
              <a:off x="1774525" y="2591688"/>
              <a:ext cx="18389" cy="6130"/>
            </a:xfrm>
            <a:custGeom>
              <a:avLst/>
              <a:gdLst>
                <a:gd name="T0" fmla="*/ 0 w 3"/>
                <a:gd name="T1" fmla="*/ 1 h 1"/>
                <a:gd name="T2" fmla="*/ 3 w 3"/>
                <a:gd name="T3" fmla="*/ 1 h 1"/>
                <a:gd name="T4" fmla="*/ 3 w 3"/>
                <a:gd name="T5" fmla="*/ 0 h 1"/>
                <a:gd name="T6" fmla="*/ 0 w 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0" y="1"/>
                    <a:pt x="2" y="1"/>
                    <a:pt x="3" y="1"/>
                  </a:cubicBezTo>
                  <a:cubicBezTo>
                    <a:pt x="3" y="1"/>
                    <a:pt x="3" y="1"/>
                    <a:pt x="3" y="0"/>
                  </a:cubicBezTo>
                  <a:cubicBezTo>
                    <a:pt x="2" y="0"/>
                    <a:pt x="0" y="0"/>
                    <a:pt x="0" y="1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7" name="Freeform 39"/>
            <p:cNvSpPr/>
            <p:nvPr/>
          </p:nvSpPr>
          <p:spPr bwMode="auto">
            <a:xfrm>
              <a:off x="1774525" y="2524261"/>
              <a:ext cx="12260" cy="12260"/>
            </a:xfrm>
            <a:custGeom>
              <a:avLst/>
              <a:gdLst>
                <a:gd name="T0" fmla="*/ 2 w 2"/>
                <a:gd name="T1" fmla="*/ 0 h 2"/>
                <a:gd name="T2" fmla="*/ 0 w 2"/>
                <a:gd name="T3" fmla="*/ 1 h 2"/>
                <a:gd name="T4" fmla="*/ 1 w 2"/>
                <a:gd name="T5" fmla="*/ 2 h 2"/>
                <a:gd name="T6" fmla="*/ 2 w 2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cubicBezTo>
                    <a:pt x="1" y="0"/>
                    <a:pt x="0" y="0"/>
                    <a:pt x="0" y="1"/>
                  </a:cubicBezTo>
                  <a:cubicBezTo>
                    <a:pt x="0" y="1"/>
                    <a:pt x="1" y="2"/>
                    <a:pt x="1" y="2"/>
                  </a:cubicBezTo>
                  <a:cubicBezTo>
                    <a:pt x="2" y="2"/>
                    <a:pt x="2" y="0"/>
                    <a:pt x="2" y="0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8" name="Freeform 40"/>
            <p:cNvSpPr/>
            <p:nvPr/>
          </p:nvSpPr>
          <p:spPr bwMode="auto">
            <a:xfrm>
              <a:off x="1799044" y="2518131"/>
              <a:ext cx="18389" cy="18389"/>
            </a:xfrm>
            <a:custGeom>
              <a:avLst/>
              <a:gdLst>
                <a:gd name="T0" fmla="*/ 3 w 3"/>
                <a:gd name="T1" fmla="*/ 1 h 3"/>
                <a:gd name="T2" fmla="*/ 1 w 3"/>
                <a:gd name="T3" fmla="*/ 0 h 3"/>
                <a:gd name="T4" fmla="*/ 1 w 3"/>
                <a:gd name="T5" fmla="*/ 2 h 3"/>
                <a:gd name="T6" fmla="*/ 3 w 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3" y="1"/>
                  </a:moveTo>
                  <a:cubicBezTo>
                    <a:pt x="2" y="1"/>
                    <a:pt x="1" y="0"/>
                    <a:pt x="1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1" y="3"/>
                    <a:pt x="3" y="2"/>
                    <a:pt x="3" y="1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59" name="Freeform 41"/>
            <p:cNvSpPr/>
            <p:nvPr/>
          </p:nvSpPr>
          <p:spPr bwMode="auto">
            <a:xfrm>
              <a:off x="1817433" y="2536520"/>
              <a:ext cx="25540" cy="24519"/>
            </a:xfrm>
            <a:custGeom>
              <a:avLst/>
              <a:gdLst>
                <a:gd name="T0" fmla="*/ 3 w 4"/>
                <a:gd name="T1" fmla="*/ 4 h 4"/>
                <a:gd name="T2" fmla="*/ 4 w 4"/>
                <a:gd name="T3" fmla="*/ 2 h 4"/>
                <a:gd name="T4" fmla="*/ 1 w 4"/>
                <a:gd name="T5" fmla="*/ 0 h 4"/>
                <a:gd name="T6" fmla="*/ 0 w 4"/>
                <a:gd name="T7" fmla="*/ 2 h 4"/>
                <a:gd name="T8" fmla="*/ 1 w 4"/>
                <a:gd name="T9" fmla="*/ 3 h 4"/>
                <a:gd name="T10" fmla="*/ 3 w 4"/>
                <a:gd name="T11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4">
                  <a:moveTo>
                    <a:pt x="3" y="4"/>
                  </a:moveTo>
                  <a:cubicBezTo>
                    <a:pt x="4" y="3"/>
                    <a:pt x="4" y="2"/>
                    <a:pt x="4" y="2"/>
                  </a:cubicBezTo>
                  <a:cubicBezTo>
                    <a:pt x="3" y="2"/>
                    <a:pt x="2" y="0"/>
                    <a:pt x="1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2"/>
                    <a:pt x="1" y="3"/>
                    <a:pt x="1" y="3"/>
                  </a:cubicBezTo>
                  <a:cubicBezTo>
                    <a:pt x="1" y="2"/>
                    <a:pt x="2" y="4"/>
                    <a:pt x="3" y="4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0" name="Freeform 42"/>
            <p:cNvSpPr/>
            <p:nvPr/>
          </p:nvSpPr>
          <p:spPr bwMode="auto">
            <a:xfrm>
              <a:off x="3423433" y="2782733"/>
              <a:ext cx="43930" cy="30649"/>
            </a:xfrm>
            <a:custGeom>
              <a:avLst/>
              <a:gdLst>
                <a:gd name="T0" fmla="*/ 5 w 7"/>
                <a:gd name="T1" fmla="*/ 1 h 5"/>
                <a:gd name="T2" fmla="*/ 2 w 7"/>
                <a:gd name="T3" fmla="*/ 1 h 5"/>
                <a:gd name="T4" fmla="*/ 1 w 7"/>
                <a:gd name="T5" fmla="*/ 2 h 5"/>
                <a:gd name="T6" fmla="*/ 1 w 7"/>
                <a:gd name="T7" fmla="*/ 3 h 5"/>
                <a:gd name="T8" fmla="*/ 6 w 7"/>
                <a:gd name="T9" fmla="*/ 5 h 5"/>
                <a:gd name="T10" fmla="*/ 7 w 7"/>
                <a:gd name="T11" fmla="*/ 0 h 5"/>
                <a:gd name="T12" fmla="*/ 5 w 7"/>
                <a:gd name="T13" fmla="*/ 1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" h="5">
                  <a:moveTo>
                    <a:pt x="5" y="1"/>
                  </a:moveTo>
                  <a:cubicBezTo>
                    <a:pt x="5" y="1"/>
                    <a:pt x="2" y="1"/>
                    <a:pt x="2" y="1"/>
                  </a:cubicBezTo>
                  <a:cubicBezTo>
                    <a:pt x="2" y="0"/>
                    <a:pt x="1" y="2"/>
                    <a:pt x="1" y="2"/>
                  </a:cubicBezTo>
                  <a:cubicBezTo>
                    <a:pt x="0" y="2"/>
                    <a:pt x="1" y="3"/>
                    <a:pt x="1" y="3"/>
                  </a:cubicBezTo>
                  <a:cubicBezTo>
                    <a:pt x="2" y="3"/>
                    <a:pt x="4" y="4"/>
                    <a:pt x="6" y="5"/>
                  </a:cubicBezTo>
                  <a:cubicBezTo>
                    <a:pt x="6" y="3"/>
                    <a:pt x="7" y="1"/>
                    <a:pt x="7" y="0"/>
                  </a:cubicBezTo>
                  <a:cubicBezTo>
                    <a:pt x="6" y="0"/>
                    <a:pt x="6" y="0"/>
                    <a:pt x="5" y="1"/>
                  </a:cubicBezTo>
                  <a:close/>
                </a:path>
              </a:pathLst>
            </a:custGeom>
            <a:solidFill>
              <a:srgbClr val="CDD5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1" name="Freeform 43"/>
            <p:cNvSpPr/>
            <p:nvPr/>
          </p:nvSpPr>
          <p:spPr bwMode="auto">
            <a:xfrm>
              <a:off x="1491534" y="1903111"/>
              <a:ext cx="640560" cy="1470123"/>
            </a:xfrm>
            <a:custGeom>
              <a:avLst/>
              <a:gdLst>
                <a:gd name="T0" fmla="*/ 56 w 104"/>
                <a:gd name="T1" fmla="*/ 176 h 239"/>
                <a:gd name="T2" fmla="*/ 56 w 104"/>
                <a:gd name="T3" fmla="*/ 191 h 239"/>
                <a:gd name="T4" fmla="*/ 56 w 104"/>
                <a:gd name="T5" fmla="*/ 212 h 239"/>
                <a:gd name="T6" fmla="*/ 56 w 104"/>
                <a:gd name="T7" fmla="*/ 226 h 239"/>
                <a:gd name="T8" fmla="*/ 60 w 104"/>
                <a:gd name="T9" fmla="*/ 238 h 239"/>
                <a:gd name="T10" fmla="*/ 67 w 104"/>
                <a:gd name="T11" fmla="*/ 237 h 239"/>
                <a:gd name="T12" fmla="*/ 68 w 104"/>
                <a:gd name="T13" fmla="*/ 226 h 239"/>
                <a:gd name="T14" fmla="*/ 71 w 104"/>
                <a:gd name="T15" fmla="*/ 211 h 239"/>
                <a:gd name="T16" fmla="*/ 79 w 104"/>
                <a:gd name="T17" fmla="*/ 200 h 239"/>
                <a:gd name="T18" fmla="*/ 86 w 104"/>
                <a:gd name="T19" fmla="*/ 192 h 239"/>
                <a:gd name="T20" fmla="*/ 95 w 104"/>
                <a:gd name="T21" fmla="*/ 181 h 239"/>
                <a:gd name="T22" fmla="*/ 99 w 104"/>
                <a:gd name="T23" fmla="*/ 166 h 239"/>
                <a:gd name="T24" fmla="*/ 104 w 104"/>
                <a:gd name="T25" fmla="*/ 155 h 239"/>
                <a:gd name="T26" fmla="*/ 101 w 104"/>
                <a:gd name="T27" fmla="*/ 148 h 239"/>
                <a:gd name="T28" fmla="*/ 88 w 104"/>
                <a:gd name="T29" fmla="*/ 143 h 239"/>
                <a:gd name="T30" fmla="*/ 73 w 104"/>
                <a:gd name="T31" fmla="*/ 130 h 239"/>
                <a:gd name="T32" fmla="*/ 61 w 104"/>
                <a:gd name="T33" fmla="*/ 122 h 239"/>
                <a:gd name="T34" fmla="*/ 52 w 104"/>
                <a:gd name="T35" fmla="*/ 121 h 239"/>
                <a:gd name="T36" fmla="*/ 42 w 104"/>
                <a:gd name="T37" fmla="*/ 126 h 239"/>
                <a:gd name="T38" fmla="*/ 35 w 104"/>
                <a:gd name="T39" fmla="*/ 109 h 239"/>
                <a:gd name="T40" fmla="*/ 21 w 104"/>
                <a:gd name="T41" fmla="*/ 104 h 239"/>
                <a:gd name="T42" fmla="*/ 35 w 104"/>
                <a:gd name="T43" fmla="*/ 94 h 239"/>
                <a:gd name="T44" fmla="*/ 46 w 104"/>
                <a:gd name="T45" fmla="*/ 96 h 239"/>
                <a:gd name="T46" fmla="*/ 52 w 104"/>
                <a:gd name="T47" fmla="*/ 82 h 239"/>
                <a:gd name="T48" fmla="*/ 59 w 104"/>
                <a:gd name="T49" fmla="*/ 72 h 239"/>
                <a:gd name="T50" fmla="*/ 68 w 104"/>
                <a:gd name="T51" fmla="*/ 66 h 239"/>
                <a:gd name="T52" fmla="*/ 71 w 104"/>
                <a:gd name="T53" fmla="*/ 58 h 239"/>
                <a:gd name="T54" fmla="*/ 77 w 104"/>
                <a:gd name="T55" fmla="*/ 58 h 239"/>
                <a:gd name="T56" fmla="*/ 82 w 104"/>
                <a:gd name="T57" fmla="*/ 62 h 239"/>
                <a:gd name="T58" fmla="*/ 81 w 104"/>
                <a:gd name="T59" fmla="*/ 49 h 239"/>
                <a:gd name="T60" fmla="*/ 75 w 104"/>
                <a:gd name="T61" fmla="*/ 40 h 239"/>
                <a:gd name="T62" fmla="*/ 68 w 104"/>
                <a:gd name="T63" fmla="*/ 35 h 239"/>
                <a:gd name="T64" fmla="*/ 59 w 104"/>
                <a:gd name="T65" fmla="*/ 28 h 239"/>
                <a:gd name="T66" fmla="*/ 53 w 104"/>
                <a:gd name="T67" fmla="*/ 41 h 239"/>
                <a:gd name="T68" fmla="*/ 49 w 104"/>
                <a:gd name="T69" fmla="*/ 45 h 239"/>
                <a:gd name="T70" fmla="*/ 40 w 104"/>
                <a:gd name="T71" fmla="*/ 40 h 239"/>
                <a:gd name="T72" fmla="*/ 41 w 104"/>
                <a:gd name="T73" fmla="*/ 30 h 239"/>
                <a:gd name="T74" fmla="*/ 53 w 104"/>
                <a:gd name="T75" fmla="*/ 19 h 239"/>
                <a:gd name="T76" fmla="*/ 56 w 104"/>
                <a:gd name="T77" fmla="*/ 11 h 239"/>
                <a:gd name="T78" fmla="*/ 65 w 104"/>
                <a:gd name="T79" fmla="*/ 16 h 239"/>
                <a:gd name="T80" fmla="*/ 69 w 104"/>
                <a:gd name="T81" fmla="*/ 28 h 239"/>
                <a:gd name="T82" fmla="*/ 75 w 104"/>
                <a:gd name="T83" fmla="*/ 21 h 239"/>
                <a:gd name="T84" fmla="*/ 77 w 104"/>
                <a:gd name="T85" fmla="*/ 16 h 239"/>
                <a:gd name="T86" fmla="*/ 72 w 104"/>
                <a:gd name="T87" fmla="*/ 8 h 239"/>
                <a:gd name="T88" fmla="*/ 60 w 104"/>
                <a:gd name="T89" fmla="*/ 3 h 239"/>
                <a:gd name="T90" fmla="*/ 48 w 104"/>
                <a:gd name="T91" fmla="*/ 6 h 239"/>
                <a:gd name="T92" fmla="*/ 48 w 104"/>
                <a:gd name="T93" fmla="*/ 13 h 239"/>
                <a:gd name="T94" fmla="*/ 40 w 104"/>
                <a:gd name="T95" fmla="*/ 9 h 239"/>
                <a:gd name="T96" fmla="*/ 37 w 104"/>
                <a:gd name="T97" fmla="*/ 13 h 239"/>
                <a:gd name="T98" fmla="*/ 30 w 104"/>
                <a:gd name="T99" fmla="*/ 21 h 239"/>
                <a:gd name="T100" fmla="*/ 23 w 104"/>
                <a:gd name="T101" fmla="*/ 32 h 239"/>
                <a:gd name="T102" fmla="*/ 18 w 104"/>
                <a:gd name="T103" fmla="*/ 41 h 239"/>
                <a:gd name="T104" fmla="*/ 12 w 104"/>
                <a:gd name="T105" fmla="*/ 52 h 239"/>
                <a:gd name="T106" fmla="*/ 8 w 104"/>
                <a:gd name="T107" fmla="*/ 63 h 239"/>
                <a:gd name="T108" fmla="*/ 3 w 104"/>
                <a:gd name="T109" fmla="*/ 80 h 239"/>
                <a:gd name="T110" fmla="*/ 2 w 104"/>
                <a:gd name="T111" fmla="*/ 100 h 239"/>
                <a:gd name="T112" fmla="*/ 6 w 104"/>
                <a:gd name="T113" fmla="*/ 99 h 239"/>
                <a:gd name="T114" fmla="*/ 22 w 104"/>
                <a:gd name="T115" fmla="*/ 116 h 239"/>
                <a:gd name="T116" fmla="*/ 35 w 104"/>
                <a:gd name="T117" fmla="*/ 124 h 239"/>
                <a:gd name="T118" fmla="*/ 44 w 104"/>
                <a:gd name="T119" fmla="*/ 129 h 239"/>
                <a:gd name="T120" fmla="*/ 44 w 104"/>
                <a:gd name="T121" fmla="*/ 141 h 239"/>
                <a:gd name="T122" fmla="*/ 45 w 104"/>
                <a:gd name="T123" fmla="*/ 154 h 2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04" h="239">
                  <a:moveTo>
                    <a:pt x="49" y="165"/>
                  </a:moveTo>
                  <a:cubicBezTo>
                    <a:pt x="48" y="165"/>
                    <a:pt x="51" y="168"/>
                    <a:pt x="52" y="169"/>
                  </a:cubicBezTo>
                  <a:cubicBezTo>
                    <a:pt x="53" y="170"/>
                    <a:pt x="56" y="175"/>
                    <a:pt x="56" y="176"/>
                  </a:cubicBezTo>
                  <a:cubicBezTo>
                    <a:pt x="57" y="178"/>
                    <a:pt x="57" y="181"/>
                    <a:pt x="56" y="181"/>
                  </a:cubicBezTo>
                  <a:cubicBezTo>
                    <a:pt x="56" y="182"/>
                    <a:pt x="57" y="183"/>
                    <a:pt x="57" y="184"/>
                  </a:cubicBezTo>
                  <a:cubicBezTo>
                    <a:pt x="57" y="184"/>
                    <a:pt x="56" y="189"/>
                    <a:pt x="56" y="191"/>
                  </a:cubicBezTo>
                  <a:cubicBezTo>
                    <a:pt x="57" y="193"/>
                    <a:pt x="54" y="199"/>
                    <a:pt x="54" y="202"/>
                  </a:cubicBezTo>
                  <a:cubicBezTo>
                    <a:pt x="54" y="205"/>
                    <a:pt x="56" y="209"/>
                    <a:pt x="56" y="208"/>
                  </a:cubicBezTo>
                  <a:cubicBezTo>
                    <a:pt x="57" y="208"/>
                    <a:pt x="57" y="211"/>
                    <a:pt x="56" y="212"/>
                  </a:cubicBezTo>
                  <a:cubicBezTo>
                    <a:pt x="55" y="212"/>
                    <a:pt x="54" y="214"/>
                    <a:pt x="55" y="214"/>
                  </a:cubicBezTo>
                  <a:cubicBezTo>
                    <a:pt x="55" y="215"/>
                    <a:pt x="55" y="217"/>
                    <a:pt x="55" y="218"/>
                  </a:cubicBezTo>
                  <a:cubicBezTo>
                    <a:pt x="55" y="219"/>
                    <a:pt x="56" y="225"/>
                    <a:pt x="56" y="226"/>
                  </a:cubicBezTo>
                  <a:cubicBezTo>
                    <a:pt x="56" y="228"/>
                    <a:pt x="58" y="232"/>
                    <a:pt x="59" y="233"/>
                  </a:cubicBezTo>
                  <a:cubicBezTo>
                    <a:pt x="59" y="234"/>
                    <a:pt x="60" y="237"/>
                    <a:pt x="60" y="237"/>
                  </a:cubicBezTo>
                  <a:cubicBezTo>
                    <a:pt x="60" y="237"/>
                    <a:pt x="60" y="238"/>
                    <a:pt x="60" y="238"/>
                  </a:cubicBezTo>
                  <a:cubicBezTo>
                    <a:pt x="60" y="238"/>
                    <a:pt x="62" y="238"/>
                    <a:pt x="63" y="239"/>
                  </a:cubicBezTo>
                  <a:cubicBezTo>
                    <a:pt x="63" y="239"/>
                    <a:pt x="66" y="239"/>
                    <a:pt x="68" y="239"/>
                  </a:cubicBezTo>
                  <a:cubicBezTo>
                    <a:pt x="69" y="239"/>
                    <a:pt x="68" y="237"/>
                    <a:pt x="67" y="237"/>
                  </a:cubicBezTo>
                  <a:cubicBezTo>
                    <a:pt x="67" y="236"/>
                    <a:pt x="66" y="234"/>
                    <a:pt x="66" y="233"/>
                  </a:cubicBezTo>
                  <a:cubicBezTo>
                    <a:pt x="65" y="233"/>
                    <a:pt x="65" y="230"/>
                    <a:pt x="65" y="229"/>
                  </a:cubicBezTo>
                  <a:cubicBezTo>
                    <a:pt x="66" y="228"/>
                    <a:pt x="68" y="227"/>
                    <a:pt x="68" y="226"/>
                  </a:cubicBezTo>
                  <a:cubicBezTo>
                    <a:pt x="68" y="225"/>
                    <a:pt x="68" y="222"/>
                    <a:pt x="68" y="222"/>
                  </a:cubicBezTo>
                  <a:cubicBezTo>
                    <a:pt x="67" y="222"/>
                    <a:pt x="68" y="218"/>
                    <a:pt x="68" y="216"/>
                  </a:cubicBezTo>
                  <a:cubicBezTo>
                    <a:pt x="67" y="214"/>
                    <a:pt x="71" y="213"/>
                    <a:pt x="71" y="211"/>
                  </a:cubicBezTo>
                  <a:cubicBezTo>
                    <a:pt x="71" y="210"/>
                    <a:pt x="75" y="208"/>
                    <a:pt x="76" y="207"/>
                  </a:cubicBezTo>
                  <a:cubicBezTo>
                    <a:pt x="77" y="207"/>
                    <a:pt x="78" y="203"/>
                    <a:pt x="77" y="202"/>
                  </a:cubicBezTo>
                  <a:cubicBezTo>
                    <a:pt x="77" y="201"/>
                    <a:pt x="79" y="200"/>
                    <a:pt x="79" y="200"/>
                  </a:cubicBezTo>
                  <a:cubicBezTo>
                    <a:pt x="80" y="200"/>
                    <a:pt x="81" y="199"/>
                    <a:pt x="82" y="199"/>
                  </a:cubicBezTo>
                  <a:cubicBezTo>
                    <a:pt x="82" y="199"/>
                    <a:pt x="83" y="198"/>
                    <a:pt x="83" y="197"/>
                  </a:cubicBezTo>
                  <a:cubicBezTo>
                    <a:pt x="84" y="197"/>
                    <a:pt x="85" y="192"/>
                    <a:pt x="86" y="192"/>
                  </a:cubicBezTo>
                  <a:cubicBezTo>
                    <a:pt x="87" y="191"/>
                    <a:pt x="88" y="188"/>
                    <a:pt x="88" y="187"/>
                  </a:cubicBezTo>
                  <a:cubicBezTo>
                    <a:pt x="88" y="187"/>
                    <a:pt x="89" y="184"/>
                    <a:pt x="90" y="184"/>
                  </a:cubicBezTo>
                  <a:cubicBezTo>
                    <a:pt x="90" y="183"/>
                    <a:pt x="94" y="181"/>
                    <a:pt x="95" y="181"/>
                  </a:cubicBezTo>
                  <a:cubicBezTo>
                    <a:pt x="95" y="181"/>
                    <a:pt x="96" y="175"/>
                    <a:pt x="96" y="173"/>
                  </a:cubicBezTo>
                  <a:cubicBezTo>
                    <a:pt x="97" y="171"/>
                    <a:pt x="98" y="168"/>
                    <a:pt x="98" y="167"/>
                  </a:cubicBezTo>
                  <a:cubicBezTo>
                    <a:pt x="98" y="167"/>
                    <a:pt x="99" y="166"/>
                    <a:pt x="99" y="166"/>
                  </a:cubicBezTo>
                  <a:cubicBezTo>
                    <a:pt x="100" y="166"/>
                    <a:pt x="100" y="163"/>
                    <a:pt x="101" y="162"/>
                  </a:cubicBezTo>
                  <a:cubicBezTo>
                    <a:pt x="101" y="162"/>
                    <a:pt x="103" y="159"/>
                    <a:pt x="104" y="159"/>
                  </a:cubicBezTo>
                  <a:cubicBezTo>
                    <a:pt x="104" y="158"/>
                    <a:pt x="104" y="156"/>
                    <a:pt x="104" y="155"/>
                  </a:cubicBezTo>
                  <a:cubicBezTo>
                    <a:pt x="104" y="155"/>
                    <a:pt x="104" y="155"/>
                    <a:pt x="104" y="154"/>
                  </a:cubicBezTo>
                  <a:cubicBezTo>
                    <a:pt x="104" y="152"/>
                    <a:pt x="104" y="152"/>
                    <a:pt x="104" y="152"/>
                  </a:cubicBezTo>
                  <a:cubicBezTo>
                    <a:pt x="104" y="150"/>
                    <a:pt x="102" y="148"/>
                    <a:pt x="101" y="148"/>
                  </a:cubicBezTo>
                  <a:cubicBezTo>
                    <a:pt x="101" y="149"/>
                    <a:pt x="98" y="147"/>
                    <a:pt x="97" y="146"/>
                  </a:cubicBezTo>
                  <a:cubicBezTo>
                    <a:pt x="96" y="146"/>
                    <a:pt x="93" y="145"/>
                    <a:pt x="93" y="145"/>
                  </a:cubicBezTo>
                  <a:cubicBezTo>
                    <a:pt x="92" y="145"/>
                    <a:pt x="89" y="143"/>
                    <a:pt x="88" y="143"/>
                  </a:cubicBezTo>
                  <a:cubicBezTo>
                    <a:pt x="87" y="143"/>
                    <a:pt x="84" y="142"/>
                    <a:pt x="84" y="142"/>
                  </a:cubicBezTo>
                  <a:cubicBezTo>
                    <a:pt x="83" y="141"/>
                    <a:pt x="82" y="137"/>
                    <a:pt x="80" y="136"/>
                  </a:cubicBezTo>
                  <a:cubicBezTo>
                    <a:pt x="78" y="134"/>
                    <a:pt x="74" y="131"/>
                    <a:pt x="73" y="130"/>
                  </a:cubicBezTo>
                  <a:cubicBezTo>
                    <a:pt x="73" y="129"/>
                    <a:pt x="68" y="126"/>
                    <a:pt x="67" y="125"/>
                  </a:cubicBezTo>
                  <a:cubicBezTo>
                    <a:pt x="66" y="125"/>
                    <a:pt x="64" y="124"/>
                    <a:pt x="63" y="125"/>
                  </a:cubicBezTo>
                  <a:cubicBezTo>
                    <a:pt x="63" y="125"/>
                    <a:pt x="61" y="122"/>
                    <a:pt x="61" y="122"/>
                  </a:cubicBezTo>
                  <a:cubicBezTo>
                    <a:pt x="60" y="121"/>
                    <a:pt x="57" y="120"/>
                    <a:pt x="57" y="121"/>
                  </a:cubicBezTo>
                  <a:cubicBezTo>
                    <a:pt x="57" y="122"/>
                    <a:pt x="55" y="121"/>
                    <a:pt x="55" y="121"/>
                  </a:cubicBezTo>
                  <a:cubicBezTo>
                    <a:pt x="54" y="120"/>
                    <a:pt x="53" y="121"/>
                    <a:pt x="52" y="121"/>
                  </a:cubicBezTo>
                  <a:cubicBezTo>
                    <a:pt x="52" y="121"/>
                    <a:pt x="49" y="125"/>
                    <a:pt x="48" y="126"/>
                  </a:cubicBezTo>
                  <a:cubicBezTo>
                    <a:pt x="47" y="126"/>
                    <a:pt x="46" y="125"/>
                    <a:pt x="45" y="125"/>
                  </a:cubicBezTo>
                  <a:cubicBezTo>
                    <a:pt x="45" y="124"/>
                    <a:pt x="42" y="125"/>
                    <a:pt x="42" y="126"/>
                  </a:cubicBezTo>
                  <a:cubicBezTo>
                    <a:pt x="41" y="126"/>
                    <a:pt x="39" y="122"/>
                    <a:pt x="40" y="120"/>
                  </a:cubicBezTo>
                  <a:cubicBezTo>
                    <a:pt x="40" y="118"/>
                    <a:pt x="38" y="115"/>
                    <a:pt x="36" y="114"/>
                  </a:cubicBezTo>
                  <a:cubicBezTo>
                    <a:pt x="35" y="114"/>
                    <a:pt x="34" y="110"/>
                    <a:pt x="35" y="109"/>
                  </a:cubicBezTo>
                  <a:cubicBezTo>
                    <a:pt x="35" y="108"/>
                    <a:pt x="32" y="107"/>
                    <a:pt x="31" y="107"/>
                  </a:cubicBezTo>
                  <a:cubicBezTo>
                    <a:pt x="30" y="106"/>
                    <a:pt x="28" y="109"/>
                    <a:pt x="28" y="109"/>
                  </a:cubicBezTo>
                  <a:cubicBezTo>
                    <a:pt x="28" y="110"/>
                    <a:pt x="20" y="108"/>
                    <a:pt x="21" y="104"/>
                  </a:cubicBezTo>
                  <a:cubicBezTo>
                    <a:pt x="22" y="100"/>
                    <a:pt x="25" y="95"/>
                    <a:pt x="26" y="95"/>
                  </a:cubicBezTo>
                  <a:cubicBezTo>
                    <a:pt x="27" y="94"/>
                    <a:pt x="32" y="94"/>
                    <a:pt x="33" y="94"/>
                  </a:cubicBezTo>
                  <a:cubicBezTo>
                    <a:pt x="34" y="95"/>
                    <a:pt x="35" y="94"/>
                    <a:pt x="35" y="94"/>
                  </a:cubicBezTo>
                  <a:cubicBezTo>
                    <a:pt x="35" y="94"/>
                    <a:pt x="39" y="94"/>
                    <a:pt x="40" y="95"/>
                  </a:cubicBezTo>
                  <a:cubicBezTo>
                    <a:pt x="41" y="95"/>
                    <a:pt x="43" y="99"/>
                    <a:pt x="44" y="100"/>
                  </a:cubicBezTo>
                  <a:cubicBezTo>
                    <a:pt x="45" y="101"/>
                    <a:pt x="45" y="97"/>
                    <a:pt x="46" y="96"/>
                  </a:cubicBezTo>
                  <a:cubicBezTo>
                    <a:pt x="46" y="96"/>
                    <a:pt x="45" y="93"/>
                    <a:pt x="45" y="93"/>
                  </a:cubicBezTo>
                  <a:cubicBezTo>
                    <a:pt x="44" y="92"/>
                    <a:pt x="47" y="87"/>
                    <a:pt x="48" y="86"/>
                  </a:cubicBezTo>
                  <a:cubicBezTo>
                    <a:pt x="50" y="85"/>
                    <a:pt x="52" y="82"/>
                    <a:pt x="52" y="82"/>
                  </a:cubicBezTo>
                  <a:cubicBezTo>
                    <a:pt x="52" y="81"/>
                    <a:pt x="53" y="81"/>
                    <a:pt x="54" y="81"/>
                  </a:cubicBezTo>
                  <a:cubicBezTo>
                    <a:pt x="54" y="80"/>
                    <a:pt x="54" y="76"/>
                    <a:pt x="54" y="75"/>
                  </a:cubicBezTo>
                  <a:cubicBezTo>
                    <a:pt x="55" y="74"/>
                    <a:pt x="58" y="72"/>
                    <a:pt x="59" y="72"/>
                  </a:cubicBezTo>
                  <a:cubicBezTo>
                    <a:pt x="60" y="72"/>
                    <a:pt x="61" y="69"/>
                    <a:pt x="61" y="68"/>
                  </a:cubicBezTo>
                  <a:cubicBezTo>
                    <a:pt x="60" y="68"/>
                    <a:pt x="63" y="65"/>
                    <a:pt x="65" y="65"/>
                  </a:cubicBezTo>
                  <a:cubicBezTo>
                    <a:pt x="67" y="64"/>
                    <a:pt x="68" y="66"/>
                    <a:pt x="68" y="66"/>
                  </a:cubicBezTo>
                  <a:cubicBezTo>
                    <a:pt x="68" y="66"/>
                    <a:pt x="70" y="65"/>
                    <a:pt x="71" y="64"/>
                  </a:cubicBezTo>
                  <a:cubicBezTo>
                    <a:pt x="72" y="63"/>
                    <a:pt x="71" y="61"/>
                    <a:pt x="70" y="61"/>
                  </a:cubicBezTo>
                  <a:cubicBezTo>
                    <a:pt x="70" y="60"/>
                    <a:pt x="70" y="58"/>
                    <a:pt x="71" y="58"/>
                  </a:cubicBezTo>
                  <a:cubicBezTo>
                    <a:pt x="72" y="57"/>
                    <a:pt x="73" y="55"/>
                    <a:pt x="72" y="55"/>
                  </a:cubicBezTo>
                  <a:cubicBezTo>
                    <a:pt x="72" y="54"/>
                    <a:pt x="76" y="55"/>
                    <a:pt x="77" y="54"/>
                  </a:cubicBezTo>
                  <a:cubicBezTo>
                    <a:pt x="79" y="53"/>
                    <a:pt x="78" y="57"/>
                    <a:pt x="77" y="58"/>
                  </a:cubicBezTo>
                  <a:cubicBezTo>
                    <a:pt x="76" y="60"/>
                    <a:pt x="77" y="61"/>
                    <a:pt x="78" y="61"/>
                  </a:cubicBezTo>
                  <a:cubicBezTo>
                    <a:pt x="79" y="60"/>
                    <a:pt x="79" y="61"/>
                    <a:pt x="80" y="62"/>
                  </a:cubicBezTo>
                  <a:cubicBezTo>
                    <a:pt x="80" y="62"/>
                    <a:pt x="81" y="61"/>
                    <a:pt x="82" y="62"/>
                  </a:cubicBezTo>
                  <a:cubicBezTo>
                    <a:pt x="83" y="62"/>
                    <a:pt x="84" y="61"/>
                    <a:pt x="84" y="60"/>
                  </a:cubicBezTo>
                  <a:cubicBezTo>
                    <a:pt x="84" y="59"/>
                    <a:pt x="81" y="57"/>
                    <a:pt x="81" y="56"/>
                  </a:cubicBezTo>
                  <a:cubicBezTo>
                    <a:pt x="81" y="56"/>
                    <a:pt x="81" y="50"/>
                    <a:pt x="81" y="49"/>
                  </a:cubicBezTo>
                  <a:cubicBezTo>
                    <a:pt x="80" y="48"/>
                    <a:pt x="79" y="46"/>
                    <a:pt x="78" y="46"/>
                  </a:cubicBezTo>
                  <a:cubicBezTo>
                    <a:pt x="78" y="47"/>
                    <a:pt x="77" y="43"/>
                    <a:pt x="76" y="43"/>
                  </a:cubicBezTo>
                  <a:cubicBezTo>
                    <a:pt x="75" y="42"/>
                    <a:pt x="75" y="40"/>
                    <a:pt x="75" y="40"/>
                  </a:cubicBezTo>
                  <a:cubicBezTo>
                    <a:pt x="75" y="39"/>
                    <a:pt x="73" y="37"/>
                    <a:pt x="72" y="35"/>
                  </a:cubicBezTo>
                  <a:cubicBezTo>
                    <a:pt x="71" y="34"/>
                    <a:pt x="70" y="34"/>
                    <a:pt x="70" y="35"/>
                  </a:cubicBezTo>
                  <a:cubicBezTo>
                    <a:pt x="70" y="35"/>
                    <a:pt x="68" y="35"/>
                    <a:pt x="68" y="35"/>
                  </a:cubicBezTo>
                  <a:cubicBezTo>
                    <a:pt x="67" y="35"/>
                    <a:pt x="66" y="32"/>
                    <a:pt x="66" y="31"/>
                  </a:cubicBezTo>
                  <a:cubicBezTo>
                    <a:pt x="66" y="30"/>
                    <a:pt x="63" y="30"/>
                    <a:pt x="62" y="29"/>
                  </a:cubicBezTo>
                  <a:cubicBezTo>
                    <a:pt x="62" y="28"/>
                    <a:pt x="59" y="29"/>
                    <a:pt x="59" y="28"/>
                  </a:cubicBezTo>
                  <a:cubicBezTo>
                    <a:pt x="59" y="27"/>
                    <a:pt x="57" y="27"/>
                    <a:pt x="56" y="27"/>
                  </a:cubicBezTo>
                  <a:cubicBezTo>
                    <a:pt x="56" y="27"/>
                    <a:pt x="56" y="35"/>
                    <a:pt x="56" y="37"/>
                  </a:cubicBezTo>
                  <a:cubicBezTo>
                    <a:pt x="55" y="40"/>
                    <a:pt x="53" y="41"/>
                    <a:pt x="53" y="41"/>
                  </a:cubicBezTo>
                  <a:cubicBezTo>
                    <a:pt x="52" y="41"/>
                    <a:pt x="53" y="43"/>
                    <a:pt x="53" y="43"/>
                  </a:cubicBezTo>
                  <a:cubicBezTo>
                    <a:pt x="53" y="43"/>
                    <a:pt x="52" y="45"/>
                    <a:pt x="51" y="47"/>
                  </a:cubicBezTo>
                  <a:cubicBezTo>
                    <a:pt x="51" y="49"/>
                    <a:pt x="50" y="47"/>
                    <a:pt x="49" y="45"/>
                  </a:cubicBezTo>
                  <a:cubicBezTo>
                    <a:pt x="49" y="44"/>
                    <a:pt x="47" y="42"/>
                    <a:pt x="47" y="42"/>
                  </a:cubicBezTo>
                  <a:cubicBezTo>
                    <a:pt x="47" y="43"/>
                    <a:pt x="46" y="42"/>
                    <a:pt x="45" y="42"/>
                  </a:cubicBezTo>
                  <a:cubicBezTo>
                    <a:pt x="45" y="42"/>
                    <a:pt x="42" y="40"/>
                    <a:pt x="40" y="40"/>
                  </a:cubicBezTo>
                  <a:cubicBezTo>
                    <a:pt x="39" y="39"/>
                    <a:pt x="38" y="35"/>
                    <a:pt x="38" y="35"/>
                  </a:cubicBezTo>
                  <a:cubicBezTo>
                    <a:pt x="37" y="34"/>
                    <a:pt x="38" y="34"/>
                    <a:pt x="37" y="33"/>
                  </a:cubicBezTo>
                  <a:cubicBezTo>
                    <a:pt x="37" y="33"/>
                    <a:pt x="40" y="30"/>
                    <a:pt x="41" y="30"/>
                  </a:cubicBezTo>
                  <a:cubicBezTo>
                    <a:pt x="41" y="29"/>
                    <a:pt x="44" y="25"/>
                    <a:pt x="45" y="24"/>
                  </a:cubicBezTo>
                  <a:cubicBezTo>
                    <a:pt x="46" y="24"/>
                    <a:pt x="47" y="22"/>
                    <a:pt x="47" y="21"/>
                  </a:cubicBezTo>
                  <a:cubicBezTo>
                    <a:pt x="47" y="21"/>
                    <a:pt x="51" y="20"/>
                    <a:pt x="53" y="19"/>
                  </a:cubicBezTo>
                  <a:cubicBezTo>
                    <a:pt x="54" y="19"/>
                    <a:pt x="55" y="15"/>
                    <a:pt x="55" y="14"/>
                  </a:cubicBezTo>
                  <a:cubicBezTo>
                    <a:pt x="55" y="13"/>
                    <a:pt x="54" y="11"/>
                    <a:pt x="54" y="11"/>
                  </a:cubicBezTo>
                  <a:cubicBezTo>
                    <a:pt x="53" y="11"/>
                    <a:pt x="56" y="10"/>
                    <a:pt x="56" y="11"/>
                  </a:cubicBezTo>
                  <a:cubicBezTo>
                    <a:pt x="57" y="11"/>
                    <a:pt x="60" y="10"/>
                    <a:pt x="61" y="11"/>
                  </a:cubicBezTo>
                  <a:cubicBezTo>
                    <a:pt x="62" y="11"/>
                    <a:pt x="63" y="12"/>
                    <a:pt x="65" y="13"/>
                  </a:cubicBezTo>
                  <a:cubicBezTo>
                    <a:pt x="65" y="13"/>
                    <a:pt x="65" y="13"/>
                    <a:pt x="65" y="16"/>
                  </a:cubicBezTo>
                  <a:cubicBezTo>
                    <a:pt x="64" y="20"/>
                    <a:pt x="64" y="20"/>
                    <a:pt x="64" y="20"/>
                  </a:cubicBezTo>
                  <a:cubicBezTo>
                    <a:pt x="60" y="22"/>
                    <a:pt x="59" y="24"/>
                    <a:pt x="61" y="24"/>
                  </a:cubicBezTo>
                  <a:cubicBezTo>
                    <a:pt x="62" y="24"/>
                    <a:pt x="68" y="27"/>
                    <a:pt x="69" y="28"/>
                  </a:cubicBezTo>
                  <a:cubicBezTo>
                    <a:pt x="71" y="29"/>
                    <a:pt x="72" y="26"/>
                    <a:pt x="72" y="25"/>
                  </a:cubicBezTo>
                  <a:cubicBezTo>
                    <a:pt x="73" y="25"/>
                    <a:pt x="73" y="22"/>
                    <a:pt x="72" y="21"/>
                  </a:cubicBezTo>
                  <a:cubicBezTo>
                    <a:pt x="72" y="21"/>
                    <a:pt x="74" y="21"/>
                    <a:pt x="75" y="21"/>
                  </a:cubicBezTo>
                  <a:cubicBezTo>
                    <a:pt x="75" y="22"/>
                    <a:pt x="76" y="21"/>
                    <a:pt x="77" y="20"/>
                  </a:cubicBezTo>
                  <a:cubicBezTo>
                    <a:pt x="77" y="20"/>
                    <a:pt x="77" y="18"/>
                    <a:pt x="78" y="17"/>
                  </a:cubicBezTo>
                  <a:cubicBezTo>
                    <a:pt x="78" y="17"/>
                    <a:pt x="77" y="16"/>
                    <a:pt x="77" y="16"/>
                  </a:cubicBezTo>
                  <a:cubicBezTo>
                    <a:pt x="76" y="15"/>
                    <a:pt x="74" y="14"/>
                    <a:pt x="73" y="14"/>
                  </a:cubicBezTo>
                  <a:cubicBezTo>
                    <a:pt x="72" y="13"/>
                    <a:pt x="72" y="11"/>
                    <a:pt x="72" y="11"/>
                  </a:cubicBezTo>
                  <a:cubicBezTo>
                    <a:pt x="73" y="11"/>
                    <a:pt x="72" y="8"/>
                    <a:pt x="72" y="8"/>
                  </a:cubicBezTo>
                  <a:cubicBezTo>
                    <a:pt x="71" y="7"/>
                    <a:pt x="68" y="6"/>
                    <a:pt x="67" y="6"/>
                  </a:cubicBezTo>
                  <a:cubicBezTo>
                    <a:pt x="67" y="6"/>
                    <a:pt x="66" y="4"/>
                    <a:pt x="65" y="4"/>
                  </a:cubicBezTo>
                  <a:cubicBezTo>
                    <a:pt x="64" y="3"/>
                    <a:pt x="61" y="3"/>
                    <a:pt x="60" y="3"/>
                  </a:cubicBezTo>
                  <a:cubicBezTo>
                    <a:pt x="59" y="3"/>
                    <a:pt x="57" y="1"/>
                    <a:pt x="56" y="1"/>
                  </a:cubicBezTo>
                  <a:cubicBezTo>
                    <a:pt x="54" y="2"/>
                    <a:pt x="53" y="0"/>
                    <a:pt x="52" y="0"/>
                  </a:cubicBezTo>
                  <a:cubicBezTo>
                    <a:pt x="52" y="0"/>
                    <a:pt x="48" y="4"/>
                    <a:pt x="48" y="6"/>
                  </a:cubicBezTo>
                  <a:cubicBezTo>
                    <a:pt x="48" y="9"/>
                    <a:pt x="49" y="11"/>
                    <a:pt x="50" y="11"/>
                  </a:cubicBezTo>
                  <a:cubicBezTo>
                    <a:pt x="51" y="12"/>
                    <a:pt x="50" y="14"/>
                    <a:pt x="49" y="15"/>
                  </a:cubicBezTo>
                  <a:cubicBezTo>
                    <a:pt x="49" y="15"/>
                    <a:pt x="47" y="14"/>
                    <a:pt x="48" y="13"/>
                  </a:cubicBezTo>
                  <a:cubicBezTo>
                    <a:pt x="48" y="13"/>
                    <a:pt x="46" y="10"/>
                    <a:pt x="46" y="9"/>
                  </a:cubicBezTo>
                  <a:cubicBezTo>
                    <a:pt x="45" y="8"/>
                    <a:pt x="43" y="7"/>
                    <a:pt x="42" y="7"/>
                  </a:cubicBezTo>
                  <a:cubicBezTo>
                    <a:pt x="41" y="8"/>
                    <a:pt x="41" y="8"/>
                    <a:pt x="40" y="9"/>
                  </a:cubicBezTo>
                  <a:cubicBezTo>
                    <a:pt x="40" y="10"/>
                    <a:pt x="40" y="11"/>
                    <a:pt x="40" y="12"/>
                  </a:cubicBezTo>
                  <a:cubicBezTo>
                    <a:pt x="40" y="14"/>
                    <a:pt x="38" y="14"/>
                    <a:pt x="38" y="13"/>
                  </a:cubicBezTo>
                  <a:cubicBezTo>
                    <a:pt x="38" y="13"/>
                    <a:pt x="37" y="13"/>
                    <a:pt x="37" y="13"/>
                  </a:cubicBezTo>
                  <a:cubicBezTo>
                    <a:pt x="36" y="14"/>
                    <a:pt x="35" y="15"/>
                    <a:pt x="34" y="15"/>
                  </a:cubicBezTo>
                  <a:cubicBezTo>
                    <a:pt x="34" y="16"/>
                    <a:pt x="33" y="17"/>
                    <a:pt x="32" y="18"/>
                  </a:cubicBezTo>
                  <a:cubicBezTo>
                    <a:pt x="32" y="19"/>
                    <a:pt x="31" y="20"/>
                    <a:pt x="30" y="21"/>
                  </a:cubicBezTo>
                  <a:cubicBezTo>
                    <a:pt x="30" y="22"/>
                    <a:pt x="29" y="23"/>
                    <a:pt x="28" y="24"/>
                  </a:cubicBezTo>
                  <a:cubicBezTo>
                    <a:pt x="27" y="25"/>
                    <a:pt x="27" y="26"/>
                    <a:pt x="26" y="28"/>
                  </a:cubicBezTo>
                  <a:cubicBezTo>
                    <a:pt x="25" y="29"/>
                    <a:pt x="24" y="30"/>
                    <a:pt x="23" y="32"/>
                  </a:cubicBezTo>
                  <a:cubicBezTo>
                    <a:pt x="22" y="33"/>
                    <a:pt x="22" y="34"/>
                    <a:pt x="21" y="35"/>
                  </a:cubicBezTo>
                  <a:cubicBezTo>
                    <a:pt x="21" y="36"/>
                    <a:pt x="20" y="37"/>
                    <a:pt x="20" y="37"/>
                  </a:cubicBezTo>
                  <a:cubicBezTo>
                    <a:pt x="19" y="39"/>
                    <a:pt x="18" y="40"/>
                    <a:pt x="18" y="41"/>
                  </a:cubicBezTo>
                  <a:cubicBezTo>
                    <a:pt x="17" y="42"/>
                    <a:pt x="17" y="42"/>
                    <a:pt x="17" y="43"/>
                  </a:cubicBezTo>
                  <a:cubicBezTo>
                    <a:pt x="15" y="46"/>
                    <a:pt x="14" y="49"/>
                    <a:pt x="13" y="52"/>
                  </a:cubicBezTo>
                  <a:cubicBezTo>
                    <a:pt x="13" y="52"/>
                    <a:pt x="12" y="52"/>
                    <a:pt x="12" y="52"/>
                  </a:cubicBezTo>
                  <a:cubicBezTo>
                    <a:pt x="12" y="53"/>
                    <a:pt x="11" y="55"/>
                    <a:pt x="11" y="56"/>
                  </a:cubicBezTo>
                  <a:cubicBezTo>
                    <a:pt x="10" y="57"/>
                    <a:pt x="10" y="58"/>
                    <a:pt x="10" y="58"/>
                  </a:cubicBezTo>
                  <a:cubicBezTo>
                    <a:pt x="9" y="60"/>
                    <a:pt x="9" y="61"/>
                    <a:pt x="8" y="63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6" y="69"/>
                    <a:pt x="5" y="74"/>
                    <a:pt x="3" y="79"/>
                  </a:cubicBezTo>
                  <a:cubicBezTo>
                    <a:pt x="3" y="80"/>
                    <a:pt x="3" y="80"/>
                    <a:pt x="3" y="80"/>
                  </a:cubicBezTo>
                  <a:cubicBezTo>
                    <a:pt x="2" y="86"/>
                    <a:pt x="1" y="92"/>
                    <a:pt x="0" y="97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1" y="98"/>
                    <a:pt x="2" y="99"/>
                    <a:pt x="2" y="100"/>
                  </a:cubicBezTo>
                  <a:cubicBezTo>
                    <a:pt x="3" y="102"/>
                    <a:pt x="5" y="103"/>
                    <a:pt x="5" y="103"/>
                  </a:cubicBezTo>
                  <a:cubicBezTo>
                    <a:pt x="6" y="103"/>
                    <a:pt x="6" y="100"/>
                    <a:pt x="6" y="99"/>
                  </a:cubicBezTo>
                  <a:cubicBezTo>
                    <a:pt x="5" y="99"/>
                    <a:pt x="6" y="98"/>
                    <a:pt x="6" y="99"/>
                  </a:cubicBezTo>
                  <a:cubicBezTo>
                    <a:pt x="6" y="99"/>
                    <a:pt x="9" y="102"/>
                    <a:pt x="9" y="103"/>
                  </a:cubicBezTo>
                  <a:cubicBezTo>
                    <a:pt x="10" y="104"/>
                    <a:pt x="11" y="110"/>
                    <a:pt x="12" y="111"/>
                  </a:cubicBezTo>
                  <a:cubicBezTo>
                    <a:pt x="13" y="113"/>
                    <a:pt x="20" y="115"/>
                    <a:pt x="22" y="116"/>
                  </a:cubicBezTo>
                  <a:cubicBezTo>
                    <a:pt x="24" y="116"/>
                    <a:pt x="27" y="119"/>
                    <a:pt x="28" y="120"/>
                  </a:cubicBezTo>
                  <a:cubicBezTo>
                    <a:pt x="28" y="120"/>
                    <a:pt x="31" y="121"/>
                    <a:pt x="32" y="121"/>
                  </a:cubicBezTo>
                  <a:cubicBezTo>
                    <a:pt x="32" y="121"/>
                    <a:pt x="34" y="123"/>
                    <a:pt x="35" y="124"/>
                  </a:cubicBezTo>
                  <a:cubicBezTo>
                    <a:pt x="35" y="124"/>
                    <a:pt x="36" y="126"/>
                    <a:pt x="36" y="126"/>
                  </a:cubicBezTo>
                  <a:cubicBezTo>
                    <a:pt x="36" y="126"/>
                    <a:pt x="40" y="128"/>
                    <a:pt x="41" y="129"/>
                  </a:cubicBezTo>
                  <a:cubicBezTo>
                    <a:pt x="42" y="130"/>
                    <a:pt x="43" y="130"/>
                    <a:pt x="44" y="129"/>
                  </a:cubicBezTo>
                  <a:cubicBezTo>
                    <a:pt x="44" y="129"/>
                    <a:pt x="45" y="131"/>
                    <a:pt x="45" y="132"/>
                  </a:cubicBezTo>
                  <a:cubicBezTo>
                    <a:pt x="46" y="133"/>
                    <a:pt x="46" y="135"/>
                    <a:pt x="45" y="136"/>
                  </a:cubicBezTo>
                  <a:cubicBezTo>
                    <a:pt x="45" y="136"/>
                    <a:pt x="44" y="140"/>
                    <a:pt x="44" y="141"/>
                  </a:cubicBezTo>
                  <a:cubicBezTo>
                    <a:pt x="43" y="142"/>
                    <a:pt x="42" y="147"/>
                    <a:pt x="42" y="149"/>
                  </a:cubicBezTo>
                  <a:cubicBezTo>
                    <a:pt x="42" y="150"/>
                    <a:pt x="44" y="152"/>
                    <a:pt x="45" y="153"/>
                  </a:cubicBezTo>
                  <a:cubicBezTo>
                    <a:pt x="46" y="153"/>
                    <a:pt x="45" y="154"/>
                    <a:pt x="45" y="154"/>
                  </a:cubicBezTo>
                  <a:cubicBezTo>
                    <a:pt x="44" y="154"/>
                    <a:pt x="44" y="160"/>
                    <a:pt x="46" y="161"/>
                  </a:cubicBezTo>
                  <a:cubicBezTo>
                    <a:pt x="48" y="162"/>
                    <a:pt x="49" y="164"/>
                    <a:pt x="49" y="165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2" name="Line 44"/>
            <p:cNvSpPr>
              <a:spLocks noChangeShapeType="1"/>
            </p:cNvSpPr>
            <p:nvPr/>
          </p:nvSpPr>
          <p:spPr bwMode="auto">
            <a:xfrm flipH="1">
              <a:off x="1910402" y="2308698"/>
              <a:ext cx="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3" name="Line 45"/>
            <p:cNvSpPr>
              <a:spLocks noChangeShapeType="1"/>
            </p:cNvSpPr>
            <p:nvPr/>
          </p:nvSpPr>
          <p:spPr bwMode="auto">
            <a:xfrm flipH="1">
              <a:off x="1910402" y="2308698"/>
              <a:ext cx="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4" name="Freeform 46"/>
            <p:cNvSpPr/>
            <p:nvPr/>
          </p:nvSpPr>
          <p:spPr bwMode="auto">
            <a:xfrm>
              <a:off x="1799044" y="1748845"/>
              <a:ext cx="209433" cy="142007"/>
            </a:xfrm>
            <a:custGeom>
              <a:avLst/>
              <a:gdLst>
                <a:gd name="T0" fmla="*/ 7 w 34"/>
                <a:gd name="T1" fmla="*/ 23 h 23"/>
                <a:gd name="T2" fmla="*/ 12 w 34"/>
                <a:gd name="T3" fmla="*/ 21 h 23"/>
                <a:gd name="T4" fmla="*/ 12 w 34"/>
                <a:gd name="T5" fmla="*/ 19 h 23"/>
                <a:gd name="T6" fmla="*/ 13 w 34"/>
                <a:gd name="T7" fmla="*/ 19 h 23"/>
                <a:gd name="T8" fmla="*/ 15 w 34"/>
                <a:gd name="T9" fmla="*/ 14 h 23"/>
                <a:gd name="T10" fmla="*/ 22 w 34"/>
                <a:gd name="T11" fmla="*/ 11 h 23"/>
                <a:gd name="T12" fmla="*/ 26 w 34"/>
                <a:gd name="T13" fmla="*/ 8 h 23"/>
                <a:gd name="T14" fmla="*/ 28 w 34"/>
                <a:gd name="T15" fmla="*/ 5 h 23"/>
                <a:gd name="T16" fmla="*/ 32 w 34"/>
                <a:gd name="T17" fmla="*/ 2 h 23"/>
                <a:gd name="T18" fmla="*/ 34 w 34"/>
                <a:gd name="T19" fmla="*/ 0 h 23"/>
                <a:gd name="T20" fmla="*/ 20 w 34"/>
                <a:gd name="T21" fmla="*/ 7 h 23"/>
                <a:gd name="T22" fmla="*/ 20 w 34"/>
                <a:gd name="T23" fmla="*/ 7 h 23"/>
                <a:gd name="T24" fmla="*/ 15 w 34"/>
                <a:gd name="T25" fmla="*/ 11 h 23"/>
                <a:gd name="T26" fmla="*/ 11 w 34"/>
                <a:gd name="T27" fmla="*/ 14 h 23"/>
                <a:gd name="T28" fmla="*/ 10 w 34"/>
                <a:gd name="T29" fmla="*/ 15 h 23"/>
                <a:gd name="T30" fmla="*/ 6 w 34"/>
                <a:gd name="T31" fmla="*/ 19 h 23"/>
                <a:gd name="T32" fmla="*/ 5 w 34"/>
                <a:gd name="T33" fmla="*/ 19 h 23"/>
                <a:gd name="T34" fmla="*/ 0 w 34"/>
                <a:gd name="T35" fmla="*/ 23 h 23"/>
                <a:gd name="T36" fmla="*/ 7 w 34"/>
                <a:gd name="T37" fmla="*/ 2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34" h="23">
                  <a:moveTo>
                    <a:pt x="7" y="23"/>
                  </a:moveTo>
                  <a:cubicBezTo>
                    <a:pt x="9" y="22"/>
                    <a:pt x="12" y="22"/>
                    <a:pt x="12" y="21"/>
                  </a:cubicBezTo>
                  <a:cubicBezTo>
                    <a:pt x="12" y="21"/>
                    <a:pt x="12" y="19"/>
                    <a:pt x="12" y="19"/>
                  </a:cubicBezTo>
                  <a:cubicBezTo>
                    <a:pt x="12" y="19"/>
                    <a:pt x="12" y="19"/>
                    <a:pt x="13" y="19"/>
                  </a:cubicBezTo>
                  <a:cubicBezTo>
                    <a:pt x="13" y="19"/>
                    <a:pt x="15" y="15"/>
                    <a:pt x="15" y="14"/>
                  </a:cubicBezTo>
                  <a:cubicBezTo>
                    <a:pt x="16" y="13"/>
                    <a:pt x="21" y="12"/>
                    <a:pt x="22" y="11"/>
                  </a:cubicBezTo>
                  <a:cubicBezTo>
                    <a:pt x="23" y="10"/>
                    <a:pt x="25" y="8"/>
                    <a:pt x="26" y="8"/>
                  </a:cubicBezTo>
                  <a:cubicBezTo>
                    <a:pt x="27" y="8"/>
                    <a:pt x="28" y="6"/>
                    <a:pt x="28" y="5"/>
                  </a:cubicBezTo>
                  <a:cubicBezTo>
                    <a:pt x="28" y="5"/>
                    <a:pt x="31" y="3"/>
                    <a:pt x="32" y="2"/>
                  </a:cubicBezTo>
                  <a:cubicBezTo>
                    <a:pt x="33" y="2"/>
                    <a:pt x="34" y="0"/>
                    <a:pt x="34" y="0"/>
                  </a:cubicBezTo>
                  <a:cubicBezTo>
                    <a:pt x="33" y="0"/>
                    <a:pt x="26" y="4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18" y="9"/>
                    <a:pt x="17" y="10"/>
                    <a:pt x="15" y="11"/>
                  </a:cubicBezTo>
                  <a:cubicBezTo>
                    <a:pt x="14" y="12"/>
                    <a:pt x="13" y="13"/>
                    <a:pt x="11" y="14"/>
                  </a:cubicBezTo>
                  <a:cubicBezTo>
                    <a:pt x="11" y="14"/>
                    <a:pt x="10" y="15"/>
                    <a:pt x="10" y="15"/>
                  </a:cubicBezTo>
                  <a:cubicBezTo>
                    <a:pt x="8" y="16"/>
                    <a:pt x="7" y="17"/>
                    <a:pt x="6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3" y="21"/>
                    <a:pt x="2" y="22"/>
                    <a:pt x="0" y="23"/>
                  </a:cubicBezTo>
                  <a:cubicBezTo>
                    <a:pt x="2" y="23"/>
                    <a:pt x="5" y="23"/>
                    <a:pt x="7" y="23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5" name="Freeform 47"/>
            <p:cNvSpPr/>
            <p:nvPr/>
          </p:nvSpPr>
          <p:spPr bwMode="auto">
            <a:xfrm>
              <a:off x="2279209" y="1976668"/>
              <a:ext cx="203304" cy="423976"/>
            </a:xfrm>
            <a:custGeom>
              <a:avLst/>
              <a:gdLst>
                <a:gd name="T0" fmla="*/ 31 w 33"/>
                <a:gd name="T1" fmla="*/ 65 h 69"/>
                <a:gd name="T2" fmla="*/ 31 w 33"/>
                <a:gd name="T3" fmla="*/ 67 h 69"/>
                <a:gd name="T4" fmla="*/ 33 w 33"/>
                <a:gd name="T5" fmla="*/ 65 h 69"/>
                <a:gd name="T6" fmla="*/ 33 w 33"/>
                <a:gd name="T7" fmla="*/ 56 h 69"/>
                <a:gd name="T8" fmla="*/ 33 w 33"/>
                <a:gd name="T9" fmla="*/ 56 h 69"/>
                <a:gd name="T10" fmla="*/ 33 w 33"/>
                <a:gd name="T11" fmla="*/ 55 h 69"/>
                <a:gd name="T12" fmla="*/ 33 w 33"/>
                <a:gd name="T13" fmla="*/ 0 h 69"/>
                <a:gd name="T14" fmla="*/ 31 w 33"/>
                <a:gd name="T15" fmla="*/ 2 h 69"/>
                <a:gd name="T16" fmla="*/ 27 w 33"/>
                <a:gd name="T17" fmla="*/ 9 h 69"/>
                <a:gd name="T18" fmla="*/ 24 w 33"/>
                <a:gd name="T19" fmla="*/ 10 h 69"/>
                <a:gd name="T20" fmla="*/ 23 w 33"/>
                <a:gd name="T21" fmla="*/ 12 h 69"/>
                <a:gd name="T22" fmla="*/ 19 w 33"/>
                <a:gd name="T23" fmla="*/ 16 h 69"/>
                <a:gd name="T24" fmla="*/ 20 w 33"/>
                <a:gd name="T25" fmla="*/ 23 h 69"/>
                <a:gd name="T26" fmla="*/ 22 w 33"/>
                <a:gd name="T27" fmla="*/ 27 h 69"/>
                <a:gd name="T28" fmla="*/ 22 w 33"/>
                <a:gd name="T29" fmla="*/ 31 h 69"/>
                <a:gd name="T30" fmla="*/ 23 w 33"/>
                <a:gd name="T31" fmla="*/ 33 h 69"/>
                <a:gd name="T32" fmla="*/ 19 w 33"/>
                <a:gd name="T33" fmla="*/ 34 h 69"/>
                <a:gd name="T34" fmla="*/ 17 w 33"/>
                <a:gd name="T35" fmla="*/ 37 h 69"/>
                <a:gd name="T36" fmla="*/ 13 w 33"/>
                <a:gd name="T37" fmla="*/ 39 h 69"/>
                <a:gd name="T38" fmla="*/ 14 w 33"/>
                <a:gd name="T39" fmla="*/ 37 h 69"/>
                <a:gd name="T40" fmla="*/ 14 w 33"/>
                <a:gd name="T41" fmla="*/ 34 h 69"/>
                <a:gd name="T42" fmla="*/ 12 w 33"/>
                <a:gd name="T43" fmla="*/ 28 h 69"/>
                <a:gd name="T44" fmla="*/ 10 w 33"/>
                <a:gd name="T45" fmla="*/ 25 h 69"/>
                <a:gd name="T46" fmla="*/ 10 w 33"/>
                <a:gd name="T47" fmla="*/ 23 h 69"/>
                <a:gd name="T48" fmla="*/ 7 w 33"/>
                <a:gd name="T49" fmla="*/ 23 h 69"/>
                <a:gd name="T50" fmla="*/ 6 w 33"/>
                <a:gd name="T51" fmla="*/ 29 h 69"/>
                <a:gd name="T52" fmla="*/ 7 w 33"/>
                <a:gd name="T53" fmla="*/ 32 h 69"/>
                <a:gd name="T54" fmla="*/ 7 w 33"/>
                <a:gd name="T55" fmla="*/ 35 h 69"/>
                <a:gd name="T56" fmla="*/ 6 w 33"/>
                <a:gd name="T57" fmla="*/ 39 h 69"/>
                <a:gd name="T58" fmla="*/ 5 w 33"/>
                <a:gd name="T59" fmla="*/ 42 h 69"/>
                <a:gd name="T60" fmla="*/ 10 w 33"/>
                <a:gd name="T61" fmla="*/ 42 h 69"/>
                <a:gd name="T62" fmla="*/ 12 w 33"/>
                <a:gd name="T63" fmla="*/ 42 h 69"/>
                <a:gd name="T64" fmla="*/ 9 w 33"/>
                <a:gd name="T65" fmla="*/ 44 h 69"/>
                <a:gd name="T66" fmla="*/ 6 w 33"/>
                <a:gd name="T67" fmla="*/ 47 h 69"/>
                <a:gd name="T68" fmla="*/ 7 w 33"/>
                <a:gd name="T69" fmla="*/ 48 h 69"/>
                <a:gd name="T70" fmla="*/ 10 w 33"/>
                <a:gd name="T71" fmla="*/ 52 h 69"/>
                <a:gd name="T72" fmla="*/ 10 w 33"/>
                <a:gd name="T73" fmla="*/ 55 h 69"/>
                <a:gd name="T74" fmla="*/ 4 w 33"/>
                <a:gd name="T75" fmla="*/ 55 h 69"/>
                <a:gd name="T76" fmla="*/ 0 w 33"/>
                <a:gd name="T77" fmla="*/ 60 h 69"/>
                <a:gd name="T78" fmla="*/ 0 w 33"/>
                <a:gd name="T79" fmla="*/ 66 h 69"/>
                <a:gd name="T80" fmla="*/ 5 w 33"/>
                <a:gd name="T81" fmla="*/ 68 h 69"/>
                <a:gd name="T82" fmla="*/ 9 w 33"/>
                <a:gd name="T83" fmla="*/ 68 h 69"/>
                <a:gd name="T84" fmla="*/ 13 w 33"/>
                <a:gd name="T85" fmla="*/ 63 h 69"/>
                <a:gd name="T86" fmla="*/ 17 w 33"/>
                <a:gd name="T87" fmla="*/ 58 h 69"/>
                <a:gd name="T88" fmla="*/ 22 w 33"/>
                <a:gd name="T89" fmla="*/ 56 h 69"/>
                <a:gd name="T90" fmla="*/ 23 w 33"/>
                <a:gd name="T91" fmla="*/ 61 h 69"/>
                <a:gd name="T92" fmla="*/ 27 w 33"/>
                <a:gd name="T93" fmla="*/ 61 h 69"/>
                <a:gd name="T94" fmla="*/ 27 w 33"/>
                <a:gd name="T95" fmla="*/ 59 h 69"/>
                <a:gd name="T96" fmla="*/ 31 w 33"/>
                <a:gd name="T97" fmla="*/ 62 h 69"/>
                <a:gd name="T98" fmla="*/ 31 w 33"/>
                <a:gd name="T99" fmla="*/ 65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3" h="69">
                  <a:moveTo>
                    <a:pt x="31" y="65"/>
                  </a:moveTo>
                  <a:cubicBezTo>
                    <a:pt x="30" y="65"/>
                    <a:pt x="30" y="67"/>
                    <a:pt x="31" y="67"/>
                  </a:cubicBezTo>
                  <a:cubicBezTo>
                    <a:pt x="32" y="67"/>
                    <a:pt x="32" y="66"/>
                    <a:pt x="33" y="65"/>
                  </a:cubicBezTo>
                  <a:cubicBezTo>
                    <a:pt x="33" y="56"/>
                    <a:pt x="33" y="56"/>
                    <a:pt x="33" y="56"/>
                  </a:cubicBezTo>
                  <a:cubicBezTo>
                    <a:pt x="33" y="56"/>
                    <a:pt x="33" y="56"/>
                    <a:pt x="33" y="56"/>
                  </a:cubicBezTo>
                  <a:cubicBezTo>
                    <a:pt x="32" y="55"/>
                    <a:pt x="32" y="55"/>
                    <a:pt x="33" y="55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2" y="1"/>
                    <a:pt x="31" y="2"/>
                    <a:pt x="31" y="2"/>
                  </a:cubicBezTo>
                  <a:cubicBezTo>
                    <a:pt x="30" y="3"/>
                    <a:pt x="27" y="7"/>
                    <a:pt x="27" y="9"/>
                  </a:cubicBezTo>
                  <a:cubicBezTo>
                    <a:pt x="26" y="10"/>
                    <a:pt x="25" y="10"/>
                    <a:pt x="24" y="10"/>
                  </a:cubicBezTo>
                  <a:cubicBezTo>
                    <a:pt x="24" y="10"/>
                    <a:pt x="23" y="11"/>
                    <a:pt x="23" y="12"/>
                  </a:cubicBezTo>
                  <a:cubicBezTo>
                    <a:pt x="23" y="12"/>
                    <a:pt x="20" y="14"/>
                    <a:pt x="19" y="16"/>
                  </a:cubicBezTo>
                  <a:cubicBezTo>
                    <a:pt x="19" y="18"/>
                    <a:pt x="20" y="22"/>
                    <a:pt x="20" y="23"/>
                  </a:cubicBezTo>
                  <a:cubicBezTo>
                    <a:pt x="20" y="25"/>
                    <a:pt x="21" y="27"/>
                    <a:pt x="22" y="27"/>
                  </a:cubicBezTo>
                  <a:cubicBezTo>
                    <a:pt x="23" y="27"/>
                    <a:pt x="23" y="30"/>
                    <a:pt x="22" y="31"/>
                  </a:cubicBezTo>
                  <a:cubicBezTo>
                    <a:pt x="22" y="31"/>
                    <a:pt x="23" y="32"/>
                    <a:pt x="23" y="33"/>
                  </a:cubicBezTo>
                  <a:cubicBezTo>
                    <a:pt x="23" y="33"/>
                    <a:pt x="20" y="34"/>
                    <a:pt x="19" y="34"/>
                  </a:cubicBezTo>
                  <a:cubicBezTo>
                    <a:pt x="19" y="35"/>
                    <a:pt x="17" y="36"/>
                    <a:pt x="17" y="37"/>
                  </a:cubicBezTo>
                  <a:cubicBezTo>
                    <a:pt x="17" y="38"/>
                    <a:pt x="14" y="38"/>
                    <a:pt x="13" y="39"/>
                  </a:cubicBezTo>
                  <a:cubicBezTo>
                    <a:pt x="14" y="38"/>
                    <a:pt x="14" y="38"/>
                    <a:pt x="14" y="37"/>
                  </a:cubicBezTo>
                  <a:cubicBezTo>
                    <a:pt x="15" y="36"/>
                    <a:pt x="14" y="35"/>
                    <a:pt x="14" y="34"/>
                  </a:cubicBezTo>
                  <a:cubicBezTo>
                    <a:pt x="13" y="34"/>
                    <a:pt x="13" y="29"/>
                    <a:pt x="12" y="28"/>
                  </a:cubicBezTo>
                  <a:cubicBezTo>
                    <a:pt x="12" y="27"/>
                    <a:pt x="10" y="25"/>
                    <a:pt x="10" y="25"/>
                  </a:cubicBezTo>
                  <a:cubicBezTo>
                    <a:pt x="9" y="25"/>
                    <a:pt x="10" y="24"/>
                    <a:pt x="10" y="23"/>
                  </a:cubicBezTo>
                  <a:cubicBezTo>
                    <a:pt x="10" y="22"/>
                    <a:pt x="8" y="22"/>
                    <a:pt x="7" y="23"/>
                  </a:cubicBezTo>
                  <a:cubicBezTo>
                    <a:pt x="7" y="23"/>
                    <a:pt x="6" y="28"/>
                    <a:pt x="6" y="29"/>
                  </a:cubicBezTo>
                  <a:cubicBezTo>
                    <a:pt x="6" y="30"/>
                    <a:pt x="7" y="32"/>
                    <a:pt x="7" y="32"/>
                  </a:cubicBezTo>
                  <a:cubicBezTo>
                    <a:pt x="8" y="32"/>
                    <a:pt x="8" y="35"/>
                    <a:pt x="7" y="35"/>
                  </a:cubicBezTo>
                  <a:cubicBezTo>
                    <a:pt x="6" y="35"/>
                    <a:pt x="5" y="38"/>
                    <a:pt x="6" y="39"/>
                  </a:cubicBezTo>
                  <a:cubicBezTo>
                    <a:pt x="6" y="40"/>
                    <a:pt x="5" y="41"/>
                    <a:pt x="5" y="42"/>
                  </a:cubicBezTo>
                  <a:cubicBezTo>
                    <a:pt x="4" y="42"/>
                    <a:pt x="8" y="42"/>
                    <a:pt x="10" y="42"/>
                  </a:cubicBezTo>
                  <a:cubicBezTo>
                    <a:pt x="11" y="42"/>
                    <a:pt x="13" y="42"/>
                    <a:pt x="12" y="42"/>
                  </a:cubicBezTo>
                  <a:cubicBezTo>
                    <a:pt x="12" y="43"/>
                    <a:pt x="9" y="43"/>
                    <a:pt x="9" y="44"/>
                  </a:cubicBezTo>
                  <a:cubicBezTo>
                    <a:pt x="8" y="45"/>
                    <a:pt x="6" y="46"/>
                    <a:pt x="6" y="47"/>
                  </a:cubicBezTo>
                  <a:cubicBezTo>
                    <a:pt x="5" y="47"/>
                    <a:pt x="6" y="48"/>
                    <a:pt x="7" y="48"/>
                  </a:cubicBezTo>
                  <a:cubicBezTo>
                    <a:pt x="8" y="48"/>
                    <a:pt x="9" y="51"/>
                    <a:pt x="10" y="52"/>
                  </a:cubicBezTo>
                  <a:cubicBezTo>
                    <a:pt x="10" y="53"/>
                    <a:pt x="10" y="54"/>
                    <a:pt x="10" y="55"/>
                  </a:cubicBezTo>
                  <a:cubicBezTo>
                    <a:pt x="10" y="55"/>
                    <a:pt x="5" y="54"/>
                    <a:pt x="4" y="55"/>
                  </a:cubicBezTo>
                  <a:cubicBezTo>
                    <a:pt x="2" y="55"/>
                    <a:pt x="0" y="59"/>
                    <a:pt x="0" y="60"/>
                  </a:cubicBezTo>
                  <a:cubicBezTo>
                    <a:pt x="0" y="61"/>
                    <a:pt x="0" y="65"/>
                    <a:pt x="0" y="66"/>
                  </a:cubicBezTo>
                  <a:cubicBezTo>
                    <a:pt x="1" y="67"/>
                    <a:pt x="4" y="67"/>
                    <a:pt x="5" y="68"/>
                  </a:cubicBezTo>
                  <a:cubicBezTo>
                    <a:pt x="5" y="68"/>
                    <a:pt x="9" y="68"/>
                    <a:pt x="9" y="68"/>
                  </a:cubicBezTo>
                  <a:cubicBezTo>
                    <a:pt x="10" y="69"/>
                    <a:pt x="12" y="65"/>
                    <a:pt x="13" y="63"/>
                  </a:cubicBezTo>
                  <a:cubicBezTo>
                    <a:pt x="13" y="62"/>
                    <a:pt x="16" y="59"/>
                    <a:pt x="17" y="58"/>
                  </a:cubicBezTo>
                  <a:cubicBezTo>
                    <a:pt x="18" y="56"/>
                    <a:pt x="21" y="57"/>
                    <a:pt x="22" y="56"/>
                  </a:cubicBezTo>
                  <a:cubicBezTo>
                    <a:pt x="23" y="55"/>
                    <a:pt x="23" y="59"/>
                    <a:pt x="23" y="61"/>
                  </a:cubicBezTo>
                  <a:cubicBezTo>
                    <a:pt x="24" y="62"/>
                    <a:pt x="27" y="62"/>
                    <a:pt x="27" y="61"/>
                  </a:cubicBezTo>
                  <a:cubicBezTo>
                    <a:pt x="26" y="59"/>
                    <a:pt x="27" y="58"/>
                    <a:pt x="27" y="59"/>
                  </a:cubicBezTo>
                  <a:cubicBezTo>
                    <a:pt x="27" y="59"/>
                    <a:pt x="31" y="61"/>
                    <a:pt x="31" y="62"/>
                  </a:cubicBezTo>
                  <a:cubicBezTo>
                    <a:pt x="32" y="63"/>
                    <a:pt x="32" y="65"/>
                    <a:pt x="31" y="65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6" name="Freeform 48"/>
            <p:cNvSpPr/>
            <p:nvPr/>
          </p:nvSpPr>
          <p:spPr bwMode="auto">
            <a:xfrm>
              <a:off x="2217911" y="2388385"/>
              <a:ext cx="264601" cy="695729"/>
            </a:xfrm>
            <a:custGeom>
              <a:avLst/>
              <a:gdLst>
                <a:gd name="T0" fmla="*/ 43 w 43"/>
                <a:gd name="T1" fmla="*/ 9 h 113"/>
                <a:gd name="T2" fmla="*/ 41 w 43"/>
                <a:gd name="T3" fmla="*/ 8 h 113"/>
                <a:gd name="T4" fmla="*/ 37 w 43"/>
                <a:gd name="T5" fmla="*/ 3 h 113"/>
                <a:gd name="T6" fmla="*/ 37 w 43"/>
                <a:gd name="T7" fmla="*/ 1 h 113"/>
                <a:gd name="T8" fmla="*/ 31 w 43"/>
                <a:gd name="T9" fmla="*/ 1 h 113"/>
                <a:gd name="T10" fmla="*/ 21 w 43"/>
                <a:gd name="T11" fmla="*/ 3 h 113"/>
                <a:gd name="T12" fmla="*/ 16 w 43"/>
                <a:gd name="T13" fmla="*/ 3 h 113"/>
                <a:gd name="T14" fmla="*/ 12 w 43"/>
                <a:gd name="T15" fmla="*/ 5 h 113"/>
                <a:gd name="T16" fmla="*/ 9 w 43"/>
                <a:gd name="T17" fmla="*/ 13 h 113"/>
                <a:gd name="T18" fmla="*/ 8 w 43"/>
                <a:gd name="T19" fmla="*/ 15 h 113"/>
                <a:gd name="T20" fmla="*/ 7 w 43"/>
                <a:gd name="T21" fmla="*/ 17 h 113"/>
                <a:gd name="T22" fmla="*/ 1 w 43"/>
                <a:gd name="T23" fmla="*/ 26 h 113"/>
                <a:gd name="T24" fmla="*/ 0 w 43"/>
                <a:gd name="T25" fmla="*/ 39 h 113"/>
                <a:gd name="T26" fmla="*/ 3 w 43"/>
                <a:gd name="T27" fmla="*/ 49 h 113"/>
                <a:gd name="T28" fmla="*/ 10 w 43"/>
                <a:gd name="T29" fmla="*/ 56 h 113"/>
                <a:gd name="T30" fmla="*/ 18 w 43"/>
                <a:gd name="T31" fmla="*/ 57 h 113"/>
                <a:gd name="T32" fmla="*/ 22 w 43"/>
                <a:gd name="T33" fmla="*/ 53 h 113"/>
                <a:gd name="T34" fmla="*/ 24 w 43"/>
                <a:gd name="T35" fmla="*/ 54 h 113"/>
                <a:gd name="T36" fmla="*/ 25 w 43"/>
                <a:gd name="T37" fmla="*/ 54 h 113"/>
                <a:gd name="T38" fmla="*/ 29 w 43"/>
                <a:gd name="T39" fmla="*/ 56 h 113"/>
                <a:gd name="T40" fmla="*/ 33 w 43"/>
                <a:gd name="T41" fmla="*/ 56 h 113"/>
                <a:gd name="T42" fmla="*/ 34 w 43"/>
                <a:gd name="T43" fmla="*/ 64 h 113"/>
                <a:gd name="T44" fmla="*/ 35 w 43"/>
                <a:gd name="T45" fmla="*/ 73 h 113"/>
                <a:gd name="T46" fmla="*/ 38 w 43"/>
                <a:gd name="T47" fmla="*/ 82 h 113"/>
                <a:gd name="T48" fmla="*/ 37 w 43"/>
                <a:gd name="T49" fmla="*/ 92 h 113"/>
                <a:gd name="T50" fmla="*/ 40 w 43"/>
                <a:gd name="T51" fmla="*/ 102 h 113"/>
                <a:gd name="T52" fmla="*/ 41 w 43"/>
                <a:gd name="T53" fmla="*/ 109 h 113"/>
                <a:gd name="T54" fmla="*/ 43 w 43"/>
                <a:gd name="T55" fmla="*/ 113 h 113"/>
                <a:gd name="T56" fmla="*/ 43 w 43"/>
                <a:gd name="T57" fmla="*/ 9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3" h="113">
                  <a:moveTo>
                    <a:pt x="43" y="9"/>
                  </a:moveTo>
                  <a:cubicBezTo>
                    <a:pt x="42" y="8"/>
                    <a:pt x="42" y="8"/>
                    <a:pt x="41" y="8"/>
                  </a:cubicBezTo>
                  <a:cubicBezTo>
                    <a:pt x="39" y="7"/>
                    <a:pt x="38" y="4"/>
                    <a:pt x="37" y="3"/>
                  </a:cubicBezTo>
                  <a:cubicBezTo>
                    <a:pt x="37" y="3"/>
                    <a:pt x="37" y="2"/>
                    <a:pt x="37" y="1"/>
                  </a:cubicBezTo>
                  <a:cubicBezTo>
                    <a:pt x="37" y="1"/>
                    <a:pt x="32" y="0"/>
                    <a:pt x="31" y="1"/>
                  </a:cubicBezTo>
                  <a:cubicBezTo>
                    <a:pt x="30" y="1"/>
                    <a:pt x="22" y="2"/>
                    <a:pt x="21" y="3"/>
                  </a:cubicBezTo>
                  <a:cubicBezTo>
                    <a:pt x="19" y="4"/>
                    <a:pt x="16" y="3"/>
                    <a:pt x="16" y="3"/>
                  </a:cubicBezTo>
                  <a:cubicBezTo>
                    <a:pt x="15" y="3"/>
                    <a:pt x="13" y="5"/>
                    <a:pt x="12" y="5"/>
                  </a:cubicBezTo>
                  <a:cubicBezTo>
                    <a:pt x="11" y="6"/>
                    <a:pt x="10" y="9"/>
                    <a:pt x="9" y="13"/>
                  </a:cubicBezTo>
                  <a:cubicBezTo>
                    <a:pt x="9" y="13"/>
                    <a:pt x="9" y="13"/>
                    <a:pt x="8" y="15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5" y="19"/>
                    <a:pt x="2" y="25"/>
                    <a:pt x="1" y="26"/>
                  </a:cubicBezTo>
                  <a:cubicBezTo>
                    <a:pt x="1" y="27"/>
                    <a:pt x="0" y="36"/>
                    <a:pt x="0" y="39"/>
                  </a:cubicBezTo>
                  <a:cubicBezTo>
                    <a:pt x="0" y="41"/>
                    <a:pt x="3" y="48"/>
                    <a:pt x="3" y="49"/>
                  </a:cubicBezTo>
                  <a:cubicBezTo>
                    <a:pt x="4" y="51"/>
                    <a:pt x="8" y="55"/>
                    <a:pt x="10" y="56"/>
                  </a:cubicBezTo>
                  <a:cubicBezTo>
                    <a:pt x="11" y="56"/>
                    <a:pt x="16" y="57"/>
                    <a:pt x="18" y="57"/>
                  </a:cubicBezTo>
                  <a:cubicBezTo>
                    <a:pt x="19" y="57"/>
                    <a:pt x="21" y="55"/>
                    <a:pt x="22" y="53"/>
                  </a:cubicBezTo>
                  <a:cubicBezTo>
                    <a:pt x="22" y="53"/>
                    <a:pt x="22" y="53"/>
                    <a:pt x="24" y="54"/>
                  </a:cubicBezTo>
                  <a:cubicBezTo>
                    <a:pt x="25" y="54"/>
                    <a:pt x="25" y="54"/>
                    <a:pt x="25" y="54"/>
                  </a:cubicBezTo>
                  <a:cubicBezTo>
                    <a:pt x="25" y="55"/>
                    <a:pt x="28" y="56"/>
                    <a:pt x="29" y="56"/>
                  </a:cubicBezTo>
                  <a:cubicBezTo>
                    <a:pt x="30" y="57"/>
                    <a:pt x="32" y="56"/>
                    <a:pt x="33" y="56"/>
                  </a:cubicBezTo>
                  <a:cubicBezTo>
                    <a:pt x="34" y="56"/>
                    <a:pt x="34" y="62"/>
                    <a:pt x="34" y="64"/>
                  </a:cubicBezTo>
                  <a:cubicBezTo>
                    <a:pt x="33" y="66"/>
                    <a:pt x="35" y="72"/>
                    <a:pt x="35" y="73"/>
                  </a:cubicBezTo>
                  <a:cubicBezTo>
                    <a:pt x="36" y="75"/>
                    <a:pt x="38" y="80"/>
                    <a:pt x="38" y="82"/>
                  </a:cubicBezTo>
                  <a:cubicBezTo>
                    <a:pt x="38" y="84"/>
                    <a:pt x="37" y="90"/>
                    <a:pt x="37" y="92"/>
                  </a:cubicBezTo>
                  <a:cubicBezTo>
                    <a:pt x="37" y="94"/>
                    <a:pt x="39" y="100"/>
                    <a:pt x="40" y="102"/>
                  </a:cubicBezTo>
                  <a:cubicBezTo>
                    <a:pt x="41" y="104"/>
                    <a:pt x="41" y="108"/>
                    <a:pt x="41" y="109"/>
                  </a:cubicBezTo>
                  <a:cubicBezTo>
                    <a:pt x="41" y="109"/>
                    <a:pt x="42" y="111"/>
                    <a:pt x="43" y="113"/>
                  </a:cubicBezTo>
                  <a:lnTo>
                    <a:pt x="43" y="9"/>
                  </a:ln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7" name="Freeform 49"/>
            <p:cNvSpPr/>
            <p:nvPr/>
          </p:nvSpPr>
          <p:spPr bwMode="auto">
            <a:xfrm>
              <a:off x="1971699" y="3299677"/>
              <a:ext cx="18389" cy="18389"/>
            </a:xfrm>
            <a:custGeom>
              <a:avLst/>
              <a:gdLst>
                <a:gd name="T0" fmla="*/ 0 w 3"/>
                <a:gd name="T1" fmla="*/ 3 h 3"/>
                <a:gd name="T2" fmla="*/ 2 w 3"/>
                <a:gd name="T3" fmla="*/ 3 h 3"/>
                <a:gd name="T4" fmla="*/ 0 w 3"/>
                <a:gd name="T5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0" y="3"/>
                  </a:moveTo>
                  <a:cubicBezTo>
                    <a:pt x="1" y="3"/>
                    <a:pt x="2" y="3"/>
                    <a:pt x="2" y="3"/>
                  </a:cubicBezTo>
                  <a:cubicBezTo>
                    <a:pt x="3" y="0"/>
                    <a:pt x="0" y="1"/>
                    <a:pt x="0" y="3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8" name="Freeform 50"/>
            <p:cNvSpPr/>
            <p:nvPr/>
          </p:nvSpPr>
          <p:spPr bwMode="auto">
            <a:xfrm>
              <a:off x="1922661" y="1730456"/>
              <a:ext cx="417846" cy="381068"/>
            </a:xfrm>
            <a:custGeom>
              <a:avLst/>
              <a:gdLst>
                <a:gd name="T0" fmla="*/ 53 w 68"/>
                <a:gd name="T1" fmla="*/ 36 h 62"/>
                <a:gd name="T2" fmla="*/ 56 w 68"/>
                <a:gd name="T3" fmla="*/ 35 h 62"/>
                <a:gd name="T4" fmla="*/ 56 w 68"/>
                <a:gd name="T5" fmla="*/ 34 h 62"/>
                <a:gd name="T6" fmla="*/ 56 w 68"/>
                <a:gd name="T7" fmla="*/ 32 h 62"/>
                <a:gd name="T8" fmla="*/ 59 w 68"/>
                <a:gd name="T9" fmla="*/ 26 h 62"/>
                <a:gd name="T10" fmla="*/ 61 w 68"/>
                <a:gd name="T11" fmla="*/ 21 h 62"/>
                <a:gd name="T12" fmla="*/ 60 w 68"/>
                <a:gd name="T13" fmla="*/ 18 h 62"/>
                <a:gd name="T14" fmla="*/ 61 w 68"/>
                <a:gd name="T15" fmla="*/ 17 h 62"/>
                <a:gd name="T16" fmla="*/ 61 w 68"/>
                <a:gd name="T17" fmla="*/ 13 h 62"/>
                <a:gd name="T18" fmla="*/ 64 w 68"/>
                <a:gd name="T19" fmla="*/ 11 h 62"/>
                <a:gd name="T20" fmla="*/ 67 w 68"/>
                <a:gd name="T21" fmla="*/ 10 h 62"/>
                <a:gd name="T22" fmla="*/ 68 w 68"/>
                <a:gd name="T23" fmla="*/ 7 h 62"/>
                <a:gd name="T24" fmla="*/ 64 w 68"/>
                <a:gd name="T25" fmla="*/ 6 h 62"/>
                <a:gd name="T26" fmla="*/ 59 w 68"/>
                <a:gd name="T27" fmla="*/ 6 h 62"/>
                <a:gd name="T28" fmla="*/ 60 w 68"/>
                <a:gd name="T29" fmla="*/ 3 h 62"/>
                <a:gd name="T30" fmla="*/ 59 w 68"/>
                <a:gd name="T31" fmla="*/ 1 h 62"/>
                <a:gd name="T32" fmla="*/ 52 w 68"/>
                <a:gd name="T33" fmla="*/ 0 h 62"/>
                <a:gd name="T34" fmla="*/ 49 w 68"/>
                <a:gd name="T35" fmla="*/ 0 h 62"/>
                <a:gd name="T36" fmla="*/ 42 w 68"/>
                <a:gd name="T37" fmla="*/ 1 h 62"/>
                <a:gd name="T38" fmla="*/ 33 w 68"/>
                <a:gd name="T39" fmla="*/ 1 h 62"/>
                <a:gd name="T40" fmla="*/ 31 w 68"/>
                <a:gd name="T41" fmla="*/ 5 h 62"/>
                <a:gd name="T42" fmla="*/ 24 w 68"/>
                <a:gd name="T43" fmla="*/ 5 h 62"/>
                <a:gd name="T44" fmla="*/ 11 w 68"/>
                <a:gd name="T45" fmla="*/ 9 h 62"/>
                <a:gd name="T46" fmla="*/ 8 w 68"/>
                <a:gd name="T47" fmla="*/ 13 h 62"/>
                <a:gd name="T48" fmla="*/ 5 w 68"/>
                <a:gd name="T49" fmla="*/ 16 h 62"/>
                <a:gd name="T50" fmla="*/ 0 w 68"/>
                <a:gd name="T51" fmla="*/ 17 h 62"/>
                <a:gd name="T52" fmla="*/ 1 w 68"/>
                <a:gd name="T53" fmla="*/ 19 h 62"/>
                <a:gd name="T54" fmla="*/ 3 w 68"/>
                <a:gd name="T55" fmla="*/ 19 h 62"/>
                <a:gd name="T56" fmla="*/ 7 w 68"/>
                <a:gd name="T57" fmla="*/ 20 h 62"/>
                <a:gd name="T58" fmla="*/ 4 w 68"/>
                <a:gd name="T59" fmla="*/ 21 h 62"/>
                <a:gd name="T60" fmla="*/ 4 w 68"/>
                <a:gd name="T61" fmla="*/ 24 h 62"/>
                <a:gd name="T62" fmla="*/ 8 w 68"/>
                <a:gd name="T63" fmla="*/ 24 h 62"/>
                <a:gd name="T64" fmla="*/ 13 w 68"/>
                <a:gd name="T65" fmla="*/ 25 h 62"/>
                <a:gd name="T66" fmla="*/ 16 w 68"/>
                <a:gd name="T67" fmla="*/ 29 h 62"/>
                <a:gd name="T68" fmla="*/ 16 w 68"/>
                <a:gd name="T69" fmla="*/ 33 h 62"/>
                <a:gd name="T70" fmla="*/ 19 w 68"/>
                <a:gd name="T71" fmla="*/ 35 h 62"/>
                <a:gd name="T72" fmla="*/ 19 w 68"/>
                <a:gd name="T73" fmla="*/ 36 h 62"/>
                <a:gd name="T74" fmla="*/ 19 w 68"/>
                <a:gd name="T75" fmla="*/ 39 h 62"/>
                <a:gd name="T76" fmla="*/ 19 w 68"/>
                <a:gd name="T77" fmla="*/ 42 h 62"/>
                <a:gd name="T78" fmla="*/ 18 w 68"/>
                <a:gd name="T79" fmla="*/ 45 h 62"/>
                <a:gd name="T80" fmla="*/ 21 w 68"/>
                <a:gd name="T81" fmla="*/ 55 h 62"/>
                <a:gd name="T82" fmla="*/ 23 w 68"/>
                <a:gd name="T83" fmla="*/ 60 h 62"/>
                <a:gd name="T84" fmla="*/ 27 w 68"/>
                <a:gd name="T85" fmla="*/ 62 h 62"/>
                <a:gd name="T86" fmla="*/ 29 w 68"/>
                <a:gd name="T87" fmla="*/ 61 h 62"/>
                <a:gd name="T88" fmla="*/ 31 w 68"/>
                <a:gd name="T89" fmla="*/ 57 h 62"/>
                <a:gd name="T90" fmla="*/ 34 w 68"/>
                <a:gd name="T91" fmla="*/ 49 h 62"/>
                <a:gd name="T92" fmla="*/ 38 w 68"/>
                <a:gd name="T93" fmla="*/ 49 h 62"/>
                <a:gd name="T94" fmla="*/ 41 w 68"/>
                <a:gd name="T95" fmla="*/ 46 h 62"/>
                <a:gd name="T96" fmla="*/ 46 w 68"/>
                <a:gd name="T97" fmla="*/ 43 h 62"/>
                <a:gd name="T98" fmla="*/ 50 w 68"/>
                <a:gd name="T99" fmla="*/ 38 h 62"/>
                <a:gd name="T100" fmla="*/ 49 w 68"/>
                <a:gd name="T101" fmla="*/ 37 h 62"/>
                <a:gd name="T102" fmla="*/ 48 w 68"/>
                <a:gd name="T103" fmla="*/ 35 h 62"/>
                <a:gd name="T104" fmla="*/ 53 w 68"/>
                <a:gd name="T105" fmla="*/ 36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68" h="62">
                  <a:moveTo>
                    <a:pt x="53" y="36"/>
                  </a:moveTo>
                  <a:cubicBezTo>
                    <a:pt x="54" y="37"/>
                    <a:pt x="56" y="35"/>
                    <a:pt x="56" y="35"/>
                  </a:cubicBezTo>
                  <a:cubicBezTo>
                    <a:pt x="55" y="34"/>
                    <a:pt x="55" y="34"/>
                    <a:pt x="56" y="34"/>
                  </a:cubicBezTo>
                  <a:cubicBezTo>
                    <a:pt x="56" y="35"/>
                    <a:pt x="56" y="32"/>
                    <a:pt x="56" y="32"/>
                  </a:cubicBezTo>
                  <a:cubicBezTo>
                    <a:pt x="56" y="31"/>
                    <a:pt x="59" y="29"/>
                    <a:pt x="59" y="26"/>
                  </a:cubicBezTo>
                  <a:cubicBezTo>
                    <a:pt x="58" y="23"/>
                    <a:pt x="60" y="21"/>
                    <a:pt x="61" y="21"/>
                  </a:cubicBezTo>
                  <a:cubicBezTo>
                    <a:pt x="62" y="21"/>
                    <a:pt x="61" y="18"/>
                    <a:pt x="60" y="18"/>
                  </a:cubicBezTo>
                  <a:cubicBezTo>
                    <a:pt x="59" y="17"/>
                    <a:pt x="60" y="17"/>
                    <a:pt x="61" y="17"/>
                  </a:cubicBezTo>
                  <a:cubicBezTo>
                    <a:pt x="61" y="16"/>
                    <a:pt x="62" y="14"/>
                    <a:pt x="61" y="13"/>
                  </a:cubicBezTo>
                  <a:cubicBezTo>
                    <a:pt x="61" y="13"/>
                    <a:pt x="63" y="12"/>
                    <a:pt x="64" y="11"/>
                  </a:cubicBezTo>
                  <a:cubicBezTo>
                    <a:pt x="64" y="11"/>
                    <a:pt x="66" y="10"/>
                    <a:pt x="67" y="10"/>
                  </a:cubicBezTo>
                  <a:cubicBezTo>
                    <a:pt x="68" y="9"/>
                    <a:pt x="68" y="7"/>
                    <a:pt x="68" y="7"/>
                  </a:cubicBezTo>
                  <a:cubicBezTo>
                    <a:pt x="67" y="7"/>
                    <a:pt x="64" y="7"/>
                    <a:pt x="64" y="6"/>
                  </a:cubicBezTo>
                  <a:cubicBezTo>
                    <a:pt x="63" y="6"/>
                    <a:pt x="60" y="6"/>
                    <a:pt x="59" y="6"/>
                  </a:cubicBezTo>
                  <a:cubicBezTo>
                    <a:pt x="58" y="6"/>
                    <a:pt x="58" y="3"/>
                    <a:pt x="60" y="3"/>
                  </a:cubicBezTo>
                  <a:cubicBezTo>
                    <a:pt x="61" y="3"/>
                    <a:pt x="60" y="1"/>
                    <a:pt x="59" y="1"/>
                  </a:cubicBezTo>
                  <a:cubicBezTo>
                    <a:pt x="57" y="1"/>
                    <a:pt x="53" y="0"/>
                    <a:pt x="52" y="0"/>
                  </a:cubicBezTo>
                  <a:cubicBezTo>
                    <a:pt x="51" y="1"/>
                    <a:pt x="50" y="0"/>
                    <a:pt x="49" y="0"/>
                  </a:cubicBezTo>
                  <a:cubicBezTo>
                    <a:pt x="48" y="0"/>
                    <a:pt x="44" y="1"/>
                    <a:pt x="42" y="1"/>
                  </a:cubicBezTo>
                  <a:cubicBezTo>
                    <a:pt x="39" y="1"/>
                    <a:pt x="34" y="1"/>
                    <a:pt x="33" y="1"/>
                  </a:cubicBezTo>
                  <a:cubicBezTo>
                    <a:pt x="32" y="2"/>
                    <a:pt x="31" y="4"/>
                    <a:pt x="31" y="5"/>
                  </a:cubicBezTo>
                  <a:cubicBezTo>
                    <a:pt x="31" y="5"/>
                    <a:pt x="26" y="5"/>
                    <a:pt x="24" y="5"/>
                  </a:cubicBezTo>
                  <a:cubicBezTo>
                    <a:pt x="23" y="6"/>
                    <a:pt x="14" y="7"/>
                    <a:pt x="11" y="9"/>
                  </a:cubicBezTo>
                  <a:cubicBezTo>
                    <a:pt x="9" y="10"/>
                    <a:pt x="7" y="13"/>
                    <a:pt x="8" y="13"/>
                  </a:cubicBezTo>
                  <a:cubicBezTo>
                    <a:pt x="9" y="13"/>
                    <a:pt x="7" y="15"/>
                    <a:pt x="5" y="16"/>
                  </a:cubicBezTo>
                  <a:cubicBezTo>
                    <a:pt x="4" y="16"/>
                    <a:pt x="1" y="16"/>
                    <a:pt x="0" y="17"/>
                  </a:cubicBezTo>
                  <a:cubicBezTo>
                    <a:pt x="0" y="18"/>
                    <a:pt x="1" y="18"/>
                    <a:pt x="1" y="19"/>
                  </a:cubicBezTo>
                  <a:cubicBezTo>
                    <a:pt x="2" y="19"/>
                    <a:pt x="3" y="18"/>
                    <a:pt x="3" y="19"/>
                  </a:cubicBezTo>
                  <a:cubicBezTo>
                    <a:pt x="4" y="19"/>
                    <a:pt x="7" y="19"/>
                    <a:pt x="7" y="20"/>
                  </a:cubicBezTo>
                  <a:cubicBezTo>
                    <a:pt x="8" y="20"/>
                    <a:pt x="5" y="20"/>
                    <a:pt x="4" y="21"/>
                  </a:cubicBezTo>
                  <a:cubicBezTo>
                    <a:pt x="2" y="21"/>
                    <a:pt x="3" y="23"/>
                    <a:pt x="4" y="24"/>
                  </a:cubicBezTo>
                  <a:cubicBezTo>
                    <a:pt x="5" y="24"/>
                    <a:pt x="8" y="24"/>
                    <a:pt x="8" y="24"/>
                  </a:cubicBezTo>
                  <a:cubicBezTo>
                    <a:pt x="8" y="24"/>
                    <a:pt x="12" y="25"/>
                    <a:pt x="13" y="25"/>
                  </a:cubicBezTo>
                  <a:cubicBezTo>
                    <a:pt x="14" y="25"/>
                    <a:pt x="15" y="28"/>
                    <a:pt x="16" y="29"/>
                  </a:cubicBezTo>
                  <a:cubicBezTo>
                    <a:pt x="16" y="30"/>
                    <a:pt x="16" y="33"/>
                    <a:pt x="16" y="33"/>
                  </a:cubicBezTo>
                  <a:cubicBezTo>
                    <a:pt x="16" y="34"/>
                    <a:pt x="19" y="35"/>
                    <a:pt x="19" y="35"/>
                  </a:cubicBezTo>
                  <a:cubicBezTo>
                    <a:pt x="20" y="35"/>
                    <a:pt x="20" y="36"/>
                    <a:pt x="19" y="36"/>
                  </a:cubicBezTo>
                  <a:cubicBezTo>
                    <a:pt x="17" y="36"/>
                    <a:pt x="18" y="39"/>
                    <a:pt x="19" y="39"/>
                  </a:cubicBezTo>
                  <a:cubicBezTo>
                    <a:pt x="21" y="40"/>
                    <a:pt x="20" y="42"/>
                    <a:pt x="19" y="42"/>
                  </a:cubicBezTo>
                  <a:cubicBezTo>
                    <a:pt x="18" y="43"/>
                    <a:pt x="19" y="45"/>
                    <a:pt x="18" y="45"/>
                  </a:cubicBezTo>
                  <a:cubicBezTo>
                    <a:pt x="17" y="46"/>
                    <a:pt x="21" y="52"/>
                    <a:pt x="21" y="55"/>
                  </a:cubicBezTo>
                  <a:cubicBezTo>
                    <a:pt x="21" y="58"/>
                    <a:pt x="23" y="60"/>
                    <a:pt x="23" y="60"/>
                  </a:cubicBezTo>
                  <a:cubicBezTo>
                    <a:pt x="24" y="60"/>
                    <a:pt x="26" y="61"/>
                    <a:pt x="27" y="62"/>
                  </a:cubicBezTo>
                  <a:cubicBezTo>
                    <a:pt x="27" y="62"/>
                    <a:pt x="28" y="61"/>
                    <a:pt x="29" y="61"/>
                  </a:cubicBezTo>
                  <a:cubicBezTo>
                    <a:pt x="29" y="60"/>
                    <a:pt x="30" y="59"/>
                    <a:pt x="31" y="57"/>
                  </a:cubicBezTo>
                  <a:cubicBezTo>
                    <a:pt x="32" y="56"/>
                    <a:pt x="34" y="50"/>
                    <a:pt x="34" y="49"/>
                  </a:cubicBezTo>
                  <a:cubicBezTo>
                    <a:pt x="34" y="49"/>
                    <a:pt x="37" y="49"/>
                    <a:pt x="38" y="49"/>
                  </a:cubicBezTo>
                  <a:cubicBezTo>
                    <a:pt x="38" y="48"/>
                    <a:pt x="40" y="47"/>
                    <a:pt x="41" y="46"/>
                  </a:cubicBezTo>
                  <a:cubicBezTo>
                    <a:pt x="41" y="46"/>
                    <a:pt x="45" y="44"/>
                    <a:pt x="46" y="43"/>
                  </a:cubicBezTo>
                  <a:cubicBezTo>
                    <a:pt x="47" y="43"/>
                    <a:pt x="49" y="39"/>
                    <a:pt x="50" y="38"/>
                  </a:cubicBezTo>
                  <a:cubicBezTo>
                    <a:pt x="51" y="38"/>
                    <a:pt x="50" y="38"/>
                    <a:pt x="49" y="37"/>
                  </a:cubicBezTo>
                  <a:cubicBezTo>
                    <a:pt x="48" y="37"/>
                    <a:pt x="48" y="36"/>
                    <a:pt x="48" y="35"/>
                  </a:cubicBezTo>
                  <a:cubicBezTo>
                    <a:pt x="49" y="35"/>
                    <a:pt x="52" y="36"/>
                    <a:pt x="53" y="36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9" name="Freeform 51"/>
            <p:cNvSpPr/>
            <p:nvPr/>
          </p:nvSpPr>
          <p:spPr bwMode="auto">
            <a:xfrm>
              <a:off x="2415086" y="1785624"/>
              <a:ext cx="67427" cy="91947"/>
            </a:xfrm>
            <a:custGeom>
              <a:avLst/>
              <a:gdLst>
                <a:gd name="T0" fmla="*/ 9 w 11"/>
                <a:gd name="T1" fmla="*/ 0 h 15"/>
                <a:gd name="T2" fmla="*/ 5 w 11"/>
                <a:gd name="T3" fmla="*/ 2 h 15"/>
                <a:gd name="T4" fmla="*/ 2 w 11"/>
                <a:gd name="T5" fmla="*/ 2 h 15"/>
                <a:gd name="T6" fmla="*/ 1 w 11"/>
                <a:gd name="T7" fmla="*/ 6 h 15"/>
                <a:gd name="T8" fmla="*/ 2 w 11"/>
                <a:gd name="T9" fmla="*/ 9 h 15"/>
                <a:gd name="T10" fmla="*/ 6 w 11"/>
                <a:gd name="T11" fmla="*/ 8 h 15"/>
                <a:gd name="T12" fmla="*/ 6 w 11"/>
                <a:gd name="T13" fmla="*/ 11 h 15"/>
                <a:gd name="T14" fmla="*/ 7 w 11"/>
                <a:gd name="T15" fmla="*/ 13 h 15"/>
                <a:gd name="T16" fmla="*/ 10 w 11"/>
                <a:gd name="T17" fmla="*/ 15 h 15"/>
                <a:gd name="T18" fmla="*/ 11 w 11"/>
                <a:gd name="T19" fmla="*/ 14 h 15"/>
                <a:gd name="T20" fmla="*/ 11 w 11"/>
                <a:gd name="T21" fmla="*/ 4 h 15"/>
                <a:gd name="T22" fmla="*/ 11 w 11"/>
                <a:gd name="T23" fmla="*/ 4 h 15"/>
                <a:gd name="T24" fmla="*/ 9 w 11"/>
                <a:gd name="T25" fmla="*/ 0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" h="15">
                  <a:moveTo>
                    <a:pt x="9" y="0"/>
                  </a:moveTo>
                  <a:cubicBezTo>
                    <a:pt x="8" y="0"/>
                    <a:pt x="5" y="1"/>
                    <a:pt x="5" y="2"/>
                  </a:cubicBezTo>
                  <a:cubicBezTo>
                    <a:pt x="6" y="3"/>
                    <a:pt x="4" y="1"/>
                    <a:pt x="2" y="2"/>
                  </a:cubicBezTo>
                  <a:cubicBezTo>
                    <a:pt x="0" y="3"/>
                    <a:pt x="0" y="5"/>
                    <a:pt x="1" y="6"/>
                  </a:cubicBezTo>
                  <a:cubicBezTo>
                    <a:pt x="1" y="6"/>
                    <a:pt x="2" y="8"/>
                    <a:pt x="2" y="9"/>
                  </a:cubicBezTo>
                  <a:cubicBezTo>
                    <a:pt x="2" y="9"/>
                    <a:pt x="5" y="9"/>
                    <a:pt x="6" y="8"/>
                  </a:cubicBezTo>
                  <a:cubicBezTo>
                    <a:pt x="7" y="7"/>
                    <a:pt x="6" y="10"/>
                    <a:pt x="6" y="11"/>
                  </a:cubicBezTo>
                  <a:cubicBezTo>
                    <a:pt x="5" y="12"/>
                    <a:pt x="6" y="13"/>
                    <a:pt x="7" y="13"/>
                  </a:cubicBezTo>
                  <a:cubicBezTo>
                    <a:pt x="8" y="13"/>
                    <a:pt x="9" y="15"/>
                    <a:pt x="10" y="15"/>
                  </a:cubicBezTo>
                  <a:cubicBezTo>
                    <a:pt x="10" y="15"/>
                    <a:pt x="11" y="15"/>
                    <a:pt x="11" y="14"/>
                  </a:cubicBezTo>
                  <a:cubicBezTo>
                    <a:pt x="11" y="4"/>
                    <a:pt x="11" y="4"/>
                    <a:pt x="11" y="4"/>
                  </a:cubicBezTo>
                  <a:cubicBezTo>
                    <a:pt x="11" y="4"/>
                    <a:pt x="11" y="4"/>
                    <a:pt x="11" y="4"/>
                  </a:cubicBezTo>
                  <a:cubicBezTo>
                    <a:pt x="10" y="4"/>
                    <a:pt x="10" y="1"/>
                    <a:pt x="9" y="0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0" name="Freeform 52"/>
            <p:cNvSpPr/>
            <p:nvPr/>
          </p:nvSpPr>
          <p:spPr bwMode="auto">
            <a:xfrm>
              <a:off x="2273079" y="2167713"/>
              <a:ext cx="30649" cy="36779"/>
            </a:xfrm>
            <a:custGeom>
              <a:avLst/>
              <a:gdLst>
                <a:gd name="T0" fmla="*/ 4 w 5"/>
                <a:gd name="T1" fmla="*/ 6 h 6"/>
                <a:gd name="T2" fmla="*/ 5 w 5"/>
                <a:gd name="T3" fmla="*/ 4 h 6"/>
                <a:gd name="T4" fmla="*/ 3 w 5"/>
                <a:gd name="T5" fmla="*/ 0 h 6"/>
                <a:gd name="T6" fmla="*/ 1 w 5"/>
                <a:gd name="T7" fmla="*/ 2 h 6"/>
                <a:gd name="T8" fmla="*/ 0 w 5"/>
                <a:gd name="T9" fmla="*/ 5 h 6"/>
                <a:gd name="T10" fmla="*/ 4 w 5"/>
                <a:gd name="T11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" h="6">
                  <a:moveTo>
                    <a:pt x="4" y="6"/>
                  </a:moveTo>
                  <a:cubicBezTo>
                    <a:pt x="5" y="6"/>
                    <a:pt x="5" y="5"/>
                    <a:pt x="5" y="4"/>
                  </a:cubicBezTo>
                  <a:cubicBezTo>
                    <a:pt x="5" y="4"/>
                    <a:pt x="4" y="0"/>
                    <a:pt x="3" y="0"/>
                  </a:cubicBezTo>
                  <a:cubicBezTo>
                    <a:pt x="3" y="0"/>
                    <a:pt x="2" y="3"/>
                    <a:pt x="1" y="2"/>
                  </a:cubicBezTo>
                  <a:cubicBezTo>
                    <a:pt x="1" y="2"/>
                    <a:pt x="0" y="4"/>
                    <a:pt x="0" y="5"/>
                  </a:cubicBezTo>
                  <a:cubicBezTo>
                    <a:pt x="1" y="6"/>
                    <a:pt x="3" y="6"/>
                    <a:pt x="4" y="6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1" name="Freeform 53"/>
            <p:cNvSpPr/>
            <p:nvPr/>
          </p:nvSpPr>
          <p:spPr bwMode="auto">
            <a:xfrm>
              <a:off x="2254690" y="2001187"/>
              <a:ext cx="73557" cy="55168"/>
            </a:xfrm>
            <a:custGeom>
              <a:avLst/>
              <a:gdLst>
                <a:gd name="T0" fmla="*/ 3 w 12"/>
                <a:gd name="T1" fmla="*/ 8 h 9"/>
                <a:gd name="T2" fmla="*/ 6 w 12"/>
                <a:gd name="T3" fmla="*/ 9 h 9"/>
                <a:gd name="T4" fmla="*/ 10 w 12"/>
                <a:gd name="T5" fmla="*/ 8 h 9"/>
                <a:gd name="T6" fmla="*/ 11 w 12"/>
                <a:gd name="T7" fmla="*/ 3 h 9"/>
                <a:gd name="T8" fmla="*/ 6 w 12"/>
                <a:gd name="T9" fmla="*/ 2 h 9"/>
                <a:gd name="T10" fmla="*/ 2 w 12"/>
                <a:gd name="T11" fmla="*/ 1 h 9"/>
                <a:gd name="T12" fmla="*/ 0 w 12"/>
                <a:gd name="T13" fmla="*/ 3 h 9"/>
                <a:gd name="T14" fmla="*/ 1 w 12"/>
                <a:gd name="T15" fmla="*/ 4 h 9"/>
                <a:gd name="T16" fmla="*/ 1 w 12"/>
                <a:gd name="T17" fmla="*/ 6 h 9"/>
                <a:gd name="T18" fmla="*/ 3 w 12"/>
                <a:gd name="T19" fmla="*/ 8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" h="9">
                  <a:moveTo>
                    <a:pt x="3" y="8"/>
                  </a:moveTo>
                  <a:cubicBezTo>
                    <a:pt x="4" y="9"/>
                    <a:pt x="5" y="9"/>
                    <a:pt x="6" y="9"/>
                  </a:cubicBezTo>
                  <a:cubicBezTo>
                    <a:pt x="7" y="9"/>
                    <a:pt x="9" y="8"/>
                    <a:pt x="10" y="8"/>
                  </a:cubicBezTo>
                  <a:cubicBezTo>
                    <a:pt x="11" y="8"/>
                    <a:pt x="12" y="4"/>
                    <a:pt x="11" y="3"/>
                  </a:cubicBezTo>
                  <a:cubicBezTo>
                    <a:pt x="11" y="2"/>
                    <a:pt x="7" y="2"/>
                    <a:pt x="6" y="2"/>
                  </a:cubicBezTo>
                  <a:cubicBezTo>
                    <a:pt x="5" y="2"/>
                    <a:pt x="3" y="1"/>
                    <a:pt x="2" y="1"/>
                  </a:cubicBezTo>
                  <a:cubicBezTo>
                    <a:pt x="2" y="0"/>
                    <a:pt x="1" y="3"/>
                    <a:pt x="0" y="3"/>
                  </a:cubicBezTo>
                  <a:cubicBezTo>
                    <a:pt x="0" y="4"/>
                    <a:pt x="1" y="4"/>
                    <a:pt x="1" y="4"/>
                  </a:cubicBezTo>
                  <a:cubicBezTo>
                    <a:pt x="1" y="4"/>
                    <a:pt x="1" y="5"/>
                    <a:pt x="1" y="6"/>
                  </a:cubicBezTo>
                  <a:cubicBezTo>
                    <a:pt x="0" y="7"/>
                    <a:pt x="3" y="7"/>
                    <a:pt x="3" y="8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2" name="Freeform 54"/>
            <p:cNvSpPr/>
            <p:nvPr/>
          </p:nvSpPr>
          <p:spPr bwMode="auto">
            <a:xfrm>
              <a:off x="1780655" y="2037966"/>
              <a:ext cx="50059" cy="30649"/>
            </a:xfrm>
            <a:custGeom>
              <a:avLst/>
              <a:gdLst>
                <a:gd name="T0" fmla="*/ 1 w 8"/>
                <a:gd name="T1" fmla="*/ 2 h 5"/>
                <a:gd name="T2" fmla="*/ 2 w 8"/>
                <a:gd name="T3" fmla="*/ 5 h 5"/>
                <a:gd name="T4" fmla="*/ 6 w 8"/>
                <a:gd name="T5" fmla="*/ 2 h 5"/>
                <a:gd name="T6" fmla="*/ 8 w 8"/>
                <a:gd name="T7" fmla="*/ 3 h 5"/>
                <a:gd name="T8" fmla="*/ 3 w 8"/>
                <a:gd name="T9" fmla="*/ 0 h 5"/>
                <a:gd name="T10" fmla="*/ 1 w 8"/>
                <a:gd name="T11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5">
                  <a:moveTo>
                    <a:pt x="1" y="2"/>
                  </a:moveTo>
                  <a:cubicBezTo>
                    <a:pt x="0" y="3"/>
                    <a:pt x="0" y="5"/>
                    <a:pt x="2" y="5"/>
                  </a:cubicBezTo>
                  <a:cubicBezTo>
                    <a:pt x="3" y="5"/>
                    <a:pt x="4" y="1"/>
                    <a:pt x="6" y="2"/>
                  </a:cubicBezTo>
                  <a:cubicBezTo>
                    <a:pt x="7" y="3"/>
                    <a:pt x="8" y="3"/>
                    <a:pt x="8" y="3"/>
                  </a:cubicBezTo>
                  <a:cubicBezTo>
                    <a:pt x="7" y="2"/>
                    <a:pt x="4" y="1"/>
                    <a:pt x="3" y="0"/>
                  </a:cubicBezTo>
                  <a:cubicBezTo>
                    <a:pt x="3" y="0"/>
                    <a:pt x="1" y="2"/>
                    <a:pt x="1" y="2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3" name="Freeform 55"/>
            <p:cNvSpPr/>
            <p:nvPr/>
          </p:nvSpPr>
          <p:spPr bwMode="auto">
            <a:xfrm>
              <a:off x="1867493" y="2585559"/>
              <a:ext cx="18389" cy="12260"/>
            </a:xfrm>
            <a:custGeom>
              <a:avLst/>
              <a:gdLst>
                <a:gd name="T0" fmla="*/ 0 w 3"/>
                <a:gd name="T1" fmla="*/ 2 h 2"/>
                <a:gd name="T2" fmla="*/ 3 w 3"/>
                <a:gd name="T3" fmla="*/ 2 h 2"/>
                <a:gd name="T4" fmla="*/ 2 w 3"/>
                <a:gd name="T5" fmla="*/ 0 h 2"/>
                <a:gd name="T6" fmla="*/ 0 w 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0" y="2"/>
                  </a:moveTo>
                  <a:cubicBezTo>
                    <a:pt x="0" y="2"/>
                    <a:pt x="3" y="2"/>
                    <a:pt x="3" y="2"/>
                  </a:cubicBezTo>
                  <a:cubicBezTo>
                    <a:pt x="3" y="1"/>
                    <a:pt x="3" y="0"/>
                    <a:pt x="2" y="0"/>
                  </a:cubicBezTo>
                  <a:cubicBezTo>
                    <a:pt x="2" y="0"/>
                    <a:pt x="0" y="1"/>
                    <a:pt x="0" y="2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4" name="Freeform 56"/>
            <p:cNvSpPr/>
            <p:nvPr/>
          </p:nvSpPr>
          <p:spPr bwMode="auto">
            <a:xfrm>
              <a:off x="1731616" y="2542650"/>
              <a:ext cx="123617" cy="55168"/>
            </a:xfrm>
            <a:custGeom>
              <a:avLst/>
              <a:gdLst>
                <a:gd name="T0" fmla="*/ 12 w 20"/>
                <a:gd name="T1" fmla="*/ 5 h 9"/>
                <a:gd name="T2" fmla="*/ 13 w 20"/>
                <a:gd name="T3" fmla="*/ 7 h 9"/>
                <a:gd name="T4" fmla="*/ 16 w 20"/>
                <a:gd name="T5" fmla="*/ 9 h 9"/>
                <a:gd name="T6" fmla="*/ 19 w 20"/>
                <a:gd name="T7" fmla="*/ 8 h 9"/>
                <a:gd name="T8" fmla="*/ 17 w 20"/>
                <a:gd name="T9" fmla="*/ 5 h 9"/>
                <a:gd name="T10" fmla="*/ 13 w 20"/>
                <a:gd name="T11" fmla="*/ 3 h 9"/>
                <a:gd name="T12" fmla="*/ 10 w 20"/>
                <a:gd name="T13" fmla="*/ 1 h 9"/>
                <a:gd name="T14" fmla="*/ 4 w 20"/>
                <a:gd name="T15" fmla="*/ 0 h 9"/>
                <a:gd name="T16" fmla="*/ 0 w 20"/>
                <a:gd name="T17" fmla="*/ 2 h 9"/>
                <a:gd name="T18" fmla="*/ 3 w 20"/>
                <a:gd name="T19" fmla="*/ 3 h 9"/>
                <a:gd name="T20" fmla="*/ 8 w 20"/>
                <a:gd name="T21" fmla="*/ 4 h 9"/>
                <a:gd name="T22" fmla="*/ 12 w 20"/>
                <a:gd name="T23" fmla="*/ 5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0" h="9">
                  <a:moveTo>
                    <a:pt x="12" y="5"/>
                  </a:moveTo>
                  <a:cubicBezTo>
                    <a:pt x="13" y="5"/>
                    <a:pt x="12" y="7"/>
                    <a:pt x="13" y="7"/>
                  </a:cubicBezTo>
                  <a:cubicBezTo>
                    <a:pt x="13" y="8"/>
                    <a:pt x="16" y="8"/>
                    <a:pt x="16" y="9"/>
                  </a:cubicBezTo>
                  <a:cubicBezTo>
                    <a:pt x="17" y="9"/>
                    <a:pt x="18" y="8"/>
                    <a:pt x="19" y="8"/>
                  </a:cubicBezTo>
                  <a:cubicBezTo>
                    <a:pt x="20" y="8"/>
                    <a:pt x="19" y="5"/>
                    <a:pt x="17" y="5"/>
                  </a:cubicBezTo>
                  <a:cubicBezTo>
                    <a:pt x="15" y="5"/>
                    <a:pt x="14" y="3"/>
                    <a:pt x="13" y="3"/>
                  </a:cubicBezTo>
                  <a:cubicBezTo>
                    <a:pt x="13" y="3"/>
                    <a:pt x="11" y="1"/>
                    <a:pt x="10" y="1"/>
                  </a:cubicBezTo>
                  <a:cubicBezTo>
                    <a:pt x="10" y="0"/>
                    <a:pt x="5" y="0"/>
                    <a:pt x="4" y="0"/>
                  </a:cubicBezTo>
                  <a:cubicBezTo>
                    <a:pt x="2" y="0"/>
                    <a:pt x="0" y="2"/>
                    <a:pt x="0" y="2"/>
                  </a:cubicBezTo>
                  <a:cubicBezTo>
                    <a:pt x="0" y="3"/>
                    <a:pt x="2" y="3"/>
                    <a:pt x="3" y="3"/>
                  </a:cubicBezTo>
                  <a:cubicBezTo>
                    <a:pt x="4" y="2"/>
                    <a:pt x="8" y="3"/>
                    <a:pt x="8" y="4"/>
                  </a:cubicBezTo>
                  <a:cubicBezTo>
                    <a:pt x="9" y="5"/>
                    <a:pt x="11" y="5"/>
                    <a:pt x="12" y="5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5" name="Freeform 57"/>
            <p:cNvSpPr/>
            <p:nvPr/>
          </p:nvSpPr>
          <p:spPr bwMode="auto">
            <a:xfrm>
              <a:off x="1774525" y="2591688"/>
              <a:ext cx="18389" cy="6130"/>
            </a:xfrm>
            <a:custGeom>
              <a:avLst/>
              <a:gdLst>
                <a:gd name="T0" fmla="*/ 0 w 3"/>
                <a:gd name="T1" fmla="*/ 1 h 1"/>
                <a:gd name="T2" fmla="*/ 3 w 3"/>
                <a:gd name="T3" fmla="*/ 1 h 1"/>
                <a:gd name="T4" fmla="*/ 3 w 3"/>
                <a:gd name="T5" fmla="*/ 0 h 1"/>
                <a:gd name="T6" fmla="*/ 0 w 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0" y="1"/>
                    <a:pt x="2" y="1"/>
                    <a:pt x="3" y="1"/>
                  </a:cubicBezTo>
                  <a:cubicBezTo>
                    <a:pt x="3" y="1"/>
                    <a:pt x="3" y="1"/>
                    <a:pt x="3" y="0"/>
                  </a:cubicBezTo>
                  <a:cubicBezTo>
                    <a:pt x="2" y="0"/>
                    <a:pt x="0" y="0"/>
                    <a:pt x="0" y="1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6" name="Freeform 58"/>
            <p:cNvSpPr/>
            <p:nvPr/>
          </p:nvSpPr>
          <p:spPr bwMode="auto">
            <a:xfrm>
              <a:off x="1774525" y="2524261"/>
              <a:ext cx="12260" cy="12260"/>
            </a:xfrm>
            <a:custGeom>
              <a:avLst/>
              <a:gdLst>
                <a:gd name="T0" fmla="*/ 2 w 2"/>
                <a:gd name="T1" fmla="*/ 0 h 2"/>
                <a:gd name="T2" fmla="*/ 0 w 2"/>
                <a:gd name="T3" fmla="*/ 1 h 2"/>
                <a:gd name="T4" fmla="*/ 1 w 2"/>
                <a:gd name="T5" fmla="*/ 2 h 2"/>
                <a:gd name="T6" fmla="*/ 2 w 2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cubicBezTo>
                    <a:pt x="1" y="0"/>
                    <a:pt x="0" y="0"/>
                    <a:pt x="0" y="1"/>
                  </a:cubicBezTo>
                  <a:cubicBezTo>
                    <a:pt x="0" y="1"/>
                    <a:pt x="1" y="2"/>
                    <a:pt x="1" y="2"/>
                  </a:cubicBezTo>
                  <a:cubicBezTo>
                    <a:pt x="2" y="2"/>
                    <a:pt x="2" y="0"/>
                    <a:pt x="2" y="0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7" name="Freeform 59"/>
            <p:cNvSpPr/>
            <p:nvPr/>
          </p:nvSpPr>
          <p:spPr bwMode="auto">
            <a:xfrm>
              <a:off x="1799044" y="2518131"/>
              <a:ext cx="18389" cy="18389"/>
            </a:xfrm>
            <a:custGeom>
              <a:avLst/>
              <a:gdLst>
                <a:gd name="T0" fmla="*/ 3 w 3"/>
                <a:gd name="T1" fmla="*/ 1 h 3"/>
                <a:gd name="T2" fmla="*/ 1 w 3"/>
                <a:gd name="T3" fmla="*/ 0 h 3"/>
                <a:gd name="T4" fmla="*/ 1 w 3"/>
                <a:gd name="T5" fmla="*/ 2 h 3"/>
                <a:gd name="T6" fmla="*/ 3 w 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3" y="1"/>
                  </a:moveTo>
                  <a:cubicBezTo>
                    <a:pt x="2" y="1"/>
                    <a:pt x="1" y="0"/>
                    <a:pt x="1" y="0"/>
                  </a:cubicBezTo>
                  <a:cubicBezTo>
                    <a:pt x="1" y="0"/>
                    <a:pt x="0" y="1"/>
                    <a:pt x="1" y="2"/>
                  </a:cubicBezTo>
                  <a:cubicBezTo>
                    <a:pt x="1" y="3"/>
                    <a:pt x="3" y="2"/>
                    <a:pt x="3" y="1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8" name="Freeform 60"/>
            <p:cNvSpPr/>
            <p:nvPr/>
          </p:nvSpPr>
          <p:spPr bwMode="auto">
            <a:xfrm>
              <a:off x="1817433" y="2536520"/>
              <a:ext cx="25540" cy="24519"/>
            </a:xfrm>
            <a:custGeom>
              <a:avLst/>
              <a:gdLst>
                <a:gd name="T0" fmla="*/ 3 w 4"/>
                <a:gd name="T1" fmla="*/ 4 h 4"/>
                <a:gd name="T2" fmla="*/ 4 w 4"/>
                <a:gd name="T3" fmla="*/ 2 h 4"/>
                <a:gd name="T4" fmla="*/ 1 w 4"/>
                <a:gd name="T5" fmla="*/ 0 h 4"/>
                <a:gd name="T6" fmla="*/ 0 w 4"/>
                <a:gd name="T7" fmla="*/ 2 h 4"/>
                <a:gd name="T8" fmla="*/ 1 w 4"/>
                <a:gd name="T9" fmla="*/ 3 h 4"/>
                <a:gd name="T10" fmla="*/ 3 w 4"/>
                <a:gd name="T11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" h="4">
                  <a:moveTo>
                    <a:pt x="3" y="4"/>
                  </a:moveTo>
                  <a:cubicBezTo>
                    <a:pt x="4" y="3"/>
                    <a:pt x="4" y="2"/>
                    <a:pt x="4" y="2"/>
                  </a:cubicBezTo>
                  <a:cubicBezTo>
                    <a:pt x="3" y="2"/>
                    <a:pt x="2" y="0"/>
                    <a:pt x="1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2"/>
                    <a:pt x="1" y="3"/>
                    <a:pt x="1" y="3"/>
                  </a:cubicBezTo>
                  <a:cubicBezTo>
                    <a:pt x="1" y="2"/>
                    <a:pt x="2" y="4"/>
                    <a:pt x="3" y="4"/>
                  </a:cubicBezTo>
                  <a:close/>
                </a:path>
              </a:pathLst>
            </a:custGeom>
            <a:solidFill>
              <a:srgbClr val="DCE4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9" name="Freeform 61"/>
            <p:cNvSpPr/>
            <p:nvPr/>
          </p:nvSpPr>
          <p:spPr bwMode="auto">
            <a:xfrm>
              <a:off x="1867493" y="1865311"/>
              <a:ext cx="6130" cy="6130"/>
            </a:xfrm>
            <a:custGeom>
              <a:avLst/>
              <a:gdLst>
                <a:gd name="T0" fmla="*/ 1 w 1"/>
                <a:gd name="T1" fmla="*/ 0 h 1"/>
                <a:gd name="T2" fmla="*/ 0 w 1"/>
                <a:gd name="T3" fmla="*/ 1 h 1"/>
                <a:gd name="T4" fmla="*/ 1 w 1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1" y="0"/>
                    <a:pt x="0" y="1"/>
                    <a:pt x="0" y="1"/>
                  </a:cubicBezTo>
                  <a:cubicBezTo>
                    <a:pt x="1" y="1"/>
                    <a:pt x="1" y="1"/>
                    <a:pt x="1" y="0"/>
                  </a:cubicBezTo>
                  <a:close/>
                </a:path>
              </a:pathLst>
            </a:custGeom>
            <a:solidFill>
              <a:srgbClr val="ADE2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80" name="Freeform 62"/>
            <p:cNvSpPr/>
            <p:nvPr/>
          </p:nvSpPr>
          <p:spPr bwMode="auto">
            <a:xfrm>
              <a:off x="1977829" y="2198362"/>
              <a:ext cx="6130" cy="6130"/>
            </a:xfrm>
            <a:custGeom>
              <a:avLst/>
              <a:gdLst>
                <a:gd name="T0" fmla="*/ 1 w 1"/>
                <a:gd name="T1" fmla="*/ 0 h 1"/>
                <a:gd name="T2" fmla="*/ 0 w 1"/>
                <a:gd name="T3" fmla="*/ 0 h 1"/>
                <a:gd name="T4" fmla="*/ 1 w 1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1" y="0"/>
                    <a:pt x="0" y="0"/>
                    <a:pt x="0" y="0"/>
                  </a:cubicBezTo>
                  <a:cubicBezTo>
                    <a:pt x="1" y="1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ADE2D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95" name="Freeform 77"/>
          <p:cNvSpPr/>
          <p:nvPr/>
        </p:nvSpPr>
        <p:spPr bwMode="auto">
          <a:xfrm>
            <a:off x="2845191" y="1182863"/>
            <a:ext cx="178785" cy="184915"/>
          </a:xfrm>
          <a:custGeom>
            <a:avLst/>
            <a:gdLst>
              <a:gd name="T0" fmla="*/ 91 w 175"/>
              <a:gd name="T1" fmla="*/ 0 h 181"/>
              <a:gd name="T2" fmla="*/ 79 w 175"/>
              <a:gd name="T3" fmla="*/ 78 h 181"/>
              <a:gd name="T4" fmla="*/ 0 w 175"/>
              <a:gd name="T5" fmla="*/ 90 h 181"/>
              <a:gd name="T6" fmla="*/ 79 w 175"/>
              <a:gd name="T7" fmla="*/ 102 h 181"/>
              <a:gd name="T8" fmla="*/ 91 w 175"/>
              <a:gd name="T9" fmla="*/ 181 h 181"/>
              <a:gd name="T10" fmla="*/ 103 w 175"/>
              <a:gd name="T11" fmla="*/ 102 h 181"/>
              <a:gd name="T12" fmla="*/ 175 w 175"/>
              <a:gd name="T13" fmla="*/ 90 h 181"/>
              <a:gd name="T14" fmla="*/ 103 w 175"/>
              <a:gd name="T15" fmla="*/ 78 h 181"/>
              <a:gd name="T16" fmla="*/ 91 w 175"/>
              <a:gd name="T17" fmla="*/ 0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5" h="181">
                <a:moveTo>
                  <a:pt x="91" y="0"/>
                </a:moveTo>
                <a:lnTo>
                  <a:pt x="79" y="78"/>
                </a:lnTo>
                <a:lnTo>
                  <a:pt x="0" y="90"/>
                </a:lnTo>
                <a:lnTo>
                  <a:pt x="79" y="102"/>
                </a:lnTo>
                <a:lnTo>
                  <a:pt x="91" y="181"/>
                </a:lnTo>
                <a:lnTo>
                  <a:pt x="103" y="102"/>
                </a:lnTo>
                <a:lnTo>
                  <a:pt x="175" y="90"/>
                </a:lnTo>
                <a:lnTo>
                  <a:pt x="103" y="78"/>
                </a:lnTo>
                <a:lnTo>
                  <a:pt x="9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6" name="Freeform 78"/>
          <p:cNvSpPr/>
          <p:nvPr/>
        </p:nvSpPr>
        <p:spPr bwMode="auto">
          <a:xfrm>
            <a:off x="863002" y="1643083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8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8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8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8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7" name="Freeform 79"/>
          <p:cNvSpPr/>
          <p:nvPr/>
        </p:nvSpPr>
        <p:spPr bwMode="auto">
          <a:xfrm>
            <a:off x="3362418" y="1348821"/>
            <a:ext cx="91947" cy="91947"/>
          </a:xfrm>
          <a:custGeom>
            <a:avLst/>
            <a:gdLst>
              <a:gd name="T0" fmla="*/ 48 w 90"/>
              <a:gd name="T1" fmla="*/ 0 h 90"/>
              <a:gd name="T2" fmla="*/ 36 w 90"/>
              <a:gd name="T3" fmla="*/ 36 h 90"/>
              <a:gd name="T4" fmla="*/ 0 w 90"/>
              <a:gd name="T5" fmla="*/ 42 h 90"/>
              <a:gd name="T6" fmla="*/ 36 w 90"/>
              <a:gd name="T7" fmla="*/ 48 h 90"/>
              <a:gd name="T8" fmla="*/ 48 w 90"/>
              <a:gd name="T9" fmla="*/ 90 h 90"/>
              <a:gd name="T10" fmla="*/ 54 w 90"/>
              <a:gd name="T11" fmla="*/ 48 h 90"/>
              <a:gd name="T12" fmla="*/ 90 w 90"/>
              <a:gd name="T13" fmla="*/ 42 h 90"/>
              <a:gd name="T14" fmla="*/ 54 w 90"/>
              <a:gd name="T15" fmla="*/ 36 h 90"/>
              <a:gd name="T16" fmla="*/ 48 w 90"/>
              <a:gd name="T17" fmla="*/ 0 h 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0" h="90">
                <a:moveTo>
                  <a:pt x="48" y="0"/>
                </a:moveTo>
                <a:lnTo>
                  <a:pt x="36" y="36"/>
                </a:lnTo>
                <a:lnTo>
                  <a:pt x="0" y="42"/>
                </a:lnTo>
                <a:lnTo>
                  <a:pt x="36" y="48"/>
                </a:lnTo>
                <a:lnTo>
                  <a:pt x="48" y="90"/>
                </a:lnTo>
                <a:lnTo>
                  <a:pt x="54" y="48"/>
                </a:lnTo>
                <a:lnTo>
                  <a:pt x="90" y="42"/>
                </a:lnTo>
                <a:lnTo>
                  <a:pt x="54" y="36"/>
                </a:lnTo>
                <a:lnTo>
                  <a:pt x="48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8" name="Freeform 80"/>
          <p:cNvSpPr/>
          <p:nvPr/>
        </p:nvSpPr>
        <p:spPr bwMode="auto">
          <a:xfrm>
            <a:off x="4031092" y="2403198"/>
            <a:ext cx="178785" cy="178785"/>
          </a:xfrm>
          <a:custGeom>
            <a:avLst/>
            <a:gdLst>
              <a:gd name="T0" fmla="*/ 91 w 175"/>
              <a:gd name="T1" fmla="*/ 0 h 175"/>
              <a:gd name="T2" fmla="*/ 73 w 175"/>
              <a:gd name="T3" fmla="*/ 73 h 175"/>
              <a:gd name="T4" fmla="*/ 0 w 175"/>
              <a:gd name="T5" fmla="*/ 85 h 175"/>
              <a:gd name="T6" fmla="*/ 73 w 175"/>
              <a:gd name="T7" fmla="*/ 97 h 175"/>
              <a:gd name="T8" fmla="*/ 91 w 175"/>
              <a:gd name="T9" fmla="*/ 175 h 175"/>
              <a:gd name="T10" fmla="*/ 103 w 175"/>
              <a:gd name="T11" fmla="*/ 97 h 175"/>
              <a:gd name="T12" fmla="*/ 175 w 175"/>
              <a:gd name="T13" fmla="*/ 85 h 175"/>
              <a:gd name="T14" fmla="*/ 103 w 175"/>
              <a:gd name="T15" fmla="*/ 73 h 175"/>
              <a:gd name="T16" fmla="*/ 91 w 175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5" h="175">
                <a:moveTo>
                  <a:pt x="91" y="0"/>
                </a:moveTo>
                <a:lnTo>
                  <a:pt x="73" y="73"/>
                </a:lnTo>
                <a:lnTo>
                  <a:pt x="0" y="85"/>
                </a:lnTo>
                <a:lnTo>
                  <a:pt x="73" y="97"/>
                </a:lnTo>
                <a:lnTo>
                  <a:pt x="91" y="175"/>
                </a:lnTo>
                <a:lnTo>
                  <a:pt x="103" y="97"/>
                </a:lnTo>
                <a:lnTo>
                  <a:pt x="175" y="85"/>
                </a:lnTo>
                <a:lnTo>
                  <a:pt x="103" y="73"/>
                </a:lnTo>
                <a:lnTo>
                  <a:pt x="9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9" name="Freeform 81"/>
          <p:cNvSpPr/>
          <p:nvPr/>
        </p:nvSpPr>
        <p:spPr bwMode="auto">
          <a:xfrm>
            <a:off x="3571569" y="2874680"/>
            <a:ext cx="91947" cy="92968"/>
          </a:xfrm>
          <a:custGeom>
            <a:avLst/>
            <a:gdLst>
              <a:gd name="T0" fmla="*/ 42 w 90"/>
              <a:gd name="T1" fmla="*/ 0 h 91"/>
              <a:gd name="T2" fmla="*/ 36 w 90"/>
              <a:gd name="T3" fmla="*/ 36 h 91"/>
              <a:gd name="T4" fmla="*/ 0 w 90"/>
              <a:gd name="T5" fmla="*/ 42 h 91"/>
              <a:gd name="T6" fmla="*/ 36 w 90"/>
              <a:gd name="T7" fmla="*/ 48 h 91"/>
              <a:gd name="T8" fmla="*/ 42 w 90"/>
              <a:gd name="T9" fmla="*/ 91 h 91"/>
              <a:gd name="T10" fmla="*/ 48 w 90"/>
              <a:gd name="T11" fmla="*/ 48 h 91"/>
              <a:gd name="T12" fmla="*/ 90 w 90"/>
              <a:gd name="T13" fmla="*/ 42 h 91"/>
              <a:gd name="T14" fmla="*/ 48 w 90"/>
              <a:gd name="T15" fmla="*/ 36 h 91"/>
              <a:gd name="T16" fmla="*/ 42 w 90"/>
              <a:gd name="T17" fmla="*/ 0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0" h="91">
                <a:moveTo>
                  <a:pt x="42" y="0"/>
                </a:moveTo>
                <a:lnTo>
                  <a:pt x="36" y="36"/>
                </a:lnTo>
                <a:lnTo>
                  <a:pt x="0" y="42"/>
                </a:lnTo>
                <a:lnTo>
                  <a:pt x="36" y="48"/>
                </a:lnTo>
                <a:lnTo>
                  <a:pt x="42" y="91"/>
                </a:lnTo>
                <a:lnTo>
                  <a:pt x="48" y="48"/>
                </a:lnTo>
                <a:lnTo>
                  <a:pt x="90" y="42"/>
                </a:lnTo>
                <a:lnTo>
                  <a:pt x="48" y="36"/>
                </a:lnTo>
                <a:lnTo>
                  <a:pt x="42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0" name="Freeform 82"/>
          <p:cNvSpPr/>
          <p:nvPr/>
        </p:nvSpPr>
        <p:spPr bwMode="auto">
          <a:xfrm>
            <a:off x="934851" y="2846488"/>
            <a:ext cx="91947" cy="91947"/>
          </a:xfrm>
          <a:custGeom>
            <a:avLst/>
            <a:gdLst>
              <a:gd name="T0" fmla="*/ 48 w 90"/>
              <a:gd name="T1" fmla="*/ 0 h 90"/>
              <a:gd name="T2" fmla="*/ 42 w 90"/>
              <a:gd name="T3" fmla="*/ 42 h 90"/>
              <a:gd name="T4" fmla="*/ 0 w 90"/>
              <a:gd name="T5" fmla="*/ 48 h 90"/>
              <a:gd name="T6" fmla="*/ 42 w 90"/>
              <a:gd name="T7" fmla="*/ 54 h 90"/>
              <a:gd name="T8" fmla="*/ 48 w 90"/>
              <a:gd name="T9" fmla="*/ 90 h 90"/>
              <a:gd name="T10" fmla="*/ 54 w 90"/>
              <a:gd name="T11" fmla="*/ 54 h 90"/>
              <a:gd name="T12" fmla="*/ 90 w 90"/>
              <a:gd name="T13" fmla="*/ 48 h 90"/>
              <a:gd name="T14" fmla="*/ 54 w 90"/>
              <a:gd name="T15" fmla="*/ 42 h 90"/>
              <a:gd name="T16" fmla="*/ 48 w 90"/>
              <a:gd name="T17" fmla="*/ 0 h 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0" h="90">
                <a:moveTo>
                  <a:pt x="48" y="0"/>
                </a:moveTo>
                <a:lnTo>
                  <a:pt x="42" y="42"/>
                </a:lnTo>
                <a:lnTo>
                  <a:pt x="0" y="48"/>
                </a:lnTo>
                <a:lnTo>
                  <a:pt x="42" y="54"/>
                </a:lnTo>
                <a:lnTo>
                  <a:pt x="48" y="90"/>
                </a:lnTo>
                <a:lnTo>
                  <a:pt x="54" y="54"/>
                </a:lnTo>
                <a:lnTo>
                  <a:pt x="90" y="48"/>
                </a:lnTo>
                <a:lnTo>
                  <a:pt x="54" y="42"/>
                </a:lnTo>
                <a:lnTo>
                  <a:pt x="48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1" name="Freeform 83"/>
          <p:cNvSpPr/>
          <p:nvPr/>
        </p:nvSpPr>
        <p:spPr bwMode="auto">
          <a:xfrm>
            <a:off x="3674766" y="3625742"/>
            <a:ext cx="183893" cy="178785"/>
          </a:xfrm>
          <a:custGeom>
            <a:avLst/>
            <a:gdLst>
              <a:gd name="T0" fmla="*/ 90 w 180"/>
              <a:gd name="T1" fmla="*/ 0 h 175"/>
              <a:gd name="T2" fmla="*/ 78 w 180"/>
              <a:gd name="T3" fmla="*/ 79 h 175"/>
              <a:gd name="T4" fmla="*/ 0 w 180"/>
              <a:gd name="T5" fmla="*/ 91 h 175"/>
              <a:gd name="T6" fmla="*/ 78 w 180"/>
              <a:gd name="T7" fmla="*/ 103 h 175"/>
              <a:gd name="T8" fmla="*/ 90 w 180"/>
              <a:gd name="T9" fmla="*/ 175 h 175"/>
              <a:gd name="T10" fmla="*/ 102 w 180"/>
              <a:gd name="T11" fmla="*/ 103 h 175"/>
              <a:gd name="T12" fmla="*/ 180 w 180"/>
              <a:gd name="T13" fmla="*/ 91 h 175"/>
              <a:gd name="T14" fmla="*/ 102 w 180"/>
              <a:gd name="T15" fmla="*/ 79 h 175"/>
              <a:gd name="T16" fmla="*/ 90 w 180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0" h="175">
                <a:moveTo>
                  <a:pt x="90" y="0"/>
                </a:moveTo>
                <a:lnTo>
                  <a:pt x="78" y="79"/>
                </a:lnTo>
                <a:lnTo>
                  <a:pt x="0" y="91"/>
                </a:lnTo>
                <a:lnTo>
                  <a:pt x="78" y="103"/>
                </a:lnTo>
                <a:lnTo>
                  <a:pt x="90" y="175"/>
                </a:lnTo>
                <a:lnTo>
                  <a:pt x="102" y="103"/>
                </a:lnTo>
                <a:lnTo>
                  <a:pt x="180" y="91"/>
                </a:lnTo>
                <a:lnTo>
                  <a:pt x="102" y="79"/>
                </a:lnTo>
                <a:lnTo>
                  <a:pt x="9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2" name="Freeform 84"/>
          <p:cNvSpPr/>
          <p:nvPr/>
        </p:nvSpPr>
        <p:spPr bwMode="auto">
          <a:xfrm>
            <a:off x="1473145" y="856415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3" name="Freeform 85"/>
          <p:cNvSpPr/>
          <p:nvPr/>
        </p:nvSpPr>
        <p:spPr bwMode="auto">
          <a:xfrm>
            <a:off x="2002348" y="1311589"/>
            <a:ext cx="92968" cy="92968"/>
          </a:xfrm>
          <a:custGeom>
            <a:avLst/>
            <a:gdLst>
              <a:gd name="T0" fmla="*/ 42 w 91"/>
              <a:gd name="T1" fmla="*/ 0 h 91"/>
              <a:gd name="T2" fmla="*/ 36 w 91"/>
              <a:gd name="T3" fmla="*/ 37 h 91"/>
              <a:gd name="T4" fmla="*/ 0 w 91"/>
              <a:gd name="T5" fmla="*/ 49 h 91"/>
              <a:gd name="T6" fmla="*/ 36 w 91"/>
              <a:gd name="T7" fmla="*/ 55 h 91"/>
              <a:gd name="T8" fmla="*/ 42 w 91"/>
              <a:gd name="T9" fmla="*/ 91 h 91"/>
              <a:gd name="T10" fmla="*/ 48 w 91"/>
              <a:gd name="T11" fmla="*/ 55 h 91"/>
              <a:gd name="T12" fmla="*/ 91 w 91"/>
              <a:gd name="T13" fmla="*/ 49 h 91"/>
              <a:gd name="T14" fmla="*/ 48 w 91"/>
              <a:gd name="T15" fmla="*/ 37 h 91"/>
              <a:gd name="T16" fmla="*/ 42 w 91"/>
              <a:gd name="T17" fmla="*/ 0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1" h="91">
                <a:moveTo>
                  <a:pt x="42" y="0"/>
                </a:moveTo>
                <a:lnTo>
                  <a:pt x="36" y="37"/>
                </a:lnTo>
                <a:lnTo>
                  <a:pt x="0" y="49"/>
                </a:lnTo>
                <a:lnTo>
                  <a:pt x="36" y="55"/>
                </a:lnTo>
                <a:lnTo>
                  <a:pt x="42" y="91"/>
                </a:lnTo>
                <a:lnTo>
                  <a:pt x="48" y="55"/>
                </a:lnTo>
                <a:lnTo>
                  <a:pt x="91" y="49"/>
                </a:lnTo>
                <a:lnTo>
                  <a:pt x="48" y="37"/>
                </a:lnTo>
                <a:lnTo>
                  <a:pt x="42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9" name="Freeform 84"/>
          <p:cNvSpPr/>
          <p:nvPr/>
        </p:nvSpPr>
        <p:spPr bwMode="auto">
          <a:xfrm>
            <a:off x="3850986" y="316518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1" name="任意多边形 110"/>
          <p:cNvSpPr/>
          <p:nvPr/>
        </p:nvSpPr>
        <p:spPr>
          <a:xfrm>
            <a:off x="0" y="4317410"/>
            <a:ext cx="9144000" cy="834950"/>
          </a:xfrm>
          <a:custGeom>
            <a:avLst/>
            <a:gdLst>
              <a:gd name="connsiteX0" fmla="*/ 16639 w 9221599"/>
              <a:gd name="connsiteY0" fmla="*/ 664012 h 671632"/>
              <a:gd name="connsiteX1" fmla="*/ 9220200 w 9221599"/>
              <a:gd name="connsiteY1" fmla="*/ 671632 h 671632"/>
              <a:gd name="connsiteX2" fmla="*/ 9221599 w 9221599"/>
              <a:gd name="connsiteY2" fmla="*/ 107752 h 671632"/>
              <a:gd name="connsiteX3" fmla="*/ 8772019 w 9221599"/>
              <a:gd name="connsiteY3" fmla="*/ 267772 h 671632"/>
              <a:gd name="connsiteX4" fmla="*/ 8170039 w 9221599"/>
              <a:gd name="connsiteY4" fmla="*/ 443032 h 671632"/>
              <a:gd name="connsiteX5" fmla="*/ 7713461 w 9221599"/>
              <a:gd name="connsiteY5" fmla="*/ 378806 h 671632"/>
              <a:gd name="connsiteX6" fmla="*/ 6884281 w 9221599"/>
              <a:gd name="connsiteY6" fmla="*/ 345994 h 671632"/>
              <a:gd name="connsiteX7" fmla="*/ 6280279 w 9221599"/>
              <a:gd name="connsiteY7" fmla="*/ 397312 h 671632"/>
              <a:gd name="connsiteX8" fmla="*/ 5719509 w 9221599"/>
              <a:gd name="connsiteY8" fmla="*/ 518610 h 671632"/>
              <a:gd name="connsiteX9" fmla="*/ 5441458 w 9221599"/>
              <a:gd name="connsiteY9" fmla="*/ 523586 h 671632"/>
              <a:gd name="connsiteX10" fmla="*/ 4638402 w 9221599"/>
              <a:gd name="connsiteY10" fmla="*/ 504614 h 671632"/>
              <a:gd name="connsiteX11" fmla="*/ 3973442 w 9221599"/>
              <a:gd name="connsiteY11" fmla="*/ 548468 h 671632"/>
              <a:gd name="connsiteX12" fmla="*/ 3545477 w 9221599"/>
              <a:gd name="connsiteY12" fmla="*/ 582991 h 671632"/>
              <a:gd name="connsiteX13" fmla="*/ 2863720 w 9221599"/>
              <a:gd name="connsiteY13" fmla="*/ 503215 h 671632"/>
              <a:gd name="connsiteX14" fmla="*/ 2555343 w 9221599"/>
              <a:gd name="connsiteY14" fmla="*/ 427792 h 671632"/>
              <a:gd name="connsiteX15" fmla="*/ 1677799 w 9221599"/>
              <a:gd name="connsiteY15" fmla="*/ 245534 h 671632"/>
              <a:gd name="connsiteX16" fmla="*/ 1296799 w 9221599"/>
              <a:gd name="connsiteY16" fmla="*/ 298252 h 671632"/>
              <a:gd name="connsiteX17" fmla="*/ 467619 w 9221599"/>
              <a:gd name="connsiteY17" fmla="*/ 240402 h 671632"/>
              <a:gd name="connsiteX18" fmla="*/ 0 w 9221599"/>
              <a:gd name="connsiteY18" fmla="*/ 8692 h 671632"/>
              <a:gd name="connsiteX19" fmla="*/ 16639 w 9221599"/>
              <a:gd name="connsiteY19" fmla="*/ 664012 h 671632"/>
              <a:gd name="connsiteX20" fmla="*/ 16639 w 9221599"/>
              <a:gd name="connsiteY20" fmla="*/ 671272 h 678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221599" h="671632">
                <a:moveTo>
                  <a:pt x="16639" y="664012"/>
                </a:moveTo>
                <a:lnTo>
                  <a:pt x="9220200" y="671632"/>
                </a:lnTo>
                <a:cubicBezTo>
                  <a:pt x="9220666" y="483672"/>
                  <a:pt x="9221133" y="295712"/>
                  <a:pt x="9221599" y="107752"/>
                </a:cubicBezTo>
                <a:cubicBezTo>
                  <a:pt x="9043202" y="23698"/>
                  <a:pt x="8816132" y="195771"/>
                  <a:pt x="8772019" y="267772"/>
                </a:cubicBezTo>
                <a:cubicBezTo>
                  <a:pt x="8599896" y="145800"/>
                  <a:pt x="8258731" y="191780"/>
                  <a:pt x="8170039" y="443032"/>
                </a:cubicBezTo>
                <a:cubicBezTo>
                  <a:pt x="8048585" y="259346"/>
                  <a:pt x="7791009" y="319349"/>
                  <a:pt x="7713461" y="378806"/>
                </a:cubicBezTo>
                <a:cubicBezTo>
                  <a:pt x="7559403" y="233093"/>
                  <a:pt x="7212511" y="99822"/>
                  <a:pt x="6884281" y="345994"/>
                </a:cubicBezTo>
                <a:cubicBezTo>
                  <a:pt x="6784547" y="240765"/>
                  <a:pt x="6477338" y="178261"/>
                  <a:pt x="6280279" y="397312"/>
                </a:cubicBezTo>
                <a:cubicBezTo>
                  <a:pt x="6161781" y="331998"/>
                  <a:pt x="5856669" y="297785"/>
                  <a:pt x="5719509" y="518610"/>
                </a:cubicBezTo>
                <a:cubicBezTo>
                  <a:pt x="5621059" y="436837"/>
                  <a:pt x="5483757" y="481339"/>
                  <a:pt x="5441458" y="523586"/>
                </a:cubicBezTo>
                <a:cubicBezTo>
                  <a:pt x="5075698" y="317017"/>
                  <a:pt x="4777324" y="422711"/>
                  <a:pt x="4638402" y="504614"/>
                </a:cubicBezTo>
                <a:cubicBezTo>
                  <a:pt x="4510184" y="372638"/>
                  <a:pt x="4066437" y="362271"/>
                  <a:pt x="3973442" y="548468"/>
                </a:cubicBezTo>
                <a:cubicBezTo>
                  <a:pt x="3780921" y="460967"/>
                  <a:pt x="3637125" y="509668"/>
                  <a:pt x="3545477" y="582991"/>
                </a:cubicBezTo>
                <a:cubicBezTo>
                  <a:pt x="3435195" y="428298"/>
                  <a:pt x="3014253" y="403325"/>
                  <a:pt x="2863720" y="503215"/>
                </a:cubicBezTo>
                <a:cubicBezTo>
                  <a:pt x="2792030" y="390988"/>
                  <a:pt x="2662527" y="365665"/>
                  <a:pt x="2555343" y="427792"/>
                </a:cubicBezTo>
                <a:cubicBezTo>
                  <a:pt x="2345767" y="124443"/>
                  <a:pt x="1868714" y="82351"/>
                  <a:pt x="1677799" y="245534"/>
                </a:cubicBezTo>
                <a:cubicBezTo>
                  <a:pt x="1567634" y="161233"/>
                  <a:pt x="1389042" y="177006"/>
                  <a:pt x="1296799" y="298252"/>
                </a:cubicBezTo>
                <a:cubicBezTo>
                  <a:pt x="1132374" y="79916"/>
                  <a:pt x="756452" y="17089"/>
                  <a:pt x="467619" y="240402"/>
                </a:cubicBezTo>
                <a:cubicBezTo>
                  <a:pt x="389447" y="13057"/>
                  <a:pt x="145506" y="-19818"/>
                  <a:pt x="0" y="8692"/>
                </a:cubicBezTo>
                <a:lnTo>
                  <a:pt x="16639" y="664012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4443553" y="1163467"/>
            <a:ext cx="27390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</a:t>
            </a:r>
            <a:r>
              <a:rPr lang="zh-CN" altLang="en-US" sz="3600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3600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endParaRPr lang="zh-CN" altLang="zh-CN" sz="3600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图片 5" descr="手里拿着钟表&#10;&#10;描述已自动生成">
            <a:extLst>
              <a:ext uri="{FF2B5EF4-FFF2-40B4-BE49-F238E27FC236}">
                <a16:creationId xmlns="" xmlns:a16="http://schemas.microsoft.com/office/drawing/2014/main" id="{64298394-727F-AB4C-B863-2649130075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409" y="1710312"/>
            <a:ext cx="2901429" cy="2176072"/>
          </a:xfrm>
          <a:prstGeom prst="ellipse">
            <a:avLst/>
          </a:prstGeom>
        </p:spPr>
      </p:pic>
      <p:sp>
        <p:nvSpPr>
          <p:cNvPr id="110" name="Freeform 84">
            <a:extLst>
              <a:ext uri="{FF2B5EF4-FFF2-40B4-BE49-F238E27FC236}">
                <a16:creationId xmlns="" xmlns:a16="http://schemas.microsoft.com/office/drawing/2014/main" id="{C1F3B9DF-A530-BF4B-9660-DCAF844123DF}"/>
              </a:ext>
            </a:extLst>
          </p:cNvPr>
          <p:cNvSpPr/>
          <p:nvPr/>
        </p:nvSpPr>
        <p:spPr bwMode="auto">
          <a:xfrm>
            <a:off x="7849090" y="1129242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2" name="Freeform 84">
            <a:extLst>
              <a:ext uri="{FF2B5EF4-FFF2-40B4-BE49-F238E27FC236}">
                <a16:creationId xmlns="" xmlns:a16="http://schemas.microsoft.com/office/drawing/2014/main" id="{C5AA144D-2E84-8246-8D56-1610681D4A9F}"/>
              </a:ext>
            </a:extLst>
          </p:cNvPr>
          <p:cNvSpPr/>
          <p:nvPr/>
        </p:nvSpPr>
        <p:spPr bwMode="auto">
          <a:xfrm>
            <a:off x="6237981" y="1991269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3" name="Freeform 84">
            <a:extLst>
              <a:ext uri="{FF2B5EF4-FFF2-40B4-BE49-F238E27FC236}">
                <a16:creationId xmlns="" xmlns:a16="http://schemas.microsoft.com/office/drawing/2014/main" id="{1527E957-8A9B-7644-B8F4-8323CC129A3D}"/>
              </a:ext>
            </a:extLst>
          </p:cNvPr>
          <p:cNvSpPr/>
          <p:nvPr/>
        </p:nvSpPr>
        <p:spPr bwMode="auto">
          <a:xfrm>
            <a:off x="7489743" y="3573811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14" name="Freeform 84">
            <a:extLst>
              <a:ext uri="{FF2B5EF4-FFF2-40B4-BE49-F238E27FC236}">
                <a16:creationId xmlns="" xmlns:a16="http://schemas.microsoft.com/office/drawing/2014/main" id="{F16AF9D6-58B8-1F42-9837-CEC6BD2A2A1A}"/>
              </a:ext>
            </a:extLst>
          </p:cNvPr>
          <p:cNvSpPr/>
          <p:nvPr/>
        </p:nvSpPr>
        <p:spPr bwMode="auto">
          <a:xfrm>
            <a:off x="4723156" y="3314490"/>
            <a:ext cx="177763" cy="178785"/>
          </a:xfrm>
          <a:custGeom>
            <a:avLst/>
            <a:gdLst>
              <a:gd name="T0" fmla="*/ 84 w 174"/>
              <a:gd name="T1" fmla="*/ 0 h 175"/>
              <a:gd name="T2" fmla="*/ 72 w 174"/>
              <a:gd name="T3" fmla="*/ 72 h 175"/>
              <a:gd name="T4" fmla="*/ 0 w 174"/>
              <a:gd name="T5" fmla="*/ 90 h 175"/>
              <a:gd name="T6" fmla="*/ 72 w 174"/>
              <a:gd name="T7" fmla="*/ 102 h 175"/>
              <a:gd name="T8" fmla="*/ 84 w 174"/>
              <a:gd name="T9" fmla="*/ 175 h 175"/>
              <a:gd name="T10" fmla="*/ 96 w 174"/>
              <a:gd name="T11" fmla="*/ 102 h 175"/>
              <a:gd name="T12" fmla="*/ 174 w 174"/>
              <a:gd name="T13" fmla="*/ 90 h 175"/>
              <a:gd name="T14" fmla="*/ 96 w 174"/>
              <a:gd name="T15" fmla="*/ 72 h 175"/>
              <a:gd name="T16" fmla="*/ 84 w 174"/>
              <a:gd name="T17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4" h="175">
                <a:moveTo>
                  <a:pt x="84" y="0"/>
                </a:moveTo>
                <a:lnTo>
                  <a:pt x="72" y="72"/>
                </a:lnTo>
                <a:lnTo>
                  <a:pt x="0" y="90"/>
                </a:lnTo>
                <a:lnTo>
                  <a:pt x="72" y="102"/>
                </a:lnTo>
                <a:lnTo>
                  <a:pt x="84" y="175"/>
                </a:lnTo>
                <a:lnTo>
                  <a:pt x="96" y="102"/>
                </a:lnTo>
                <a:lnTo>
                  <a:pt x="174" y="90"/>
                </a:lnTo>
                <a:lnTo>
                  <a:pt x="96" y="72"/>
                </a:lnTo>
                <a:lnTo>
                  <a:pt x="8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="" xmlns:a16="http://schemas.microsoft.com/office/drawing/2014/main" id="{5BC07D5D-5E6A-7244-8BFF-784AC14DE46C}"/>
              </a:ext>
            </a:extLst>
          </p:cNvPr>
          <p:cNvSpPr txBox="1"/>
          <p:nvPr/>
        </p:nvSpPr>
        <p:spPr>
          <a:xfrm>
            <a:off x="4408604" y="2638609"/>
            <a:ext cx="16875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2">
                    <a:lumMod val="50000"/>
                  </a:schemeClr>
                </a:solidFill>
              </a:rPr>
              <a:t>QIUSHI SONG   Alex</a:t>
            </a:r>
          </a:p>
        </p:txBody>
      </p:sp>
    </p:spTree>
    <p:extLst>
      <p:ext uri="{BB962C8B-B14F-4D97-AF65-F5344CB8AC3E}">
        <p14:creationId xmlns:p14="http://schemas.microsoft.com/office/powerpoint/2010/main" val="383981131"/>
      </p:ext>
    </p:extLst>
  </p:cSld>
  <p:clrMapOvr>
    <a:masterClrMapping/>
  </p:clrMapOvr>
  <p:transition spd="slow" advClick="0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3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3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mph" presetSubtype="0" repeatCount="indefinite" accel="45000" decel="20000" autoRev="1" fill="hold" grpId="1" nodeType="withEffect">
                                  <p:stCondLst>
                                    <p:cond delay="140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11"/>
                                        </p:tgtEl>
                                      </p:cBhvr>
                                      <p:by x="104000" y="104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0" presetClass="path" presetSubtype="0" repeatCount="indefinite" accel="50000" autoRev="1" fill="hold" grpId="2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2.77778E-06 -3.95062E-06 L 2.77778E-06 4.5679E-06" pathEditMode="relative" rAng="0" ptsTypes="AA">
                                      <p:cBhvr>
                                        <p:cTn id="13" dur="54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" grpId="0" animBg="1"/>
      <p:bldP spid="111" grpId="1" animBg="1"/>
      <p:bldP spid="111" grpId="2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2.0.50727.5485"/>
  <p:tag name="AS_OS" val="Microsoft Windows NT 6.1.7601 Service Pack 1"/>
  <p:tag name="AS_RELEASE_DATE" val="2018.04.09"/>
  <p:tag name="AS_TITLE" val="Aspose.Slides for .NET 2.0"/>
  <p:tag name="AS_VERSION" val="18.4"/>
</p:tagLst>
</file>

<file path=ppt/theme/theme1.xml><?xml version="1.0" encoding="utf-8"?>
<a:theme xmlns:a="http://schemas.openxmlformats.org/drawingml/2006/main" name="Office 主题">
  <a:themeElements>
    <a:clrScheme name="katong">
      <a:dk1>
        <a:sysClr val="windowText" lastClr="000000"/>
      </a:dk1>
      <a:lt1>
        <a:sysClr val="window" lastClr="FFFFFF"/>
      </a:lt1>
      <a:dk2>
        <a:srgbClr val="004646"/>
      </a:dk2>
      <a:lt2>
        <a:srgbClr val="E1F0FF"/>
      </a:lt2>
      <a:accent1>
        <a:srgbClr val="1E5F8C"/>
      </a:accent1>
      <a:accent2>
        <a:srgbClr val="4191B9"/>
      </a:accent2>
      <a:accent3>
        <a:srgbClr val="FFFFFF"/>
      </a:accent3>
      <a:accent4>
        <a:srgbClr val="FA7814"/>
      </a:accent4>
      <a:accent5>
        <a:srgbClr val="3163CA"/>
      </a:accent5>
      <a:accent6>
        <a:srgbClr val="4B14AA"/>
      </a:accent6>
      <a:hlink>
        <a:srgbClr val="D9BE02"/>
      </a:hlink>
      <a:folHlink>
        <a:srgbClr val="F900F9"/>
      </a:folHlink>
    </a:clrScheme>
    <a:fontScheme name="Office 主题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3450</TotalTime>
  <Words>422</Words>
  <Application>Microsoft Macintosh PowerPoint</Application>
  <PresentationFormat>全屏显示(16:9)</PresentationFormat>
  <Paragraphs>113</Paragraphs>
  <Slides>19</Slides>
  <Notes>7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19</vt:i4>
      </vt:variant>
    </vt:vector>
  </HeadingPairs>
  <TitlesOfParts>
    <vt:vector size="31" baseType="lpstr">
      <vt:lpstr>Arial Rounded MT Bold</vt:lpstr>
      <vt:lpstr>SimSun</vt:lpstr>
      <vt:lpstr>Times New Roman</vt:lpstr>
      <vt:lpstr>Arial</vt:lpstr>
      <vt:lpstr>Calibri</vt:lpstr>
      <vt:lpstr>Calibri Light</vt:lpstr>
      <vt:lpstr>Impact</vt:lpstr>
      <vt:lpstr>方正姚体</vt:lpstr>
      <vt:lpstr>宋体</vt:lpstr>
      <vt:lpstr>微软雅黑</vt:lpstr>
      <vt:lpstr>微软雅黑 Light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References</vt:lpstr>
      <vt:lpstr>References</vt:lpstr>
      <vt:lpstr>PowerPoint 演示文稿</vt:lpstr>
      <vt:lpstr>PowerPoint 演示文稿</vt:lpstr>
    </vt:vector>
  </TitlesOfParts>
  <Manager>风云办公</Manager>
  <Company>上海剑姬网络科技有限公司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风云办公PPT模板</dc:title>
  <dc:creator>风云办公</dc:creator>
  <cp:keywords>风云办公</cp:keywords>
  <dc:description>风云办公 http://www.ppt118.com</dc:description>
  <cp:lastModifiedBy>Microsoft Office 用户</cp:lastModifiedBy>
  <cp:revision>197</cp:revision>
  <dcterms:created xsi:type="dcterms:W3CDTF">2015-07-27T03:59:24Z</dcterms:created>
  <dcterms:modified xsi:type="dcterms:W3CDTF">2021-03-28T11:15:18Z</dcterms:modified>
</cp:coreProperties>
</file>