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152B22-189D-45E7-B924-40BE663E3BE3}" v="93" dt="2022-09-27T15:39:43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well Hylton (2214160)" userId="S::2214160@student.uwtsd.ac.uk::14a88b90-1047-4d7a-91b5-4f2be496931e" providerId="AD" clId="Web-{26152B22-189D-45E7-B924-40BE663E3BE3}"/>
    <pc:docChg chg="addSld delSld modSld sldOrd addMainMaster delMainMaster">
      <pc:chgData name="Carwell Hylton (2214160)" userId="S::2214160@student.uwtsd.ac.uk::14a88b90-1047-4d7a-91b5-4f2be496931e" providerId="AD" clId="Web-{26152B22-189D-45E7-B924-40BE663E3BE3}" dt="2022-09-27T15:39:43.125" v="114" actId="1076"/>
      <pc:docMkLst>
        <pc:docMk/>
      </pc:docMkLst>
      <pc:sldChg chg="addSp delSp modSp mod setBg modClrScheme addAnim delAnim setClrOvrMap delDesignElem chgLayout">
        <pc:chgData name="Carwell Hylton (2214160)" userId="S::2214160@student.uwtsd.ac.uk::14a88b90-1047-4d7a-91b5-4f2be496931e" providerId="AD" clId="Web-{26152B22-189D-45E7-B924-40BE663E3BE3}" dt="2022-09-27T14:46:15.339" v="80"/>
        <pc:sldMkLst>
          <pc:docMk/>
          <pc:sldMk cId="109857222" sldId="256"/>
        </pc:sldMkLst>
        <pc:spChg chg="mod ord">
          <ac:chgData name="Carwell Hylton (2214160)" userId="S::2214160@student.uwtsd.ac.uk::14a88b90-1047-4d7a-91b5-4f2be496931e" providerId="AD" clId="Web-{26152B22-189D-45E7-B924-40BE663E3BE3}" dt="2022-09-27T14:46:15.339" v="8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rwell Hylton (2214160)" userId="S::2214160@student.uwtsd.ac.uk::14a88b90-1047-4d7a-91b5-4f2be496931e" providerId="AD" clId="Web-{26152B22-189D-45E7-B924-40BE663E3BE3}" dt="2022-09-27T14:46:15.339" v="8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42:56.811" v="50"/>
          <ac:spMkLst>
            <pc:docMk/>
            <pc:sldMk cId="109857222" sldId="256"/>
            <ac:spMk id="5" creationId="{5B6BB888-617E-4D93-B6D4-2EB9D9D98272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0:45.175" v="17"/>
          <ac:spMkLst>
            <pc:docMk/>
            <pc:sldMk cId="109857222" sldId="256"/>
            <ac:spMk id="6" creationId="{F3F4807A-5068-4492-8025-D75F320E908D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0:45.175" v="17"/>
          <ac:spMkLst>
            <pc:docMk/>
            <pc:sldMk cId="109857222" sldId="256"/>
            <ac:spMk id="7" creationId="{B24996F8-180C-4DCB-8A26-DFA336CDEFBC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0:45.175" v="17"/>
          <ac:spMkLst>
            <pc:docMk/>
            <pc:sldMk cId="109857222" sldId="256"/>
            <ac:spMk id="8" creationId="{630182B0-3559-41D5-9EBC-0BD86BEDAD09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0:23.924" v="13"/>
          <ac:spMkLst>
            <pc:docMk/>
            <pc:sldMk cId="109857222" sldId="256"/>
            <ac:spMk id="9" creationId="{D4F87819-B70D-4927-B657-7D175613F950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0:48.582" v="21"/>
          <ac:spMkLst>
            <pc:docMk/>
            <pc:sldMk cId="109857222" sldId="256"/>
            <ac:spMk id="10" creationId="{C885E190-58DD-42DD-A4A8-401E15C92A52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0:23.924" v="13"/>
          <ac:spMkLst>
            <pc:docMk/>
            <pc:sldMk cId="109857222" sldId="256"/>
            <ac:spMk id="11" creationId="{DCB3820D-C773-4632-9F79-C890E1B2B50D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1:31.865" v="23"/>
          <ac:spMkLst>
            <pc:docMk/>
            <pc:sldMk cId="109857222" sldId="256"/>
            <ac:spMk id="12" creationId="{E4F17063-EDA4-417B-946F-BA357F3B390D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0:23.924" v="13"/>
          <ac:spMkLst>
            <pc:docMk/>
            <pc:sldMk cId="109857222" sldId="256"/>
            <ac:spMk id="13" creationId="{DCB8EB4B-AFE9-41E8-95B0-F246E5740491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1:31.865" v="23"/>
          <ac:spMkLst>
            <pc:docMk/>
            <pc:sldMk cId="109857222" sldId="256"/>
            <ac:spMk id="14" creationId="{D36F3EEA-55D4-4677-80E7-92D00B8F343B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42:56.811" v="50"/>
          <ac:spMkLst>
            <pc:docMk/>
            <pc:sldMk cId="109857222" sldId="256"/>
            <ac:spMk id="16" creationId="{339A0505-A6DD-4BC1-9CA6-9D202A949F72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1:45.929" v="25"/>
          <ac:spMkLst>
            <pc:docMk/>
            <pc:sldMk cId="109857222" sldId="256"/>
            <ac:spMk id="19" creationId="{8A95209C-5275-4E15-8EA7-7F42980ABF2D}"/>
          </ac:spMkLst>
        </pc:spChg>
        <pc:spChg chg="add mod">
          <ac:chgData name="Carwell Hylton (2214160)" userId="S::2214160@student.uwtsd.ac.uk::14a88b90-1047-4d7a-91b5-4f2be496931e" providerId="AD" clId="Web-{26152B22-189D-45E7-B924-40BE663E3BE3}" dt="2022-09-27T14:46:15.339" v="80"/>
          <ac:spMkLst>
            <pc:docMk/>
            <pc:sldMk cId="109857222" sldId="256"/>
            <ac:spMk id="20" creationId="{CFE3499C-4662-3226-3476-6D605D0BD3BB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1:45.929" v="25"/>
          <ac:spMkLst>
            <pc:docMk/>
            <pc:sldMk cId="109857222" sldId="256"/>
            <ac:spMk id="21" creationId="{4F2ED431-E304-4FF0-9F4E-032783C9D612}"/>
          </ac:spMkLst>
        </pc:spChg>
        <pc:spChg chg="add del">
          <ac:chgData name="Carwell Hylton (2214160)" userId="S::2214160@student.uwtsd.ac.uk::14a88b90-1047-4d7a-91b5-4f2be496931e" providerId="AD" clId="Web-{26152B22-189D-45E7-B924-40BE663E3BE3}" dt="2022-09-27T14:31:45.929" v="25"/>
          <ac:spMkLst>
            <pc:docMk/>
            <pc:sldMk cId="109857222" sldId="256"/>
            <ac:spMk id="23" creationId="{4E87FCFB-2CCE-460D-B3DD-557C8BD1B94A}"/>
          </ac:spMkLst>
        </pc:spChg>
        <pc:spChg chg="add">
          <ac:chgData name="Carwell Hylton (2214160)" userId="S::2214160@student.uwtsd.ac.uk::14a88b90-1047-4d7a-91b5-4f2be496931e" providerId="AD" clId="Web-{26152B22-189D-45E7-B924-40BE663E3BE3}" dt="2022-09-27T14:46:15.339" v="80"/>
          <ac:spMkLst>
            <pc:docMk/>
            <pc:sldMk cId="109857222" sldId="256"/>
            <ac:spMk id="25" creationId="{3A930249-8242-4E2B-AF17-C01826488321}"/>
          </ac:spMkLst>
        </pc:spChg>
        <pc:spChg chg="add">
          <ac:chgData name="Carwell Hylton (2214160)" userId="S::2214160@student.uwtsd.ac.uk::14a88b90-1047-4d7a-91b5-4f2be496931e" providerId="AD" clId="Web-{26152B22-189D-45E7-B924-40BE663E3BE3}" dt="2022-09-27T14:46:15.339" v="80"/>
          <ac:spMkLst>
            <pc:docMk/>
            <pc:sldMk cId="109857222" sldId="256"/>
            <ac:spMk id="27" creationId="{A5BDD999-C5E1-4B3E-A710-768673819165}"/>
          </ac:spMkLst>
        </pc:spChg>
        <pc:picChg chg="add del mod ord">
          <ac:chgData name="Carwell Hylton (2214160)" userId="S::2214160@student.uwtsd.ac.uk::14a88b90-1047-4d7a-91b5-4f2be496931e" providerId="AD" clId="Web-{26152B22-189D-45E7-B924-40BE663E3BE3}" dt="2022-09-27T14:46:15.339" v="80"/>
          <ac:picMkLst>
            <pc:docMk/>
            <pc:sldMk cId="109857222" sldId="256"/>
            <ac:picMk id="4" creationId="{E5D258D3-D210-B2CA-935C-E66CAB8D163C}"/>
          </ac:picMkLst>
        </pc:picChg>
        <pc:picChg chg="add del">
          <ac:chgData name="Carwell Hylton (2214160)" userId="S::2214160@student.uwtsd.ac.uk::14a88b90-1047-4d7a-91b5-4f2be496931e" providerId="AD" clId="Web-{26152B22-189D-45E7-B924-40BE663E3BE3}" dt="2022-09-27T14:42:56.811" v="50"/>
          <ac:picMkLst>
            <pc:docMk/>
            <pc:sldMk cId="109857222" sldId="256"/>
            <ac:picMk id="15" creationId="{4DECF467-40C1-2C05-A441-1CFE2FD48965}"/>
          </ac:picMkLst>
        </pc:picChg>
        <pc:picChg chg="add mod ord">
          <ac:chgData name="Carwell Hylton (2214160)" userId="S::2214160@student.uwtsd.ac.uk::14a88b90-1047-4d7a-91b5-4f2be496931e" providerId="AD" clId="Web-{26152B22-189D-45E7-B924-40BE663E3BE3}" dt="2022-09-27T14:46:15.339" v="80"/>
          <ac:picMkLst>
            <pc:docMk/>
            <pc:sldMk cId="109857222" sldId="256"/>
            <ac:picMk id="18" creationId="{48178EE4-19FA-DEA1-7514-65E6C84B112B}"/>
          </ac:picMkLst>
        </pc:picChg>
        <pc:cxnChg chg="add del">
          <ac:chgData name="Carwell Hylton (2214160)" userId="S::2214160@student.uwtsd.ac.uk::14a88b90-1047-4d7a-91b5-4f2be496931e" providerId="AD" clId="Web-{26152B22-189D-45E7-B924-40BE663E3BE3}" dt="2022-09-27T14:42:56.811" v="50"/>
          <ac:cxnSpMkLst>
            <pc:docMk/>
            <pc:sldMk cId="109857222" sldId="256"/>
            <ac:cxnSpMk id="17" creationId="{D2CC4060-6621-49EA-A90C-71567A92265C}"/>
          </ac:cxnSpMkLst>
        </pc:cxnChg>
      </pc:sldChg>
      <pc:sldChg chg="new del">
        <pc:chgData name="Carwell Hylton (2214160)" userId="S::2214160@student.uwtsd.ac.uk::14a88b90-1047-4d7a-91b5-4f2be496931e" providerId="AD" clId="Web-{26152B22-189D-45E7-B924-40BE663E3BE3}" dt="2022-09-27T14:42:54.124" v="49"/>
        <pc:sldMkLst>
          <pc:docMk/>
          <pc:sldMk cId="699470410" sldId="257"/>
        </pc:sldMkLst>
      </pc:sldChg>
      <pc:sldChg chg="addSp delSp modSp new mod ord modClrScheme chgLayout">
        <pc:chgData name="Carwell Hylton (2214160)" userId="S::2214160@student.uwtsd.ac.uk::14a88b90-1047-4d7a-91b5-4f2be496931e" providerId="AD" clId="Web-{26152B22-189D-45E7-B924-40BE663E3BE3}" dt="2022-09-27T15:39:43.125" v="114" actId="1076"/>
        <pc:sldMkLst>
          <pc:docMk/>
          <pc:sldMk cId="1457600372" sldId="257"/>
        </pc:sldMkLst>
        <pc:spChg chg="mod ord">
          <ac:chgData name="Carwell Hylton (2214160)" userId="S::2214160@student.uwtsd.ac.uk::14a88b90-1047-4d7a-91b5-4f2be496931e" providerId="AD" clId="Web-{26152B22-189D-45E7-B924-40BE663E3BE3}" dt="2022-09-27T14:58:46.930" v="99" actId="20577"/>
          <ac:spMkLst>
            <pc:docMk/>
            <pc:sldMk cId="1457600372" sldId="257"/>
            <ac:spMk id="2" creationId="{0F964E55-7AB3-2605-B80B-54E12B122421}"/>
          </ac:spMkLst>
        </pc:spChg>
        <pc:spChg chg="add del mod ord">
          <ac:chgData name="Carwell Hylton (2214160)" userId="S::2214160@student.uwtsd.ac.uk::14a88b90-1047-4d7a-91b5-4f2be496931e" providerId="AD" clId="Web-{26152B22-189D-45E7-B924-40BE663E3BE3}" dt="2022-09-27T15:03:00.757" v="105"/>
          <ac:spMkLst>
            <pc:docMk/>
            <pc:sldMk cId="1457600372" sldId="257"/>
            <ac:spMk id="3" creationId="{96B3A290-E522-200E-9A38-275872DA1ADB}"/>
          </ac:spMkLst>
        </pc:spChg>
        <pc:spChg chg="add mod ord">
          <ac:chgData name="Carwell Hylton (2214160)" userId="S::2214160@student.uwtsd.ac.uk::14a88b90-1047-4d7a-91b5-4f2be496931e" providerId="AD" clId="Web-{26152B22-189D-45E7-B924-40BE663E3BE3}" dt="2022-09-27T14:51:01.949" v="82"/>
          <ac:spMkLst>
            <pc:docMk/>
            <pc:sldMk cId="1457600372" sldId="257"/>
            <ac:spMk id="4" creationId="{A921E07A-8E19-4B42-ADC6-757A05AD0818}"/>
          </ac:spMkLst>
        </pc:spChg>
        <pc:spChg chg="add mod ord">
          <ac:chgData name="Carwell Hylton (2214160)" userId="S::2214160@student.uwtsd.ac.uk::14a88b90-1047-4d7a-91b5-4f2be496931e" providerId="AD" clId="Web-{26152B22-189D-45E7-B924-40BE663E3BE3}" dt="2022-09-27T14:51:01.949" v="82"/>
          <ac:spMkLst>
            <pc:docMk/>
            <pc:sldMk cId="1457600372" sldId="257"/>
            <ac:spMk id="5" creationId="{A712DE87-63F7-9BAB-9692-8D6A7AB4330D}"/>
          </ac:spMkLst>
        </pc:spChg>
        <pc:spChg chg="add del mod ord">
          <ac:chgData name="Carwell Hylton (2214160)" userId="S::2214160@student.uwtsd.ac.uk::14a88b90-1047-4d7a-91b5-4f2be496931e" providerId="AD" clId="Web-{26152B22-189D-45E7-B924-40BE663E3BE3}" dt="2022-09-27T15:24:55.352" v="106"/>
          <ac:spMkLst>
            <pc:docMk/>
            <pc:sldMk cId="1457600372" sldId="257"/>
            <ac:spMk id="6" creationId="{D61057D2-9539-8B60-2365-C1F2B46A71FD}"/>
          </ac:spMkLst>
        </pc:spChg>
        <pc:graphicFrameChg chg="add del mod ord modGraphic">
          <ac:chgData name="Carwell Hylton (2214160)" userId="S::2214160@student.uwtsd.ac.uk::14a88b90-1047-4d7a-91b5-4f2be496931e" providerId="AD" clId="Web-{26152B22-189D-45E7-B924-40BE663E3BE3}" dt="2022-09-27T15:02:15.270" v="104"/>
          <ac:graphicFrameMkLst>
            <pc:docMk/>
            <pc:sldMk cId="1457600372" sldId="257"/>
            <ac:graphicFrameMk id="7" creationId="{7190EECE-072E-1F13-08CF-51ED05C6BFCE}"/>
          </ac:graphicFrameMkLst>
        </pc:graphicFrameChg>
        <pc:graphicFrameChg chg="add mod ord modGraphic">
          <ac:chgData name="Carwell Hylton (2214160)" userId="S::2214160@student.uwtsd.ac.uk::14a88b90-1047-4d7a-91b5-4f2be496931e" providerId="AD" clId="Web-{26152B22-189D-45E7-B924-40BE663E3BE3}" dt="2022-09-27T15:03:00.757" v="105"/>
          <ac:graphicFrameMkLst>
            <pc:docMk/>
            <pc:sldMk cId="1457600372" sldId="257"/>
            <ac:graphicFrameMk id="14" creationId="{9BE6F082-B126-CF9F-BEDC-27542685EBC6}"/>
          </ac:graphicFrameMkLst>
        </pc:graphicFrameChg>
        <pc:picChg chg="add mod ord">
          <ac:chgData name="Carwell Hylton (2214160)" userId="S::2214160@student.uwtsd.ac.uk::14a88b90-1047-4d7a-91b5-4f2be496931e" providerId="AD" clId="Web-{26152B22-189D-45E7-B924-40BE663E3BE3}" dt="2022-09-27T15:39:43.125" v="114" actId="1076"/>
          <ac:picMkLst>
            <pc:docMk/>
            <pc:sldMk cId="1457600372" sldId="257"/>
            <ac:picMk id="15" creationId="{8C0F57EA-9393-2840-96DF-D6A25B18F0EC}"/>
          </ac:picMkLst>
        </pc:picChg>
      </pc:sldChg>
      <pc:sldChg chg="addSp delSp modSp new mod setBg modClrScheme chgLayout">
        <pc:chgData name="Carwell Hylton (2214160)" userId="S::2214160@student.uwtsd.ac.uk::14a88b90-1047-4d7a-91b5-4f2be496931e" providerId="AD" clId="Web-{26152B22-189D-45E7-B924-40BE663E3BE3}" dt="2022-09-27T15:38:17.183" v="108"/>
        <pc:sldMkLst>
          <pc:docMk/>
          <pc:sldMk cId="975733449" sldId="258"/>
        </pc:sldMkLst>
        <pc:spChg chg="del">
          <ac:chgData name="Carwell Hylton (2214160)" userId="S::2214160@student.uwtsd.ac.uk::14a88b90-1047-4d7a-91b5-4f2be496931e" providerId="AD" clId="Web-{26152B22-189D-45E7-B924-40BE663E3BE3}" dt="2022-09-27T14:59:55.918" v="101"/>
          <ac:spMkLst>
            <pc:docMk/>
            <pc:sldMk cId="975733449" sldId="258"/>
            <ac:spMk id="2" creationId="{8A6A080F-069A-441A-F76B-D442F25A60D5}"/>
          </ac:spMkLst>
        </pc:spChg>
        <pc:spChg chg="del">
          <ac:chgData name="Carwell Hylton (2214160)" userId="S::2214160@student.uwtsd.ac.uk::14a88b90-1047-4d7a-91b5-4f2be496931e" providerId="AD" clId="Web-{26152B22-189D-45E7-B924-40BE663E3BE3}" dt="2022-09-27T14:59:55.918" v="101"/>
          <ac:spMkLst>
            <pc:docMk/>
            <pc:sldMk cId="975733449" sldId="258"/>
            <ac:spMk id="3" creationId="{B48E15B7-BA3B-B42A-3FAB-D6C291957FAA}"/>
          </ac:spMkLst>
        </pc:spChg>
        <pc:spChg chg="del">
          <ac:chgData name="Carwell Hylton (2214160)" userId="S::2214160@student.uwtsd.ac.uk::14a88b90-1047-4d7a-91b5-4f2be496931e" providerId="AD" clId="Web-{26152B22-189D-45E7-B924-40BE663E3BE3}" dt="2022-09-27T14:59:55.918" v="101"/>
          <ac:spMkLst>
            <pc:docMk/>
            <pc:sldMk cId="975733449" sldId="258"/>
            <ac:spMk id="4" creationId="{4D97C325-4C4D-EB1E-37EA-FD17B95DC1EA}"/>
          </ac:spMkLst>
        </pc:spChg>
        <pc:spChg chg="del">
          <ac:chgData name="Carwell Hylton (2214160)" userId="S::2214160@student.uwtsd.ac.uk::14a88b90-1047-4d7a-91b5-4f2be496931e" providerId="AD" clId="Web-{26152B22-189D-45E7-B924-40BE663E3BE3}" dt="2022-09-27T14:59:55.918" v="101"/>
          <ac:spMkLst>
            <pc:docMk/>
            <pc:sldMk cId="975733449" sldId="258"/>
            <ac:spMk id="5" creationId="{F0E8BC56-0ACA-689B-AE3A-F4ABD4AC8E0C}"/>
          </ac:spMkLst>
        </pc:spChg>
        <pc:spChg chg="del">
          <ac:chgData name="Carwell Hylton (2214160)" userId="S::2214160@student.uwtsd.ac.uk::14a88b90-1047-4d7a-91b5-4f2be496931e" providerId="AD" clId="Web-{26152B22-189D-45E7-B924-40BE663E3BE3}" dt="2022-09-27T14:59:55.918" v="101"/>
          <ac:spMkLst>
            <pc:docMk/>
            <pc:sldMk cId="975733449" sldId="258"/>
            <ac:spMk id="6" creationId="{EFBA0F58-8610-6221-97DD-636C14653B1D}"/>
          </ac:spMkLst>
        </pc:spChg>
        <pc:picChg chg="add mod">
          <ac:chgData name="Carwell Hylton (2214160)" userId="S::2214160@student.uwtsd.ac.uk::14a88b90-1047-4d7a-91b5-4f2be496931e" providerId="AD" clId="Web-{26152B22-189D-45E7-B924-40BE663E3BE3}" dt="2022-09-27T15:38:17.183" v="108"/>
          <ac:picMkLst>
            <pc:docMk/>
            <pc:sldMk cId="975733449" sldId="258"/>
            <ac:picMk id="7" creationId="{480C5072-6D8A-144C-5F13-ABE506BB9A6D}"/>
          </ac:picMkLst>
        </pc:picChg>
      </pc:sldChg>
      <pc:sldMasterChg chg="del delSldLayout">
        <pc:chgData name="Carwell Hylton (2214160)" userId="S::2214160@student.uwtsd.ac.uk::14a88b90-1047-4d7a-91b5-4f2be496931e" providerId="AD" clId="Web-{26152B22-189D-45E7-B924-40BE663E3BE3}" dt="2022-09-27T14:29:18.389" v="12"/>
        <pc:sldMasterMkLst>
          <pc:docMk/>
          <pc:sldMasterMk cId="2460954070" sldId="2147483660"/>
        </pc:sldMasterMkLst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arwell Hylton (2214160)" userId="S::2214160@student.uwtsd.ac.uk::14a88b90-1047-4d7a-91b5-4f2be496931e" providerId="AD" clId="Web-{26152B22-189D-45E7-B924-40BE663E3BE3}" dt="2022-09-27T14:29:18.389" v="1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arwell Hylton (2214160)" userId="S::2214160@student.uwtsd.ac.uk::14a88b90-1047-4d7a-91b5-4f2be496931e" providerId="AD" clId="Web-{26152B22-189D-45E7-B924-40BE663E3BE3}" dt="2022-09-27T14:30:23.924" v="13"/>
        <pc:sldMasterMkLst>
          <pc:docMk/>
          <pc:sldMasterMk cId="2117601139" sldId="2147483737"/>
        </pc:sldMasterMkLst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1043771551" sldId="2147483726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4033543529" sldId="2147483727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4225042695" sldId="2147483728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1360509387" sldId="2147483729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1201075321" sldId="2147483730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3751054323" sldId="2147483731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3537831895" sldId="2147483732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932902557" sldId="2147483733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1257115083" sldId="2147483734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3066925121" sldId="2147483735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0:23.924" v="13"/>
          <pc:sldLayoutMkLst>
            <pc:docMk/>
            <pc:sldMasterMk cId="2117601139" sldId="2147483737"/>
            <pc:sldLayoutMk cId="2967665623" sldId="2147483736"/>
          </pc:sldLayoutMkLst>
        </pc:sldLayoutChg>
      </pc:sldMasterChg>
      <pc:sldMasterChg chg="add del addSldLayout delSldLayout modSldLayout">
        <pc:chgData name="Carwell Hylton (2214160)" userId="S::2214160@student.uwtsd.ac.uk::14a88b90-1047-4d7a-91b5-4f2be496931e" providerId="AD" clId="Web-{26152B22-189D-45E7-B924-40BE663E3BE3}" dt="2022-09-27T14:31:31.865" v="23"/>
        <pc:sldMasterMkLst>
          <pc:docMk/>
          <pc:sldMasterMk cId="453050643" sldId="2147483738"/>
        </pc:sldMasterMkLst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3878769796" sldId="2147483739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2792632592" sldId="2147483740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3887485774" sldId="2147483741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3861671626" sldId="214748374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2827848243" sldId="214748374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3756069193" sldId="214748374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514948851" sldId="2147483745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894878326" sldId="2147483746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3884787041" sldId="2147483747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1241397245" sldId="2147483748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3128417255" sldId="2147483749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2496170660" sldId="2147483750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2023355939" sldId="2147483751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1031198266" sldId="214748375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1058700222" sldId="214748375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2995681029" sldId="214748375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1:31.865" v="23"/>
          <pc:sldLayoutMkLst>
            <pc:docMk/>
            <pc:sldMasterMk cId="453050643" sldId="2147483738"/>
            <pc:sldLayoutMk cId="3586168662" sldId="2147483755"/>
          </pc:sldLayoutMkLst>
        </pc:sldLayoutChg>
      </pc:sldMasterChg>
      <pc:sldMasterChg chg="add del addSldLayout delSldLayout">
        <pc:chgData name="Carwell Hylton (2214160)" userId="S::2214160@student.uwtsd.ac.uk::14a88b90-1047-4d7a-91b5-4f2be496931e" providerId="AD" clId="Web-{26152B22-189D-45E7-B924-40BE663E3BE3}" dt="2022-09-27T14:31:45.929" v="25"/>
        <pc:sldMasterMkLst>
          <pc:docMk/>
          <pc:sldMasterMk cId="66003039" sldId="2147483776"/>
        </pc:sldMasterMkLst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2065361272" sldId="2147483765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2531354996" sldId="2147483766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2614697643" sldId="2147483767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762122556" sldId="2147483768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2484976031" sldId="2147483769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1925422326" sldId="2147483770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1912155668" sldId="2147483771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1118022158" sldId="2147483772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3952273491" sldId="2147483773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1841746882" sldId="2147483774"/>
          </pc:sldLayoutMkLst>
        </pc:sldLayoutChg>
        <pc:sldLayoutChg chg="add del">
          <pc:chgData name="Carwell Hylton (2214160)" userId="S::2214160@student.uwtsd.ac.uk::14a88b90-1047-4d7a-91b5-4f2be496931e" providerId="AD" clId="Web-{26152B22-189D-45E7-B924-40BE663E3BE3}" dt="2022-09-27T14:31:45.929" v="25"/>
          <pc:sldLayoutMkLst>
            <pc:docMk/>
            <pc:sldMasterMk cId="66003039" sldId="2147483776"/>
            <pc:sldLayoutMk cId="400014013" sldId="2147483775"/>
          </pc:sldLayoutMkLst>
        </pc:sldLayoutChg>
      </pc:sldMasterChg>
      <pc:sldMasterChg chg="add del addSldLayout delSldLayout modSldLayout">
        <pc:chgData name="Carwell Hylton (2214160)" userId="S::2214160@student.uwtsd.ac.uk::14a88b90-1047-4d7a-91b5-4f2be496931e" providerId="AD" clId="Web-{26152B22-189D-45E7-B924-40BE663E3BE3}" dt="2022-09-27T14:32:19.103" v="26"/>
        <pc:sldMasterMkLst>
          <pc:docMk/>
          <pc:sldMasterMk cId="3229605539" sldId="2147483777"/>
        </pc:sldMasterMkLst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1358331784" sldId="2147483778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512910564" sldId="2147483779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2707323899" sldId="2147483780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609186490" sldId="2147483781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3996793152" sldId="214748378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2184914280" sldId="214748378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2405127723" sldId="214748378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2219612070" sldId="2147483785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393971232" sldId="2147483786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2669367112" sldId="2147483787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19.103" v="26"/>
          <pc:sldLayoutMkLst>
            <pc:docMk/>
            <pc:sldMasterMk cId="3229605539" sldId="2147483777"/>
            <pc:sldLayoutMk cId="2279774615" sldId="2147483788"/>
          </pc:sldLayoutMkLst>
        </pc:sldLayoutChg>
      </pc:sldMasterChg>
      <pc:sldMasterChg chg="add del addSldLayout delSldLayout modSldLayout">
        <pc:chgData name="Carwell Hylton (2214160)" userId="S::2214160@student.uwtsd.ac.uk::14a88b90-1047-4d7a-91b5-4f2be496931e" providerId="AD" clId="Web-{26152B22-189D-45E7-B924-40BE663E3BE3}" dt="2022-09-27T14:32:26.040" v="27"/>
        <pc:sldMasterMkLst>
          <pc:docMk/>
          <pc:sldMasterMk cId="956847031" sldId="2147483789"/>
        </pc:sldMasterMkLst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541088027" sldId="2147483790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2535465130" sldId="2147483791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2538170544" sldId="214748379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1316953953" sldId="214748379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3891537821" sldId="214748379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3223322986" sldId="2147483795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2080051823" sldId="2147483796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1834368709" sldId="2147483797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2797157443" sldId="2147483798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4178553513" sldId="2147483799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26.040" v="27"/>
          <pc:sldLayoutMkLst>
            <pc:docMk/>
            <pc:sldMasterMk cId="956847031" sldId="2147483789"/>
            <pc:sldLayoutMk cId="1239524108" sldId="2147483800"/>
          </pc:sldLayoutMkLst>
        </pc:sldLayoutChg>
      </pc:sldMasterChg>
      <pc:sldMasterChg chg="add del addSldLayout delSldLayout modSldLayout">
        <pc:chgData name="Carwell Hylton (2214160)" userId="S::2214160@student.uwtsd.ac.uk::14a88b90-1047-4d7a-91b5-4f2be496931e" providerId="AD" clId="Web-{26152B22-189D-45E7-B924-40BE663E3BE3}" dt="2022-09-27T14:32:48.589" v="28"/>
        <pc:sldMasterMkLst>
          <pc:docMk/>
          <pc:sldMasterMk cId="4250578665" sldId="2147483801"/>
        </pc:sldMasterMkLst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2807731313" sldId="214748380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1894696782" sldId="214748380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3278920158" sldId="214748380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18397371" sldId="2147483805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739116068" sldId="2147483806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84941955" sldId="2147483807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3426954197" sldId="2147483808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379751554" sldId="2147483809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674757841" sldId="2147483810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343554395" sldId="2147483811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4227180215" sldId="214748381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3850483481" sldId="214748381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1311308441" sldId="214748381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4100693541" sldId="2147483815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602023932" sldId="2147483816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583290889" sldId="2147483817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48.589" v="28"/>
          <pc:sldLayoutMkLst>
            <pc:docMk/>
            <pc:sldMasterMk cId="4250578665" sldId="2147483801"/>
            <pc:sldLayoutMk cId="2199507158" sldId="2147483818"/>
          </pc:sldLayoutMkLst>
        </pc:sldLayoutChg>
      </pc:sldMasterChg>
      <pc:sldMasterChg chg="add del addSldLayout delSldLayout modSldLayout">
        <pc:chgData name="Carwell Hylton (2214160)" userId="S::2214160@student.uwtsd.ac.uk::14a88b90-1047-4d7a-91b5-4f2be496931e" providerId="AD" clId="Web-{26152B22-189D-45E7-B924-40BE663E3BE3}" dt="2022-09-27T14:32:54.526" v="29"/>
        <pc:sldMasterMkLst>
          <pc:docMk/>
          <pc:sldMasterMk cId="2508788910" sldId="2147483819"/>
        </pc:sldMasterMkLst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399359690" sldId="2147483820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1992727421" sldId="2147483821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1868286896" sldId="214748382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2358819064" sldId="214748382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1662966381" sldId="214748382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3026809501" sldId="2147483825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933780829" sldId="2147483826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4179421638" sldId="2147483827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2811030075" sldId="2147483828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3035926113" sldId="2147483829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3404720966" sldId="2147483830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3795537570" sldId="2147483831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31391210" sldId="214748383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1388107151" sldId="214748383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1145161472" sldId="214748383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4215271811" sldId="2147483835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32:54.526" v="29"/>
          <pc:sldLayoutMkLst>
            <pc:docMk/>
            <pc:sldMasterMk cId="2508788910" sldId="2147483819"/>
            <pc:sldLayoutMk cId="3926093115" sldId="2147483836"/>
          </pc:sldLayoutMkLst>
        </pc:sldLayoutChg>
      </pc:sldMasterChg>
      <pc:sldMasterChg chg="add del addSldLayout delSldLayout modSldLayout">
        <pc:chgData name="Carwell Hylton (2214160)" userId="S::2214160@student.uwtsd.ac.uk::14a88b90-1047-4d7a-91b5-4f2be496931e" providerId="AD" clId="Web-{26152B22-189D-45E7-B924-40BE663E3BE3}" dt="2022-09-27T14:42:56.811" v="50"/>
        <pc:sldMasterMkLst>
          <pc:docMk/>
          <pc:sldMasterMk cId="798276004" sldId="2147483837"/>
        </pc:sldMasterMkLst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3491161842" sldId="2147483838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3927020278" sldId="2147483839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1829236514" sldId="2147483840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447399698" sldId="2147483841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267229958" sldId="2147483842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2650484291" sldId="2147483843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480432271" sldId="2147483844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1925052667" sldId="2147483845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1674104947" sldId="2147483846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2391868095" sldId="2147483847"/>
          </pc:sldLayoutMkLst>
        </pc:sldLayoutChg>
        <pc:sldLayoutChg chg="add del mod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798276004" sldId="2147483837"/>
            <pc:sldLayoutMk cId="1642456342" sldId="2147483848"/>
          </pc:sldLayoutMkLst>
        </pc:sldLayoutChg>
      </pc:sldMasterChg>
      <pc:sldMasterChg chg="add del replId addSldLayout delSldLayout">
        <pc:chgData name="Carwell Hylton (2214160)" userId="S::2214160@student.uwtsd.ac.uk::14a88b90-1047-4d7a-91b5-4f2be496931e" providerId="AD" clId="Web-{26152B22-189D-45E7-B924-40BE663E3BE3}" dt="2022-09-27T14:42:56.811" v="50"/>
        <pc:sldMasterMkLst>
          <pc:docMk/>
          <pc:sldMasterMk cId="1215193142" sldId="2147483849"/>
        </pc:sldMasterMkLst>
        <pc:sldLayoutChg chg="add del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3495960136" sldId="2147483850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3728634474" sldId="2147483851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3540734642" sldId="2147483852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2705002277" sldId="2147483853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3433424301" sldId="2147483854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2086689243" sldId="2147483855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2655013401" sldId="2147483856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4178179715" sldId="2147483857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1127982765" sldId="2147483858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3952229321" sldId="2147483859"/>
          </pc:sldLayoutMkLst>
        </pc:sldLayoutChg>
        <pc:sldLayoutChg chg="add del replId">
          <pc:chgData name="Carwell Hylton (2214160)" userId="S::2214160@student.uwtsd.ac.uk::14a88b90-1047-4d7a-91b5-4f2be496931e" providerId="AD" clId="Web-{26152B22-189D-45E7-B924-40BE663E3BE3}" dt="2022-09-27T14:42:56.811" v="50"/>
          <pc:sldLayoutMkLst>
            <pc:docMk/>
            <pc:sldMasterMk cId="1215193142" sldId="2147483849"/>
            <pc:sldLayoutMk cId="3151720826" sldId="214748386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161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020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236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399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29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484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432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052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104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868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456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276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tKjADepCjxg?feature=oembed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5903370@N00/3978699936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6SeD1xE7NA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64E55-7AB3-2605-B80B-54E12B122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335" y="365125"/>
            <a:ext cx="9466053" cy="1210544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0000"/>
                </a:solidFill>
                <a:cs typeface="Calibri Light"/>
              </a:rPr>
              <a:t>My home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1E07A-8E19-4B42-ADC6-757A05AD08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9BE6F082-B126-CF9F-BEDC-27542685EBC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5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1557">
                  <a:extLst>
                    <a:ext uri="{9D8B030D-6E8A-4147-A177-3AD203B41FA5}">
                      <a16:colId xmlns:a16="http://schemas.microsoft.com/office/drawing/2014/main" val="928332597"/>
                    </a:ext>
                  </a:extLst>
                </a:gridCol>
                <a:gridCol w="1031557">
                  <a:extLst>
                    <a:ext uri="{9D8B030D-6E8A-4147-A177-3AD203B41FA5}">
                      <a16:colId xmlns:a16="http://schemas.microsoft.com/office/drawing/2014/main" val="393035763"/>
                    </a:ext>
                  </a:extLst>
                </a:gridCol>
                <a:gridCol w="1031557">
                  <a:extLst>
                    <a:ext uri="{9D8B030D-6E8A-4147-A177-3AD203B41FA5}">
                      <a16:colId xmlns:a16="http://schemas.microsoft.com/office/drawing/2014/main" val="3910900346"/>
                    </a:ext>
                  </a:extLst>
                </a:gridCol>
                <a:gridCol w="1031557">
                  <a:extLst>
                    <a:ext uri="{9D8B030D-6E8A-4147-A177-3AD203B41FA5}">
                      <a16:colId xmlns:a16="http://schemas.microsoft.com/office/drawing/2014/main" val="48496770"/>
                    </a:ext>
                  </a:extLst>
                </a:gridCol>
                <a:gridCol w="1031557">
                  <a:extLst>
                    <a:ext uri="{9D8B030D-6E8A-4147-A177-3AD203B41FA5}">
                      <a16:colId xmlns:a16="http://schemas.microsoft.com/office/drawing/2014/main" val="24064243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5244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9085250"/>
                  </a:ext>
                </a:extLst>
              </a:tr>
            </a:tbl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12DE87-63F7-9BAB-9692-8D6A7AB433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" name="Online Media 14" title="Busy Signal - Party Girl [Official Visual]">
            <a:hlinkClick r:id="" action="ppaction://media"/>
            <a:extLst>
              <a:ext uri="{FF2B5EF4-FFF2-40B4-BE49-F238E27FC236}">
                <a16:creationId xmlns:a16="http://schemas.microsoft.com/office/drawing/2014/main" id="{8C0F57EA-9393-2840-96DF-D6A25B18F0EC}"/>
              </a:ext>
            </a:extLst>
          </p:cNvPr>
          <p:cNvPicPr>
            <a:picLocks noGrp="1" noRot="1" noChangeAspect="1"/>
          </p:cNvPicPr>
          <p:nvPr>
            <p:ph sz="quarter" idx="4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7727036" y="3423623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1457600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18" name="Picture 19" descr="A picture containing sky, outdoor, water, day&#10;&#10;Description automatically generated">
            <a:extLst>
              <a:ext uri="{FF2B5EF4-FFF2-40B4-BE49-F238E27FC236}">
                <a16:creationId xmlns:a16="http://schemas.microsoft.com/office/drawing/2014/main" id="{48178EE4-19FA-DEA1-7514-65E6C84B11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011" r="17517" b="1"/>
          <a:stretch/>
        </p:blipFill>
        <p:spPr>
          <a:xfrm>
            <a:off x="-4084" y="10"/>
            <a:ext cx="6099050" cy="6857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D258D3-D210-B2CA-935C-E66CAB8D16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l="5562" r="5562"/>
          <a:stretch/>
        </p:blipFill>
        <p:spPr>
          <a:xfrm>
            <a:off x="6096844" y="10"/>
            <a:ext cx="6095156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15884"/>
          </a:xfrm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  <a:cs typeface="Calibri Light"/>
              </a:rPr>
              <a:t>Birmingham</a:t>
            </a:r>
            <a:br>
              <a:rPr lang="en-GB" sz="5200">
                <a:solidFill>
                  <a:srgbClr val="FFFFFF"/>
                </a:solidFill>
                <a:cs typeface="Calibri Light"/>
              </a:rPr>
            </a:br>
            <a:endParaRPr lang="en-GB" sz="52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8181" y="3509963"/>
            <a:ext cx="9795637" cy="1747837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FE3499C-4662-3226-3476-6D605D0BD3BB}"/>
              </a:ext>
            </a:extLst>
          </p:cNvPr>
          <p:cNvSpPr txBox="1"/>
          <p:nvPr/>
        </p:nvSpPr>
        <p:spPr>
          <a:xfrm>
            <a:off x="3754262" y="6657945"/>
            <a:ext cx="23407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title="Gyptian - Hold You | Official Music Video">
            <a:hlinkClick r:id="" action="ppaction://media"/>
            <a:extLst>
              <a:ext uri="{FF2B5EF4-FFF2-40B4-BE49-F238E27FC236}">
                <a16:creationId xmlns:a16="http://schemas.microsoft.com/office/drawing/2014/main" id="{480C5072-6D8A-144C-5F13-ABE506BB9A6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733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My home</vt:lpstr>
      <vt:lpstr>Birmingham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66</cp:revision>
  <dcterms:created xsi:type="dcterms:W3CDTF">2022-09-27T14:16:08Z</dcterms:created>
  <dcterms:modified xsi:type="dcterms:W3CDTF">2022-09-27T15:39:43Z</dcterms:modified>
</cp:coreProperties>
</file>