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720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80F340-A6DC-441B-ABA5-A3D8897D94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6711FEA-5363-4644-923D-599F2A234302}">
      <dgm:prSet/>
      <dgm:spPr/>
      <dgm:t>
        <a:bodyPr/>
        <a:lstStyle/>
        <a:p>
          <a:r>
            <a:rPr lang="en-US"/>
            <a:t>• Secure vs insecure attachment patterns.</a:t>
          </a:r>
        </a:p>
      </dgm:t>
    </dgm:pt>
    <dgm:pt modelId="{1650FDA6-4489-4B59-A1B4-F55BD41ACDF4}" type="parTrans" cxnId="{55E5E51C-7531-4F20-9139-CDECB7DD5B8F}">
      <dgm:prSet/>
      <dgm:spPr/>
      <dgm:t>
        <a:bodyPr/>
        <a:lstStyle/>
        <a:p>
          <a:endParaRPr lang="en-US"/>
        </a:p>
      </dgm:t>
    </dgm:pt>
    <dgm:pt modelId="{29236D38-2462-4897-A58B-94D791D29F7D}" type="sibTrans" cxnId="{55E5E51C-7531-4F20-9139-CDECB7DD5B8F}">
      <dgm:prSet/>
      <dgm:spPr/>
      <dgm:t>
        <a:bodyPr/>
        <a:lstStyle/>
        <a:p>
          <a:endParaRPr lang="en-US"/>
        </a:p>
      </dgm:t>
    </dgm:pt>
    <dgm:pt modelId="{C3D7BE6D-F3BF-4D60-A1A8-2601E5321642}">
      <dgm:prSet/>
      <dgm:spPr/>
      <dgm:t>
        <a:bodyPr/>
        <a:lstStyle/>
        <a:p>
          <a:r>
            <a:rPr lang="en-US"/>
            <a:t>• Separation anxiety.</a:t>
          </a:r>
        </a:p>
      </dgm:t>
    </dgm:pt>
    <dgm:pt modelId="{71102178-B20A-41DB-99BC-07ED255A7F31}" type="parTrans" cxnId="{A7FACA8F-786F-4D1B-BAF4-558C4CBB9CEC}">
      <dgm:prSet/>
      <dgm:spPr/>
      <dgm:t>
        <a:bodyPr/>
        <a:lstStyle/>
        <a:p>
          <a:endParaRPr lang="en-US"/>
        </a:p>
      </dgm:t>
    </dgm:pt>
    <dgm:pt modelId="{608DF25C-300B-4761-B258-27C1287A6949}" type="sibTrans" cxnId="{A7FACA8F-786F-4D1B-BAF4-558C4CBB9CEC}">
      <dgm:prSet/>
      <dgm:spPr/>
      <dgm:t>
        <a:bodyPr/>
        <a:lstStyle/>
        <a:p>
          <a:endParaRPr lang="en-US"/>
        </a:p>
      </dgm:t>
    </dgm:pt>
    <dgm:pt modelId="{CD248FFD-8C18-4595-AF5D-EB0015D08A1E}">
      <dgm:prSet/>
      <dgm:spPr/>
      <dgm:t>
        <a:bodyPr/>
        <a:lstStyle/>
        <a:p>
          <a:r>
            <a:rPr lang="en-US"/>
            <a:t>• Internal Working Model.</a:t>
          </a:r>
        </a:p>
      </dgm:t>
    </dgm:pt>
    <dgm:pt modelId="{B4F00187-9F93-40F1-A87E-0E7121C7F202}" type="parTrans" cxnId="{5CD3ACFC-81DB-483C-820C-A235FF4DC7E8}">
      <dgm:prSet/>
      <dgm:spPr/>
      <dgm:t>
        <a:bodyPr/>
        <a:lstStyle/>
        <a:p>
          <a:endParaRPr lang="en-US"/>
        </a:p>
      </dgm:t>
    </dgm:pt>
    <dgm:pt modelId="{54990F12-4678-4D83-BF4F-7386489D6DC1}" type="sibTrans" cxnId="{5CD3ACFC-81DB-483C-820C-A235FF4DC7E8}">
      <dgm:prSet/>
      <dgm:spPr/>
      <dgm:t>
        <a:bodyPr/>
        <a:lstStyle/>
        <a:p>
          <a:endParaRPr lang="en-US"/>
        </a:p>
      </dgm:t>
    </dgm:pt>
    <dgm:pt modelId="{298D2973-11C7-44F7-A4E0-75E426257B37}">
      <dgm:prSet/>
      <dgm:spPr/>
      <dgm:t>
        <a:bodyPr/>
        <a:lstStyle/>
        <a:p>
          <a:r>
            <a:rPr lang="en-US"/>
            <a:t>• Sensitive and responsive caregiving.</a:t>
          </a:r>
        </a:p>
      </dgm:t>
    </dgm:pt>
    <dgm:pt modelId="{94594A72-7A74-439F-8323-70E0358FE8B3}" type="parTrans" cxnId="{72A3895A-C71D-434F-B935-6AA8850B65F6}">
      <dgm:prSet/>
      <dgm:spPr/>
      <dgm:t>
        <a:bodyPr/>
        <a:lstStyle/>
        <a:p>
          <a:endParaRPr lang="en-US"/>
        </a:p>
      </dgm:t>
    </dgm:pt>
    <dgm:pt modelId="{FD3CC6AD-21EC-446F-A57F-0F1FEE0888D4}" type="sibTrans" cxnId="{72A3895A-C71D-434F-B935-6AA8850B65F6}">
      <dgm:prSet/>
      <dgm:spPr/>
      <dgm:t>
        <a:bodyPr/>
        <a:lstStyle/>
        <a:p>
          <a:endParaRPr lang="en-US"/>
        </a:p>
      </dgm:t>
    </dgm:pt>
    <dgm:pt modelId="{3A08AF58-D8F0-4213-B369-E3CE2747B23A}">
      <dgm:prSet/>
      <dgm:spPr/>
      <dgm:t>
        <a:bodyPr/>
        <a:lstStyle/>
        <a:p>
          <a:r>
            <a:rPr lang="en-US"/>
            <a:t>• Ainsworth’s Strange Situation (1978).</a:t>
          </a:r>
        </a:p>
      </dgm:t>
    </dgm:pt>
    <dgm:pt modelId="{F2847527-BB55-4FF8-9D44-EB3DF080B62A}" type="parTrans" cxnId="{1CD79381-B1FE-472E-989F-36576EA79DF8}">
      <dgm:prSet/>
      <dgm:spPr/>
      <dgm:t>
        <a:bodyPr/>
        <a:lstStyle/>
        <a:p>
          <a:endParaRPr lang="en-US"/>
        </a:p>
      </dgm:t>
    </dgm:pt>
    <dgm:pt modelId="{E4461F46-12BE-4D28-B6EF-6F0CFAFB8C62}" type="sibTrans" cxnId="{1CD79381-B1FE-472E-989F-36576EA79DF8}">
      <dgm:prSet/>
      <dgm:spPr/>
      <dgm:t>
        <a:bodyPr/>
        <a:lstStyle/>
        <a:p>
          <a:endParaRPr lang="en-US"/>
        </a:p>
      </dgm:t>
    </dgm:pt>
    <dgm:pt modelId="{1DB13527-F32E-476E-94FE-B9C82F478207}" type="pres">
      <dgm:prSet presAssocID="{6880F340-A6DC-441B-ABA5-A3D8897D94E8}" presName="root" presStyleCnt="0">
        <dgm:presLayoutVars>
          <dgm:dir/>
          <dgm:resizeHandles val="exact"/>
        </dgm:presLayoutVars>
      </dgm:prSet>
      <dgm:spPr/>
    </dgm:pt>
    <dgm:pt modelId="{AF9E3059-5643-46E8-B128-B62C0613CF6D}" type="pres">
      <dgm:prSet presAssocID="{E6711FEA-5363-4644-923D-599F2A234302}" presName="compNode" presStyleCnt="0"/>
      <dgm:spPr/>
    </dgm:pt>
    <dgm:pt modelId="{537FA185-2E84-467B-BD69-60AFE84DA7AD}" type="pres">
      <dgm:prSet presAssocID="{E6711FEA-5363-4644-923D-599F2A234302}" presName="bgRect" presStyleLbl="bgShp" presStyleIdx="0" presStyleCnt="5"/>
      <dgm:spPr/>
    </dgm:pt>
    <dgm:pt modelId="{7048F2C4-6569-4A49-9670-63FA3F6A8895}" type="pres">
      <dgm:prSet presAssocID="{E6711FEA-5363-4644-923D-599F2A23430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1F69A656-83AE-4968-B856-78C1CFEA0DEB}" type="pres">
      <dgm:prSet presAssocID="{E6711FEA-5363-4644-923D-599F2A234302}" presName="spaceRect" presStyleCnt="0"/>
      <dgm:spPr/>
    </dgm:pt>
    <dgm:pt modelId="{5D3218B3-56DB-4ACB-8874-57B121E35B9A}" type="pres">
      <dgm:prSet presAssocID="{E6711FEA-5363-4644-923D-599F2A234302}" presName="parTx" presStyleLbl="revTx" presStyleIdx="0" presStyleCnt="5">
        <dgm:presLayoutVars>
          <dgm:chMax val="0"/>
          <dgm:chPref val="0"/>
        </dgm:presLayoutVars>
      </dgm:prSet>
      <dgm:spPr/>
    </dgm:pt>
    <dgm:pt modelId="{F9448796-E46A-44F4-935E-17C2E9F07049}" type="pres">
      <dgm:prSet presAssocID="{29236D38-2462-4897-A58B-94D791D29F7D}" presName="sibTrans" presStyleCnt="0"/>
      <dgm:spPr/>
    </dgm:pt>
    <dgm:pt modelId="{73A69F4D-17C0-4077-B691-0C8E59AFDB25}" type="pres">
      <dgm:prSet presAssocID="{C3D7BE6D-F3BF-4D60-A1A8-2601E5321642}" presName="compNode" presStyleCnt="0"/>
      <dgm:spPr/>
    </dgm:pt>
    <dgm:pt modelId="{39A18866-DA55-4F26-8614-2DD3A9349C3D}" type="pres">
      <dgm:prSet presAssocID="{C3D7BE6D-F3BF-4D60-A1A8-2601E5321642}" presName="bgRect" presStyleLbl="bgShp" presStyleIdx="1" presStyleCnt="5"/>
      <dgm:spPr/>
    </dgm:pt>
    <dgm:pt modelId="{8512AEAA-AF0E-433D-BF9C-DA640BE486C2}" type="pres">
      <dgm:prSet presAssocID="{C3D7BE6D-F3BF-4D60-A1A8-2601E532164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5ABAC45A-2690-4559-8254-6E9C03A8C54F}" type="pres">
      <dgm:prSet presAssocID="{C3D7BE6D-F3BF-4D60-A1A8-2601E5321642}" presName="spaceRect" presStyleCnt="0"/>
      <dgm:spPr/>
    </dgm:pt>
    <dgm:pt modelId="{5F921526-A714-4B5C-9884-BD0DF5F8879B}" type="pres">
      <dgm:prSet presAssocID="{C3D7BE6D-F3BF-4D60-A1A8-2601E5321642}" presName="parTx" presStyleLbl="revTx" presStyleIdx="1" presStyleCnt="5">
        <dgm:presLayoutVars>
          <dgm:chMax val="0"/>
          <dgm:chPref val="0"/>
        </dgm:presLayoutVars>
      </dgm:prSet>
      <dgm:spPr/>
    </dgm:pt>
    <dgm:pt modelId="{21A42881-DA97-4F14-8F21-2268BB01C774}" type="pres">
      <dgm:prSet presAssocID="{608DF25C-300B-4761-B258-27C1287A6949}" presName="sibTrans" presStyleCnt="0"/>
      <dgm:spPr/>
    </dgm:pt>
    <dgm:pt modelId="{0C468F53-3387-443A-B2E1-A3DCDDA5C3A9}" type="pres">
      <dgm:prSet presAssocID="{CD248FFD-8C18-4595-AF5D-EB0015D08A1E}" presName="compNode" presStyleCnt="0"/>
      <dgm:spPr/>
    </dgm:pt>
    <dgm:pt modelId="{EEAECBDD-B298-4AD3-BCEB-4D4ACC38D108}" type="pres">
      <dgm:prSet presAssocID="{CD248FFD-8C18-4595-AF5D-EB0015D08A1E}" presName="bgRect" presStyleLbl="bgShp" presStyleIdx="2" presStyleCnt="5"/>
      <dgm:spPr/>
    </dgm:pt>
    <dgm:pt modelId="{E5D540BC-2620-4729-95AD-96D0A4968BAF}" type="pres">
      <dgm:prSet presAssocID="{CD248FFD-8C18-4595-AF5D-EB0015D08A1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0A0A029-7FD0-4FFB-BBBA-F5F40E500BCF}" type="pres">
      <dgm:prSet presAssocID="{CD248FFD-8C18-4595-AF5D-EB0015D08A1E}" presName="spaceRect" presStyleCnt="0"/>
      <dgm:spPr/>
    </dgm:pt>
    <dgm:pt modelId="{146D9996-2BDD-4807-BEB5-CFEA972AF542}" type="pres">
      <dgm:prSet presAssocID="{CD248FFD-8C18-4595-AF5D-EB0015D08A1E}" presName="parTx" presStyleLbl="revTx" presStyleIdx="2" presStyleCnt="5">
        <dgm:presLayoutVars>
          <dgm:chMax val="0"/>
          <dgm:chPref val="0"/>
        </dgm:presLayoutVars>
      </dgm:prSet>
      <dgm:spPr/>
    </dgm:pt>
    <dgm:pt modelId="{47BEC189-AA9D-4D6D-9990-279C5DD3BD14}" type="pres">
      <dgm:prSet presAssocID="{54990F12-4678-4D83-BF4F-7386489D6DC1}" presName="sibTrans" presStyleCnt="0"/>
      <dgm:spPr/>
    </dgm:pt>
    <dgm:pt modelId="{1929C130-A730-434B-A68B-07346DB47BBC}" type="pres">
      <dgm:prSet presAssocID="{298D2973-11C7-44F7-A4E0-75E426257B37}" presName="compNode" presStyleCnt="0"/>
      <dgm:spPr/>
    </dgm:pt>
    <dgm:pt modelId="{5C9491F4-D044-47B8-B950-2A205CA1AC0E}" type="pres">
      <dgm:prSet presAssocID="{298D2973-11C7-44F7-A4E0-75E426257B37}" presName="bgRect" presStyleLbl="bgShp" presStyleIdx="3" presStyleCnt="5"/>
      <dgm:spPr/>
    </dgm:pt>
    <dgm:pt modelId="{6B40A674-6932-4F15-AEFA-49A8F3C8318D}" type="pres">
      <dgm:prSet presAssocID="{298D2973-11C7-44F7-A4E0-75E426257B3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Outline"/>
        </a:ext>
      </dgm:extLst>
    </dgm:pt>
    <dgm:pt modelId="{C9D7004A-E4E2-4FBE-AD32-A078CE2A62A0}" type="pres">
      <dgm:prSet presAssocID="{298D2973-11C7-44F7-A4E0-75E426257B37}" presName="spaceRect" presStyleCnt="0"/>
      <dgm:spPr/>
    </dgm:pt>
    <dgm:pt modelId="{04EBD418-57FB-4F55-AB98-4C4AFC7702C0}" type="pres">
      <dgm:prSet presAssocID="{298D2973-11C7-44F7-A4E0-75E426257B37}" presName="parTx" presStyleLbl="revTx" presStyleIdx="3" presStyleCnt="5">
        <dgm:presLayoutVars>
          <dgm:chMax val="0"/>
          <dgm:chPref val="0"/>
        </dgm:presLayoutVars>
      </dgm:prSet>
      <dgm:spPr/>
    </dgm:pt>
    <dgm:pt modelId="{1F1766CE-0B01-4A89-8057-C0B5119B5E19}" type="pres">
      <dgm:prSet presAssocID="{FD3CC6AD-21EC-446F-A57F-0F1FEE0888D4}" presName="sibTrans" presStyleCnt="0"/>
      <dgm:spPr/>
    </dgm:pt>
    <dgm:pt modelId="{A113C5AF-DBA4-45DE-AB9E-8F36D8ECEA7A}" type="pres">
      <dgm:prSet presAssocID="{3A08AF58-D8F0-4213-B369-E3CE2747B23A}" presName="compNode" presStyleCnt="0"/>
      <dgm:spPr/>
    </dgm:pt>
    <dgm:pt modelId="{907DB2B4-6605-4DF8-93E1-84A62D8FF97A}" type="pres">
      <dgm:prSet presAssocID="{3A08AF58-D8F0-4213-B369-E3CE2747B23A}" presName="bgRect" presStyleLbl="bgShp" presStyleIdx="4" presStyleCnt="5"/>
      <dgm:spPr/>
    </dgm:pt>
    <dgm:pt modelId="{18B29955-F2F8-4FF3-9A16-0730345C8697}" type="pres">
      <dgm:prSet presAssocID="{3A08AF58-D8F0-4213-B369-E3CE2747B23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2EC9EA94-8FAE-4E1F-8004-9250D7A79D67}" type="pres">
      <dgm:prSet presAssocID="{3A08AF58-D8F0-4213-B369-E3CE2747B23A}" presName="spaceRect" presStyleCnt="0"/>
      <dgm:spPr/>
    </dgm:pt>
    <dgm:pt modelId="{8A27365F-CC33-4D7D-AFE2-F09260F79629}" type="pres">
      <dgm:prSet presAssocID="{3A08AF58-D8F0-4213-B369-E3CE2747B23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5E5E51C-7531-4F20-9139-CDECB7DD5B8F}" srcId="{6880F340-A6DC-441B-ABA5-A3D8897D94E8}" destId="{E6711FEA-5363-4644-923D-599F2A234302}" srcOrd="0" destOrd="0" parTransId="{1650FDA6-4489-4B59-A1B4-F55BD41ACDF4}" sibTransId="{29236D38-2462-4897-A58B-94D791D29F7D}"/>
    <dgm:cxn modelId="{E05F0E26-781D-413A-8433-8BB95B543051}" type="presOf" srcId="{3A08AF58-D8F0-4213-B369-E3CE2747B23A}" destId="{8A27365F-CC33-4D7D-AFE2-F09260F79629}" srcOrd="0" destOrd="0" presId="urn:microsoft.com/office/officeart/2018/2/layout/IconVerticalSolidList"/>
    <dgm:cxn modelId="{B604CF6F-9F2C-4D2D-85D1-1E9CF3B5F7C6}" type="presOf" srcId="{C3D7BE6D-F3BF-4D60-A1A8-2601E5321642}" destId="{5F921526-A714-4B5C-9884-BD0DF5F8879B}" srcOrd="0" destOrd="0" presId="urn:microsoft.com/office/officeart/2018/2/layout/IconVerticalSolidList"/>
    <dgm:cxn modelId="{667B7154-D630-4807-9A8C-F3E590FEE478}" type="presOf" srcId="{E6711FEA-5363-4644-923D-599F2A234302}" destId="{5D3218B3-56DB-4ACB-8874-57B121E35B9A}" srcOrd="0" destOrd="0" presId="urn:microsoft.com/office/officeart/2018/2/layout/IconVerticalSolidList"/>
    <dgm:cxn modelId="{72A3895A-C71D-434F-B935-6AA8850B65F6}" srcId="{6880F340-A6DC-441B-ABA5-A3D8897D94E8}" destId="{298D2973-11C7-44F7-A4E0-75E426257B37}" srcOrd="3" destOrd="0" parTransId="{94594A72-7A74-439F-8323-70E0358FE8B3}" sibTransId="{FD3CC6AD-21EC-446F-A57F-0F1FEE0888D4}"/>
    <dgm:cxn modelId="{1CD79381-B1FE-472E-989F-36576EA79DF8}" srcId="{6880F340-A6DC-441B-ABA5-A3D8897D94E8}" destId="{3A08AF58-D8F0-4213-B369-E3CE2747B23A}" srcOrd="4" destOrd="0" parTransId="{F2847527-BB55-4FF8-9D44-EB3DF080B62A}" sibTransId="{E4461F46-12BE-4D28-B6EF-6F0CFAFB8C62}"/>
    <dgm:cxn modelId="{FED3CD81-8EC3-4D0F-990C-0FA1CF0DE493}" type="presOf" srcId="{6880F340-A6DC-441B-ABA5-A3D8897D94E8}" destId="{1DB13527-F32E-476E-94FE-B9C82F478207}" srcOrd="0" destOrd="0" presId="urn:microsoft.com/office/officeart/2018/2/layout/IconVerticalSolidList"/>
    <dgm:cxn modelId="{A7FACA8F-786F-4D1B-BAF4-558C4CBB9CEC}" srcId="{6880F340-A6DC-441B-ABA5-A3D8897D94E8}" destId="{C3D7BE6D-F3BF-4D60-A1A8-2601E5321642}" srcOrd="1" destOrd="0" parTransId="{71102178-B20A-41DB-99BC-07ED255A7F31}" sibTransId="{608DF25C-300B-4761-B258-27C1287A6949}"/>
    <dgm:cxn modelId="{EC8832B9-16FF-40A8-A617-9BE6786615BD}" type="presOf" srcId="{298D2973-11C7-44F7-A4E0-75E426257B37}" destId="{04EBD418-57FB-4F55-AB98-4C4AFC7702C0}" srcOrd="0" destOrd="0" presId="urn:microsoft.com/office/officeart/2018/2/layout/IconVerticalSolidList"/>
    <dgm:cxn modelId="{B9824DCF-155E-47BF-81CA-CD7B76A7E5C9}" type="presOf" srcId="{CD248FFD-8C18-4595-AF5D-EB0015D08A1E}" destId="{146D9996-2BDD-4807-BEB5-CFEA972AF542}" srcOrd="0" destOrd="0" presId="urn:microsoft.com/office/officeart/2018/2/layout/IconVerticalSolidList"/>
    <dgm:cxn modelId="{5CD3ACFC-81DB-483C-820C-A235FF4DC7E8}" srcId="{6880F340-A6DC-441B-ABA5-A3D8897D94E8}" destId="{CD248FFD-8C18-4595-AF5D-EB0015D08A1E}" srcOrd="2" destOrd="0" parTransId="{B4F00187-9F93-40F1-A87E-0E7121C7F202}" sibTransId="{54990F12-4678-4D83-BF4F-7386489D6DC1}"/>
    <dgm:cxn modelId="{B3D0D04E-425B-4DCD-A656-302CCA75CF5B}" type="presParOf" srcId="{1DB13527-F32E-476E-94FE-B9C82F478207}" destId="{AF9E3059-5643-46E8-B128-B62C0613CF6D}" srcOrd="0" destOrd="0" presId="urn:microsoft.com/office/officeart/2018/2/layout/IconVerticalSolidList"/>
    <dgm:cxn modelId="{F5E5DF6C-0BB2-41EF-9E59-7F8ACA760B0D}" type="presParOf" srcId="{AF9E3059-5643-46E8-B128-B62C0613CF6D}" destId="{537FA185-2E84-467B-BD69-60AFE84DA7AD}" srcOrd="0" destOrd="0" presId="urn:microsoft.com/office/officeart/2018/2/layout/IconVerticalSolidList"/>
    <dgm:cxn modelId="{CACE9DE5-2670-455A-B02B-FC0BB9854F12}" type="presParOf" srcId="{AF9E3059-5643-46E8-B128-B62C0613CF6D}" destId="{7048F2C4-6569-4A49-9670-63FA3F6A8895}" srcOrd="1" destOrd="0" presId="urn:microsoft.com/office/officeart/2018/2/layout/IconVerticalSolidList"/>
    <dgm:cxn modelId="{FD3362F3-3C5E-47C9-B94B-02F074CC3116}" type="presParOf" srcId="{AF9E3059-5643-46E8-B128-B62C0613CF6D}" destId="{1F69A656-83AE-4968-B856-78C1CFEA0DEB}" srcOrd="2" destOrd="0" presId="urn:microsoft.com/office/officeart/2018/2/layout/IconVerticalSolidList"/>
    <dgm:cxn modelId="{B64F4407-938F-42FF-A9CA-BABDEEB3E683}" type="presParOf" srcId="{AF9E3059-5643-46E8-B128-B62C0613CF6D}" destId="{5D3218B3-56DB-4ACB-8874-57B121E35B9A}" srcOrd="3" destOrd="0" presId="urn:microsoft.com/office/officeart/2018/2/layout/IconVerticalSolidList"/>
    <dgm:cxn modelId="{D5ED9279-FFFD-4450-B52A-D7531D7B4D74}" type="presParOf" srcId="{1DB13527-F32E-476E-94FE-B9C82F478207}" destId="{F9448796-E46A-44F4-935E-17C2E9F07049}" srcOrd="1" destOrd="0" presId="urn:microsoft.com/office/officeart/2018/2/layout/IconVerticalSolidList"/>
    <dgm:cxn modelId="{7E2EFE31-7B3D-4C07-9076-028A0B703504}" type="presParOf" srcId="{1DB13527-F32E-476E-94FE-B9C82F478207}" destId="{73A69F4D-17C0-4077-B691-0C8E59AFDB25}" srcOrd="2" destOrd="0" presId="urn:microsoft.com/office/officeart/2018/2/layout/IconVerticalSolidList"/>
    <dgm:cxn modelId="{F1F5F504-C1D3-46B2-831A-3BF3550CBA06}" type="presParOf" srcId="{73A69F4D-17C0-4077-B691-0C8E59AFDB25}" destId="{39A18866-DA55-4F26-8614-2DD3A9349C3D}" srcOrd="0" destOrd="0" presId="urn:microsoft.com/office/officeart/2018/2/layout/IconVerticalSolidList"/>
    <dgm:cxn modelId="{29483401-F202-4F66-92FE-0FEFEFB25CB0}" type="presParOf" srcId="{73A69F4D-17C0-4077-B691-0C8E59AFDB25}" destId="{8512AEAA-AF0E-433D-BF9C-DA640BE486C2}" srcOrd="1" destOrd="0" presId="urn:microsoft.com/office/officeart/2018/2/layout/IconVerticalSolidList"/>
    <dgm:cxn modelId="{CC728241-D899-461F-BF05-8A78A7EFE6DE}" type="presParOf" srcId="{73A69F4D-17C0-4077-B691-0C8E59AFDB25}" destId="{5ABAC45A-2690-4559-8254-6E9C03A8C54F}" srcOrd="2" destOrd="0" presId="urn:microsoft.com/office/officeart/2018/2/layout/IconVerticalSolidList"/>
    <dgm:cxn modelId="{AE88F0B5-B9DB-400C-BC04-4F5FE04A056F}" type="presParOf" srcId="{73A69F4D-17C0-4077-B691-0C8E59AFDB25}" destId="{5F921526-A714-4B5C-9884-BD0DF5F8879B}" srcOrd="3" destOrd="0" presId="urn:microsoft.com/office/officeart/2018/2/layout/IconVerticalSolidList"/>
    <dgm:cxn modelId="{1E94326F-3F91-4021-8E01-814F5D7C09F2}" type="presParOf" srcId="{1DB13527-F32E-476E-94FE-B9C82F478207}" destId="{21A42881-DA97-4F14-8F21-2268BB01C774}" srcOrd="3" destOrd="0" presId="urn:microsoft.com/office/officeart/2018/2/layout/IconVerticalSolidList"/>
    <dgm:cxn modelId="{B4AAB51B-EA5F-487A-B83F-EC9E92ABA29C}" type="presParOf" srcId="{1DB13527-F32E-476E-94FE-B9C82F478207}" destId="{0C468F53-3387-443A-B2E1-A3DCDDA5C3A9}" srcOrd="4" destOrd="0" presId="urn:microsoft.com/office/officeart/2018/2/layout/IconVerticalSolidList"/>
    <dgm:cxn modelId="{0B0FDA12-5672-4D86-8BD7-DB8D80C60C9F}" type="presParOf" srcId="{0C468F53-3387-443A-B2E1-A3DCDDA5C3A9}" destId="{EEAECBDD-B298-4AD3-BCEB-4D4ACC38D108}" srcOrd="0" destOrd="0" presId="urn:microsoft.com/office/officeart/2018/2/layout/IconVerticalSolidList"/>
    <dgm:cxn modelId="{C234C9AB-BC96-42DA-8B7B-BB1DC2BDDE4F}" type="presParOf" srcId="{0C468F53-3387-443A-B2E1-A3DCDDA5C3A9}" destId="{E5D540BC-2620-4729-95AD-96D0A4968BAF}" srcOrd="1" destOrd="0" presId="urn:microsoft.com/office/officeart/2018/2/layout/IconVerticalSolidList"/>
    <dgm:cxn modelId="{652CDF23-01B5-4DBC-AA49-4559E32CFE2B}" type="presParOf" srcId="{0C468F53-3387-443A-B2E1-A3DCDDA5C3A9}" destId="{00A0A029-7FD0-4FFB-BBBA-F5F40E500BCF}" srcOrd="2" destOrd="0" presId="urn:microsoft.com/office/officeart/2018/2/layout/IconVerticalSolidList"/>
    <dgm:cxn modelId="{1791E4BC-7935-4333-8196-C58831B90794}" type="presParOf" srcId="{0C468F53-3387-443A-B2E1-A3DCDDA5C3A9}" destId="{146D9996-2BDD-4807-BEB5-CFEA972AF542}" srcOrd="3" destOrd="0" presId="urn:microsoft.com/office/officeart/2018/2/layout/IconVerticalSolidList"/>
    <dgm:cxn modelId="{6BE1BD7C-4C8B-4FC5-B099-633425419D2E}" type="presParOf" srcId="{1DB13527-F32E-476E-94FE-B9C82F478207}" destId="{47BEC189-AA9D-4D6D-9990-279C5DD3BD14}" srcOrd="5" destOrd="0" presId="urn:microsoft.com/office/officeart/2018/2/layout/IconVerticalSolidList"/>
    <dgm:cxn modelId="{45CD79BD-F137-4C86-9969-0F0E0F14181A}" type="presParOf" srcId="{1DB13527-F32E-476E-94FE-B9C82F478207}" destId="{1929C130-A730-434B-A68B-07346DB47BBC}" srcOrd="6" destOrd="0" presId="urn:microsoft.com/office/officeart/2018/2/layout/IconVerticalSolidList"/>
    <dgm:cxn modelId="{17AE7535-9038-4C32-B08B-4DF82A9BFAA3}" type="presParOf" srcId="{1929C130-A730-434B-A68B-07346DB47BBC}" destId="{5C9491F4-D044-47B8-B950-2A205CA1AC0E}" srcOrd="0" destOrd="0" presId="urn:microsoft.com/office/officeart/2018/2/layout/IconVerticalSolidList"/>
    <dgm:cxn modelId="{3A0BD473-5820-49C0-BCDA-07F30171282E}" type="presParOf" srcId="{1929C130-A730-434B-A68B-07346DB47BBC}" destId="{6B40A674-6932-4F15-AEFA-49A8F3C8318D}" srcOrd="1" destOrd="0" presId="urn:microsoft.com/office/officeart/2018/2/layout/IconVerticalSolidList"/>
    <dgm:cxn modelId="{032B86C6-EA6A-4284-A520-870BC92FF14B}" type="presParOf" srcId="{1929C130-A730-434B-A68B-07346DB47BBC}" destId="{C9D7004A-E4E2-4FBE-AD32-A078CE2A62A0}" srcOrd="2" destOrd="0" presId="urn:microsoft.com/office/officeart/2018/2/layout/IconVerticalSolidList"/>
    <dgm:cxn modelId="{39450BC2-02B3-4D9E-AD92-C5760921F752}" type="presParOf" srcId="{1929C130-A730-434B-A68B-07346DB47BBC}" destId="{04EBD418-57FB-4F55-AB98-4C4AFC7702C0}" srcOrd="3" destOrd="0" presId="urn:microsoft.com/office/officeart/2018/2/layout/IconVerticalSolidList"/>
    <dgm:cxn modelId="{DAA17832-6145-4F76-BF28-C99F789F1125}" type="presParOf" srcId="{1DB13527-F32E-476E-94FE-B9C82F478207}" destId="{1F1766CE-0B01-4A89-8057-C0B5119B5E19}" srcOrd="7" destOrd="0" presId="urn:microsoft.com/office/officeart/2018/2/layout/IconVerticalSolidList"/>
    <dgm:cxn modelId="{014A4954-1295-4CE3-8201-C4642A52008D}" type="presParOf" srcId="{1DB13527-F32E-476E-94FE-B9C82F478207}" destId="{A113C5AF-DBA4-45DE-AB9E-8F36D8ECEA7A}" srcOrd="8" destOrd="0" presId="urn:microsoft.com/office/officeart/2018/2/layout/IconVerticalSolidList"/>
    <dgm:cxn modelId="{5B952A27-EF55-4F59-966E-D4201E2D4BBF}" type="presParOf" srcId="{A113C5AF-DBA4-45DE-AB9E-8F36D8ECEA7A}" destId="{907DB2B4-6605-4DF8-93E1-84A62D8FF97A}" srcOrd="0" destOrd="0" presId="urn:microsoft.com/office/officeart/2018/2/layout/IconVerticalSolidList"/>
    <dgm:cxn modelId="{2B0F089B-E8F4-4EA9-B353-B71640ECF880}" type="presParOf" srcId="{A113C5AF-DBA4-45DE-AB9E-8F36D8ECEA7A}" destId="{18B29955-F2F8-4FF3-9A16-0730345C8697}" srcOrd="1" destOrd="0" presId="urn:microsoft.com/office/officeart/2018/2/layout/IconVerticalSolidList"/>
    <dgm:cxn modelId="{2DB13971-3279-4F1C-B780-33CBD207A098}" type="presParOf" srcId="{A113C5AF-DBA4-45DE-AB9E-8F36D8ECEA7A}" destId="{2EC9EA94-8FAE-4E1F-8004-9250D7A79D67}" srcOrd="2" destOrd="0" presId="urn:microsoft.com/office/officeart/2018/2/layout/IconVerticalSolidList"/>
    <dgm:cxn modelId="{50A33E4B-3489-49DC-8C3E-1602CC3ABAEC}" type="presParOf" srcId="{A113C5AF-DBA4-45DE-AB9E-8F36D8ECEA7A}" destId="{8A27365F-CC33-4D7D-AFE2-F09260F7962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EF4213-2A73-4B22-ADDE-40780494B179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C86364E-64D6-42C7-A9D9-02C2D12C58F6}">
      <dgm:prSet/>
      <dgm:spPr/>
      <dgm:t>
        <a:bodyPr/>
        <a:lstStyle/>
        <a:p>
          <a:r>
            <a:rPr lang="en-US"/>
            <a:t>• Separation anxiety may reflect insecure attachment response.</a:t>
          </a:r>
        </a:p>
      </dgm:t>
    </dgm:pt>
    <dgm:pt modelId="{26BC5B7B-594C-40D2-A33E-DC078904DF70}" type="parTrans" cxnId="{0F41CCF8-0F56-45A4-B5C4-77A7F47A47DF}">
      <dgm:prSet/>
      <dgm:spPr/>
      <dgm:t>
        <a:bodyPr/>
        <a:lstStyle/>
        <a:p>
          <a:endParaRPr lang="en-US"/>
        </a:p>
      </dgm:t>
    </dgm:pt>
    <dgm:pt modelId="{A93499A1-16EC-4CE7-82E9-43AAAC7E06DE}" type="sibTrans" cxnId="{0F41CCF8-0F56-45A4-B5C4-77A7F47A47DF}">
      <dgm:prSet/>
      <dgm:spPr/>
      <dgm:t>
        <a:bodyPr/>
        <a:lstStyle/>
        <a:p>
          <a:endParaRPr lang="en-US"/>
        </a:p>
      </dgm:t>
    </dgm:pt>
    <dgm:pt modelId="{741CA17E-3C8D-48CD-8D65-E92FDB5D57BF}">
      <dgm:prSet/>
      <dgm:spPr/>
      <dgm:t>
        <a:bodyPr/>
        <a:lstStyle/>
        <a:p>
          <a:r>
            <a:rPr lang="en-US"/>
            <a:t>• Limited peer engagement may indicate lack of secure base.</a:t>
          </a:r>
        </a:p>
      </dgm:t>
    </dgm:pt>
    <dgm:pt modelId="{B3FDBA95-9A93-45B1-9D88-93C081679F37}" type="parTrans" cxnId="{EBCAFFF5-CE1D-430D-9EA9-19C5EC7B6601}">
      <dgm:prSet/>
      <dgm:spPr/>
      <dgm:t>
        <a:bodyPr/>
        <a:lstStyle/>
        <a:p>
          <a:endParaRPr lang="en-US"/>
        </a:p>
      </dgm:t>
    </dgm:pt>
    <dgm:pt modelId="{7F6DD65C-0CE3-4709-A1E3-312E4729C22B}" type="sibTrans" cxnId="{EBCAFFF5-CE1D-430D-9EA9-19C5EC7B6601}">
      <dgm:prSet/>
      <dgm:spPr/>
      <dgm:t>
        <a:bodyPr/>
        <a:lstStyle/>
        <a:p>
          <a:endParaRPr lang="en-US"/>
        </a:p>
      </dgm:t>
    </dgm:pt>
    <dgm:pt modelId="{93965BF1-A591-44FD-926D-0482E8A18DAD}">
      <dgm:prSet/>
      <dgm:spPr/>
      <dgm:t>
        <a:bodyPr/>
        <a:lstStyle/>
        <a:p>
          <a:r>
            <a:rPr lang="en-US"/>
            <a:t>• Emotional insecurity can reduce confidence in exploration.</a:t>
          </a:r>
        </a:p>
      </dgm:t>
    </dgm:pt>
    <dgm:pt modelId="{EC9761BE-3855-4027-A89E-55A7E7CAF18E}" type="parTrans" cxnId="{C52D2CF7-E4A1-4508-AC7B-34FB08C8ECFB}">
      <dgm:prSet/>
      <dgm:spPr/>
      <dgm:t>
        <a:bodyPr/>
        <a:lstStyle/>
        <a:p>
          <a:endParaRPr lang="en-US"/>
        </a:p>
      </dgm:t>
    </dgm:pt>
    <dgm:pt modelId="{DB457C7C-43E8-4374-876B-8D3F3D550F26}" type="sibTrans" cxnId="{C52D2CF7-E4A1-4508-AC7B-34FB08C8ECFB}">
      <dgm:prSet/>
      <dgm:spPr/>
      <dgm:t>
        <a:bodyPr/>
        <a:lstStyle/>
        <a:p>
          <a:endParaRPr lang="en-US"/>
        </a:p>
      </dgm:t>
    </dgm:pt>
    <dgm:pt modelId="{FEA8776A-AC96-43EC-91C4-0E23F4A58B4E}">
      <dgm:prSet/>
      <dgm:spPr/>
      <dgm:t>
        <a:bodyPr/>
        <a:lstStyle/>
        <a:p>
          <a:r>
            <a:rPr lang="en-US"/>
            <a:t>• Secure nursery relationships can support adjustment.</a:t>
          </a:r>
        </a:p>
      </dgm:t>
    </dgm:pt>
    <dgm:pt modelId="{9CC7021B-29DE-4FFF-8DD0-4B8DDF9AB6E2}" type="parTrans" cxnId="{6EF5F2D1-C7E4-46E2-A7CD-00F6441736FB}">
      <dgm:prSet/>
      <dgm:spPr/>
      <dgm:t>
        <a:bodyPr/>
        <a:lstStyle/>
        <a:p>
          <a:endParaRPr lang="en-US"/>
        </a:p>
      </dgm:t>
    </dgm:pt>
    <dgm:pt modelId="{A8E06415-A101-4327-A3EC-6F1257322294}" type="sibTrans" cxnId="{6EF5F2D1-C7E4-46E2-A7CD-00F6441736FB}">
      <dgm:prSet/>
      <dgm:spPr/>
      <dgm:t>
        <a:bodyPr/>
        <a:lstStyle/>
        <a:p>
          <a:endParaRPr lang="en-US"/>
        </a:p>
      </dgm:t>
    </dgm:pt>
    <dgm:pt modelId="{21867D3B-F572-4597-9051-FE0F14F2D39F}" type="pres">
      <dgm:prSet presAssocID="{DFEF4213-2A73-4B22-ADDE-40780494B179}" presName="vert0" presStyleCnt="0">
        <dgm:presLayoutVars>
          <dgm:dir/>
          <dgm:animOne val="branch"/>
          <dgm:animLvl val="lvl"/>
        </dgm:presLayoutVars>
      </dgm:prSet>
      <dgm:spPr/>
    </dgm:pt>
    <dgm:pt modelId="{B5F81B80-5AE3-47CF-8180-100B6ACEF087}" type="pres">
      <dgm:prSet presAssocID="{1C86364E-64D6-42C7-A9D9-02C2D12C58F6}" presName="thickLine" presStyleLbl="alignNode1" presStyleIdx="0" presStyleCnt="4"/>
      <dgm:spPr/>
    </dgm:pt>
    <dgm:pt modelId="{8A6D4D07-13AC-4275-949A-EF73132BDC60}" type="pres">
      <dgm:prSet presAssocID="{1C86364E-64D6-42C7-A9D9-02C2D12C58F6}" presName="horz1" presStyleCnt="0"/>
      <dgm:spPr/>
    </dgm:pt>
    <dgm:pt modelId="{37D1EF88-676E-4870-9F47-B81AF9C3F9E1}" type="pres">
      <dgm:prSet presAssocID="{1C86364E-64D6-42C7-A9D9-02C2D12C58F6}" presName="tx1" presStyleLbl="revTx" presStyleIdx="0" presStyleCnt="4"/>
      <dgm:spPr/>
    </dgm:pt>
    <dgm:pt modelId="{477ACEF7-FDAC-43A7-B360-E5AA3164AEF5}" type="pres">
      <dgm:prSet presAssocID="{1C86364E-64D6-42C7-A9D9-02C2D12C58F6}" presName="vert1" presStyleCnt="0"/>
      <dgm:spPr/>
    </dgm:pt>
    <dgm:pt modelId="{499C58CA-0CC0-4F2D-9057-46B9D4C63527}" type="pres">
      <dgm:prSet presAssocID="{741CA17E-3C8D-48CD-8D65-E92FDB5D57BF}" presName="thickLine" presStyleLbl="alignNode1" presStyleIdx="1" presStyleCnt="4"/>
      <dgm:spPr/>
    </dgm:pt>
    <dgm:pt modelId="{7F312555-193E-4FBF-BB72-40C48D02B718}" type="pres">
      <dgm:prSet presAssocID="{741CA17E-3C8D-48CD-8D65-E92FDB5D57BF}" presName="horz1" presStyleCnt="0"/>
      <dgm:spPr/>
    </dgm:pt>
    <dgm:pt modelId="{09558517-3D8D-4C04-9EA2-AEA27805E48A}" type="pres">
      <dgm:prSet presAssocID="{741CA17E-3C8D-48CD-8D65-E92FDB5D57BF}" presName="tx1" presStyleLbl="revTx" presStyleIdx="1" presStyleCnt="4"/>
      <dgm:spPr/>
    </dgm:pt>
    <dgm:pt modelId="{3297A129-56DE-49AE-A8E5-2A2427A1F4DC}" type="pres">
      <dgm:prSet presAssocID="{741CA17E-3C8D-48CD-8D65-E92FDB5D57BF}" presName="vert1" presStyleCnt="0"/>
      <dgm:spPr/>
    </dgm:pt>
    <dgm:pt modelId="{E4ED03E3-40C2-487E-A3DF-F63219DCFBC6}" type="pres">
      <dgm:prSet presAssocID="{93965BF1-A591-44FD-926D-0482E8A18DAD}" presName="thickLine" presStyleLbl="alignNode1" presStyleIdx="2" presStyleCnt="4"/>
      <dgm:spPr/>
    </dgm:pt>
    <dgm:pt modelId="{59DDFC64-6A5F-449F-8715-748AA1C3CE4F}" type="pres">
      <dgm:prSet presAssocID="{93965BF1-A591-44FD-926D-0482E8A18DAD}" presName="horz1" presStyleCnt="0"/>
      <dgm:spPr/>
    </dgm:pt>
    <dgm:pt modelId="{ECB33231-640B-499A-96B8-A9A25BDDCA9F}" type="pres">
      <dgm:prSet presAssocID="{93965BF1-A591-44FD-926D-0482E8A18DAD}" presName="tx1" presStyleLbl="revTx" presStyleIdx="2" presStyleCnt="4"/>
      <dgm:spPr/>
    </dgm:pt>
    <dgm:pt modelId="{F12C513C-A93D-43C3-BAD1-42B5231BD698}" type="pres">
      <dgm:prSet presAssocID="{93965BF1-A591-44FD-926D-0482E8A18DAD}" presName="vert1" presStyleCnt="0"/>
      <dgm:spPr/>
    </dgm:pt>
    <dgm:pt modelId="{DB9657B9-9C9E-42A3-8A46-0C506F5B062C}" type="pres">
      <dgm:prSet presAssocID="{FEA8776A-AC96-43EC-91C4-0E23F4A58B4E}" presName="thickLine" presStyleLbl="alignNode1" presStyleIdx="3" presStyleCnt="4"/>
      <dgm:spPr/>
    </dgm:pt>
    <dgm:pt modelId="{8195571C-EEA5-43F8-A2D1-9FCB39C3DF0B}" type="pres">
      <dgm:prSet presAssocID="{FEA8776A-AC96-43EC-91C4-0E23F4A58B4E}" presName="horz1" presStyleCnt="0"/>
      <dgm:spPr/>
    </dgm:pt>
    <dgm:pt modelId="{8260F82E-5C97-4B9A-8FE3-524C205F99E0}" type="pres">
      <dgm:prSet presAssocID="{FEA8776A-AC96-43EC-91C4-0E23F4A58B4E}" presName="tx1" presStyleLbl="revTx" presStyleIdx="3" presStyleCnt="4"/>
      <dgm:spPr/>
    </dgm:pt>
    <dgm:pt modelId="{D3CE86B9-9952-46AB-BD29-096111048F17}" type="pres">
      <dgm:prSet presAssocID="{FEA8776A-AC96-43EC-91C4-0E23F4A58B4E}" presName="vert1" presStyleCnt="0"/>
      <dgm:spPr/>
    </dgm:pt>
  </dgm:ptLst>
  <dgm:cxnLst>
    <dgm:cxn modelId="{7396E80C-6A4B-46D6-B5D1-898ABDDC86E9}" type="presOf" srcId="{1C86364E-64D6-42C7-A9D9-02C2D12C58F6}" destId="{37D1EF88-676E-4870-9F47-B81AF9C3F9E1}" srcOrd="0" destOrd="0" presId="urn:microsoft.com/office/officeart/2008/layout/LinedList"/>
    <dgm:cxn modelId="{FC0DEB38-9692-46F4-A843-3260FD7A4991}" type="presOf" srcId="{DFEF4213-2A73-4B22-ADDE-40780494B179}" destId="{21867D3B-F572-4597-9051-FE0F14F2D39F}" srcOrd="0" destOrd="0" presId="urn:microsoft.com/office/officeart/2008/layout/LinedList"/>
    <dgm:cxn modelId="{855F0D6C-B00D-48B5-9661-9A75FB7C2D7C}" type="presOf" srcId="{741CA17E-3C8D-48CD-8D65-E92FDB5D57BF}" destId="{09558517-3D8D-4C04-9EA2-AEA27805E48A}" srcOrd="0" destOrd="0" presId="urn:microsoft.com/office/officeart/2008/layout/LinedList"/>
    <dgm:cxn modelId="{932B684C-F75A-4FD1-9C21-9CD4864D41E5}" type="presOf" srcId="{FEA8776A-AC96-43EC-91C4-0E23F4A58B4E}" destId="{8260F82E-5C97-4B9A-8FE3-524C205F99E0}" srcOrd="0" destOrd="0" presId="urn:microsoft.com/office/officeart/2008/layout/LinedList"/>
    <dgm:cxn modelId="{6EF5F2D1-C7E4-46E2-A7CD-00F6441736FB}" srcId="{DFEF4213-2A73-4B22-ADDE-40780494B179}" destId="{FEA8776A-AC96-43EC-91C4-0E23F4A58B4E}" srcOrd="3" destOrd="0" parTransId="{9CC7021B-29DE-4FFF-8DD0-4B8DDF9AB6E2}" sibTransId="{A8E06415-A101-4327-A3EC-6F1257322294}"/>
    <dgm:cxn modelId="{5F0CB5E8-E9E0-4FAE-B144-70394BB82C10}" type="presOf" srcId="{93965BF1-A591-44FD-926D-0482E8A18DAD}" destId="{ECB33231-640B-499A-96B8-A9A25BDDCA9F}" srcOrd="0" destOrd="0" presId="urn:microsoft.com/office/officeart/2008/layout/LinedList"/>
    <dgm:cxn modelId="{EBCAFFF5-CE1D-430D-9EA9-19C5EC7B6601}" srcId="{DFEF4213-2A73-4B22-ADDE-40780494B179}" destId="{741CA17E-3C8D-48CD-8D65-E92FDB5D57BF}" srcOrd="1" destOrd="0" parTransId="{B3FDBA95-9A93-45B1-9D88-93C081679F37}" sibTransId="{7F6DD65C-0CE3-4709-A1E3-312E4729C22B}"/>
    <dgm:cxn modelId="{C52D2CF7-E4A1-4508-AC7B-34FB08C8ECFB}" srcId="{DFEF4213-2A73-4B22-ADDE-40780494B179}" destId="{93965BF1-A591-44FD-926D-0482E8A18DAD}" srcOrd="2" destOrd="0" parTransId="{EC9761BE-3855-4027-A89E-55A7E7CAF18E}" sibTransId="{DB457C7C-43E8-4374-876B-8D3F3D550F26}"/>
    <dgm:cxn modelId="{0F41CCF8-0F56-45A4-B5C4-77A7F47A47DF}" srcId="{DFEF4213-2A73-4B22-ADDE-40780494B179}" destId="{1C86364E-64D6-42C7-A9D9-02C2D12C58F6}" srcOrd="0" destOrd="0" parTransId="{26BC5B7B-594C-40D2-A33E-DC078904DF70}" sibTransId="{A93499A1-16EC-4CE7-82E9-43AAAC7E06DE}"/>
    <dgm:cxn modelId="{1AA69F58-48CA-41B9-A102-018D3667BD62}" type="presParOf" srcId="{21867D3B-F572-4597-9051-FE0F14F2D39F}" destId="{B5F81B80-5AE3-47CF-8180-100B6ACEF087}" srcOrd="0" destOrd="0" presId="urn:microsoft.com/office/officeart/2008/layout/LinedList"/>
    <dgm:cxn modelId="{E30CBBA3-F9EF-48C1-9105-30E7771AB7E0}" type="presParOf" srcId="{21867D3B-F572-4597-9051-FE0F14F2D39F}" destId="{8A6D4D07-13AC-4275-949A-EF73132BDC60}" srcOrd="1" destOrd="0" presId="urn:microsoft.com/office/officeart/2008/layout/LinedList"/>
    <dgm:cxn modelId="{A2496783-959D-4980-A778-576A861C65DF}" type="presParOf" srcId="{8A6D4D07-13AC-4275-949A-EF73132BDC60}" destId="{37D1EF88-676E-4870-9F47-B81AF9C3F9E1}" srcOrd="0" destOrd="0" presId="urn:microsoft.com/office/officeart/2008/layout/LinedList"/>
    <dgm:cxn modelId="{5FF4E8BF-5FB2-4B2F-AEDA-244FD331A92F}" type="presParOf" srcId="{8A6D4D07-13AC-4275-949A-EF73132BDC60}" destId="{477ACEF7-FDAC-43A7-B360-E5AA3164AEF5}" srcOrd="1" destOrd="0" presId="urn:microsoft.com/office/officeart/2008/layout/LinedList"/>
    <dgm:cxn modelId="{DB0142CD-5521-42CF-A4EF-6BE1F6BA04FA}" type="presParOf" srcId="{21867D3B-F572-4597-9051-FE0F14F2D39F}" destId="{499C58CA-0CC0-4F2D-9057-46B9D4C63527}" srcOrd="2" destOrd="0" presId="urn:microsoft.com/office/officeart/2008/layout/LinedList"/>
    <dgm:cxn modelId="{AFFD72C5-111B-40EF-B417-5F9A7DC11A53}" type="presParOf" srcId="{21867D3B-F572-4597-9051-FE0F14F2D39F}" destId="{7F312555-193E-4FBF-BB72-40C48D02B718}" srcOrd="3" destOrd="0" presId="urn:microsoft.com/office/officeart/2008/layout/LinedList"/>
    <dgm:cxn modelId="{F7178A88-5714-44C2-B4D1-31B8F7437E5D}" type="presParOf" srcId="{7F312555-193E-4FBF-BB72-40C48D02B718}" destId="{09558517-3D8D-4C04-9EA2-AEA27805E48A}" srcOrd="0" destOrd="0" presId="urn:microsoft.com/office/officeart/2008/layout/LinedList"/>
    <dgm:cxn modelId="{2E6254DF-47C5-4F6F-844C-FCCBA233927D}" type="presParOf" srcId="{7F312555-193E-4FBF-BB72-40C48D02B718}" destId="{3297A129-56DE-49AE-A8E5-2A2427A1F4DC}" srcOrd="1" destOrd="0" presId="urn:microsoft.com/office/officeart/2008/layout/LinedList"/>
    <dgm:cxn modelId="{E284D1D9-62AD-4E3A-AFB0-117E47674948}" type="presParOf" srcId="{21867D3B-F572-4597-9051-FE0F14F2D39F}" destId="{E4ED03E3-40C2-487E-A3DF-F63219DCFBC6}" srcOrd="4" destOrd="0" presId="urn:microsoft.com/office/officeart/2008/layout/LinedList"/>
    <dgm:cxn modelId="{A051A203-CD26-4B64-9BBB-4DEF233B1ECE}" type="presParOf" srcId="{21867D3B-F572-4597-9051-FE0F14F2D39F}" destId="{59DDFC64-6A5F-449F-8715-748AA1C3CE4F}" srcOrd="5" destOrd="0" presId="urn:microsoft.com/office/officeart/2008/layout/LinedList"/>
    <dgm:cxn modelId="{E76EE608-2505-4817-8982-86DCBDAE6698}" type="presParOf" srcId="{59DDFC64-6A5F-449F-8715-748AA1C3CE4F}" destId="{ECB33231-640B-499A-96B8-A9A25BDDCA9F}" srcOrd="0" destOrd="0" presId="urn:microsoft.com/office/officeart/2008/layout/LinedList"/>
    <dgm:cxn modelId="{DA482CCB-780B-4E73-AF7C-1E6BCF1408FA}" type="presParOf" srcId="{59DDFC64-6A5F-449F-8715-748AA1C3CE4F}" destId="{F12C513C-A93D-43C3-BAD1-42B5231BD698}" srcOrd="1" destOrd="0" presId="urn:microsoft.com/office/officeart/2008/layout/LinedList"/>
    <dgm:cxn modelId="{D681B569-8EF1-45F9-B55E-4D648316D364}" type="presParOf" srcId="{21867D3B-F572-4597-9051-FE0F14F2D39F}" destId="{DB9657B9-9C9E-42A3-8A46-0C506F5B062C}" srcOrd="6" destOrd="0" presId="urn:microsoft.com/office/officeart/2008/layout/LinedList"/>
    <dgm:cxn modelId="{B271844D-BD07-459B-9666-9DDFF37F1009}" type="presParOf" srcId="{21867D3B-F572-4597-9051-FE0F14F2D39F}" destId="{8195571C-EEA5-43F8-A2D1-9FCB39C3DF0B}" srcOrd="7" destOrd="0" presId="urn:microsoft.com/office/officeart/2008/layout/LinedList"/>
    <dgm:cxn modelId="{6B65B5A7-C1A7-4867-878D-FD1C99053336}" type="presParOf" srcId="{8195571C-EEA5-43F8-A2D1-9FCB39C3DF0B}" destId="{8260F82E-5C97-4B9A-8FE3-524C205F99E0}" srcOrd="0" destOrd="0" presId="urn:microsoft.com/office/officeart/2008/layout/LinedList"/>
    <dgm:cxn modelId="{E5910F3F-5146-4D1E-A2FC-1F81705279D2}" type="presParOf" srcId="{8195571C-EEA5-43F8-A2D1-9FCB39C3DF0B}" destId="{D3CE86B9-9952-46AB-BD29-096111048F1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D816992-AFE5-43C9-AB21-6F2CDD45E2E1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64523B8-5D4B-44A4-A8D3-D4AE24279C00}">
      <dgm:prSet/>
      <dgm:spPr/>
      <dgm:t>
        <a:bodyPr/>
        <a:lstStyle/>
        <a:p>
          <a:r>
            <a:rPr lang="en-US"/>
            <a:t>Nature (Biological Factors):</a:t>
          </a:r>
        </a:p>
      </dgm:t>
    </dgm:pt>
    <dgm:pt modelId="{24A4172B-58C3-40DF-9748-A2D4ECED641B}" type="parTrans" cxnId="{2D375667-7EFF-4073-A306-BDF88658521B}">
      <dgm:prSet/>
      <dgm:spPr/>
      <dgm:t>
        <a:bodyPr/>
        <a:lstStyle/>
        <a:p>
          <a:endParaRPr lang="en-US"/>
        </a:p>
      </dgm:t>
    </dgm:pt>
    <dgm:pt modelId="{34CC9009-AFF3-4617-87C3-2B5C261E362C}" type="sibTrans" cxnId="{2D375667-7EFF-4073-A306-BDF88658521B}">
      <dgm:prSet/>
      <dgm:spPr/>
      <dgm:t>
        <a:bodyPr/>
        <a:lstStyle/>
        <a:p>
          <a:endParaRPr lang="en-US"/>
        </a:p>
      </dgm:t>
    </dgm:pt>
    <dgm:pt modelId="{B1046134-3069-4612-B68F-C757CA385530}">
      <dgm:prSet/>
      <dgm:spPr/>
      <dgm:t>
        <a:bodyPr/>
        <a:lstStyle/>
        <a:p>
          <a:r>
            <a:rPr lang="en-US"/>
            <a:t>• Temperament differences.</a:t>
          </a:r>
        </a:p>
      </dgm:t>
    </dgm:pt>
    <dgm:pt modelId="{30C6CCA7-531D-4677-A5A2-29FD722952A5}" type="parTrans" cxnId="{3D5BEE6F-7619-4E1B-B9B9-9C30E7396011}">
      <dgm:prSet/>
      <dgm:spPr/>
      <dgm:t>
        <a:bodyPr/>
        <a:lstStyle/>
        <a:p>
          <a:endParaRPr lang="en-US"/>
        </a:p>
      </dgm:t>
    </dgm:pt>
    <dgm:pt modelId="{139AB9BC-CB01-49C8-B3D7-B3EF5D196908}" type="sibTrans" cxnId="{3D5BEE6F-7619-4E1B-B9B9-9C30E7396011}">
      <dgm:prSet/>
      <dgm:spPr/>
      <dgm:t>
        <a:bodyPr/>
        <a:lstStyle/>
        <a:p>
          <a:endParaRPr lang="en-US"/>
        </a:p>
      </dgm:t>
    </dgm:pt>
    <dgm:pt modelId="{853B0CFD-6C89-4AB4-AA9E-3A8C22773FF6}">
      <dgm:prSet/>
      <dgm:spPr/>
      <dgm:t>
        <a:bodyPr/>
        <a:lstStyle/>
        <a:p>
          <a:r>
            <a:rPr lang="en-US"/>
            <a:t>• Genetic predisposition to anxiety.</a:t>
          </a:r>
        </a:p>
      </dgm:t>
    </dgm:pt>
    <dgm:pt modelId="{91EF88D4-CCF8-45DC-85B1-74EDD1989A06}" type="parTrans" cxnId="{19FB9B51-08FB-425D-9C9F-4E80B0EF3D4F}">
      <dgm:prSet/>
      <dgm:spPr/>
      <dgm:t>
        <a:bodyPr/>
        <a:lstStyle/>
        <a:p>
          <a:endParaRPr lang="en-US"/>
        </a:p>
      </dgm:t>
    </dgm:pt>
    <dgm:pt modelId="{08801837-EF5D-4942-85C5-B0B02CAED067}" type="sibTrans" cxnId="{19FB9B51-08FB-425D-9C9F-4E80B0EF3D4F}">
      <dgm:prSet/>
      <dgm:spPr/>
      <dgm:t>
        <a:bodyPr/>
        <a:lstStyle/>
        <a:p>
          <a:endParaRPr lang="en-US"/>
        </a:p>
      </dgm:t>
    </dgm:pt>
    <dgm:pt modelId="{DA77FDAB-753A-41B7-8D87-AF556A4F87E9}">
      <dgm:prSet/>
      <dgm:spPr/>
      <dgm:t>
        <a:bodyPr/>
        <a:lstStyle/>
        <a:p>
          <a:r>
            <a:rPr lang="en-US"/>
            <a:t>Nurture (Environmental Factors):</a:t>
          </a:r>
        </a:p>
      </dgm:t>
    </dgm:pt>
    <dgm:pt modelId="{3BF532EB-4FB1-4CE4-ABFF-3AEB42F7F118}" type="parTrans" cxnId="{EE783355-22DB-4A13-999A-0D941D52E575}">
      <dgm:prSet/>
      <dgm:spPr/>
      <dgm:t>
        <a:bodyPr/>
        <a:lstStyle/>
        <a:p>
          <a:endParaRPr lang="en-US"/>
        </a:p>
      </dgm:t>
    </dgm:pt>
    <dgm:pt modelId="{7D6C00DD-FEB7-49A4-B1DE-AFE51A708C94}" type="sibTrans" cxnId="{EE783355-22DB-4A13-999A-0D941D52E575}">
      <dgm:prSet/>
      <dgm:spPr/>
      <dgm:t>
        <a:bodyPr/>
        <a:lstStyle/>
        <a:p>
          <a:endParaRPr lang="en-US"/>
        </a:p>
      </dgm:t>
    </dgm:pt>
    <dgm:pt modelId="{5ABF5BF4-25FD-4AA0-97A3-45B44B739A44}">
      <dgm:prSet/>
      <dgm:spPr/>
      <dgm:t>
        <a:bodyPr/>
        <a:lstStyle/>
        <a:p>
          <a:r>
            <a:rPr lang="en-US"/>
            <a:t>• Parenting style.</a:t>
          </a:r>
        </a:p>
      </dgm:t>
    </dgm:pt>
    <dgm:pt modelId="{40BE0BB8-2825-41B7-93B3-212C2D8514E7}" type="parTrans" cxnId="{221AD1D9-CE6C-4ADF-B5ED-97FC31578C6A}">
      <dgm:prSet/>
      <dgm:spPr/>
      <dgm:t>
        <a:bodyPr/>
        <a:lstStyle/>
        <a:p>
          <a:endParaRPr lang="en-US"/>
        </a:p>
      </dgm:t>
    </dgm:pt>
    <dgm:pt modelId="{A02A7CEC-965F-4DAC-B7F2-1E38A5D10836}" type="sibTrans" cxnId="{221AD1D9-CE6C-4ADF-B5ED-97FC31578C6A}">
      <dgm:prSet/>
      <dgm:spPr/>
      <dgm:t>
        <a:bodyPr/>
        <a:lstStyle/>
        <a:p>
          <a:endParaRPr lang="en-US"/>
        </a:p>
      </dgm:t>
    </dgm:pt>
    <dgm:pt modelId="{B3D18BDE-C10A-42AA-A48C-330836AA559D}">
      <dgm:prSet/>
      <dgm:spPr/>
      <dgm:t>
        <a:bodyPr/>
        <a:lstStyle/>
        <a:p>
          <a:r>
            <a:rPr lang="en-US"/>
            <a:t>• Quality of attachment relationships.</a:t>
          </a:r>
        </a:p>
      </dgm:t>
    </dgm:pt>
    <dgm:pt modelId="{7566F193-AEBB-43E3-B5CF-D3FCAEA72E7D}" type="parTrans" cxnId="{2CC0931C-20F4-4002-8CD3-05A4D5FD928C}">
      <dgm:prSet/>
      <dgm:spPr/>
      <dgm:t>
        <a:bodyPr/>
        <a:lstStyle/>
        <a:p>
          <a:endParaRPr lang="en-US"/>
        </a:p>
      </dgm:t>
    </dgm:pt>
    <dgm:pt modelId="{E936F7F9-29CD-425F-B56D-3485F4D6711D}" type="sibTrans" cxnId="{2CC0931C-20F4-4002-8CD3-05A4D5FD928C}">
      <dgm:prSet/>
      <dgm:spPr/>
      <dgm:t>
        <a:bodyPr/>
        <a:lstStyle/>
        <a:p>
          <a:endParaRPr lang="en-US"/>
        </a:p>
      </dgm:t>
    </dgm:pt>
    <dgm:pt modelId="{A1723832-8F67-4BAD-9943-40593EFE6825}">
      <dgm:prSet/>
      <dgm:spPr/>
      <dgm:t>
        <a:bodyPr/>
        <a:lstStyle/>
        <a:p>
          <a:r>
            <a:rPr lang="en-US"/>
            <a:t>• Transition experiences.</a:t>
          </a:r>
        </a:p>
      </dgm:t>
    </dgm:pt>
    <dgm:pt modelId="{A97028A5-3799-4963-9F39-A6CAE279D59E}" type="parTrans" cxnId="{F144AB9A-9D1D-4060-A523-1B18EF8BF65B}">
      <dgm:prSet/>
      <dgm:spPr/>
      <dgm:t>
        <a:bodyPr/>
        <a:lstStyle/>
        <a:p>
          <a:endParaRPr lang="en-US"/>
        </a:p>
      </dgm:t>
    </dgm:pt>
    <dgm:pt modelId="{FFF9E1B3-C779-4DD2-9884-A3BE27926ECD}" type="sibTrans" cxnId="{F144AB9A-9D1D-4060-A523-1B18EF8BF65B}">
      <dgm:prSet/>
      <dgm:spPr/>
      <dgm:t>
        <a:bodyPr/>
        <a:lstStyle/>
        <a:p>
          <a:endParaRPr lang="en-US"/>
        </a:p>
      </dgm:t>
    </dgm:pt>
    <dgm:pt modelId="{6089977A-EDEA-465D-A8C0-CCA767EC1D8E}" type="pres">
      <dgm:prSet presAssocID="{3D816992-AFE5-43C9-AB21-6F2CDD45E2E1}" presName="Name0" presStyleCnt="0">
        <dgm:presLayoutVars>
          <dgm:dir/>
          <dgm:animLvl val="lvl"/>
          <dgm:resizeHandles val="exact"/>
        </dgm:presLayoutVars>
      </dgm:prSet>
      <dgm:spPr/>
    </dgm:pt>
    <dgm:pt modelId="{9F750DFD-A62A-4B72-B441-1AE1B36E33A2}" type="pres">
      <dgm:prSet presAssocID="{764523B8-5D4B-44A4-A8D3-D4AE24279C00}" presName="linNode" presStyleCnt="0"/>
      <dgm:spPr/>
    </dgm:pt>
    <dgm:pt modelId="{D27A78DF-61BE-483E-877D-E7F555D9FFFB}" type="pres">
      <dgm:prSet presAssocID="{764523B8-5D4B-44A4-A8D3-D4AE24279C00}" presName="parentText" presStyleLbl="node1" presStyleIdx="0" presStyleCnt="7">
        <dgm:presLayoutVars>
          <dgm:chMax val="1"/>
          <dgm:bulletEnabled val="1"/>
        </dgm:presLayoutVars>
      </dgm:prSet>
      <dgm:spPr/>
    </dgm:pt>
    <dgm:pt modelId="{E5CDEF72-E602-496C-AC73-0EAB0E251071}" type="pres">
      <dgm:prSet presAssocID="{34CC9009-AFF3-4617-87C3-2B5C261E362C}" presName="sp" presStyleCnt="0"/>
      <dgm:spPr/>
    </dgm:pt>
    <dgm:pt modelId="{BAD16BAE-3D80-47A4-A9CB-EE4753F82191}" type="pres">
      <dgm:prSet presAssocID="{B1046134-3069-4612-B68F-C757CA385530}" presName="linNode" presStyleCnt="0"/>
      <dgm:spPr/>
    </dgm:pt>
    <dgm:pt modelId="{0E46575E-CB77-41BD-9075-5BEBE136CC03}" type="pres">
      <dgm:prSet presAssocID="{B1046134-3069-4612-B68F-C757CA385530}" presName="parentText" presStyleLbl="node1" presStyleIdx="1" presStyleCnt="7">
        <dgm:presLayoutVars>
          <dgm:chMax val="1"/>
          <dgm:bulletEnabled val="1"/>
        </dgm:presLayoutVars>
      </dgm:prSet>
      <dgm:spPr/>
    </dgm:pt>
    <dgm:pt modelId="{397F6B5B-A1E1-4035-ABBB-1FE491A2856C}" type="pres">
      <dgm:prSet presAssocID="{139AB9BC-CB01-49C8-B3D7-B3EF5D196908}" presName="sp" presStyleCnt="0"/>
      <dgm:spPr/>
    </dgm:pt>
    <dgm:pt modelId="{AA15F175-3576-41EE-9874-50EBFE5055D5}" type="pres">
      <dgm:prSet presAssocID="{853B0CFD-6C89-4AB4-AA9E-3A8C22773FF6}" presName="linNode" presStyleCnt="0"/>
      <dgm:spPr/>
    </dgm:pt>
    <dgm:pt modelId="{221A13B7-82FD-4CC1-AFAC-F33CD2A492FA}" type="pres">
      <dgm:prSet presAssocID="{853B0CFD-6C89-4AB4-AA9E-3A8C22773FF6}" presName="parentText" presStyleLbl="node1" presStyleIdx="2" presStyleCnt="7">
        <dgm:presLayoutVars>
          <dgm:chMax val="1"/>
          <dgm:bulletEnabled val="1"/>
        </dgm:presLayoutVars>
      </dgm:prSet>
      <dgm:spPr/>
    </dgm:pt>
    <dgm:pt modelId="{CE83349C-A275-4E9C-857D-733DAC01C9E3}" type="pres">
      <dgm:prSet presAssocID="{08801837-EF5D-4942-85C5-B0B02CAED067}" presName="sp" presStyleCnt="0"/>
      <dgm:spPr/>
    </dgm:pt>
    <dgm:pt modelId="{80B456BA-87C5-45DF-90C3-65D780545860}" type="pres">
      <dgm:prSet presAssocID="{DA77FDAB-753A-41B7-8D87-AF556A4F87E9}" presName="linNode" presStyleCnt="0"/>
      <dgm:spPr/>
    </dgm:pt>
    <dgm:pt modelId="{4AD82442-A67B-4DEB-9BB3-8846B22E686D}" type="pres">
      <dgm:prSet presAssocID="{DA77FDAB-753A-41B7-8D87-AF556A4F87E9}" presName="parentText" presStyleLbl="node1" presStyleIdx="3" presStyleCnt="7">
        <dgm:presLayoutVars>
          <dgm:chMax val="1"/>
          <dgm:bulletEnabled val="1"/>
        </dgm:presLayoutVars>
      </dgm:prSet>
      <dgm:spPr/>
    </dgm:pt>
    <dgm:pt modelId="{3FC8596A-FADA-44A0-A103-50A74B8DEDB6}" type="pres">
      <dgm:prSet presAssocID="{7D6C00DD-FEB7-49A4-B1DE-AFE51A708C94}" presName="sp" presStyleCnt="0"/>
      <dgm:spPr/>
    </dgm:pt>
    <dgm:pt modelId="{61A5F362-A776-460E-A0D8-665C320C8827}" type="pres">
      <dgm:prSet presAssocID="{5ABF5BF4-25FD-4AA0-97A3-45B44B739A44}" presName="linNode" presStyleCnt="0"/>
      <dgm:spPr/>
    </dgm:pt>
    <dgm:pt modelId="{D8416264-4FC7-4E9B-ADD6-D80BFFBED75C}" type="pres">
      <dgm:prSet presAssocID="{5ABF5BF4-25FD-4AA0-97A3-45B44B739A44}" presName="parentText" presStyleLbl="node1" presStyleIdx="4" presStyleCnt="7">
        <dgm:presLayoutVars>
          <dgm:chMax val="1"/>
          <dgm:bulletEnabled val="1"/>
        </dgm:presLayoutVars>
      </dgm:prSet>
      <dgm:spPr/>
    </dgm:pt>
    <dgm:pt modelId="{BD26039A-1393-4DBD-A983-A40492A45C14}" type="pres">
      <dgm:prSet presAssocID="{A02A7CEC-965F-4DAC-B7F2-1E38A5D10836}" presName="sp" presStyleCnt="0"/>
      <dgm:spPr/>
    </dgm:pt>
    <dgm:pt modelId="{781E6F0A-4143-49CA-B4B6-169973CB191E}" type="pres">
      <dgm:prSet presAssocID="{B3D18BDE-C10A-42AA-A48C-330836AA559D}" presName="linNode" presStyleCnt="0"/>
      <dgm:spPr/>
    </dgm:pt>
    <dgm:pt modelId="{93109D1B-C22F-4E9B-8E38-BAB81D99A83E}" type="pres">
      <dgm:prSet presAssocID="{B3D18BDE-C10A-42AA-A48C-330836AA559D}" presName="parentText" presStyleLbl="node1" presStyleIdx="5" presStyleCnt="7">
        <dgm:presLayoutVars>
          <dgm:chMax val="1"/>
          <dgm:bulletEnabled val="1"/>
        </dgm:presLayoutVars>
      </dgm:prSet>
      <dgm:spPr/>
    </dgm:pt>
    <dgm:pt modelId="{455D3A7B-271E-4EA3-B90F-1A49A2D047C5}" type="pres">
      <dgm:prSet presAssocID="{E936F7F9-29CD-425F-B56D-3485F4D6711D}" presName="sp" presStyleCnt="0"/>
      <dgm:spPr/>
    </dgm:pt>
    <dgm:pt modelId="{B6460347-03B8-4249-A05A-0D3842C8B874}" type="pres">
      <dgm:prSet presAssocID="{A1723832-8F67-4BAD-9943-40593EFE6825}" presName="linNode" presStyleCnt="0"/>
      <dgm:spPr/>
    </dgm:pt>
    <dgm:pt modelId="{F9F8E460-1444-4AF9-8BEB-94EE32A8DE5D}" type="pres">
      <dgm:prSet presAssocID="{A1723832-8F67-4BAD-9943-40593EFE6825}" presName="parentText" presStyleLbl="node1" presStyleIdx="6" presStyleCnt="7">
        <dgm:presLayoutVars>
          <dgm:chMax val="1"/>
          <dgm:bulletEnabled val="1"/>
        </dgm:presLayoutVars>
      </dgm:prSet>
      <dgm:spPr/>
    </dgm:pt>
  </dgm:ptLst>
  <dgm:cxnLst>
    <dgm:cxn modelId="{2CC0931C-20F4-4002-8CD3-05A4D5FD928C}" srcId="{3D816992-AFE5-43C9-AB21-6F2CDD45E2E1}" destId="{B3D18BDE-C10A-42AA-A48C-330836AA559D}" srcOrd="5" destOrd="0" parTransId="{7566F193-AEBB-43E3-B5CF-D3FCAEA72E7D}" sibTransId="{E936F7F9-29CD-425F-B56D-3485F4D6711D}"/>
    <dgm:cxn modelId="{72036C23-F63B-44C0-8DB2-ABF7224516E5}" type="presOf" srcId="{5ABF5BF4-25FD-4AA0-97A3-45B44B739A44}" destId="{D8416264-4FC7-4E9B-ADD6-D80BFFBED75C}" srcOrd="0" destOrd="0" presId="urn:microsoft.com/office/officeart/2005/8/layout/vList5"/>
    <dgm:cxn modelId="{2D375667-7EFF-4073-A306-BDF88658521B}" srcId="{3D816992-AFE5-43C9-AB21-6F2CDD45E2E1}" destId="{764523B8-5D4B-44A4-A8D3-D4AE24279C00}" srcOrd="0" destOrd="0" parTransId="{24A4172B-58C3-40DF-9748-A2D4ECED641B}" sibTransId="{34CC9009-AFF3-4617-87C3-2B5C261E362C}"/>
    <dgm:cxn modelId="{3D5BEE6F-7619-4E1B-B9B9-9C30E7396011}" srcId="{3D816992-AFE5-43C9-AB21-6F2CDD45E2E1}" destId="{B1046134-3069-4612-B68F-C757CA385530}" srcOrd="1" destOrd="0" parTransId="{30C6CCA7-531D-4677-A5A2-29FD722952A5}" sibTransId="{139AB9BC-CB01-49C8-B3D7-B3EF5D196908}"/>
    <dgm:cxn modelId="{DA53C250-9F87-4664-B683-AAC9CA8CEE3F}" type="presOf" srcId="{764523B8-5D4B-44A4-A8D3-D4AE24279C00}" destId="{D27A78DF-61BE-483E-877D-E7F555D9FFFB}" srcOrd="0" destOrd="0" presId="urn:microsoft.com/office/officeart/2005/8/layout/vList5"/>
    <dgm:cxn modelId="{E89F8D71-6623-416F-87A2-41CC2B059636}" type="presOf" srcId="{B3D18BDE-C10A-42AA-A48C-330836AA559D}" destId="{93109D1B-C22F-4E9B-8E38-BAB81D99A83E}" srcOrd="0" destOrd="0" presId="urn:microsoft.com/office/officeart/2005/8/layout/vList5"/>
    <dgm:cxn modelId="{19FB9B51-08FB-425D-9C9F-4E80B0EF3D4F}" srcId="{3D816992-AFE5-43C9-AB21-6F2CDD45E2E1}" destId="{853B0CFD-6C89-4AB4-AA9E-3A8C22773FF6}" srcOrd="2" destOrd="0" parTransId="{91EF88D4-CCF8-45DC-85B1-74EDD1989A06}" sibTransId="{08801837-EF5D-4942-85C5-B0B02CAED067}"/>
    <dgm:cxn modelId="{EE783355-22DB-4A13-999A-0D941D52E575}" srcId="{3D816992-AFE5-43C9-AB21-6F2CDD45E2E1}" destId="{DA77FDAB-753A-41B7-8D87-AF556A4F87E9}" srcOrd="3" destOrd="0" parTransId="{3BF532EB-4FB1-4CE4-ABFF-3AEB42F7F118}" sibTransId="{7D6C00DD-FEB7-49A4-B1DE-AFE51A708C94}"/>
    <dgm:cxn modelId="{DBF1C984-CA3D-4122-881A-6917937F3CD7}" type="presOf" srcId="{B1046134-3069-4612-B68F-C757CA385530}" destId="{0E46575E-CB77-41BD-9075-5BEBE136CC03}" srcOrd="0" destOrd="0" presId="urn:microsoft.com/office/officeart/2005/8/layout/vList5"/>
    <dgm:cxn modelId="{B8DB4498-F838-4F08-8099-F37B78085694}" type="presOf" srcId="{853B0CFD-6C89-4AB4-AA9E-3A8C22773FF6}" destId="{221A13B7-82FD-4CC1-AFAC-F33CD2A492FA}" srcOrd="0" destOrd="0" presId="urn:microsoft.com/office/officeart/2005/8/layout/vList5"/>
    <dgm:cxn modelId="{F144AB9A-9D1D-4060-A523-1B18EF8BF65B}" srcId="{3D816992-AFE5-43C9-AB21-6F2CDD45E2E1}" destId="{A1723832-8F67-4BAD-9943-40593EFE6825}" srcOrd="6" destOrd="0" parTransId="{A97028A5-3799-4963-9F39-A6CAE279D59E}" sibTransId="{FFF9E1B3-C779-4DD2-9884-A3BE27926ECD}"/>
    <dgm:cxn modelId="{0B72EC9A-7C4B-47FC-9DEE-6F909DA25E89}" type="presOf" srcId="{DA77FDAB-753A-41B7-8D87-AF556A4F87E9}" destId="{4AD82442-A67B-4DEB-9BB3-8846B22E686D}" srcOrd="0" destOrd="0" presId="urn:microsoft.com/office/officeart/2005/8/layout/vList5"/>
    <dgm:cxn modelId="{34FBBFAC-20E4-4FE7-BEBE-10A14B1F7BF8}" type="presOf" srcId="{A1723832-8F67-4BAD-9943-40593EFE6825}" destId="{F9F8E460-1444-4AF9-8BEB-94EE32A8DE5D}" srcOrd="0" destOrd="0" presId="urn:microsoft.com/office/officeart/2005/8/layout/vList5"/>
    <dgm:cxn modelId="{221AD1D9-CE6C-4ADF-B5ED-97FC31578C6A}" srcId="{3D816992-AFE5-43C9-AB21-6F2CDD45E2E1}" destId="{5ABF5BF4-25FD-4AA0-97A3-45B44B739A44}" srcOrd="4" destOrd="0" parTransId="{40BE0BB8-2825-41B7-93B3-212C2D8514E7}" sibTransId="{A02A7CEC-965F-4DAC-B7F2-1E38A5D10836}"/>
    <dgm:cxn modelId="{7E51B6EC-1DB4-45D6-937B-0FF40DE693B1}" type="presOf" srcId="{3D816992-AFE5-43C9-AB21-6F2CDD45E2E1}" destId="{6089977A-EDEA-465D-A8C0-CCA767EC1D8E}" srcOrd="0" destOrd="0" presId="urn:microsoft.com/office/officeart/2005/8/layout/vList5"/>
    <dgm:cxn modelId="{665F4C8A-D157-44E4-808A-A761F30F8950}" type="presParOf" srcId="{6089977A-EDEA-465D-A8C0-CCA767EC1D8E}" destId="{9F750DFD-A62A-4B72-B441-1AE1B36E33A2}" srcOrd="0" destOrd="0" presId="urn:microsoft.com/office/officeart/2005/8/layout/vList5"/>
    <dgm:cxn modelId="{C4720183-8BC0-4FD1-BA2E-4747CBBDC63B}" type="presParOf" srcId="{9F750DFD-A62A-4B72-B441-1AE1B36E33A2}" destId="{D27A78DF-61BE-483E-877D-E7F555D9FFFB}" srcOrd="0" destOrd="0" presId="urn:microsoft.com/office/officeart/2005/8/layout/vList5"/>
    <dgm:cxn modelId="{7EE0096E-6231-417C-90E9-DEF02BFF943D}" type="presParOf" srcId="{6089977A-EDEA-465D-A8C0-CCA767EC1D8E}" destId="{E5CDEF72-E602-496C-AC73-0EAB0E251071}" srcOrd="1" destOrd="0" presId="urn:microsoft.com/office/officeart/2005/8/layout/vList5"/>
    <dgm:cxn modelId="{6A171897-52BA-4A71-9825-3A598BFB1458}" type="presParOf" srcId="{6089977A-EDEA-465D-A8C0-CCA767EC1D8E}" destId="{BAD16BAE-3D80-47A4-A9CB-EE4753F82191}" srcOrd="2" destOrd="0" presId="urn:microsoft.com/office/officeart/2005/8/layout/vList5"/>
    <dgm:cxn modelId="{43B86FBF-16FF-4EFC-83CE-590EE5B270ED}" type="presParOf" srcId="{BAD16BAE-3D80-47A4-A9CB-EE4753F82191}" destId="{0E46575E-CB77-41BD-9075-5BEBE136CC03}" srcOrd="0" destOrd="0" presId="urn:microsoft.com/office/officeart/2005/8/layout/vList5"/>
    <dgm:cxn modelId="{D6449DC3-E28F-4BF9-BB1C-32A6DFFAB54E}" type="presParOf" srcId="{6089977A-EDEA-465D-A8C0-CCA767EC1D8E}" destId="{397F6B5B-A1E1-4035-ABBB-1FE491A2856C}" srcOrd="3" destOrd="0" presId="urn:microsoft.com/office/officeart/2005/8/layout/vList5"/>
    <dgm:cxn modelId="{5C78E8DC-AF60-4DBA-B492-E77B6B86D1DF}" type="presParOf" srcId="{6089977A-EDEA-465D-A8C0-CCA767EC1D8E}" destId="{AA15F175-3576-41EE-9874-50EBFE5055D5}" srcOrd="4" destOrd="0" presId="urn:microsoft.com/office/officeart/2005/8/layout/vList5"/>
    <dgm:cxn modelId="{8ED566B7-CB3A-4D30-8BB0-FA2342D299E2}" type="presParOf" srcId="{AA15F175-3576-41EE-9874-50EBFE5055D5}" destId="{221A13B7-82FD-4CC1-AFAC-F33CD2A492FA}" srcOrd="0" destOrd="0" presId="urn:microsoft.com/office/officeart/2005/8/layout/vList5"/>
    <dgm:cxn modelId="{82DF4856-B73D-4A54-B504-22465EF9AD94}" type="presParOf" srcId="{6089977A-EDEA-465D-A8C0-CCA767EC1D8E}" destId="{CE83349C-A275-4E9C-857D-733DAC01C9E3}" srcOrd="5" destOrd="0" presId="urn:microsoft.com/office/officeart/2005/8/layout/vList5"/>
    <dgm:cxn modelId="{0124F8BD-9414-44B9-8DA0-41509260A019}" type="presParOf" srcId="{6089977A-EDEA-465D-A8C0-CCA767EC1D8E}" destId="{80B456BA-87C5-45DF-90C3-65D780545860}" srcOrd="6" destOrd="0" presId="urn:microsoft.com/office/officeart/2005/8/layout/vList5"/>
    <dgm:cxn modelId="{B8657D39-67E2-4DF7-A911-2BC1982F7B2F}" type="presParOf" srcId="{80B456BA-87C5-45DF-90C3-65D780545860}" destId="{4AD82442-A67B-4DEB-9BB3-8846B22E686D}" srcOrd="0" destOrd="0" presId="urn:microsoft.com/office/officeart/2005/8/layout/vList5"/>
    <dgm:cxn modelId="{F3C4A1FF-F4E8-4121-9739-981D3BC40581}" type="presParOf" srcId="{6089977A-EDEA-465D-A8C0-CCA767EC1D8E}" destId="{3FC8596A-FADA-44A0-A103-50A74B8DEDB6}" srcOrd="7" destOrd="0" presId="urn:microsoft.com/office/officeart/2005/8/layout/vList5"/>
    <dgm:cxn modelId="{204A5160-96F4-4AE6-82B9-D2B11B653FC2}" type="presParOf" srcId="{6089977A-EDEA-465D-A8C0-CCA767EC1D8E}" destId="{61A5F362-A776-460E-A0D8-665C320C8827}" srcOrd="8" destOrd="0" presId="urn:microsoft.com/office/officeart/2005/8/layout/vList5"/>
    <dgm:cxn modelId="{0976EBC7-B171-4F73-ADCE-BCDF06889301}" type="presParOf" srcId="{61A5F362-A776-460E-A0D8-665C320C8827}" destId="{D8416264-4FC7-4E9B-ADD6-D80BFFBED75C}" srcOrd="0" destOrd="0" presId="urn:microsoft.com/office/officeart/2005/8/layout/vList5"/>
    <dgm:cxn modelId="{3D6FC371-0282-42AF-8E77-1F5936946B3C}" type="presParOf" srcId="{6089977A-EDEA-465D-A8C0-CCA767EC1D8E}" destId="{BD26039A-1393-4DBD-A983-A40492A45C14}" srcOrd="9" destOrd="0" presId="urn:microsoft.com/office/officeart/2005/8/layout/vList5"/>
    <dgm:cxn modelId="{B3F02680-8CB0-4D59-B429-FD467A6C335E}" type="presParOf" srcId="{6089977A-EDEA-465D-A8C0-CCA767EC1D8E}" destId="{781E6F0A-4143-49CA-B4B6-169973CB191E}" srcOrd="10" destOrd="0" presId="urn:microsoft.com/office/officeart/2005/8/layout/vList5"/>
    <dgm:cxn modelId="{683F1ACA-02A5-468D-AF11-FEC5284ACE23}" type="presParOf" srcId="{781E6F0A-4143-49CA-B4B6-169973CB191E}" destId="{93109D1B-C22F-4E9B-8E38-BAB81D99A83E}" srcOrd="0" destOrd="0" presId="urn:microsoft.com/office/officeart/2005/8/layout/vList5"/>
    <dgm:cxn modelId="{534AA47A-95BD-48FF-A915-F1D28F993C34}" type="presParOf" srcId="{6089977A-EDEA-465D-A8C0-CCA767EC1D8E}" destId="{455D3A7B-271E-4EA3-B90F-1A49A2D047C5}" srcOrd="11" destOrd="0" presId="urn:microsoft.com/office/officeart/2005/8/layout/vList5"/>
    <dgm:cxn modelId="{6C51BDA0-873F-4F30-8D14-275C0A2B0ADC}" type="presParOf" srcId="{6089977A-EDEA-465D-A8C0-CCA767EC1D8E}" destId="{B6460347-03B8-4249-A05A-0D3842C8B874}" srcOrd="12" destOrd="0" presId="urn:microsoft.com/office/officeart/2005/8/layout/vList5"/>
    <dgm:cxn modelId="{B7467527-F812-488F-8619-99360E682A06}" type="presParOf" srcId="{B6460347-03B8-4249-A05A-0D3842C8B874}" destId="{F9F8E460-1444-4AF9-8BEB-94EE32A8DE5D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D6478CC-0FAB-434F-A734-B23158AF5FE9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725DD504-8BCB-41DD-AAE3-4DC7B767D89A}">
      <dgm:prSet/>
      <dgm:spPr/>
      <dgm:t>
        <a:bodyPr/>
        <a:lstStyle/>
        <a:p>
          <a:r>
            <a:rPr lang="en-US"/>
            <a:t>• Assign consistent key person (EYFS framework).</a:t>
          </a:r>
        </a:p>
      </dgm:t>
    </dgm:pt>
    <dgm:pt modelId="{B686FD9C-3F04-455A-AACD-852B5D468E83}" type="parTrans" cxnId="{44FF683D-D5E1-426A-90F3-3BB8E62CFFB4}">
      <dgm:prSet/>
      <dgm:spPr/>
      <dgm:t>
        <a:bodyPr/>
        <a:lstStyle/>
        <a:p>
          <a:endParaRPr lang="en-US"/>
        </a:p>
      </dgm:t>
    </dgm:pt>
    <dgm:pt modelId="{4AAA8CA1-50E2-4901-93B5-4512A76BFC9C}" type="sibTrans" cxnId="{44FF683D-D5E1-426A-90F3-3BB8E62CFFB4}">
      <dgm:prSet/>
      <dgm:spPr/>
      <dgm:t>
        <a:bodyPr/>
        <a:lstStyle/>
        <a:p>
          <a:endParaRPr lang="en-US"/>
        </a:p>
      </dgm:t>
    </dgm:pt>
    <dgm:pt modelId="{707E1D89-477E-451C-885F-44584C012721}">
      <dgm:prSet/>
      <dgm:spPr/>
      <dgm:t>
        <a:bodyPr/>
        <a:lstStyle/>
        <a:p>
          <a:r>
            <a:rPr lang="en-US"/>
            <a:t>• Gradual separation process.</a:t>
          </a:r>
        </a:p>
      </dgm:t>
    </dgm:pt>
    <dgm:pt modelId="{E4DC4A67-02AA-4D83-BFFE-C93623A15049}" type="parTrans" cxnId="{B936FF0E-AF28-432A-9636-19EA981D2650}">
      <dgm:prSet/>
      <dgm:spPr/>
      <dgm:t>
        <a:bodyPr/>
        <a:lstStyle/>
        <a:p>
          <a:endParaRPr lang="en-US"/>
        </a:p>
      </dgm:t>
    </dgm:pt>
    <dgm:pt modelId="{30F07B24-D826-4933-B044-0A9FE9D216A9}" type="sibTrans" cxnId="{B936FF0E-AF28-432A-9636-19EA981D2650}">
      <dgm:prSet/>
      <dgm:spPr/>
      <dgm:t>
        <a:bodyPr/>
        <a:lstStyle/>
        <a:p>
          <a:endParaRPr lang="en-US"/>
        </a:p>
      </dgm:t>
    </dgm:pt>
    <dgm:pt modelId="{90A53111-79D5-457B-AB57-FAD90EEC1155}">
      <dgm:prSet/>
      <dgm:spPr/>
      <dgm:t>
        <a:bodyPr/>
        <a:lstStyle/>
        <a:p>
          <a:r>
            <a:rPr lang="en-US"/>
            <a:t>• Establish predictable daily routines.</a:t>
          </a:r>
        </a:p>
      </dgm:t>
    </dgm:pt>
    <dgm:pt modelId="{13847EB1-66F0-4085-9DCE-CE777AFDA1DE}" type="parTrans" cxnId="{01233282-36AE-49C9-BBFB-D8811BE5765B}">
      <dgm:prSet/>
      <dgm:spPr/>
      <dgm:t>
        <a:bodyPr/>
        <a:lstStyle/>
        <a:p>
          <a:endParaRPr lang="en-US"/>
        </a:p>
      </dgm:t>
    </dgm:pt>
    <dgm:pt modelId="{E849D2CD-57B3-4F69-AFF8-4DDF94E5DA7A}" type="sibTrans" cxnId="{01233282-36AE-49C9-BBFB-D8811BE5765B}">
      <dgm:prSet/>
      <dgm:spPr/>
      <dgm:t>
        <a:bodyPr/>
        <a:lstStyle/>
        <a:p>
          <a:endParaRPr lang="en-US"/>
        </a:p>
      </dgm:t>
    </dgm:pt>
    <dgm:pt modelId="{8CC394F2-34E9-4896-AD8D-5E5D9F43BC7D}">
      <dgm:prSet/>
      <dgm:spPr/>
      <dgm:t>
        <a:bodyPr/>
        <a:lstStyle/>
        <a:p>
          <a:r>
            <a:rPr lang="en-US"/>
            <a:t>• Provide reassurance and emotional validation.</a:t>
          </a:r>
        </a:p>
      </dgm:t>
    </dgm:pt>
    <dgm:pt modelId="{68907D90-9EA9-44E5-A37C-6CEE1BC45338}" type="parTrans" cxnId="{217FF96C-D417-42C1-A6C5-4060397E58B3}">
      <dgm:prSet/>
      <dgm:spPr/>
      <dgm:t>
        <a:bodyPr/>
        <a:lstStyle/>
        <a:p>
          <a:endParaRPr lang="en-US"/>
        </a:p>
      </dgm:t>
    </dgm:pt>
    <dgm:pt modelId="{27A34360-9E85-4C56-929F-253EC86DE4DC}" type="sibTrans" cxnId="{217FF96C-D417-42C1-A6C5-4060397E58B3}">
      <dgm:prSet/>
      <dgm:spPr/>
      <dgm:t>
        <a:bodyPr/>
        <a:lstStyle/>
        <a:p>
          <a:endParaRPr lang="en-US"/>
        </a:p>
      </dgm:t>
    </dgm:pt>
    <dgm:pt modelId="{EC680378-3438-442F-9B5F-72D694E4967A}" type="pres">
      <dgm:prSet presAssocID="{CD6478CC-0FAB-434F-A734-B23158AF5FE9}" presName="vert0" presStyleCnt="0">
        <dgm:presLayoutVars>
          <dgm:dir/>
          <dgm:animOne val="branch"/>
          <dgm:animLvl val="lvl"/>
        </dgm:presLayoutVars>
      </dgm:prSet>
      <dgm:spPr/>
    </dgm:pt>
    <dgm:pt modelId="{093E9B54-3B8E-4933-9B24-0F2BABE1BB70}" type="pres">
      <dgm:prSet presAssocID="{725DD504-8BCB-41DD-AAE3-4DC7B767D89A}" presName="thickLine" presStyleLbl="alignNode1" presStyleIdx="0" presStyleCnt="4"/>
      <dgm:spPr/>
    </dgm:pt>
    <dgm:pt modelId="{B518AC18-3025-44B1-8202-AC075F1935A3}" type="pres">
      <dgm:prSet presAssocID="{725DD504-8BCB-41DD-AAE3-4DC7B767D89A}" presName="horz1" presStyleCnt="0"/>
      <dgm:spPr/>
    </dgm:pt>
    <dgm:pt modelId="{10C2A6BF-615B-4ACF-A540-B62A5FD9D32C}" type="pres">
      <dgm:prSet presAssocID="{725DD504-8BCB-41DD-AAE3-4DC7B767D89A}" presName="tx1" presStyleLbl="revTx" presStyleIdx="0" presStyleCnt="4"/>
      <dgm:spPr/>
    </dgm:pt>
    <dgm:pt modelId="{4B858E2C-49E3-4101-8A12-931F8552FE2D}" type="pres">
      <dgm:prSet presAssocID="{725DD504-8BCB-41DD-AAE3-4DC7B767D89A}" presName="vert1" presStyleCnt="0"/>
      <dgm:spPr/>
    </dgm:pt>
    <dgm:pt modelId="{5583D7DF-8424-4CBE-A714-F9155E1A9366}" type="pres">
      <dgm:prSet presAssocID="{707E1D89-477E-451C-885F-44584C012721}" presName="thickLine" presStyleLbl="alignNode1" presStyleIdx="1" presStyleCnt="4"/>
      <dgm:spPr/>
    </dgm:pt>
    <dgm:pt modelId="{B5E6DD2B-7062-481B-90D7-B904E1924C22}" type="pres">
      <dgm:prSet presAssocID="{707E1D89-477E-451C-885F-44584C012721}" presName="horz1" presStyleCnt="0"/>
      <dgm:spPr/>
    </dgm:pt>
    <dgm:pt modelId="{E5C1476E-B971-4CC0-8441-723E655A0548}" type="pres">
      <dgm:prSet presAssocID="{707E1D89-477E-451C-885F-44584C012721}" presName="tx1" presStyleLbl="revTx" presStyleIdx="1" presStyleCnt="4"/>
      <dgm:spPr/>
    </dgm:pt>
    <dgm:pt modelId="{B819ABE7-1FE3-4C99-9E1F-97C3D3FB8857}" type="pres">
      <dgm:prSet presAssocID="{707E1D89-477E-451C-885F-44584C012721}" presName="vert1" presStyleCnt="0"/>
      <dgm:spPr/>
    </dgm:pt>
    <dgm:pt modelId="{9612FF1E-C097-4858-B254-00894C1C8699}" type="pres">
      <dgm:prSet presAssocID="{90A53111-79D5-457B-AB57-FAD90EEC1155}" presName="thickLine" presStyleLbl="alignNode1" presStyleIdx="2" presStyleCnt="4"/>
      <dgm:spPr/>
    </dgm:pt>
    <dgm:pt modelId="{C5BD9143-6787-4C62-AEA0-E26E5BAC2C65}" type="pres">
      <dgm:prSet presAssocID="{90A53111-79D5-457B-AB57-FAD90EEC1155}" presName="horz1" presStyleCnt="0"/>
      <dgm:spPr/>
    </dgm:pt>
    <dgm:pt modelId="{7ECC11B2-68DC-4BC7-8211-53B651333F45}" type="pres">
      <dgm:prSet presAssocID="{90A53111-79D5-457B-AB57-FAD90EEC1155}" presName="tx1" presStyleLbl="revTx" presStyleIdx="2" presStyleCnt="4"/>
      <dgm:spPr/>
    </dgm:pt>
    <dgm:pt modelId="{B4C06EC0-245A-425C-BCA2-50A924BB25C9}" type="pres">
      <dgm:prSet presAssocID="{90A53111-79D5-457B-AB57-FAD90EEC1155}" presName="vert1" presStyleCnt="0"/>
      <dgm:spPr/>
    </dgm:pt>
    <dgm:pt modelId="{FDB98FF4-FE7E-4A74-876C-D9194ECCAE0B}" type="pres">
      <dgm:prSet presAssocID="{8CC394F2-34E9-4896-AD8D-5E5D9F43BC7D}" presName="thickLine" presStyleLbl="alignNode1" presStyleIdx="3" presStyleCnt="4"/>
      <dgm:spPr/>
    </dgm:pt>
    <dgm:pt modelId="{81CAEA52-854C-4949-9FA3-AAF8032565DA}" type="pres">
      <dgm:prSet presAssocID="{8CC394F2-34E9-4896-AD8D-5E5D9F43BC7D}" presName="horz1" presStyleCnt="0"/>
      <dgm:spPr/>
    </dgm:pt>
    <dgm:pt modelId="{93FDFAF9-822D-41C8-9F15-52D6507E52ED}" type="pres">
      <dgm:prSet presAssocID="{8CC394F2-34E9-4896-AD8D-5E5D9F43BC7D}" presName="tx1" presStyleLbl="revTx" presStyleIdx="3" presStyleCnt="4"/>
      <dgm:spPr/>
    </dgm:pt>
    <dgm:pt modelId="{E6F0DE21-585C-4A27-A0DC-A0E4469F8034}" type="pres">
      <dgm:prSet presAssocID="{8CC394F2-34E9-4896-AD8D-5E5D9F43BC7D}" presName="vert1" presStyleCnt="0"/>
      <dgm:spPr/>
    </dgm:pt>
  </dgm:ptLst>
  <dgm:cxnLst>
    <dgm:cxn modelId="{B936FF0E-AF28-432A-9636-19EA981D2650}" srcId="{CD6478CC-0FAB-434F-A734-B23158AF5FE9}" destId="{707E1D89-477E-451C-885F-44584C012721}" srcOrd="1" destOrd="0" parTransId="{E4DC4A67-02AA-4D83-BFFE-C93623A15049}" sibTransId="{30F07B24-D826-4933-B044-0A9FE9D216A9}"/>
    <dgm:cxn modelId="{39789116-8DEE-4B56-A856-0B1B03F3EDB8}" type="presOf" srcId="{725DD504-8BCB-41DD-AAE3-4DC7B767D89A}" destId="{10C2A6BF-615B-4ACF-A540-B62A5FD9D32C}" srcOrd="0" destOrd="0" presId="urn:microsoft.com/office/officeart/2008/layout/LinedList"/>
    <dgm:cxn modelId="{44FF683D-D5E1-426A-90F3-3BB8E62CFFB4}" srcId="{CD6478CC-0FAB-434F-A734-B23158AF5FE9}" destId="{725DD504-8BCB-41DD-AAE3-4DC7B767D89A}" srcOrd="0" destOrd="0" parTransId="{B686FD9C-3F04-455A-AACD-852B5D468E83}" sibTransId="{4AAA8CA1-50E2-4901-93B5-4512A76BFC9C}"/>
    <dgm:cxn modelId="{217FF96C-D417-42C1-A6C5-4060397E58B3}" srcId="{CD6478CC-0FAB-434F-A734-B23158AF5FE9}" destId="{8CC394F2-34E9-4896-AD8D-5E5D9F43BC7D}" srcOrd="3" destOrd="0" parTransId="{68907D90-9EA9-44E5-A37C-6CEE1BC45338}" sibTransId="{27A34360-9E85-4C56-929F-253EC86DE4DC}"/>
    <dgm:cxn modelId="{7FB9B750-D82D-46C3-B29F-AD4A01C1E99F}" type="presOf" srcId="{90A53111-79D5-457B-AB57-FAD90EEC1155}" destId="{7ECC11B2-68DC-4BC7-8211-53B651333F45}" srcOrd="0" destOrd="0" presId="urn:microsoft.com/office/officeart/2008/layout/LinedList"/>
    <dgm:cxn modelId="{44044B77-A919-4BE1-B062-738110174E94}" type="presOf" srcId="{707E1D89-477E-451C-885F-44584C012721}" destId="{E5C1476E-B971-4CC0-8441-723E655A0548}" srcOrd="0" destOrd="0" presId="urn:microsoft.com/office/officeart/2008/layout/LinedList"/>
    <dgm:cxn modelId="{E8E37458-9975-433D-9B41-5E34F7457845}" type="presOf" srcId="{CD6478CC-0FAB-434F-A734-B23158AF5FE9}" destId="{EC680378-3438-442F-9B5F-72D694E4967A}" srcOrd="0" destOrd="0" presId="urn:microsoft.com/office/officeart/2008/layout/LinedList"/>
    <dgm:cxn modelId="{01233282-36AE-49C9-BBFB-D8811BE5765B}" srcId="{CD6478CC-0FAB-434F-A734-B23158AF5FE9}" destId="{90A53111-79D5-457B-AB57-FAD90EEC1155}" srcOrd="2" destOrd="0" parTransId="{13847EB1-66F0-4085-9DCE-CE777AFDA1DE}" sibTransId="{E849D2CD-57B3-4F69-AFF8-4DDF94E5DA7A}"/>
    <dgm:cxn modelId="{72B5049D-653A-4C0D-AC63-7799F69767AA}" type="presOf" srcId="{8CC394F2-34E9-4896-AD8D-5E5D9F43BC7D}" destId="{93FDFAF9-822D-41C8-9F15-52D6507E52ED}" srcOrd="0" destOrd="0" presId="urn:microsoft.com/office/officeart/2008/layout/LinedList"/>
    <dgm:cxn modelId="{79FBF240-DD38-44D6-9863-0C28F2C560F8}" type="presParOf" srcId="{EC680378-3438-442F-9B5F-72D694E4967A}" destId="{093E9B54-3B8E-4933-9B24-0F2BABE1BB70}" srcOrd="0" destOrd="0" presId="urn:microsoft.com/office/officeart/2008/layout/LinedList"/>
    <dgm:cxn modelId="{0FACD0B9-A0D2-4FEE-B201-8C671448D808}" type="presParOf" srcId="{EC680378-3438-442F-9B5F-72D694E4967A}" destId="{B518AC18-3025-44B1-8202-AC075F1935A3}" srcOrd="1" destOrd="0" presId="urn:microsoft.com/office/officeart/2008/layout/LinedList"/>
    <dgm:cxn modelId="{0791050B-49D8-40C9-A035-D7BDDF52167F}" type="presParOf" srcId="{B518AC18-3025-44B1-8202-AC075F1935A3}" destId="{10C2A6BF-615B-4ACF-A540-B62A5FD9D32C}" srcOrd="0" destOrd="0" presId="urn:microsoft.com/office/officeart/2008/layout/LinedList"/>
    <dgm:cxn modelId="{62D76CCA-CF6D-4D27-8438-8E3F053B47B6}" type="presParOf" srcId="{B518AC18-3025-44B1-8202-AC075F1935A3}" destId="{4B858E2C-49E3-4101-8A12-931F8552FE2D}" srcOrd="1" destOrd="0" presId="urn:microsoft.com/office/officeart/2008/layout/LinedList"/>
    <dgm:cxn modelId="{77585249-F243-42E1-A0FD-24321E5B9852}" type="presParOf" srcId="{EC680378-3438-442F-9B5F-72D694E4967A}" destId="{5583D7DF-8424-4CBE-A714-F9155E1A9366}" srcOrd="2" destOrd="0" presId="urn:microsoft.com/office/officeart/2008/layout/LinedList"/>
    <dgm:cxn modelId="{9A259C14-60C8-4112-A527-0C46732BDB2C}" type="presParOf" srcId="{EC680378-3438-442F-9B5F-72D694E4967A}" destId="{B5E6DD2B-7062-481B-90D7-B904E1924C22}" srcOrd="3" destOrd="0" presId="urn:microsoft.com/office/officeart/2008/layout/LinedList"/>
    <dgm:cxn modelId="{F9CBC1FA-2EA6-48D7-91E8-F482945A1BBA}" type="presParOf" srcId="{B5E6DD2B-7062-481B-90D7-B904E1924C22}" destId="{E5C1476E-B971-4CC0-8441-723E655A0548}" srcOrd="0" destOrd="0" presId="urn:microsoft.com/office/officeart/2008/layout/LinedList"/>
    <dgm:cxn modelId="{46F52CA9-9A5F-4B97-B7D7-4C5C0E515A72}" type="presParOf" srcId="{B5E6DD2B-7062-481B-90D7-B904E1924C22}" destId="{B819ABE7-1FE3-4C99-9E1F-97C3D3FB8857}" srcOrd="1" destOrd="0" presId="urn:microsoft.com/office/officeart/2008/layout/LinedList"/>
    <dgm:cxn modelId="{FD3EB0EE-D972-4389-B95E-2142682D5F1E}" type="presParOf" srcId="{EC680378-3438-442F-9B5F-72D694E4967A}" destId="{9612FF1E-C097-4858-B254-00894C1C8699}" srcOrd="4" destOrd="0" presId="urn:microsoft.com/office/officeart/2008/layout/LinedList"/>
    <dgm:cxn modelId="{1C112203-E6B1-497B-8AB0-89AEAC8C10F1}" type="presParOf" srcId="{EC680378-3438-442F-9B5F-72D694E4967A}" destId="{C5BD9143-6787-4C62-AEA0-E26E5BAC2C65}" srcOrd="5" destOrd="0" presId="urn:microsoft.com/office/officeart/2008/layout/LinedList"/>
    <dgm:cxn modelId="{11CB276D-DCB4-4073-AE33-ED0D8CB947C8}" type="presParOf" srcId="{C5BD9143-6787-4C62-AEA0-E26E5BAC2C65}" destId="{7ECC11B2-68DC-4BC7-8211-53B651333F45}" srcOrd="0" destOrd="0" presId="urn:microsoft.com/office/officeart/2008/layout/LinedList"/>
    <dgm:cxn modelId="{12B83CA6-9B54-4D9C-928C-A53D00A6462D}" type="presParOf" srcId="{C5BD9143-6787-4C62-AEA0-E26E5BAC2C65}" destId="{B4C06EC0-245A-425C-BCA2-50A924BB25C9}" srcOrd="1" destOrd="0" presId="urn:microsoft.com/office/officeart/2008/layout/LinedList"/>
    <dgm:cxn modelId="{E0A3F601-BFC0-4594-B813-BE628BE788D3}" type="presParOf" srcId="{EC680378-3438-442F-9B5F-72D694E4967A}" destId="{FDB98FF4-FE7E-4A74-876C-D9194ECCAE0B}" srcOrd="6" destOrd="0" presId="urn:microsoft.com/office/officeart/2008/layout/LinedList"/>
    <dgm:cxn modelId="{26211722-F775-4F86-AC60-5E19B818AE09}" type="presParOf" srcId="{EC680378-3438-442F-9B5F-72D694E4967A}" destId="{81CAEA52-854C-4949-9FA3-AAF8032565DA}" srcOrd="7" destOrd="0" presId="urn:microsoft.com/office/officeart/2008/layout/LinedList"/>
    <dgm:cxn modelId="{F7716E8E-2FC6-445E-BD54-599E24F6FE66}" type="presParOf" srcId="{81CAEA52-854C-4949-9FA3-AAF8032565DA}" destId="{93FDFAF9-822D-41C8-9F15-52D6507E52ED}" srcOrd="0" destOrd="0" presId="urn:microsoft.com/office/officeart/2008/layout/LinedList"/>
    <dgm:cxn modelId="{D2FE9814-714F-43B0-BE9A-1737756F62F0}" type="presParOf" srcId="{81CAEA52-854C-4949-9FA3-AAF8032565DA}" destId="{E6F0DE21-585C-4A27-A0DC-A0E4469F803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7E03E6F-2F8D-481F-9FAE-A85C47A06F05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CB201D2-1101-4C5E-976E-0EF99F178B42}">
      <dgm:prSet/>
      <dgm:spPr/>
      <dgm:t>
        <a:bodyPr/>
        <a:lstStyle/>
        <a:p>
          <a:r>
            <a:rPr lang="en-US"/>
            <a:t>• Adult-supported small group play.</a:t>
          </a:r>
        </a:p>
      </dgm:t>
    </dgm:pt>
    <dgm:pt modelId="{E5B6735D-FF70-4708-9E01-140087082827}" type="parTrans" cxnId="{DE438D6F-68B2-4AD4-AA68-C1A17A22FD57}">
      <dgm:prSet/>
      <dgm:spPr/>
      <dgm:t>
        <a:bodyPr/>
        <a:lstStyle/>
        <a:p>
          <a:endParaRPr lang="en-US"/>
        </a:p>
      </dgm:t>
    </dgm:pt>
    <dgm:pt modelId="{7B16D4FA-CC20-40EC-99CD-00045DDECB26}" type="sibTrans" cxnId="{DE438D6F-68B2-4AD4-AA68-C1A17A22FD57}">
      <dgm:prSet/>
      <dgm:spPr/>
      <dgm:t>
        <a:bodyPr/>
        <a:lstStyle/>
        <a:p>
          <a:endParaRPr lang="en-US"/>
        </a:p>
      </dgm:t>
    </dgm:pt>
    <dgm:pt modelId="{B46CBD80-84B9-4308-A0EC-EDC863411B6D}">
      <dgm:prSet/>
      <dgm:spPr/>
      <dgm:t>
        <a:bodyPr/>
        <a:lstStyle/>
        <a:p>
          <a:r>
            <a:rPr lang="en-US"/>
            <a:t>• Language modelling and storytelling.</a:t>
          </a:r>
        </a:p>
      </dgm:t>
    </dgm:pt>
    <dgm:pt modelId="{B5714001-2C7E-4E61-B6E0-C8DC5AED1B85}" type="parTrans" cxnId="{3C201F09-B0CF-4C5D-9781-A76EE7DEC525}">
      <dgm:prSet/>
      <dgm:spPr/>
      <dgm:t>
        <a:bodyPr/>
        <a:lstStyle/>
        <a:p>
          <a:endParaRPr lang="en-US"/>
        </a:p>
      </dgm:t>
    </dgm:pt>
    <dgm:pt modelId="{6333CAE8-218A-4585-A03B-7C4641AF0C9F}" type="sibTrans" cxnId="{3C201F09-B0CF-4C5D-9781-A76EE7DEC525}">
      <dgm:prSet/>
      <dgm:spPr/>
      <dgm:t>
        <a:bodyPr/>
        <a:lstStyle/>
        <a:p>
          <a:endParaRPr lang="en-US"/>
        </a:p>
      </dgm:t>
    </dgm:pt>
    <dgm:pt modelId="{FBDBB11E-F5D5-4E36-9A37-C2419C0E23A8}">
      <dgm:prSet/>
      <dgm:spPr/>
      <dgm:t>
        <a:bodyPr/>
        <a:lstStyle/>
        <a:p>
          <a:r>
            <a:rPr lang="en-US"/>
            <a:t>• Encourage cooperative play gradually.</a:t>
          </a:r>
        </a:p>
      </dgm:t>
    </dgm:pt>
    <dgm:pt modelId="{74C8A176-8CF4-4F01-8AD7-9B7BE570F761}" type="parTrans" cxnId="{3F904CE5-9FCE-4877-9B44-062A37FD107B}">
      <dgm:prSet/>
      <dgm:spPr/>
      <dgm:t>
        <a:bodyPr/>
        <a:lstStyle/>
        <a:p>
          <a:endParaRPr lang="en-US"/>
        </a:p>
      </dgm:t>
    </dgm:pt>
    <dgm:pt modelId="{CCB16123-DCDA-4CCE-B07D-23C3B4685EA9}" type="sibTrans" cxnId="{3F904CE5-9FCE-4877-9B44-062A37FD107B}">
      <dgm:prSet/>
      <dgm:spPr/>
      <dgm:t>
        <a:bodyPr/>
        <a:lstStyle/>
        <a:p>
          <a:endParaRPr lang="en-US"/>
        </a:p>
      </dgm:t>
    </dgm:pt>
    <dgm:pt modelId="{F63451E7-18EF-4E0D-8B1A-48148A8A43FC}">
      <dgm:prSet/>
      <dgm:spPr/>
      <dgm:t>
        <a:bodyPr/>
        <a:lstStyle/>
        <a:p>
          <a:r>
            <a:rPr lang="en-US"/>
            <a:t>• Positive reinforcement to build confidence.</a:t>
          </a:r>
        </a:p>
      </dgm:t>
    </dgm:pt>
    <dgm:pt modelId="{64F91202-38DB-4749-B1BB-A2C9A794AC9D}" type="parTrans" cxnId="{1E56A39A-44FD-4057-93E3-82E444BAD96A}">
      <dgm:prSet/>
      <dgm:spPr/>
      <dgm:t>
        <a:bodyPr/>
        <a:lstStyle/>
        <a:p>
          <a:endParaRPr lang="en-US"/>
        </a:p>
      </dgm:t>
    </dgm:pt>
    <dgm:pt modelId="{BD9BF447-02FA-467B-84AB-436C86456A4C}" type="sibTrans" cxnId="{1E56A39A-44FD-4057-93E3-82E444BAD96A}">
      <dgm:prSet/>
      <dgm:spPr/>
      <dgm:t>
        <a:bodyPr/>
        <a:lstStyle/>
        <a:p>
          <a:endParaRPr lang="en-US"/>
        </a:p>
      </dgm:t>
    </dgm:pt>
    <dgm:pt modelId="{078E39AF-CEBC-4C21-8D44-12AE11E0C804}" type="pres">
      <dgm:prSet presAssocID="{07E03E6F-2F8D-481F-9FAE-A85C47A06F05}" presName="vert0" presStyleCnt="0">
        <dgm:presLayoutVars>
          <dgm:dir/>
          <dgm:animOne val="branch"/>
          <dgm:animLvl val="lvl"/>
        </dgm:presLayoutVars>
      </dgm:prSet>
      <dgm:spPr/>
    </dgm:pt>
    <dgm:pt modelId="{EFE702F9-A83A-4610-B255-A9647761AE15}" type="pres">
      <dgm:prSet presAssocID="{6CB201D2-1101-4C5E-976E-0EF99F178B42}" presName="thickLine" presStyleLbl="alignNode1" presStyleIdx="0" presStyleCnt="4"/>
      <dgm:spPr/>
    </dgm:pt>
    <dgm:pt modelId="{798DC244-7BCD-44C7-BF43-4CD303E2182C}" type="pres">
      <dgm:prSet presAssocID="{6CB201D2-1101-4C5E-976E-0EF99F178B42}" presName="horz1" presStyleCnt="0"/>
      <dgm:spPr/>
    </dgm:pt>
    <dgm:pt modelId="{EE037A05-727E-4E13-9940-C311268D8D29}" type="pres">
      <dgm:prSet presAssocID="{6CB201D2-1101-4C5E-976E-0EF99F178B42}" presName="tx1" presStyleLbl="revTx" presStyleIdx="0" presStyleCnt="4"/>
      <dgm:spPr/>
    </dgm:pt>
    <dgm:pt modelId="{0BA32BFB-2BFE-407E-8AB5-7F113E3862AB}" type="pres">
      <dgm:prSet presAssocID="{6CB201D2-1101-4C5E-976E-0EF99F178B42}" presName="vert1" presStyleCnt="0"/>
      <dgm:spPr/>
    </dgm:pt>
    <dgm:pt modelId="{3ADBE755-4CB5-4BDB-B870-9542FD7AC504}" type="pres">
      <dgm:prSet presAssocID="{B46CBD80-84B9-4308-A0EC-EDC863411B6D}" presName="thickLine" presStyleLbl="alignNode1" presStyleIdx="1" presStyleCnt="4"/>
      <dgm:spPr/>
    </dgm:pt>
    <dgm:pt modelId="{629EFD2A-04CE-40BD-A6FF-4377EF8453E7}" type="pres">
      <dgm:prSet presAssocID="{B46CBD80-84B9-4308-A0EC-EDC863411B6D}" presName="horz1" presStyleCnt="0"/>
      <dgm:spPr/>
    </dgm:pt>
    <dgm:pt modelId="{376287CE-1327-4ABB-BD94-4C1E674AB65F}" type="pres">
      <dgm:prSet presAssocID="{B46CBD80-84B9-4308-A0EC-EDC863411B6D}" presName="tx1" presStyleLbl="revTx" presStyleIdx="1" presStyleCnt="4"/>
      <dgm:spPr/>
    </dgm:pt>
    <dgm:pt modelId="{58B5DBD9-486C-4307-8E85-DA15BB106B4C}" type="pres">
      <dgm:prSet presAssocID="{B46CBD80-84B9-4308-A0EC-EDC863411B6D}" presName="vert1" presStyleCnt="0"/>
      <dgm:spPr/>
    </dgm:pt>
    <dgm:pt modelId="{D42CE35F-8476-4A89-85EC-4B6416A09B2F}" type="pres">
      <dgm:prSet presAssocID="{FBDBB11E-F5D5-4E36-9A37-C2419C0E23A8}" presName="thickLine" presStyleLbl="alignNode1" presStyleIdx="2" presStyleCnt="4"/>
      <dgm:spPr/>
    </dgm:pt>
    <dgm:pt modelId="{CF80E37C-6AAA-4207-B259-FAA048166A90}" type="pres">
      <dgm:prSet presAssocID="{FBDBB11E-F5D5-4E36-9A37-C2419C0E23A8}" presName="horz1" presStyleCnt="0"/>
      <dgm:spPr/>
    </dgm:pt>
    <dgm:pt modelId="{144E2CA5-DF50-4CFD-9091-D589249F86BB}" type="pres">
      <dgm:prSet presAssocID="{FBDBB11E-F5D5-4E36-9A37-C2419C0E23A8}" presName="tx1" presStyleLbl="revTx" presStyleIdx="2" presStyleCnt="4"/>
      <dgm:spPr/>
    </dgm:pt>
    <dgm:pt modelId="{7E34DC05-10ED-4BD5-8B13-DB65B36E5F1F}" type="pres">
      <dgm:prSet presAssocID="{FBDBB11E-F5D5-4E36-9A37-C2419C0E23A8}" presName="vert1" presStyleCnt="0"/>
      <dgm:spPr/>
    </dgm:pt>
    <dgm:pt modelId="{9FF9E01A-07E4-4F0C-8E7E-2432CAD3F8D6}" type="pres">
      <dgm:prSet presAssocID="{F63451E7-18EF-4E0D-8B1A-48148A8A43FC}" presName="thickLine" presStyleLbl="alignNode1" presStyleIdx="3" presStyleCnt="4"/>
      <dgm:spPr/>
    </dgm:pt>
    <dgm:pt modelId="{45A6FE16-D26F-47C9-B3B8-08AC175D22E5}" type="pres">
      <dgm:prSet presAssocID="{F63451E7-18EF-4E0D-8B1A-48148A8A43FC}" presName="horz1" presStyleCnt="0"/>
      <dgm:spPr/>
    </dgm:pt>
    <dgm:pt modelId="{BD85EF82-C300-49D5-9203-3234308F24B6}" type="pres">
      <dgm:prSet presAssocID="{F63451E7-18EF-4E0D-8B1A-48148A8A43FC}" presName="tx1" presStyleLbl="revTx" presStyleIdx="3" presStyleCnt="4"/>
      <dgm:spPr/>
    </dgm:pt>
    <dgm:pt modelId="{1EB71F21-D501-4940-A137-A3E18CB2E888}" type="pres">
      <dgm:prSet presAssocID="{F63451E7-18EF-4E0D-8B1A-48148A8A43FC}" presName="vert1" presStyleCnt="0"/>
      <dgm:spPr/>
    </dgm:pt>
  </dgm:ptLst>
  <dgm:cxnLst>
    <dgm:cxn modelId="{3C201F09-B0CF-4C5D-9781-A76EE7DEC525}" srcId="{07E03E6F-2F8D-481F-9FAE-A85C47A06F05}" destId="{B46CBD80-84B9-4308-A0EC-EDC863411B6D}" srcOrd="1" destOrd="0" parTransId="{B5714001-2C7E-4E61-B6E0-C8DC5AED1B85}" sibTransId="{6333CAE8-218A-4585-A03B-7C4641AF0C9F}"/>
    <dgm:cxn modelId="{DE438D6F-68B2-4AD4-AA68-C1A17A22FD57}" srcId="{07E03E6F-2F8D-481F-9FAE-A85C47A06F05}" destId="{6CB201D2-1101-4C5E-976E-0EF99F178B42}" srcOrd="0" destOrd="0" parTransId="{E5B6735D-FF70-4708-9E01-140087082827}" sibTransId="{7B16D4FA-CC20-40EC-99CD-00045DDECB26}"/>
    <dgm:cxn modelId="{BEA02E50-05AA-49A7-8676-7565818016AC}" type="presOf" srcId="{FBDBB11E-F5D5-4E36-9A37-C2419C0E23A8}" destId="{144E2CA5-DF50-4CFD-9091-D589249F86BB}" srcOrd="0" destOrd="0" presId="urn:microsoft.com/office/officeart/2008/layout/LinedList"/>
    <dgm:cxn modelId="{95E93977-BABF-4007-B97C-5CE6B2CC0F74}" type="presOf" srcId="{6CB201D2-1101-4C5E-976E-0EF99F178B42}" destId="{EE037A05-727E-4E13-9940-C311268D8D29}" srcOrd="0" destOrd="0" presId="urn:microsoft.com/office/officeart/2008/layout/LinedList"/>
    <dgm:cxn modelId="{1E56A39A-44FD-4057-93E3-82E444BAD96A}" srcId="{07E03E6F-2F8D-481F-9FAE-A85C47A06F05}" destId="{F63451E7-18EF-4E0D-8B1A-48148A8A43FC}" srcOrd="3" destOrd="0" parTransId="{64F91202-38DB-4749-B1BB-A2C9A794AC9D}" sibTransId="{BD9BF447-02FA-467B-84AB-436C86456A4C}"/>
    <dgm:cxn modelId="{00CB4FAE-CCB3-4CD2-A2D4-3E2A17B6B6E4}" type="presOf" srcId="{B46CBD80-84B9-4308-A0EC-EDC863411B6D}" destId="{376287CE-1327-4ABB-BD94-4C1E674AB65F}" srcOrd="0" destOrd="0" presId="urn:microsoft.com/office/officeart/2008/layout/LinedList"/>
    <dgm:cxn modelId="{3F904CE5-9FCE-4877-9B44-062A37FD107B}" srcId="{07E03E6F-2F8D-481F-9FAE-A85C47A06F05}" destId="{FBDBB11E-F5D5-4E36-9A37-C2419C0E23A8}" srcOrd="2" destOrd="0" parTransId="{74C8A176-8CF4-4F01-8AD7-9B7BE570F761}" sibTransId="{CCB16123-DCDA-4CCE-B07D-23C3B4685EA9}"/>
    <dgm:cxn modelId="{DEEDEAE6-5C0D-4639-B77E-8A64447004FE}" type="presOf" srcId="{07E03E6F-2F8D-481F-9FAE-A85C47A06F05}" destId="{078E39AF-CEBC-4C21-8D44-12AE11E0C804}" srcOrd="0" destOrd="0" presId="urn:microsoft.com/office/officeart/2008/layout/LinedList"/>
    <dgm:cxn modelId="{1490BFFC-9348-49EE-AD9A-6DC6C5898BB0}" type="presOf" srcId="{F63451E7-18EF-4E0D-8B1A-48148A8A43FC}" destId="{BD85EF82-C300-49D5-9203-3234308F24B6}" srcOrd="0" destOrd="0" presId="urn:microsoft.com/office/officeart/2008/layout/LinedList"/>
    <dgm:cxn modelId="{A01FFAA5-D30F-4050-B6D6-8531B8EC61C0}" type="presParOf" srcId="{078E39AF-CEBC-4C21-8D44-12AE11E0C804}" destId="{EFE702F9-A83A-4610-B255-A9647761AE15}" srcOrd="0" destOrd="0" presId="urn:microsoft.com/office/officeart/2008/layout/LinedList"/>
    <dgm:cxn modelId="{ABCB300F-03E2-4B5B-B1E0-1E5FE7A99CF4}" type="presParOf" srcId="{078E39AF-CEBC-4C21-8D44-12AE11E0C804}" destId="{798DC244-7BCD-44C7-BF43-4CD303E2182C}" srcOrd="1" destOrd="0" presId="urn:microsoft.com/office/officeart/2008/layout/LinedList"/>
    <dgm:cxn modelId="{DE13DFA1-B8F5-47CA-AF9B-4E328DB367F1}" type="presParOf" srcId="{798DC244-7BCD-44C7-BF43-4CD303E2182C}" destId="{EE037A05-727E-4E13-9940-C311268D8D29}" srcOrd="0" destOrd="0" presId="urn:microsoft.com/office/officeart/2008/layout/LinedList"/>
    <dgm:cxn modelId="{6C370C73-6B79-468A-A8C9-18029E37DDD2}" type="presParOf" srcId="{798DC244-7BCD-44C7-BF43-4CD303E2182C}" destId="{0BA32BFB-2BFE-407E-8AB5-7F113E3862AB}" srcOrd="1" destOrd="0" presId="urn:microsoft.com/office/officeart/2008/layout/LinedList"/>
    <dgm:cxn modelId="{8AF58D0C-CA13-471E-86DC-8D8EAD46645E}" type="presParOf" srcId="{078E39AF-CEBC-4C21-8D44-12AE11E0C804}" destId="{3ADBE755-4CB5-4BDB-B870-9542FD7AC504}" srcOrd="2" destOrd="0" presId="urn:microsoft.com/office/officeart/2008/layout/LinedList"/>
    <dgm:cxn modelId="{F6A74295-203F-4DDB-B96A-5FDDB375BAC9}" type="presParOf" srcId="{078E39AF-CEBC-4C21-8D44-12AE11E0C804}" destId="{629EFD2A-04CE-40BD-A6FF-4377EF8453E7}" srcOrd="3" destOrd="0" presId="urn:microsoft.com/office/officeart/2008/layout/LinedList"/>
    <dgm:cxn modelId="{E8DB90AE-238A-4843-AECD-E8D62DC421F6}" type="presParOf" srcId="{629EFD2A-04CE-40BD-A6FF-4377EF8453E7}" destId="{376287CE-1327-4ABB-BD94-4C1E674AB65F}" srcOrd="0" destOrd="0" presId="urn:microsoft.com/office/officeart/2008/layout/LinedList"/>
    <dgm:cxn modelId="{581F39BD-21EE-4646-B345-C6CDFB6A51FA}" type="presParOf" srcId="{629EFD2A-04CE-40BD-A6FF-4377EF8453E7}" destId="{58B5DBD9-486C-4307-8E85-DA15BB106B4C}" srcOrd="1" destOrd="0" presId="urn:microsoft.com/office/officeart/2008/layout/LinedList"/>
    <dgm:cxn modelId="{566401A6-D0C1-488D-A9BE-DA6D5D6E16BE}" type="presParOf" srcId="{078E39AF-CEBC-4C21-8D44-12AE11E0C804}" destId="{D42CE35F-8476-4A89-85EC-4B6416A09B2F}" srcOrd="4" destOrd="0" presId="urn:microsoft.com/office/officeart/2008/layout/LinedList"/>
    <dgm:cxn modelId="{25373874-A56D-416A-9D48-E104A48A12DE}" type="presParOf" srcId="{078E39AF-CEBC-4C21-8D44-12AE11E0C804}" destId="{CF80E37C-6AAA-4207-B259-FAA048166A90}" srcOrd="5" destOrd="0" presId="urn:microsoft.com/office/officeart/2008/layout/LinedList"/>
    <dgm:cxn modelId="{6D6C5E0F-A15D-4F34-B3AF-E3192CF55F15}" type="presParOf" srcId="{CF80E37C-6AAA-4207-B259-FAA048166A90}" destId="{144E2CA5-DF50-4CFD-9091-D589249F86BB}" srcOrd="0" destOrd="0" presId="urn:microsoft.com/office/officeart/2008/layout/LinedList"/>
    <dgm:cxn modelId="{D3BA0B29-5C2D-4BFA-ACA4-987A6B857BCA}" type="presParOf" srcId="{CF80E37C-6AAA-4207-B259-FAA048166A90}" destId="{7E34DC05-10ED-4BD5-8B13-DB65B36E5F1F}" srcOrd="1" destOrd="0" presId="urn:microsoft.com/office/officeart/2008/layout/LinedList"/>
    <dgm:cxn modelId="{7A6D3F0C-7079-4D4E-83A4-DFF42DDD7DA3}" type="presParOf" srcId="{078E39AF-CEBC-4C21-8D44-12AE11E0C804}" destId="{9FF9E01A-07E4-4F0C-8E7E-2432CAD3F8D6}" srcOrd="6" destOrd="0" presId="urn:microsoft.com/office/officeart/2008/layout/LinedList"/>
    <dgm:cxn modelId="{13893F3A-0737-49E7-BE32-DAB5A83C92F6}" type="presParOf" srcId="{078E39AF-CEBC-4C21-8D44-12AE11E0C804}" destId="{45A6FE16-D26F-47C9-B3B8-08AC175D22E5}" srcOrd="7" destOrd="0" presId="urn:microsoft.com/office/officeart/2008/layout/LinedList"/>
    <dgm:cxn modelId="{DAAEEC58-ECA0-4762-AA45-D67173803299}" type="presParOf" srcId="{45A6FE16-D26F-47C9-B3B8-08AC175D22E5}" destId="{BD85EF82-C300-49D5-9203-3234308F24B6}" srcOrd="0" destOrd="0" presId="urn:microsoft.com/office/officeart/2008/layout/LinedList"/>
    <dgm:cxn modelId="{45F4F082-2DC3-481A-9341-6FFBE9B92F07}" type="presParOf" srcId="{45A6FE16-D26F-47C9-B3B8-08AC175D22E5}" destId="{1EB71F21-D501-4940-A137-A3E18CB2E8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7A1E78D-A3D2-419A-AEA1-EC83E2EAF7B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73578D6-4650-4386-AC1D-FAED86904DC9}">
      <dgm:prSet/>
      <dgm:spPr/>
      <dgm:t>
        <a:bodyPr/>
        <a:lstStyle/>
        <a:p>
          <a:r>
            <a:rPr lang="en-US"/>
            <a:t>Strengths:</a:t>
          </a:r>
        </a:p>
      </dgm:t>
    </dgm:pt>
    <dgm:pt modelId="{6750D730-B7FF-4C20-98BD-9DA4EF5EF423}" type="parTrans" cxnId="{95184F48-ACEA-4354-9CA6-7CE95547B808}">
      <dgm:prSet/>
      <dgm:spPr/>
      <dgm:t>
        <a:bodyPr/>
        <a:lstStyle/>
        <a:p>
          <a:endParaRPr lang="en-US"/>
        </a:p>
      </dgm:t>
    </dgm:pt>
    <dgm:pt modelId="{CF8A2C2F-16B5-4EE1-9AA6-7C0592A4CC74}" type="sibTrans" cxnId="{95184F48-ACEA-4354-9CA6-7CE95547B808}">
      <dgm:prSet/>
      <dgm:spPr/>
      <dgm:t>
        <a:bodyPr/>
        <a:lstStyle/>
        <a:p>
          <a:endParaRPr lang="en-US"/>
        </a:p>
      </dgm:t>
    </dgm:pt>
    <dgm:pt modelId="{CCC4EE8F-74F0-4A99-9587-71887D3784AD}">
      <dgm:prSet/>
      <dgm:spPr/>
      <dgm:t>
        <a:bodyPr/>
        <a:lstStyle/>
        <a:p>
          <a:r>
            <a:rPr lang="en-US"/>
            <a:t>• Strong empirical research base.</a:t>
          </a:r>
        </a:p>
      </dgm:t>
    </dgm:pt>
    <dgm:pt modelId="{7CB46A79-4D95-4E11-8FCE-732A0A8CA15A}" type="parTrans" cxnId="{10F209C5-C268-4D52-B5D0-67E0158ECA2B}">
      <dgm:prSet/>
      <dgm:spPr/>
      <dgm:t>
        <a:bodyPr/>
        <a:lstStyle/>
        <a:p>
          <a:endParaRPr lang="en-US"/>
        </a:p>
      </dgm:t>
    </dgm:pt>
    <dgm:pt modelId="{62916A30-9C3C-4D0C-BD9C-22165669CAEC}" type="sibTrans" cxnId="{10F209C5-C268-4D52-B5D0-67E0158ECA2B}">
      <dgm:prSet/>
      <dgm:spPr/>
      <dgm:t>
        <a:bodyPr/>
        <a:lstStyle/>
        <a:p>
          <a:endParaRPr lang="en-US"/>
        </a:p>
      </dgm:t>
    </dgm:pt>
    <dgm:pt modelId="{044DAA71-B6C4-42D1-B7FE-2C0B5251B27A}">
      <dgm:prSet/>
      <dgm:spPr/>
      <dgm:t>
        <a:bodyPr/>
        <a:lstStyle/>
        <a:p>
          <a:r>
            <a:rPr lang="en-US"/>
            <a:t>• Explains separation anxiety effectively.</a:t>
          </a:r>
        </a:p>
      </dgm:t>
    </dgm:pt>
    <dgm:pt modelId="{978257BD-75ED-494F-8BFB-485F5220DEDA}" type="parTrans" cxnId="{AE0F2BE8-AC25-403B-B4E3-32C73B763418}">
      <dgm:prSet/>
      <dgm:spPr/>
      <dgm:t>
        <a:bodyPr/>
        <a:lstStyle/>
        <a:p>
          <a:endParaRPr lang="en-US"/>
        </a:p>
      </dgm:t>
    </dgm:pt>
    <dgm:pt modelId="{EA9E456A-FD92-4511-B52D-A8E79F4BCCFD}" type="sibTrans" cxnId="{AE0F2BE8-AC25-403B-B4E3-32C73B763418}">
      <dgm:prSet/>
      <dgm:spPr/>
      <dgm:t>
        <a:bodyPr/>
        <a:lstStyle/>
        <a:p>
          <a:endParaRPr lang="en-US"/>
        </a:p>
      </dgm:t>
    </dgm:pt>
    <dgm:pt modelId="{43005816-7E85-4782-9EFE-C75B39DF53F5}">
      <dgm:prSet/>
      <dgm:spPr/>
      <dgm:t>
        <a:bodyPr/>
        <a:lstStyle/>
        <a:p>
          <a:r>
            <a:rPr lang="en-US"/>
            <a:t>• Practical application in early years.</a:t>
          </a:r>
        </a:p>
      </dgm:t>
    </dgm:pt>
    <dgm:pt modelId="{6DC6946F-E852-46CD-A996-6CF54ECB92FE}" type="parTrans" cxnId="{7B6591B9-01BB-4899-A798-6D7D49BBE7B2}">
      <dgm:prSet/>
      <dgm:spPr/>
      <dgm:t>
        <a:bodyPr/>
        <a:lstStyle/>
        <a:p>
          <a:endParaRPr lang="en-US"/>
        </a:p>
      </dgm:t>
    </dgm:pt>
    <dgm:pt modelId="{F153E79E-F085-4C31-9D1D-2829FBB8EEFB}" type="sibTrans" cxnId="{7B6591B9-01BB-4899-A798-6D7D49BBE7B2}">
      <dgm:prSet/>
      <dgm:spPr/>
      <dgm:t>
        <a:bodyPr/>
        <a:lstStyle/>
        <a:p>
          <a:endParaRPr lang="en-US"/>
        </a:p>
      </dgm:t>
    </dgm:pt>
    <dgm:pt modelId="{54787F7E-45EF-4B4B-BBC7-33A7C05A1A75}">
      <dgm:prSet/>
      <dgm:spPr/>
      <dgm:t>
        <a:bodyPr/>
        <a:lstStyle/>
        <a:p>
          <a:r>
            <a:rPr lang="en-US"/>
            <a:t>Limitations:</a:t>
          </a:r>
        </a:p>
      </dgm:t>
    </dgm:pt>
    <dgm:pt modelId="{EE611B99-8E53-4C41-8E71-780DABAD2FDA}" type="parTrans" cxnId="{AD43C143-C2C1-457E-BEAB-4F3B5892E0F5}">
      <dgm:prSet/>
      <dgm:spPr/>
      <dgm:t>
        <a:bodyPr/>
        <a:lstStyle/>
        <a:p>
          <a:endParaRPr lang="en-US"/>
        </a:p>
      </dgm:t>
    </dgm:pt>
    <dgm:pt modelId="{D8E26816-E81A-4277-A14D-720C61C314F0}" type="sibTrans" cxnId="{AD43C143-C2C1-457E-BEAB-4F3B5892E0F5}">
      <dgm:prSet/>
      <dgm:spPr/>
      <dgm:t>
        <a:bodyPr/>
        <a:lstStyle/>
        <a:p>
          <a:endParaRPr lang="en-US"/>
        </a:p>
      </dgm:t>
    </dgm:pt>
    <dgm:pt modelId="{5C446206-5A5E-42D4-B404-EACF608BC92E}">
      <dgm:prSet/>
      <dgm:spPr/>
      <dgm:t>
        <a:bodyPr/>
        <a:lstStyle/>
        <a:p>
          <a:r>
            <a:rPr lang="en-US"/>
            <a:t>• Monotropy criticism (overemphasis on mother).</a:t>
          </a:r>
        </a:p>
      </dgm:t>
    </dgm:pt>
    <dgm:pt modelId="{EFE334D3-C588-46D5-992E-3082E1BA6147}" type="parTrans" cxnId="{E720C1B1-51CE-4EBB-8E9E-59B189286490}">
      <dgm:prSet/>
      <dgm:spPr/>
      <dgm:t>
        <a:bodyPr/>
        <a:lstStyle/>
        <a:p>
          <a:endParaRPr lang="en-US"/>
        </a:p>
      </dgm:t>
    </dgm:pt>
    <dgm:pt modelId="{39D8FABC-86C1-4AC1-B7C5-30B4F2B34904}" type="sibTrans" cxnId="{E720C1B1-51CE-4EBB-8E9E-59B189286490}">
      <dgm:prSet/>
      <dgm:spPr/>
      <dgm:t>
        <a:bodyPr/>
        <a:lstStyle/>
        <a:p>
          <a:endParaRPr lang="en-US"/>
        </a:p>
      </dgm:t>
    </dgm:pt>
    <dgm:pt modelId="{9E32E75A-5610-4E1D-85AE-F678DAAF5330}">
      <dgm:prSet/>
      <dgm:spPr/>
      <dgm:t>
        <a:bodyPr/>
        <a:lstStyle/>
        <a:p>
          <a:r>
            <a:rPr lang="en-US"/>
            <a:t>• Cultural bias (Western focus).</a:t>
          </a:r>
        </a:p>
      </dgm:t>
    </dgm:pt>
    <dgm:pt modelId="{B02D4A0B-D1DD-48A4-8001-3DC2506036C5}" type="parTrans" cxnId="{6DBC8F34-0FB8-4485-81C1-E8EA089B213E}">
      <dgm:prSet/>
      <dgm:spPr/>
      <dgm:t>
        <a:bodyPr/>
        <a:lstStyle/>
        <a:p>
          <a:endParaRPr lang="en-US"/>
        </a:p>
      </dgm:t>
    </dgm:pt>
    <dgm:pt modelId="{8229E586-2804-49E3-9D79-8723041B1F1D}" type="sibTrans" cxnId="{6DBC8F34-0FB8-4485-81C1-E8EA089B213E}">
      <dgm:prSet/>
      <dgm:spPr/>
      <dgm:t>
        <a:bodyPr/>
        <a:lstStyle/>
        <a:p>
          <a:endParaRPr lang="en-US"/>
        </a:p>
      </dgm:t>
    </dgm:pt>
    <dgm:pt modelId="{088BEC9F-BC49-4938-96F0-737A923F5608}">
      <dgm:prSet/>
      <dgm:spPr/>
      <dgm:t>
        <a:bodyPr/>
        <a:lstStyle/>
        <a:p>
          <a:r>
            <a:rPr lang="en-US"/>
            <a:t>• Underestimates role of multiple attachments.</a:t>
          </a:r>
        </a:p>
      </dgm:t>
    </dgm:pt>
    <dgm:pt modelId="{BA6CB4DB-AAFF-47D8-8200-2F6B0BEFA64B}" type="parTrans" cxnId="{29DFF760-94AF-4F42-A5F1-D69DB9B84073}">
      <dgm:prSet/>
      <dgm:spPr/>
      <dgm:t>
        <a:bodyPr/>
        <a:lstStyle/>
        <a:p>
          <a:endParaRPr lang="en-US"/>
        </a:p>
      </dgm:t>
    </dgm:pt>
    <dgm:pt modelId="{06FD64E0-2120-4768-9DB4-8F43FBF87FF2}" type="sibTrans" cxnId="{29DFF760-94AF-4F42-A5F1-D69DB9B84073}">
      <dgm:prSet/>
      <dgm:spPr/>
      <dgm:t>
        <a:bodyPr/>
        <a:lstStyle/>
        <a:p>
          <a:endParaRPr lang="en-US"/>
        </a:p>
      </dgm:t>
    </dgm:pt>
    <dgm:pt modelId="{7DF2987B-E45B-4E40-A1CF-F656B50B7CC1}" type="pres">
      <dgm:prSet presAssocID="{F7A1E78D-A3D2-419A-AEA1-EC83E2EAF7B8}" presName="Name0" presStyleCnt="0">
        <dgm:presLayoutVars>
          <dgm:dir/>
          <dgm:resizeHandles val="exact"/>
        </dgm:presLayoutVars>
      </dgm:prSet>
      <dgm:spPr/>
    </dgm:pt>
    <dgm:pt modelId="{7679D0ED-8AEA-4A7C-93B9-109FEEB68332}" type="pres">
      <dgm:prSet presAssocID="{D73578D6-4650-4386-AC1D-FAED86904DC9}" presName="node" presStyleLbl="node1" presStyleIdx="0" presStyleCnt="8">
        <dgm:presLayoutVars>
          <dgm:bulletEnabled val="1"/>
        </dgm:presLayoutVars>
      </dgm:prSet>
      <dgm:spPr/>
    </dgm:pt>
    <dgm:pt modelId="{41E4C950-A5AC-40A5-A1FC-2DA9B13A1714}" type="pres">
      <dgm:prSet presAssocID="{CF8A2C2F-16B5-4EE1-9AA6-7C0592A4CC74}" presName="sibTrans" presStyleLbl="sibTrans1D1" presStyleIdx="0" presStyleCnt="7"/>
      <dgm:spPr/>
    </dgm:pt>
    <dgm:pt modelId="{AAEAECAD-3AA5-4E2F-B744-6BAB9DE25C1F}" type="pres">
      <dgm:prSet presAssocID="{CF8A2C2F-16B5-4EE1-9AA6-7C0592A4CC74}" presName="connectorText" presStyleLbl="sibTrans1D1" presStyleIdx="0" presStyleCnt="7"/>
      <dgm:spPr/>
    </dgm:pt>
    <dgm:pt modelId="{2C45410D-0372-4798-96B5-B8F6F5CC0D08}" type="pres">
      <dgm:prSet presAssocID="{CCC4EE8F-74F0-4A99-9587-71887D3784AD}" presName="node" presStyleLbl="node1" presStyleIdx="1" presStyleCnt="8">
        <dgm:presLayoutVars>
          <dgm:bulletEnabled val="1"/>
        </dgm:presLayoutVars>
      </dgm:prSet>
      <dgm:spPr/>
    </dgm:pt>
    <dgm:pt modelId="{DC45A082-9455-4257-B486-1175DDF94817}" type="pres">
      <dgm:prSet presAssocID="{62916A30-9C3C-4D0C-BD9C-22165669CAEC}" presName="sibTrans" presStyleLbl="sibTrans1D1" presStyleIdx="1" presStyleCnt="7"/>
      <dgm:spPr/>
    </dgm:pt>
    <dgm:pt modelId="{31A2E84E-876F-4B00-A4A9-0BCE05C3B3A9}" type="pres">
      <dgm:prSet presAssocID="{62916A30-9C3C-4D0C-BD9C-22165669CAEC}" presName="connectorText" presStyleLbl="sibTrans1D1" presStyleIdx="1" presStyleCnt="7"/>
      <dgm:spPr/>
    </dgm:pt>
    <dgm:pt modelId="{C94E41B6-26EF-44E8-B70D-3E027255055B}" type="pres">
      <dgm:prSet presAssocID="{044DAA71-B6C4-42D1-B7FE-2C0B5251B27A}" presName="node" presStyleLbl="node1" presStyleIdx="2" presStyleCnt="8">
        <dgm:presLayoutVars>
          <dgm:bulletEnabled val="1"/>
        </dgm:presLayoutVars>
      </dgm:prSet>
      <dgm:spPr/>
    </dgm:pt>
    <dgm:pt modelId="{37C215C2-FED2-4AA8-8965-84D074225F41}" type="pres">
      <dgm:prSet presAssocID="{EA9E456A-FD92-4511-B52D-A8E79F4BCCFD}" presName="sibTrans" presStyleLbl="sibTrans1D1" presStyleIdx="2" presStyleCnt="7"/>
      <dgm:spPr/>
    </dgm:pt>
    <dgm:pt modelId="{58DA7E3E-2707-4911-90A0-C2B258E88616}" type="pres">
      <dgm:prSet presAssocID="{EA9E456A-FD92-4511-B52D-A8E79F4BCCFD}" presName="connectorText" presStyleLbl="sibTrans1D1" presStyleIdx="2" presStyleCnt="7"/>
      <dgm:spPr/>
    </dgm:pt>
    <dgm:pt modelId="{9DA990E1-D7DF-4231-B38E-743DDE19A535}" type="pres">
      <dgm:prSet presAssocID="{43005816-7E85-4782-9EFE-C75B39DF53F5}" presName="node" presStyleLbl="node1" presStyleIdx="3" presStyleCnt="8">
        <dgm:presLayoutVars>
          <dgm:bulletEnabled val="1"/>
        </dgm:presLayoutVars>
      </dgm:prSet>
      <dgm:spPr/>
    </dgm:pt>
    <dgm:pt modelId="{8C4C182C-C9E8-49A4-BC8B-FF687C0A139E}" type="pres">
      <dgm:prSet presAssocID="{F153E79E-F085-4C31-9D1D-2829FBB8EEFB}" presName="sibTrans" presStyleLbl="sibTrans1D1" presStyleIdx="3" presStyleCnt="7"/>
      <dgm:spPr/>
    </dgm:pt>
    <dgm:pt modelId="{92C2E4CF-FECA-4CE0-A9C1-7A4700109B43}" type="pres">
      <dgm:prSet presAssocID="{F153E79E-F085-4C31-9D1D-2829FBB8EEFB}" presName="connectorText" presStyleLbl="sibTrans1D1" presStyleIdx="3" presStyleCnt="7"/>
      <dgm:spPr/>
    </dgm:pt>
    <dgm:pt modelId="{13BEF694-6251-41C1-A8E9-BA4318E6E5BB}" type="pres">
      <dgm:prSet presAssocID="{54787F7E-45EF-4B4B-BBC7-33A7C05A1A75}" presName="node" presStyleLbl="node1" presStyleIdx="4" presStyleCnt="8">
        <dgm:presLayoutVars>
          <dgm:bulletEnabled val="1"/>
        </dgm:presLayoutVars>
      </dgm:prSet>
      <dgm:spPr/>
    </dgm:pt>
    <dgm:pt modelId="{726713F1-2D28-4C98-81B5-7295F5E73C3D}" type="pres">
      <dgm:prSet presAssocID="{D8E26816-E81A-4277-A14D-720C61C314F0}" presName="sibTrans" presStyleLbl="sibTrans1D1" presStyleIdx="4" presStyleCnt="7"/>
      <dgm:spPr/>
    </dgm:pt>
    <dgm:pt modelId="{9D7D8B48-B904-43B0-A8D6-B8E67978827C}" type="pres">
      <dgm:prSet presAssocID="{D8E26816-E81A-4277-A14D-720C61C314F0}" presName="connectorText" presStyleLbl="sibTrans1D1" presStyleIdx="4" presStyleCnt="7"/>
      <dgm:spPr/>
    </dgm:pt>
    <dgm:pt modelId="{F9DE1BC8-0CC1-455B-849E-178446E468D0}" type="pres">
      <dgm:prSet presAssocID="{5C446206-5A5E-42D4-B404-EACF608BC92E}" presName="node" presStyleLbl="node1" presStyleIdx="5" presStyleCnt="8">
        <dgm:presLayoutVars>
          <dgm:bulletEnabled val="1"/>
        </dgm:presLayoutVars>
      </dgm:prSet>
      <dgm:spPr/>
    </dgm:pt>
    <dgm:pt modelId="{9EBF574E-C8EA-4F06-8848-CAA6F1CC7CED}" type="pres">
      <dgm:prSet presAssocID="{39D8FABC-86C1-4AC1-B7C5-30B4F2B34904}" presName="sibTrans" presStyleLbl="sibTrans1D1" presStyleIdx="5" presStyleCnt="7"/>
      <dgm:spPr/>
    </dgm:pt>
    <dgm:pt modelId="{74B4BF34-EA19-4A41-B21A-E3D764DC8BD4}" type="pres">
      <dgm:prSet presAssocID="{39D8FABC-86C1-4AC1-B7C5-30B4F2B34904}" presName="connectorText" presStyleLbl="sibTrans1D1" presStyleIdx="5" presStyleCnt="7"/>
      <dgm:spPr/>
    </dgm:pt>
    <dgm:pt modelId="{D5BCCD80-EF71-4780-AE6F-FB6BEB3E2054}" type="pres">
      <dgm:prSet presAssocID="{9E32E75A-5610-4E1D-85AE-F678DAAF5330}" presName="node" presStyleLbl="node1" presStyleIdx="6" presStyleCnt="8">
        <dgm:presLayoutVars>
          <dgm:bulletEnabled val="1"/>
        </dgm:presLayoutVars>
      </dgm:prSet>
      <dgm:spPr/>
    </dgm:pt>
    <dgm:pt modelId="{A5F4B9C2-C4EA-4004-940F-7F38331F1E1D}" type="pres">
      <dgm:prSet presAssocID="{8229E586-2804-49E3-9D79-8723041B1F1D}" presName="sibTrans" presStyleLbl="sibTrans1D1" presStyleIdx="6" presStyleCnt="7"/>
      <dgm:spPr/>
    </dgm:pt>
    <dgm:pt modelId="{D28C8441-4F8F-4432-B897-57C8A291B22F}" type="pres">
      <dgm:prSet presAssocID="{8229E586-2804-49E3-9D79-8723041B1F1D}" presName="connectorText" presStyleLbl="sibTrans1D1" presStyleIdx="6" presStyleCnt="7"/>
      <dgm:spPr/>
    </dgm:pt>
    <dgm:pt modelId="{CCD06843-4790-4708-96E8-A9B056A893E1}" type="pres">
      <dgm:prSet presAssocID="{088BEC9F-BC49-4938-96F0-737A923F5608}" presName="node" presStyleLbl="node1" presStyleIdx="7" presStyleCnt="8">
        <dgm:presLayoutVars>
          <dgm:bulletEnabled val="1"/>
        </dgm:presLayoutVars>
      </dgm:prSet>
      <dgm:spPr/>
    </dgm:pt>
  </dgm:ptLst>
  <dgm:cxnLst>
    <dgm:cxn modelId="{C550D200-F9A5-4389-9DB3-2D2EC52ACB36}" type="presOf" srcId="{EA9E456A-FD92-4511-B52D-A8E79F4BCCFD}" destId="{58DA7E3E-2707-4911-90A0-C2B258E88616}" srcOrd="1" destOrd="0" presId="urn:microsoft.com/office/officeart/2016/7/layout/RepeatingBendingProcessNew"/>
    <dgm:cxn modelId="{BCA8EE05-7701-4FE4-8BDA-59F1CDE271B6}" type="presOf" srcId="{8229E586-2804-49E3-9D79-8723041B1F1D}" destId="{A5F4B9C2-C4EA-4004-940F-7F38331F1E1D}" srcOrd="0" destOrd="0" presId="urn:microsoft.com/office/officeart/2016/7/layout/RepeatingBendingProcessNew"/>
    <dgm:cxn modelId="{AF56130D-2419-4389-A348-CCEAF2F39659}" type="presOf" srcId="{43005816-7E85-4782-9EFE-C75B39DF53F5}" destId="{9DA990E1-D7DF-4231-B38E-743DDE19A535}" srcOrd="0" destOrd="0" presId="urn:microsoft.com/office/officeart/2016/7/layout/RepeatingBendingProcessNew"/>
    <dgm:cxn modelId="{31D7C70F-9433-4441-B1C6-861F8B523193}" type="presOf" srcId="{5C446206-5A5E-42D4-B404-EACF608BC92E}" destId="{F9DE1BC8-0CC1-455B-849E-178446E468D0}" srcOrd="0" destOrd="0" presId="urn:microsoft.com/office/officeart/2016/7/layout/RepeatingBendingProcessNew"/>
    <dgm:cxn modelId="{2829A611-03C0-42E0-B8B1-97AECA6F4BF4}" type="presOf" srcId="{044DAA71-B6C4-42D1-B7FE-2C0B5251B27A}" destId="{C94E41B6-26EF-44E8-B70D-3E027255055B}" srcOrd="0" destOrd="0" presId="urn:microsoft.com/office/officeart/2016/7/layout/RepeatingBendingProcessNew"/>
    <dgm:cxn modelId="{7C42B012-4FA3-4F3A-A584-BA23E34D623D}" type="presOf" srcId="{39D8FABC-86C1-4AC1-B7C5-30B4F2B34904}" destId="{9EBF574E-C8EA-4F06-8848-CAA6F1CC7CED}" srcOrd="0" destOrd="0" presId="urn:microsoft.com/office/officeart/2016/7/layout/RepeatingBendingProcessNew"/>
    <dgm:cxn modelId="{1A634D1C-FF20-4C6C-9135-EB630438855D}" type="presOf" srcId="{62916A30-9C3C-4D0C-BD9C-22165669CAEC}" destId="{DC45A082-9455-4257-B486-1175DDF94817}" srcOrd="0" destOrd="0" presId="urn:microsoft.com/office/officeart/2016/7/layout/RepeatingBendingProcessNew"/>
    <dgm:cxn modelId="{6DBC8F34-0FB8-4485-81C1-E8EA089B213E}" srcId="{F7A1E78D-A3D2-419A-AEA1-EC83E2EAF7B8}" destId="{9E32E75A-5610-4E1D-85AE-F678DAAF5330}" srcOrd="6" destOrd="0" parTransId="{B02D4A0B-D1DD-48A4-8001-3DC2506036C5}" sibTransId="{8229E586-2804-49E3-9D79-8723041B1F1D}"/>
    <dgm:cxn modelId="{59D03540-BDD4-48CA-A180-2386F69ACAD8}" type="presOf" srcId="{8229E586-2804-49E3-9D79-8723041B1F1D}" destId="{D28C8441-4F8F-4432-B897-57C8A291B22F}" srcOrd="1" destOrd="0" presId="urn:microsoft.com/office/officeart/2016/7/layout/RepeatingBendingProcessNew"/>
    <dgm:cxn modelId="{85739440-E341-4360-B461-DE22D5925016}" type="presOf" srcId="{F153E79E-F085-4C31-9D1D-2829FBB8EEFB}" destId="{8C4C182C-C9E8-49A4-BC8B-FF687C0A139E}" srcOrd="0" destOrd="0" presId="urn:microsoft.com/office/officeart/2016/7/layout/RepeatingBendingProcessNew"/>
    <dgm:cxn modelId="{29DFF760-94AF-4F42-A5F1-D69DB9B84073}" srcId="{F7A1E78D-A3D2-419A-AEA1-EC83E2EAF7B8}" destId="{088BEC9F-BC49-4938-96F0-737A923F5608}" srcOrd="7" destOrd="0" parTransId="{BA6CB4DB-AAFF-47D8-8200-2F6B0BEFA64B}" sibTransId="{06FD64E0-2120-4768-9DB4-8F43FBF87FF2}"/>
    <dgm:cxn modelId="{AD43C143-C2C1-457E-BEAB-4F3B5892E0F5}" srcId="{F7A1E78D-A3D2-419A-AEA1-EC83E2EAF7B8}" destId="{54787F7E-45EF-4B4B-BBC7-33A7C05A1A75}" srcOrd="4" destOrd="0" parTransId="{EE611B99-8E53-4C41-8E71-780DABAD2FDA}" sibTransId="{D8E26816-E81A-4277-A14D-720C61C314F0}"/>
    <dgm:cxn modelId="{95184F48-ACEA-4354-9CA6-7CE95547B808}" srcId="{F7A1E78D-A3D2-419A-AEA1-EC83E2EAF7B8}" destId="{D73578D6-4650-4386-AC1D-FAED86904DC9}" srcOrd="0" destOrd="0" parTransId="{6750D730-B7FF-4C20-98BD-9DA4EF5EF423}" sibTransId="{CF8A2C2F-16B5-4EE1-9AA6-7C0592A4CC74}"/>
    <dgm:cxn modelId="{70483A4D-FCEB-40A3-A8EB-9ACF3CCCAF7A}" type="presOf" srcId="{39D8FABC-86C1-4AC1-B7C5-30B4F2B34904}" destId="{74B4BF34-EA19-4A41-B21A-E3D764DC8BD4}" srcOrd="1" destOrd="0" presId="urn:microsoft.com/office/officeart/2016/7/layout/RepeatingBendingProcessNew"/>
    <dgm:cxn modelId="{136D206E-CA47-45BB-825B-A2C192C4A274}" type="presOf" srcId="{EA9E456A-FD92-4511-B52D-A8E79F4BCCFD}" destId="{37C215C2-FED2-4AA8-8965-84D074225F41}" srcOrd="0" destOrd="0" presId="urn:microsoft.com/office/officeart/2016/7/layout/RepeatingBendingProcessNew"/>
    <dgm:cxn modelId="{45B73872-A373-42E4-9BAA-24270DD87D7B}" type="presOf" srcId="{088BEC9F-BC49-4938-96F0-737A923F5608}" destId="{CCD06843-4790-4708-96E8-A9B056A893E1}" srcOrd="0" destOrd="0" presId="urn:microsoft.com/office/officeart/2016/7/layout/RepeatingBendingProcessNew"/>
    <dgm:cxn modelId="{50427473-2401-4066-BBA0-8C50C67D3680}" type="presOf" srcId="{CF8A2C2F-16B5-4EE1-9AA6-7C0592A4CC74}" destId="{41E4C950-A5AC-40A5-A1FC-2DA9B13A1714}" srcOrd="0" destOrd="0" presId="urn:microsoft.com/office/officeart/2016/7/layout/RepeatingBendingProcessNew"/>
    <dgm:cxn modelId="{FE52B691-C3D0-4351-BADE-A7A826ED7C84}" type="presOf" srcId="{F153E79E-F085-4C31-9D1D-2829FBB8EEFB}" destId="{92C2E4CF-FECA-4CE0-A9C1-7A4700109B43}" srcOrd="1" destOrd="0" presId="urn:microsoft.com/office/officeart/2016/7/layout/RepeatingBendingProcessNew"/>
    <dgm:cxn modelId="{9E766198-35D3-4E18-B8A1-93191E55C367}" type="presOf" srcId="{62916A30-9C3C-4D0C-BD9C-22165669CAEC}" destId="{31A2E84E-876F-4B00-A4A9-0BCE05C3B3A9}" srcOrd="1" destOrd="0" presId="urn:microsoft.com/office/officeart/2016/7/layout/RepeatingBendingProcessNew"/>
    <dgm:cxn modelId="{734AB29E-FFEE-438C-B342-CFD6E8D9F5AF}" type="presOf" srcId="{D73578D6-4650-4386-AC1D-FAED86904DC9}" destId="{7679D0ED-8AEA-4A7C-93B9-109FEEB68332}" srcOrd="0" destOrd="0" presId="urn:microsoft.com/office/officeart/2016/7/layout/RepeatingBendingProcessNew"/>
    <dgm:cxn modelId="{0E6451AF-98BE-40DF-A2EC-1FA1554F3CF5}" type="presOf" srcId="{54787F7E-45EF-4B4B-BBC7-33A7C05A1A75}" destId="{13BEF694-6251-41C1-A8E9-BA4318E6E5BB}" srcOrd="0" destOrd="0" presId="urn:microsoft.com/office/officeart/2016/7/layout/RepeatingBendingProcessNew"/>
    <dgm:cxn modelId="{E720C1B1-51CE-4EBB-8E9E-59B189286490}" srcId="{F7A1E78D-A3D2-419A-AEA1-EC83E2EAF7B8}" destId="{5C446206-5A5E-42D4-B404-EACF608BC92E}" srcOrd="5" destOrd="0" parTransId="{EFE334D3-C588-46D5-992E-3082E1BA6147}" sibTransId="{39D8FABC-86C1-4AC1-B7C5-30B4F2B34904}"/>
    <dgm:cxn modelId="{7B6591B9-01BB-4899-A798-6D7D49BBE7B2}" srcId="{F7A1E78D-A3D2-419A-AEA1-EC83E2EAF7B8}" destId="{43005816-7E85-4782-9EFE-C75B39DF53F5}" srcOrd="3" destOrd="0" parTransId="{6DC6946F-E852-46CD-A996-6CF54ECB92FE}" sibTransId="{F153E79E-F085-4C31-9D1D-2829FBB8EEFB}"/>
    <dgm:cxn modelId="{274EDDBC-F249-45DD-9484-5B2184FD09B6}" type="presOf" srcId="{CCC4EE8F-74F0-4A99-9587-71887D3784AD}" destId="{2C45410D-0372-4798-96B5-B8F6F5CC0D08}" srcOrd="0" destOrd="0" presId="urn:microsoft.com/office/officeart/2016/7/layout/RepeatingBendingProcessNew"/>
    <dgm:cxn modelId="{10F209C5-C268-4D52-B5D0-67E0158ECA2B}" srcId="{F7A1E78D-A3D2-419A-AEA1-EC83E2EAF7B8}" destId="{CCC4EE8F-74F0-4A99-9587-71887D3784AD}" srcOrd="1" destOrd="0" parTransId="{7CB46A79-4D95-4E11-8FCE-732A0A8CA15A}" sibTransId="{62916A30-9C3C-4D0C-BD9C-22165669CAEC}"/>
    <dgm:cxn modelId="{EF3979D6-8AE1-4EA3-9398-402EA0B41EB9}" type="presOf" srcId="{D8E26816-E81A-4277-A14D-720C61C314F0}" destId="{9D7D8B48-B904-43B0-A8D6-B8E67978827C}" srcOrd="1" destOrd="0" presId="urn:microsoft.com/office/officeart/2016/7/layout/RepeatingBendingProcessNew"/>
    <dgm:cxn modelId="{E689E3DF-A8E4-494D-A0C2-B4AE3B7D4326}" type="presOf" srcId="{9E32E75A-5610-4E1D-85AE-F678DAAF5330}" destId="{D5BCCD80-EF71-4780-AE6F-FB6BEB3E2054}" srcOrd="0" destOrd="0" presId="urn:microsoft.com/office/officeart/2016/7/layout/RepeatingBendingProcessNew"/>
    <dgm:cxn modelId="{AE0F2BE8-AC25-403B-B4E3-32C73B763418}" srcId="{F7A1E78D-A3D2-419A-AEA1-EC83E2EAF7B8}" destId="{044DAA71-B6C4-42D1-B7FE-2C0B5251B27A}" srcOrd="2" destOrd="0" parTransId="{978257BD-75ED-494F-8BFB-485F5220DEDA}" sibTransId="{EA9E456A-FD92-4511-B52D-A8E79F4BCCFD}"/>
    <dgm:cxn modelId="{359C69ED-DD54-4CD3-A7A8-921EFB72811F}" type="presOf" srcId="{CF8A2C2F-16B5-4EE1-9AA6-7C0592A4CC74}" destId="{AAEAECAD-3AA5-4E2F-B744-6BAB9DE25C1F}" srcOrd="1" destOrd="0" presId="urn:microsoft.com/office/officeart/2016/7/layout/RepeatingBendingProcessNew"/>
    <dgm:cxn modelId="{4AD075ED-0B32-4D6F-9246-A04634669371}" type="presOf" srcId="{D8E26816-E81A-4277-A14D-720C61C314F0}" destId="{726713F1-2D28-4C98-81B5-7295F5E73C3D}" srcOrd="0" destOrd="0" presId="urn:microsoft.com/office/officeart/2016/7/layout/RepeatingBendingProcessNew"/>
    <dgm:cxn modelId="{EF8EE0F9-0705-4D92-9D2F-DE901F72B37F}" type="presOf" srcId="{F7A1E78D-A3D2-419A-AEA1-EC83E2EAF7B8}" destId="{7DF2987B-E45B-4E40-A1CF-F656B50B7CC1}" srcOrd="0" destOrd="0" presId="urn:microsoft.com/office/officeart/2016/7/layout/RepeatingBendingProcessNew"/>
    <dgm:cxn modelId="{5A83055A-4F07-4F12-A7E4-6DD8AC24C72D}" type="presParOf" srcId="{7DF2987B-E45B-4E40-A1CF-F656B50B7CC1}" destId="{7679D0ED-8AEA-4A7C-93B9-109FEEB68332}" srcOrd="0" destOrd="0" presId="urn:microsoft.com/office/officeart/2016/7/layout/RepeatingBendingProcessNew"/>
    <dgm:cxn modelId="{EA6D4ABB-6248-4219-94BF-7F2E301A5295}" type="presParOf" srcId="{7DF2987B-E45B-4E40-A1CF-F656B50B7CC1}" destId="{41E4C950-A5AC-40A5-A1FC-2DA9B13A1714}" srcOrd="1" destOrd="0" presId="urn:microsoft.com/office/officeart/2016/7/layout/RepeatingBendingProcessNew"/>
    <dgm:cxn modelId="{1503ADE4-8B3B-4ED4-A929-5BB47A4FEC13}" type="presParOf" srcId="{41E4C950-A5AC-40A5-A1FC-2DA9B13A1714}" destId="{AAEAECAD-3AA5-4E2F-B744-6BAB9DE25C1F}" srcOrd="0" destOrd="0" presId="urn:microsoft.com/office/officeart/2016/7/layout/RepeatingBendingProcessNew"/>
    <dgm:cxn modelId="{6E46CFBB-9B8F-47B6-A044-2CFD504161A8}" type="presParOf" srcId="{7DF2987B-E45B-4E40-A1CF-F656B50B7CC1}" destId="{2C45410D-0372-4798-96B5-B8F6F5CC0D08}" srcOrd="2" destOrd="0" presId="urn:microsoft.com/office/officeart/2016/7/layout/RepeatingBendingProcessNew"/>
    <dgm:cxn modelId="{FB99F427-CDF4-47FF-9134-34845194E810}" type="presParOf" srcId="{7DF2987B-E45B-4E40-A1CF-F656B50B7CC1}" destId="{DC45A082-9455-4257-B486-1175DDF94817}" srcOrd="3" destOrd="0" presId="urn:microsoft.com/office/officeart/2016/7/layout/RepeatingBendingProcessNew"/>
    <dgm:cxn modelId="{5A7B0D39-B8B2-4B73-8AF8-F124A043F96B}" type="presParOf" srcId="{DC45A082-9455-4257-B486-1175DDF94817}" destId="{31A2E84E-876F-4B00-A4A9-0BCE05C3B3A9}" srcOrd="0" destOrd="0" presId="urn:microsoft.com/office/officeart/2016/7/layout/RepeatingBendingProcessNew"/>
    <dgm:cxn modelId="{7F9FCF2D-053B-426D-96C9-79B063BB2582}" type="presParOf" srcId="{7DF2987B-E45B-4E40-A1CF-F656B50B7CC1}" destId="{C94E41B6-26EF-44E8-B70D-3E027255055B}" srcOrd="4" destOrd="0" presId="urn:microsoft.com/office/officeart/2016/7/layout/RepeatingBendingProcessNew"/>
    <dgm:cxn modelId="{299B1AF5-4CB9-414A-898B-AF285192224F}" type="presParOf" srcId="{7DF2987B-E45B-4E40-A1CF-F656B50B7CC1}" destId="{37C215C2-FED2-4AA8-8965-84D074225F41}" srcOrd="5" destOrd="0" presId="urn:microsoft.com/office/officeart/2016/7/layout/RepeatingBendingProcessNew"/>
    <dgm:cxn modelId="{A8175DA0-45A2-469D-B126-C4E52AE841A5}" type="presParOf" srcId="{37C215C2-FED2-4AA8-8965-84D074225F41}" destId="{58DA7E3E-2707-4911-90A0-C2B258E88616}" srcOrd="0" destOrd="0" presId="urn:microsoft.com/office/officeart/2016/7/layout/RepeatingBendingProcessNew"/>
    <dgm:cxn modelId="{3FD321AF-9523-4425-B73D-44C8A1E78650}" type="presParOf" srcId="{7DF2987B-E45B-4E40-A1CF-F656B50B7CC1}" destId="{9DA990E1-D7DF-4231-B38E-743DDE19A535}" srcOrd="6" destOrd="0" presId="urn:microsoft.com/office/officeart/2016/7/layout/RepeatingBendingProcessNew"/>
    <dgm:cxn modelId="{7253F096-B84D-4DC9-BCDB-9BE965B402B3}" type="presParOf" srcId="{7DF2987B-E45B-4E40-A1CF-F656B50B7CC1}" destId="{8C4C182C-C9E8-49A4-BC8B-FF687C0A139E}" srcOrd="7" destOrd="0" presId="urn:microsoft.com/office/officeart/2016/7/layout/RepeatingBendingProcessNew"/>
    <dgm:cxn modelId="{D4FDB23B-95B0-47CA-A24E-22B391211C14}" type="presParOf" srcId="{8C4C182C-C9E8-49A4-BC8B-FF687C0A139E}" destId="{92C2E4CF-FECA-4CE0-A9C1-7A4700109B43}" srcOrd="0" destOrd="0" presId="urn:microsoft.com/office/officeart/2016/7/layout/RepeatingBendingProcessNew"/>
    <dgm:cxn modelId="{AD96D489-27B6-4C8B-8E0B-526F68D6957F}" type="presParOf" srcId="{7DF2987B-E45B-4E40-A1CF-F656B50B7CC1}" destId="{13BEF694-6251-41C1-A8E9-BA4318E6E5BB}" srcOrd="8" destOrd="0" presId="urn:microsoft.com/office/officeart/2016/7/layout/RepeatingBendingProcessNew"/>
    <dgm:cxn modelId="{40B366C5-C39C-4FCE-A0B1-154442CF099D}" type="presParOf" srcId="{7DF2987B-E45B-4E40-A1CF-F656B50B7CC1}" destId="{726713F1-2D28-4C98-81B5-7295F5E73C3D}" srcOrd="9" destOrd="0" presId="urn:microsoft.com/office/officeart/2016/7/layout/RepeatingBendingProcessNew"/>
    <dgm:cxn modelId="{01AE0E33-9307-4341-8CD8-6A190C58D6AE}" type="presParOf" srcId="{726713F1-2D28-4C98-81B5-7295F5E73C3D}" destId="{9D7D8B48-B904-43B0-A8D6-B8E67978827C}" srcOrd="0" destOrd="0" presId="urn:microsoft.com/office/officeart/2016/7/layout/RepeatingBendingProcessNew"/>
    <dgm:cxn modelId="{C121547D-E7C0-4E56-8C77-A6D8F4870728}" type="presParOf" srcId="{7DF2987B-E45B-4E40-A1CF-F656B50B7CC1}" destId="{F9DE1BC8-0CC1-455B-849E-178446E468D0}" srcOrd="10" destOrd="0" presId="urn:microsoft.com/office/officeart/2016/7/layout/RepeatingBendingProcessNew"/>
    <dgm:cxn modelId="{F57A85AE-FD7F-4680-93B9-F02402B349F9}" type="presParOf" srcId="{7DF2987B-E45B-4E40-A1CF-F656B50B7CC1}" destId="{9EBF574E-C8EA-4F06-8848-CAA6F1CC7CED}" srcOrd="11" destOrd="0" presId="urn:microsoft.com/office/officeart/2016/7/layout/RepeatingBendingProcessNew"/>
    <dgm:cxn modelId="{CE4090DD-5A0A-4084-BDA4-6D670FB7B5A2}" type="presParOf" srcId="{9EBF574E-C8EA-4F06-8848-CAA6F1CC7CED}" destId="{74B4BF34-EA19-4A41-B21A-E3D764DC8BD4}" srcOrd="0" destOrd="0" presId="urn:microsoft.com/office/officeart/2016/7/layout/RepeatingBendingProcessNew"/>
    <dgm:cxn modelId="{91A68862-23BF-46AF-8098-D0165684AED4}" type="presParOf" srcId="{7DF2987B-E45B-4E40-A1CF-F656B50B7CC1}" destId="{D5BCCD80-EF71-4780-AE6F-FB6BEB3E2054}" srcOrd="12" destOrd="0" presId="urn:microsoft.com/office/officeart/2016/7/layout/RepeatingBendingProcessNew"/>
    <dgm:cxn modelId="{D9D531B7-91E5-4CC7-A444-BB52EC61D57E}" type="presParOf" srcId="{7DF2987B-E45B-4E40-A1CF-F656B50B7CC1}" destId="{A5F4B9C2-C4EA-4004-940F-7F38331F1E1D}" srcOrd="13" destOrd="0" presId="urn:microsoft.com/office/officeart/2016/7/layout/RepeatingBendingProcessNew"/>
    <dgm:cxn modelId="{1790A9CA-3D5F-4131-B7D7-771C2E4FD5FF}" type="presParOf" srcId="{A5F4B9C2-C4EA-4004-940F-7F38331F1E1D}" destId="{D28C8441-4F8F-4432-B897-57C8A291B22F}" srcOrd="0" destOrd="0" presId="urn:microsoft.com/office/officeart/2016/7/layout/RepeatingBendingProcessNew"/>
    <dgm:cxn modelId="{33E0D53A-836C-42DE-9B11-BCD4C553921E}" type="presParOf" srcId="{7DF2987B-E45B-4E40-A1CF-F656B50B7CC1}" destId="{CCD06843-4790-4708-96E8-A9B056A893E1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7FA185-2E84-467B-BD69-60AFE84DA7AD}">
      <dsp:nvSpPr>
        <dsp:cNvPr id="0" name=""/>
        <dsp:cNvSpPr/>
      </dsp:nvSpPr>
      <dsp:spPr>
        <a:xfrm>
          <a:off x="0" y="4592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48F2C4-6569-4A49-9670-63FA3F6A8895}">
      <dsp:nvSpPr>
        <dsp:cNvPr id="0" name=""/>
        <dsp:cNvSpPr/>
      </dsp:nvSpPr>
      <dsp:spPr>
        <a:xfrm>
          <a:off x="295926" y="224703"/>
          <a:ext cx="538048" cy="538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3218B3-56DB-4ACB-8874-57B121E35B9A}">
      <dsp:nvSpPr>
        <dsp:cNvPr id="0" name=""/>
        <dsp:cNvSpPr/>
      </dsp:nvSpPr>
      <dsp:spPr>
        <a:xfrm>
          <a:off x="1129902" y="4592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Secure vs insecure attachment patterns.</a:t>
          </a:r>
        </a:p>
      </dsp:txBody>
      <dsp:txXfrm>
        <a:off x="1129902" y="4592"/>
        <a:ext cx="3596298" cy="978270"/>
      </dsp:txXfrm>
    </dsp:sp>
    <dsp:sp modelId="{39A18866-DA55-4F26-8614-2DD3A9349C3D}">
      <dsp:nvSpPr>
        <dsp:cNvPr id="0" name=""/>
        <dsp:cNvSpPr/>
      </dsp:nvSpPr>
      <dsp:spPr>
        <a:xfrm>
          <a:off x="0" y="1227431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12AEAA-AF0E-433D-BF9C-DA640BE486C2}">
      <dsp:nvSpPr>
        <dsp:cNvPr id="0" name=""/>
        <dsp:cNvSpPr/>
      </dsp:nvSpPr>
      <dsp:spPr>
        <a:xfrm>
          <a:off x="295926" y="1447541"/>
          <a:ext cx="538048" cy="538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21526-A714-4B5C-9884-BD0DF5F8879B}">
      <dsp:nvSpPr>
        <dsp:cNvPr id="0" name=""/>
        <dsp:cNvSpPr/>
      </dsp:nvSpPr>
      <dsp:spPr>
        <a:xfrm>
          <a:off x="1129902" y="1227431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Separation anxiety.</a:t>
          </a:r>
        </a:p>
      </dsp:txBody>
      <dsp:txXfrm>
        <a:off x="1129902" y="1227431"/>
        <a:ext cx="3596298" cy="978270"/>
      </dsp:txXfrm>
    </dsp:sp>
    <dsp:sp modelId="{EEAECBDD-B298-4AD3-BCEB-4D4ACC38D108}">
      <dsp:nvSpPr>
        <dsp:cNvPr id="0" name=""/>
        <dsp:cNvSpPr/>
      </dsp:nvSpPr>
      <dsp:spPr>
        <a:xfrm>
          <a:off x="0" y="2450269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540BC-2620-4729-95AD-96D0A4968BAF}">
      <dsp:nvSpPr>
        <dsp:cNvPr id="0" name=""/>
        <dsp:cNvSpPr/>
      </dsp:nvSpPr>
      <dsp:spPr>
        <a:xfrm>
          <a:off x="295926" y="2670380"/>
          <a:ext cx="538048" cy="538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6D9996-2BDD-4807-BEB5-CFEA972AF542}">
      <dsp:nvSpPr>
        <dsp:cNvPr id="0" name=""/>
        <dsp:cNvSpPr/>
      </dsp:nvSpPr>
      <dsp:spPr>
        <a:xfrm>
          <a:off x="1129902" y="2450269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Internal Working Model.</a:t>
          </a:r>
        </a:p>
      </dsp:txBody>
      <dsp:txXfrm>
        <a:off x="1129902" y="2450269"/>
        <a:ext cx="3596298" cy="978270"/>
      </dsp:txXfrm>
    </dsp:sp>
    <dsp:sp modelId="{5C9491F4-D044-47B8-B950-2A205CA1AC0E}">
      <dsp:nvSpPr>
        <dsp:cNvPr id="0" name=""/>
        <dsp:cNvSpPr/>
      </dsp:nvSpPr>
      <dsp:spPr>
        <a:xfrm>
          <a:off x="0" y="3673107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40A674-6932-4F15-AEFA-49A8F3C8318D}">
      <dsp:nvSpPr>
        <dsp:cNvPr id="0" name=""/>
        <dsp:cNvSpPr/>
      </dsp:nvSpPr>
      <dsp:spPr>
        <a:xfrm>
          <a:off x="295926" y="3893218"/>
          <a:ext cx="538048" cy="5380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EBD418-57FB-4F55-AB98-4C4AFC7702C0}">
      <dsp:nvSpPr>
        <dsp:cNvPr id="0" name=""/>
        <dsp:cNvSpPr/>
      </dsp:nvSpPr>
      <dsp:spPr>
        <a:xfrm>
          <a:off x="1129902" y="3673107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Sensitive and responsive caregiving.</a:t>
          </a:r>
        </a:p>
      </dsp:txBody>
      <dsp:txXfrm>
        <a:off x="1129902" y="3673107"/>
        <a:ext cx="3596298" cy="978270"/>
      </dsp:txXfrm>
    </dsp:sp>
    <dsp:sp modelId="{907DB2B4-6605-4DF8-93E1-84A62D8FF97A}">
      <dsp:nvSpPr>
        <dsp:cNvPr id="0" name=""/>
        <dsp:cNvSpPr/>
      </dsp:nvSpPr>
      <dsp:spPr>
        <a:xfrm>
          <a:off x="0" y="4895945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B29955-F2F8-4FF3-9A16-0730345C8697}">
      <dsp:nvSpPr>
        <dsp:cNvPr id="0" name=""/>
        <dsp:cNvSpPr/>
      </dsp:nvSpPr>
      <dsp:spPr>
        <a:xfrm>
          <a:off x="295926" y="5116056"/>
          <a:ext cx="538048" cy="5380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27365F-CC33-4D7D-AFE2-F09260F79629}">
      <dsp:nvSpPr>
        <dsp:cNvPr id="0" name=""/>
        <dsp:cNvSpPr/>
      </dsp:nvSpPr>
      <dsp:spPr>
        <a:xfrm>
          <a:off x="1129902" y="4895945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Ainsworth’s Strange Situation (1978).</a:t>
          </a:r>
        </a:p>
      </dsp:txBody>
      <dsp:txXfrm>
        <a:off x="1129902" y="4895945"/>
        <a:ext cx="3596298" cy="9782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F81B80-5AE3-47CF-8180-100B6ACEF087}">
      <dsp:nvSpPr>
        <dsp:cNvPr id="0" name=""/>
        <dsp:cNvSpPr/>
      </dsp:nvSpPr>
      <dsp:spPr>
        <a:xfrm>
          <a:off x="0" y="0"/>
          <a:ext cx="42040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1EF88-676E-4870-9F47-B81AF9C3F9E1}">
      <dsp:nvSpPr>
        <dsp:cNvPr id="0" name=""/>
        <dsp:cNvSpPr/>
      </dsp:nvSpPr>
      <dsp:spPr>
        <a:xfrm>
          <a:off x="0" y="0"/>
          <a:ext cx="4204051" cy="138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Separation anxiety may reflect insecure attachment response.</a:t>
          </a:r>
        </a:p>
      </dsp:txBody>
      <dsp:txXfrm>
        <a:off x="0" y="0"/>
        <a:ext cx="4204051" cy="1384800"/>
      </dsp:txXfrm>
    </dsp:sp>
    <dsp:sp modelId="{499C58CA-0CC0-4F2D-9057-46B9D4C63527}">
      <dsp:nvSpPr>
        <dsp:cNvPr id="0" name=""/>
        <dsp:cNvSpPr/>
      </dsp:nvSpPr>
      <dsp:spPr>
        <a:xfrm>
          <a:off x="0" y="1384800"/>
          <a:ext cx="42040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558517-3D8D-4C04-9EA2-AEA27805E48A}">
      <dsp:nvSpPr>
        <dsp:cNvPr id="0" name=""/>
        <dsp:cNvSpPr/>
      </dsp:nvSpPr>
      <dsp:spPr>
        <a:xfrm>
          <a:off x="0" y="1384800"/>
          <a:ext cx="4204051" cy="138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Limited peer engagement may indicate lack of secure base.</a:t>
          </a:r>
        </a:p>
      </dsp:txBody>
      <dsp:txXfrm>
        <a:off x="0" y="1384800"/>
        <a:ext cx="4204051" cy="1384800"/>
      </dsp:txXfrm>
    </dsp:sp>
    <dsp:sp modelId="{E4ED03E3-40C2-487E-A3DF-F63219DCFBC6}">
      <dsp:nvSpPr>
        <dsp:cNvPr id="0" name=""/>
        <dsp:cNvSpPr/>
      </dsp:nvSpPr>
      <dsp:spPr>
        <a:xfrm>
          <a:off x="0" y="2769600"/>
          <a:ext cx="42040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B33231-640B-499A-96B8-A9A25BDDCA9F}">
      <dsp:nvSpPr>
        <dsp:cNvPr id="0" name=""/>
        <dsp:cNvSpPr/>
      </dsp:nvSpPr>
      <dsp:spPr>
        <a:xfrm>
          <a:off x="0" y="2769600"/>
          <a:ext cx="4204051" cy="138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Emotional insecurity can reduce confidence in exploration.</a:t>
          </a:r>
        </a:p>
      </dsp:txBody>
      <dsp:txXfrm>
        <a:off x="0" y="2769600"/>
        <a:ext cx="4204051" cy="1384800"/>
      </dsp:txXfrm>
    </dsp:sp>
    <dsp:sp modelId="{DB9657B9-9C9E-42A3-8A46-0C506F5B062C}">
      <dsp:nvSpPr>
        <dsp:cNvPr id="0" name=""/>
        <dsp:cNvSpPr/>
      </dsp:nvSpPr>
      <dsp:spPr>
        <a:xfrm>
          <a:off x="0" y="4154400"/>
          <a:ext cx="42040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0F82E-5C97-4B9A-8FE3-524C205F99E0}">
      <dsp:nvSpPr>
        <dsp:cNvPr id="0" name=""/>
        <dsp:cNvSpPr/>
      </dsp:nvSpPr>
      <dsp:spPr>
        <a:xfrm>
          <a:off x="0" y="4154400"/>
          <a:ext cx="4204051" cy="138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Secure nursery relationships can support adjustment.</a:t>
          </a:r>
        </a:p>
      </dsp:txBody>
      <dsp:txXfrm>
        <a:off x="0" y="4154400"/>
        <a:ext cx="4204051" cy="13848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7A78DF-61BE-483E-877D-E7F555D9FFFB}">
      <dsp:nvSpPr>
        <dsp:cNvPr id="0" name=""/>
        <dsp:cNvSpPr/>
      </dsp:nvSpPr>
      <dsp:spPr>
        <a:xfrm>
          <a:off x="1512384" y="502"/>
          <a:ext cx="1701432" cy="80517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Nature (Biological Factors):</a:t>
          </a:r>
        </a:p>
      </dsp:txBody>
      <dsp:txXfrm>
        <a:off x="1551690" y="39808"/>
        <a:ext cx="1622820" cy="726566"/>
      </dsp:txXfrm>
    </dsp:sp>
    <dsp:sp modelId="{0E46575E-CB77-41BD-9075-5BEBE136CC03}">
      <dsp:nvSpPr>
        <dsp:cNvPr id="0" name=""/>
        <dsp:cNvSpPr/>
      </dsp:nvSpPr>
      <dsp:spPr>
        <a:xfrm>
          <a:off x="1512384" y="845939"/>
          <a:ext cx="1701432" cy="80517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Temperament differences.</a:t>
          </a:r>
        </a:p>
      </dsp:txBody>
      <dsp:txXfrm>
        <a:off x="1551690" y="885245"/>
        <a:ext cx="1622820" cy="726566"/>
      </dsp:txXfrm>
    </dsp:sp>
    <dsp:sp modelId="{221A13B7-82FD-4CC1-AFAC-F33CD2A492FA}">
      <dsp:nvSpPr>
        <dsp:cNvPr id="0" name=""/>
        <dsp:cNvSpPr/>
      </dsp:nvSpPr>
      <dsp:spPr>
        <a:xfrm>
          <a:off x="1512384" y="1691377"/>
          <a:ext cx="1701432" cy="80517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Genetic predisposition to anxiety.</a:t>
          </a:r>
        </a:p>
      </dsp:txBody>
      <dsp:txXfrm>
        <a:off x="1551690" y="1730683"/>
        <a:ext cx="1622820" cy="726566"/>
      </dsp:txXfrm>
    </dsp:sp>
    <dsp:sp modelId="{4AD82442-A67B-4DEB-9BB3-8846B22E686D}">
      <dsp:nvSpPr>
        <dsp:cNvPr id="0" name=""/>
        <dsp:cNvSpPr/>
      </dsp:nvSpPr>
      <dsp:spPr>
        <a:xfrm>
          <a:off x="1512384" y="2536815"/>
          <a:ext cx="1701432" cy="80517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Nurture (Environmental Factors):</a:t>
          </a:r>
        </a:p>
      </dsp:txBody>
      <dsp:txXfrm>
        <a:off x="1551690" y="2576121"/>
        <a:ext cx="1622820" cy="726566"/>
      </dsp:txXfrm>
    </dsp:sp>
    <dsp:sp modelId="{D8416264-4FC7-4E9B-ADD6-D80BFFBED75C}">
      <dsp:nvSpPr>
        <dsp:cNvPr id="0" name=""/>
        <dsp:cNvSpPr/>
      </dsp:nvSpPr>
      <dsp:spPr>
        <a:xfrm>
          <a:off x="1512384" y="3382252"/>
          <a:ext cx="1701432" cy="805178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Parenting style.</a:t>
          </a:r>
        </a:p>
      </dsp:txBody>
      <dsp:txXfrm>
        <a:off x="1551690" y="3421558"/>
        <a:ext cx="1622820" cy="726566"/>
      </dsp:txXfrm>
    </dsp:sp>
    <dsp:sp modelId="{93109D1B-C22F-4E9B-8E38-BAB81D99A83E}">
      <dsp:nvSpPr>
        <dsp:cNvPr id="0" name=""/>
        <dsp:cNvSpPr/>
      </dsp:nvSpPr>
      <dsp:spPr>
        <a:xfrm>
          <a:off x="1512384" y="4227690"/>
          <a:ext cx="1701432" cy="80517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Quality of attachment relationships.</a:t>
          </a:r>
        </a:p>
      </dsp:txBody>
      <dsp:txXfrm>
        <a:off x="1551690" y="4266996"/>
        <a:ext cx="1622820" cy="726566"/>
      </dsp:txXfrm>
    </dsp:sp>
    <dsp:sp modelId="{F9F8E460-1444-4AF9-8BEB-94EE32A8DE5D}">
      <dsp:nvSpPr>
        <dsp:cNvPr id="0" name=""/>
        <dsp:cNvSpPr/>
      </dsp:nvSpPr>
      <dsp:spPr>
        <a:xfrm>
          <a:off x="1512384" y="5073127"/>
          <a:ext cx="1701432" cy="80517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Transition experiences.</a:t>
          </a:r>
        </a:p>
      </dsp:txBody>
      <dsp:txXfrm>
        <a:off x="1551690" y="5112433"/>
        <a:ext cx="1622820" cy="7265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3E9B54-3B8E-4933-9B24-0F2BABE1BB70}">
      <dsp:nvSpPr>
        <dsp:cNvPr id="0" name=""/>
        <dsp:cNvSpPr/>
      </dsp:nvSpPr>
      <dsp:spPr>
        <a:xfrm>
          <a:off x="0" y="0"/>
          <a:ext cx="42040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2A6BF-615B-4ACF-A540-B62A5FD9D32C}">
      <dsp:nvSpPr>
        <dsp:cNvPr id="0" name=""/>
        <dsp:cNvSpPr/>
      </dsp:nvSpPr>
      <dsp:spPr>
        <a:xfrm>
          <a:off x="0" y="0"/>
          <a:ext cx="4204051" cy="138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• Assign consistent key person (EYFS framework).</a:t>
          </a:r>
        </a:p>
      </dsp:txBody>
      <dsp:txXfrm>
        <a:off x="0" y="0"/>
        <a:ext cx="4204051" cy="1384800"/>
      </dsp:txXfrm>
    </dsp:sp>
    <dsp:sp modelId="{5583D7DF-8424-4CBE-A714-F9155E1A9366}">
      <dsp:nvSpPr>
        <dsp:cNvPr id="0" name=""/>
        <dsp:cNvSpPr/>
      </dsp:nvSpPr>
      <dsp:spPr>
        <a:xfrm>
          <a:off x="0" y="1384800"/>
          <a:ext cx="42040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C1476E-B971-4CC0-8441-723E655A0548}">
      <dsp:nvSpPr>
        <dsp:cNvPr id="0" name=""/>
        <dsp:cNvSpPr/>
      </dsp:nvSpPr>
      <dsp:spPr>
        <a:xfrm>
          <a:off x="0" y="1384800"/>
          <a:ext cx="4204051" cy="138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• Gradual separation process.</a:t>
          </a:r>
        </a:p>
      </dsp:txBody>
      <dsp:txXfrm>
        <a:off x="0" y="1384800"/>
        <a:ext cx="4204051" cy="1384800"/>
      </dsp:txXfrm>
    </dsp:sp>
    <dsp:sp modelId="{9612FF1E-C097-4858-B254-00894C1C8699}">
      <dsp:nvSpPr>
        <dsp:cNvPr id="0" name=""/>
        <dsp:cNvSpPr/>
      </dsp:nvSpPr>
      <dsp:spPr>
        <a:xfrm>
          <a:off x="0" y="2769600"/>
          <a:ext cx="42040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CC11B2-68DC-4BC7-8211-53B651333F45}">
      <dsp:nvSpPr>
        <dsp:cNvPr id="0" name=""/>
        <dsp:cNvSpPr/>
      </dsp:nvSpPr>
      <dsp:spPr>
        <a:xfrm>
          <a:off x="0" y="2769600"/>
          <a:ext cx="4204051" cy="138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• Establish predictable daily routines.</a:t>
          </a:r>
        </a:p>
      </dsp:txBody>
      <dsp:txXfrm>
        <a:off x="0" y="2769600"/>
        <a:ext cx="4204051" cy="1384800"/>
      </dsp:txXfrm>
    </dsp:sp>
    <dsp:sp modelId="{FDB98FF4-FE7E-4A74-876C-D9194ECCAE0B}">
      <dsp:nvSpPr>
        <dsp:cNvPr id="0" name=""/>
        <dsp:cNvSpPr/>
      </dsp:nvSpPr>
      <dsp:spPr>
        <a:xfrm>
          <a:off x="0" y="4154400"/>
          <a:ext cx="42040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FDFAF9-822D-41C8-9F15-52D6507E52ED}">
      <dsp:nvSpPr>
        <dsp:cNvPr id="0" name=""/>
        <dsp:cNvSpPr/>
      </dsp:nvSpPr>
      <dsp:spPr>
        <a:xfrm>
          <a:off x="0" y="4154400"/>
          <a:ext cx="4204051" cy="138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• Provide reassurance and emotional validation.</a:t>
          </a:r>
        </a:p>
      </dsp:txBody>
      <dsp:txXfrm>
        <a:off x="0" y="4154400"/>
        <a:ext cx="4204051" cy="13848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E702F9-A83A-4610-B255-A9647761AE15}">
      <dsp:nvSpPr>
        <dsp:cNvPr id="0" name=""/>
        <dsp:cNvSpPr/>
      </dsp:nvSpPr>
      <dsp:spPr>
        <a:xfrm>
          <a:off x="0" y="0"/>
          <a:ext cx="42040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037A05-727E-4E13-9940-C311268D8D29}">
      <dsp:nvSpPr>
        <dsp:cNvPr id="0" name=""/>
        <dsp:cNvSpPr/>
      </dsp:nvSpPr>
      <dsp:spPr>
        <a:xfrm>
          <a:off x="0" y="0"/>
          <a:ext cx="4204051" cy="138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Adult-supported small group play.</a:t>
          </a:r>
        </a:p>
      </dsp:txBody>
      <dsp:txXfrm>
        <a:off x="0" y="0"/>
        <a:ext cx="4204051" cy="1384800"/>
      </dsp:txXfrm>
    </dsp:sp>
    <dsp:sp modelId="{3ADBE755-4CB5-4BDB-B870-9542FD7AC504}">
      <dsp:nvSpPr>
        <dsp:cNvPr id="0" name=""/>
        <dsp:cNvSpPr/>
      </dsp:nvSpPr>
      <dsp:spPr>
        <a:xfrm>
          <a:off x="0" y="1384800"/>
          <a:ext cx="42040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6287CE-1327-4ABB-BD94-4C1E674AB65F}">
      <dsp:nvSpPr>
        <dsp:cNvPr id="0" name=""/>
        <dsp:cNvSpPr/>
      </dsp:nvSpPr>
      <dsp:spPr>
        <a:xfrm>
          <a:off x="0" y="1384800"/>
          <a:ext cx="4204051" cy="138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Language modelling and storytelling.</a:t>
          </a:r>
        </a:p>
      </dsp:txBody>
      <dsp:txXfrm>
        <a:off x="0" y="1384800"/>
        <a:ext cx="4204051" cy="1384800"/>
      </dsp:txXfrm>
    </dsp:sp>
    <dsp:sp modelId="{D42CE35F-8476-4A89-85EC-4B6416A09B2F}">
      <dsp:nvSpPr>
        <dsp:cNvPr id="0" name=""/>
        <dsp:cNvSpPr/>
      </dsp:nvSpPr>
      <dsp:spPr>
        <a:xfrm>
          <a:off x="0" y="2769600"/>
          <a:ext cx="42040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E2CA5-DF50-4CFD-9091-D589249F86BB}">
      <dsp:nvSpPr>
        <dsp:cNvPr id="0" name=""/>
        <dsp:cNvSpPr/>
      </dsp:nvSpPr>
      <dsp:spPr>
        <a:xfrm>
          <a:off x="0" y="2769600"/>
          <a:ext cx="4204051" cy="138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Encourage cooperative play gradually.</a:t>
          </a:r>
        </a:p>
      </dsp:txBody>
      <dsp:txXfrm>
        <a:off x="0" y="2769600"/>
        <a:ext cx="4204051" cy="1384800"/>
      </dsp:txXfrm>
    </dsp:sp>
    <dsp:sp modelId="{9FF9E01A-07E4-4F0C-8E7E-2432CAD3F8D6}">
      <dsp:nvSpPr>
        <dsp:cNvPr id="0" name=""/>
        <dsp:cNvSpPr/>
      </dsp:nvSpPr>
      <dsp:spPr>
        <a:xfrm>
          <a:off x="0" y="4154400"/>
          <a:ext cx="42040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5EF82-C300-49D5-9203-3234308F24B6}">
      <dsp:nvSpPr>
        <dsp:cNvPr id="0" name=""/>
        <dsp:cNvSpPr/>
      </dsp:nvSpPr>
      <dsp:spPr>
        <a:xfrm>
          <a:off x="0" y="4154400"/>
          <a:ext cx="4204051" cy="138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Positive reinforcement to build confidence.</a:t>
          </a:r>
        </a:p>
      </dsp:txBody>
      <dsp:txXfrm>
        <a:off x="0" y="4154400"/>
        <a:ext cx="4204051" cy="13848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E4C950-A5AC-40A5-A1FC-2DA9B13A1714}">
      <dsp:nvSpPr>
        <dsp:cNvPr id="0" name=""/>
        <dsp:cNvSpPr/>
      </dsp:nvSpPr>
      <dsp:spPr>
        <a:xfrm>
          <a:off x="2157888" y="519630"/>
          <a:ext cx="4004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0455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47340" y="563195"/>
        <a:ext cx="21552" cy="4310"/>
      </dsp:txXfrm>
    </dsp:sp>
    <dsp:sp modelId="{7679D0ED-8AEA-4A7C-93B9-109FEEB68332}">
      <dsp:nvSpPr>
        <dsp:cNvPr id="0" name=""/>
        <dsp:cNvSpPr/>
      </dsp:nvSpPr>
      <dsp:spPr>
        <a:xfrm>
          <a:off x="285533" y="3104"/>
          <a:ext cx="1874155" cy="11244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35" tIns="96397" rIns="91835" bIns="9639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Strengths:</a:t>
          </a:r>
        </a:p>
      </dsp:txBody>
      <dsp:txXfrm>
        <a:off x="285533" y="3104"/>
        <a:ext cx="1874155" cy="1124493"/>
      </dsp:txXfrm>
    </dsp:sp>
    <dsp:sp modelId="{DC45A082-9455-4257-B486-1175DDF94817}">
      <dsp:nvSpPr>
        <dsp:cNvPr id="0" name=""/>
        <dsp:cNvSpPr/>
      </dsp:nvSpPr>
      <dsp:spPr>
        <a:xfrm>
          <a:off x="4463099" y="519630"/>
          <a:ext cx="4004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0455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52551" y="563195"/>
        <a:ext cx="21552" cy="4310"/>
      </dsp:txXfrm>
    </dsp:sp>
    <dsp:sp modelId="{2C45410D-0372-4798-96B5-B8F6F5CC0D08}">
      <dsp:nvSpPr>
        <dsp:cNvPr id="0" name=""/>
        <dsp:cNvSpPr/>
      </dsp:nvSpPr>
      <dsp:spPr>
        <a:xfrm>
          <a:off x="2590744" y="3104"/>
          <a:ext cx="1874155" cy="11244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35" tIns="96397" rIns="91835" bIns="9639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Strong empirical research base.</a:t>
          </a:r>
        </a:p>
      </dsp:txBody>
      <dsp:txXfrm>
        <a:off x="2590744" y="3104"/>
        <a:ext cx="1874155" cy="1124493"/>
      </dsp:txXfrm>
    </dsp:sp>
    <dsp:sp modelId="{37C215C2-FED2-4AA8-8965-84D074225F41}">
      <dsp:nvSpPr>
        <dsp:cNvPr id="0" name=""/>
        <dsp:cNvSpPr/>
      </dsp:nvSpPr>
      <dsp:spPr>
        <a:xfrm>
          <a:off x="1222610" y="1125797"/>
          <a:ext cx="4610422" cy="400455"/>
        </a:xfrm>
        <a:custGeom>
          <a:avLst/>
          <a:gdLst/>
          <a:ahLst/>
          <a:cxnLst/>
          <a:rect l="0" t="0" r="0" b="0"/>
          <a:pathLst>
            <a:path>
              <a:moveTo>
                <a:pt x="4610422" y="0"/>
              </a:moveTo>
              <a:lnTo>
                <a:pt x="4610422" y="217327"/>
              </a:lnTo>
              <a:lnTo>
                <a:pt x="0" y="217327"/>
              </a:lnTo>
              <a:lnTo>
                <a:pt x="0" y="400455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12058" y="1323870"/>
        <a:ext cx="231526" cy="4310"/>
      </dsp:txXfrm>
    </dsp:sp>
    <dsp:sp modelId="{C94E41B6-26EF-44E8-B70D-3E027255055B}">
      <dsp:nvSpPr>
        <dsp:cNvPr id="0" name=""/>
        <dsp:cNvSpPr/>
      </dsp:nvSpPr>
      <dsp:spPr>
        <a:xfrm>
          <a:off x="4895955" y="3104"/>
          <a:ext cx="1874155" cy="11244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35" tIns="96397" rIns="91835" bIns="9639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Explains separation anxiety effectively.</a:t>
          </a:r>
        </a:p>
      </dsp:txBody>
      <dsp:txXfrm>
        <a:off x="4895955" y="3104"/>
        <a:ext cx="1874155" cy="1124493"/>
      </dsp:txXfrm>
    </dsp:sp>
    <dsp:sp modelId="{8C4C182C-C9E8-49A4-BC8B-FF687C0A139E}">
      <dsp:nvSpPr>
        <dsp:cNvPr id="0" name=""/>
        <dsp:cNvSpPr/>
      </dsp:nvSpPr>
      <dsp:spPr>
        <a:xfrm>
          <a:off x="2157888" y="2075180"/>
          <a:ext cx="4004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0455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47340" y="2118744"/>
        <a:ext cx="21552" cy="4310"/>
      </dsp:txXfrm>
    </dsp:sp>
    <dsp:sp modelId="{9DA990E1-D7DF-4231-B38E-743DDE19A535}">
      <dsp:nvSpPr>
        <dsp:cNvPr id="0" name=""/>
        <dsp:cNvSpPr/>
      </dsp:nvSpPr>
      <dsp:spPr>
        <a:xfrm>
          <a:off x="285533" y="1558653"/>
          <a:ext cx="1874155" cy="11244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35" tIns="96397" rIns="91835" bIns="9639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Practical application in early years.</a:t>
          </a:r>
        </a:p>
      </dsp:txBody>
      <dsp:txXfrm>
        <a:off x="285533" y="1558653"/>
        <a:ext cx="1874155" cy="1124493"/>
      </dsp:txXfrm>
    </dsp:sp>
    <dsp:sp modelId="{726713F1-2D28-4C98-81B5-7295F5E73C3D}">
      <dsp:nvSpPr>
        <dsp:cNvPr id="0" name=""/>
        <dsp:cNvSpPr/>
      </dsp:nvSpPr>
      <dsp:spPr>
        <a:xfrm>
          <a:off x="4463099" y="2075180"/>
          <a:ext cx="4004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0455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52551" y="2118744"/>
        <a:ext cx="21552" cy="4310"/>
      </dsp:txXfrm>
    </dsp:sp>
    <dsp:sp modelId="{13BEF694-6251-41C1-A8E9-BA4318E6E5BB}">
      <dsp:nvSpPr>
        <dsp:cNvPr id="0" name=""/>
        <dsp:cNvSpPr/>
      </dsp:nvSpPr>
      <dsp:spPr>
        <a:xfrm>
          <a:off x="2590744" y="1558653"/>
          <a:ext cx="1874155" cy="112449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35" tIns="96397" rIns="91835" bIns="9639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Limitations:</a:t>
          </a:r>
        </a:p>
      </dsp:txBody>
      <dsp:txXfrm>
        <a:off x="2590744" y="1558653"/>
        <a:ext cx="1874155" cy="1124493"/>
      </dsp:txXfrm>
    </dsp:sp>
    <dsp:sp modelId="{9EBF574E-C8EA-4F06-8848-CAA6F1CC7CED}">
      <dsp:nvSpPr>
        <dsp:cNvPr id="0" name=""/>
        <dsp:cNvSpPr/>
      </dsp:nvSpPr>
      <dsp:spPr>
        <a:xfrm>
          <a:off x="1222610" y="2681346"/>
          <a:ext cx="4610422" cy="400455"/>
        </a:xfrm>
        <a:custGeom>
          <a:avLst/>
          <a:gdLst/>
          <a:ahLst/>
          <a:cxnLst/>
          <a:rect l="0" t="0" r="0" b="0"/>
          <a:pathLst>
            <a:path>
              <a:moveTo>
                <a:pt x="4610422" y="0"/>
              </a:moveTo>
              <a:lnTo>
                <a:pt x="4610422" y="217327"/>
              </a:lnTo>
              <a:lnTo>
                <a:pt x="0" y="217327"/>
              </a:lnTo>
              <a:lnTo>
                <a:pt x="0" y="400455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12058" y="2879419"/>
        <a:ext cx="231526" cy="4310"/>
      </dsp:txXfrm>
    </dsp:sp>
    <dsp:sp modelId="{F9DE1BC8-0CC1-455B-849E-178446E468D0}">
      <dsp:nvSpPr>
        <dsp:cNvPr id="0" name=""/>
        <dsp:cNvSpPr/>
      </dsp:nvSpPr>
      <dsp:spPr>
        <a:xfrm>
          <a:off x="4895955" y="1558653"/>
          <a:ext cx="1874155" cy="11244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35" tIns="96397" rIns="91835" bIns="9639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Monotropy criticism (overemphasis on mother).</a:t>
          </a:r>
        </a:p>
      </dsp:txBody>
      <dsp:txXfrm>
        <a:off x="4895955" y="1558653"/>
        <a:ext cx="1874155" cy="1124493"/>
      </dsp:txXfrm>
    </dsp:sp>
    <dsp:sp modelId="{A5F4B9C2-C4EA-4004-940F-7F38331F1E1D}">
      <dsp:nvSpPr>
        <dsp:cNvPr id="0" name=""/>
        <dsp:cNvSpPr/>
      </dsp:nvSpPr>
      <dsp:spPr>
        <a:xfrm>
          <a:off x="2157888" y="3630729"/>
          <a:ext cx="4004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0455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47340" y="3674293"/>
        <a:ext cx="21552" cy="4310"/>
      </dsp:txXfrm>
    </dsp:sp>
    <dsp:sp modelId="{D5BCCD80-EF71-4780-AE6F-FB6BEB3E2054}">
      <dsp:nvSpPr>
        <dsp:cNvPr id="0" name=""/>
        <dsp:cNvSpPr/>
      </dsp:nvSpPr>
      <dsp:spPr>
        <a:xfrm>
          <a:off x="285533" y="3114202"/>
          <a:ext cx="1874155" cy="11244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35" tIns="96397" rIns="91835" bIns="9639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Cultural bias (Western focus).</a:t>
          </a:r>
        </a:p>
      </dsp:txBody>
      <dsp:txXfrm>
        <a:off x="285533" y="3114202"/>
        <a:ext cx="1874155" cy="1124493"/>
      </dsp:txXfrm>
    </dsp:sp>
    <dsp:sp modelId="{CCD06843-4790-4708-96E8-A9B056A893E1}">
      <dsp:nvSpPr>
        <dsp:cNvPr id="0" name=""/>
        <dsp:cNvSpPr/>
      </dsp:nvSpPr>
      <dsp:spPr>
        <a:xfrm>
          <a:off x="2590744" y="3114202"/>
          <a:ext cx="1874155" cy="11244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35" tIns="96397" rIns="91835" bIns="9639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Underestimates role of multiple attachments.</a:t>
          </a:r>
        </a:p>
      </dsp:txBody>
      <dsp:txXfrm>
        <a:off x="2590744" y="3114202"/>
        <a:ext cx="1874155" cy="11244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3" name="Picture 22" descr="Hand holding a pen shading number on a sheet">
            <a:extLst>
              <a:ext uri="{FF2B5EF4-FFF2-40B4-BE49-F238E27FC236}">
                <a16:creationId xmlns:a16="http://schemas.microsoft.com/office/drawing/2014/main" id="{7FD7ABF0-8ADE-1325-69E2-050B983E6B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08" r="3513" b="-1"/>
          <a:stretch>
            <a:fillRect/>
          </a:stretch>
        </p:blipFill>
        <p:spPr>
          <a:xfrm>
            <a:off x="1143" y="10"/>
            <a:ext cx="9141714" cy="6857990"/>
          </a:xfrm>
          <a:prstGeom prst="rect">
            <a:avLst/>
          </a:prstGeom>
        </p:spPr>
      </p:pic>
      <p:sp>
        <p:nvSpPr>
          <p:cNvPr id="41" name="Freeform: Shape 35">
            <a:extLst>
              <a:ext uri="{FF2B5EF4-FFF2-40B4-BE49-F238E27FC236}">
                <a16:creationId xmlns:a16="http://schemas.microsoft.com/office/drawing/2014/main" id="{F6DD4703-FD80-4610-ACE9-01DCD86D8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5889" y="0"/>
            <a:ext cx="7692221" cy="6858000"/>
          </a:xfrm>
          <a:custGeom>
            <a:avLst/>
            <a:gdLst>
              <a:gd name="connsiteX0" fmla="*/ 8218354 w 9841377"/>
              <a:gd name="connsiteY0" fmla="*/ 0 h 6858000"/>
              <a:gd name="connsiteX1" fmla="*/ 5551962 w 9841377"/>
              <a:gd name="connsiteY1" fmla="*/ 0 h 6858000"/>
              <a:gd name="connsiteX2" fmla="*/ 5482342 w 9841377"/>
              <a:gd name="connsiteY2" fmla="*/ 0 h 6858000"/>
              <a:gd name="connsiteX3" fmla="*/ 4359035 w 9841377"/>
              <a:gd name="connsiteY3" fmla="*/ 0 h 6858000"/>
              <a:gd name="connsiteX4" fmla="*/ 4289415 w 9841377"/>
              <a:gd name="connsiteY4" fmla="*/ 0 h 6858000"/>
              <a:gd name="connsiteX5" fmla="*/ 1623023 w 9841377"/>
              <a:gd name="connsiteY5" fmla="*/ 0 h 6858000"/>
              <a:gd name="connsiteX6" fmla="*/ 1600899 w 9841377"/>
              <a:gd name="connsiteY6" fmla="*/ 14997 h 6858000"/>
              <a:gd name="connsiteX7" fmla="*/ 0 w 9841377"/>
              <a:gd name="connsiteY7" fmla="*/ 3621656 h 6858000"/>
              <a:gd name="connsiteX8" fmla="*/ 1874350 w 9841377"/>
              <a:gd name="connsiteY8" fmla="*/ 6374814 h 6858000"/>
              <a:gd name="connsiteX9" fmla="*/ 2390998 w 9841377"/>
              <a:gd name="connsiteY9" fmla="*/ 6780599 h 6858000"/>
              <a:gd name="connsiteX10" fmla="*/ 2502754 w 9841377"/>
              <a:gd name="connsiteY10" fmla="*/ 6858000 h 6858000"/>
              <a:gd name="connsiteX11" fmla="*/ 4289415 w 9841377"/>
              <a:gd name="connsiteY11" fmla="*/ 6858000 h 6858000"/>
              <a:gd name="connsiteX12" fmla="*/ 4359035 w 9841377"/>
              <a:gd name="connsiteY12" fmla="*/ 6858000 h 6858000"/>
              <a:gd name="connsiteX13" fmla="*/ 5482342 w 9841377"/>
              <a:gd name="connsiteY13" fmla="*/ 6858000 h 6858000"/>
              <a:gd name="connsiteX14" fmla="*/ 5551962 w 9841377"/>
              <a:gd name="connsiteY14" fmla="*/ 6858000 h 6858000"/>
              <a:gd name="connsiteX15" fmla="*/ 7338623 w 9841377"/>
              <a:gd name="connsiteY15" fmla="*/ 6858000 h 6858000"/>
              <a:gd name="connsiteX16" fmla="*/ 7450379 w 9841377"/>
              <a:gd name="connsiteY16" fmla="*/ 6780599 h 6858000"/>
              <a:gd name="connsiteX17" fmla="*/ 7967027 w 9841377"/>
              <a:gd name="connsiteY17" fmla="*/ 6374814 h 6858000"/>
              <a:gd name="connsiteX18" fmla="*/ 9841377 w 9841377"/>
              <a:gd name="connsiteY18" fmla="*/ 3621656 h 6858000"/>
              <a:gd name="connsiteX19" fmla="*/ 8240478 w 9841377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841377" h="6858000">
                <a:moveTo>
                  <a:pt x="8218354" y="0"/>
                </a:moveTo>
                <a:lnTo>
                  <a:pt x="5551962" y="0"/>
                </a:lnTo>
                <a:lnTo>
                  <a:pt x="5482342" y="0"/>
                </a:lnTo>
                <a:lnTo>
                  <a:pt x="4359035" y="0"/>
                </a:lnTo>
                <a:lnTo>
                  <a:pt x="4289415" y="0"/>
                </a:lnTo>
                <a:lnTo>
                  <a:pt x="1623023" y="0"/>
                </a:lnTo>
                <a:lnTo>
                  <a:pt x="1600899" y="14997"/>
                </a:lnTo>
                <a:cubicBezTo>
                  <a:pt x="573736" y="754641"/>
                  <a:pt x="0" y="2093192"/>
                  <a:pt x="0" y="3621656"/>
                </a:cubicBezTo>
                <a:cubicBezTo>
                  <a:pt x="0" y="4969131"/>
                  <a:pt x="928725" y="5602839"/>
                  <a:pt x="1874350" y="6374814"/>
                </a:cubicBezTo>
                <a:cubicBezTo>
                  <a:pt x="2046553" y="6515397"/>
                  <a:pt x="2217180" y="6653108"/>
                  <a:pt x="2390998" y="6780599"/>
                </a:cubicBezTo>
                <a:lnTo>
                  <a:pt x="2502754" y="6858000"/>
                </a:lnTo>
                <a:lnTo>
                  <a:pt x="4289415" y="6858000"/>
                </a:lnTo>
                <a:lnTo>
                  <a:pt x="4359035" y="6858000"/>
                </a:lnTo>
                <a:lnTo>
                  <a:pt x="5482342" y="6858000"/>
                </a:lnTo>
                <a:lnTo>
                  <a:pt x="5551962" y="6858000"/>
                </a:lnTo>
                <a:lnTo>
                  <a:pt x="7338623" y="6858000"/>
                </a:lnTo>
                <a:lnTo>
                  <a:pt x="7450379" y="6780599"/>
                </a:lnTo>
                <a:cubicBezTo>
                  <a:pt x="7624197" y="6653108"/>
                  <a:pt x="7794824" y="6515397"/>
                  <a:pt x="7967027" y="6374814"/>
                </a:cubicBezTo>
                <a:cubicBezTo>
                  <a:pt x="8912652" y="5602839"/>
                  <a:pt x="9841377" y="4969131"/>
                  <a:pt x="9841377" y="3621656"/>
                </a:cubicBezTo>
                <a:cubicBezTo>
                  <a:pt x="9841377" y="2093192"/>
                  <a:pt x="9267641" y="754641"/>
                  <a:pt x="8240478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9CEFCBC2-6F82-4011-8D8D-90F43DCB1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31428" y="0"/>
            <a:ext cx="7469212" cy="6858000"/>
          </a:xfrm>
          <a:custGeom>
            <a:avLst/>
            <a:gdLst>
              <a:gd name="connsiteX0" fmla="*/ 7551973 w 9174595"/>
              <a:gd name="connsiteY0" fmla="*/ 0 h 6858000"/>
              <a:gd name="connsiteX1" fmla="*/ 5634635 w 9174595"/>
              <a:gd name="connsiteY1" fmla="*/ 0 h 6858000"/>
              <a:gd name="connsiteX2" fmla="*/ 5550590 w 9174595"/>
              <a:gd name="connsiteY2" fmla="*/ 0 h 6858000"/>
              <a:gd name="connsiteX3" fmla="*/ 5480986 w 9174595"/>
              <a:gd name="connsiteY3" fmla="*/ 0 h 6858000"/>
              <a:gd name="connsiteX4" fmla="*/ 4886240 w 9174595"/>
              <a:gd name="connsiteY4" fmla="*/ 0 h 6858000"/>
              <a:gd name="connsiteX5" fmla="*/ 4816638 w 9174595"/>
              <a:gd name="connsiteY5" fmla="*/ 0 h 6858000"/>
              <a:gd name="connsiteX6" fmla="*/ 4357958 w 9174595"/>
              <a:gd name="connsiteY6" fmla="*/ 0 h 6858000"/>
              <a:gd name="connsiteX7" fmla="*/ 4288354 w 9174595"/>
              <a:gd name="connsiteY7" fmla="*/ 0 h 6858000"/>
              <a:gd name="connsiteX8" fmla="*/ 3693608 w 9174595"/>
              <a:gd name="connsiteY8" fmla="*/ 0 h 6858000"/>
              <a:gd name="connsiteX9" fmla="*/ 3624006 w 9174595"/>
              <a:gd name="connsiteY9" fmla="*/ 0 h 6858000"/>
              <a:gd name="connsiteX10" fmla="*/ 3276448 w 9174595"/>
              <a:gd name="connsiteY10" fmla="*/ 0 h 6858000"/>
              <a:gd name="connsiteX11" fmla="*/ 1622622 w 9174595"/>
              <a:gd name="connsiteY11" fmla="*/ 0 h 6858000"/>
              <a:gd name="connsiteX12" fmla="*/ 1600504 w 9174595"/>
              <a:gd name="connsiteY12" fmla="*/ 14997 h 6858000"/>
              <a:gd name="connsiteX13" fmla="*/ 0 w 9174595"/>
              <a:gd name="connsiteY13" fmla="*/ 3621656 h 6858000"/>
              <a:gd name="connsiteX14" fmla="*/ 1873886 w 9174595"/>
              <a:gd name="connsiteY14" fmla="*/ 6374814 h 6858000"/>
              <a:gd name="connsiteX15" fmla="*/ 2390406 w 9174595"/>
              <a:gd name="connsiteY15" fmla="*/ 6780599 h 6858000"/>
              <a:gd name="connsiteX16" fmla="*/ 2502136 w 9174595"/>
              <a:gd name="connsiteY16" fmla="*/ 6858000 h 6858000"/>
              <a:gd name="connsiteX17" fmla="*/ 3276448 w 9174595"/>
              <a:gd name="connsiteY17" fmla="*/ 6858000 h 6858000"/>
              <a:gd name="connsiteX18" fmla="*/ 3624006 w 9174595"/>
              <a:gd name="connsiteY18" fmla="*/ 6858000 h 6858000"/>
              <a:gd name="connsiteX19" fmla="*/ 3693608 w 9174595"/>
              <a:gd name="connsiteY19" fmla="*/ 6858000 h 6858000"/>
              <a:gd name="connsiteX20" fmla="*/ 4288354 w 9174595"/>
              <a:gd name="connsiteY20" fmla="*/ 6858000 h 6858000"/>
              <a:gd name="connsiteX21" fmla="*/ 4357958 w 9174595"/>
              <a:gd name="connsiteY21" fmla="*/ 6858000 h 6858000"/>
              <a:gd name="connsiteX22" fmla="*/ 4816638 w 9174595"/>
              <a:gd name="connsiteY22" fmla="*/ 6858000 h 6858000"/>
              <a:gd name="connsiteX23" fmla="*/ 4886240 w 9174595"/>
              <a:gd name="connsiteY23" fmla="*/ 6858000 h 6858000"/>
              <a:gd name="connsiteX24" fmla="*/ 5480986 w 9174595"/>
              <a:gd name="connsiteY24" fmla="*/ 6858000 h 6858000"/>
              <a:gd name="connsiteX25" fmla="*/ 5550590 w 9174595"/>
              <a:gd name="connsiteY25" fmla="*/ 6858000 h 6858000"/>
              <a:gd name="connsiteX26" fmla="*/ 5634635 w 9174595"/>
              <a:gd name="connsiteY26" fmla="*/ 6858000 h 6858000"/>
              <a:gd name="connsiteX27" fmla="*/ 6672460 w 9174595"/>
              <a:gd name="connsiteY27" fmla="*/ 6858000 h 6858000"/>
              <a:gd name="connsiteX28" fmla="*/ 6784188 w 9174595"/>
              <a:gd name="connsiteY28" fmla="*/ 6780599 h 6858000"/>
              <a:gd name="connsiteX29" fmla="*/ 7300708 w 9174595"/>
              <a:gd name="connsiteY29" fmla="*/ 6374814 h 6858000"/>
              <a:gd name="connsiteX30" fmla="*/ 9174595 w 9174595"/>
              <a:gd name="connsiteY30" fmla="*/ 3621656 h 6858000"/>
              <a:gd name="connsiteX31" fmla="*/ 7574092 w 9174595"/>
              <a:gd name="connsiteY3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174595" h="6858000">
                <a:moveTo>
                  <a:pt x="7551973" y="0"/>
                </a:moveTo>
                <a:lnTo>
                  <a:pt x="5634635" y="0"/>
                </a:lnTo>
                <a:lnTo>
                  <a:pt x="5550590" y="0"/>
                </a:lnTo>
                <a:lnTo>
                  <a:pt x="5480986" y="0"/>
                </a:lnTo>
                <a:lnTo>
                  <a:pt x="4886240" y="0"/>
                </a:lnTo>
                <a:lnTo>
                  <a:pt x="4816638" y="0"/>
                </a:lnTo>
                <a:lnTo>
                  <a:pt x="4357958" y="0"/>
                </a:lnTo>
                <a:lnTo>
                  <a:pt x="4288354" y="0"/>
                </a:lnTo>
                <a:lnTo>
                  <a:pt x="3693608" y="0"/>
                </a:lnTo>
                <a:lnTo>
                  <a:pt x="3624006" y="0"/>
                </a:lnTo>
                <a:lnTo>
                  <a:pt x="3276448" y="0"/>
                </a:lnTo>
                <a:lnTo>
                  <a:pt x="1622622" y="0"/>
                </a:lnTo>
                <a:lnTo>
                  <a:pt x="1600504" y="14997"/>
                </a:lnTo>
                <a:cubicBezTo>
                  <a:pt x="573594" y="754641"/>
                  <a:pt x="0" y="2093192"/>
                  <a:pt x="0" y="3621656"/>
                </a:cubicBezTo>
                <a:cubicBezTo>
                  <a:pt x="0" y="4969131"/>
                  <a:pt x="928496" y="5602839"/>
                  <a:pt x="1873886" y="6374814"/>
                </a:cubicBezTo>
                <a:cubicBezTo>
                  <a:pt x="2046046" y="6515397"/>
                  <a:pt x="2216632" y="6653108"/>
                  <a:pt x="2390406" y="6780599"/>
                </a:cubicBezTo>
                <a:lnTo>
                  <a:pt x="2502136" y="6858000"/>
                </a:lnTo>
                <a:lnTo>
                  <a:pt x="3276448" y="6858000"/>
                </a:lnTo>
                <a:lnTo>
                  <a:pt x="3624006" y="6858000"/>
                </a:lnTo>
                <a:lnTo>
                  <a:pt x="3693608" y="6858000"/>
                </a:lnTo>
                <a:lnTo>
                  <a:pt x="4288354" y="6858000"/>
                </a:lnTo>
                <a:lnTo>
                  <a:pt x="4357958" y="6858000"/>
                </a:lnTo>
                <a:lnTo>
                  <a:pt x="4816638" y="6858000"/>
                </a:lnTo>
                <a:lnTo>
                  <a:pt x="4886240" y="6858000"/>
                </a:lnTo>
                <a:lnTo>
                  <a:pt x="5480986" y="6858000"/>
                </a:lnTo>
                <a:lnTo>
                  <a:pt x="5550590" y="6858000"/>
                </a:lnTo>
                <a:lnTo>
                  <a:pt x="5634635" y="6858000"/>
                </a:lnTo>
                <a:lnTo>
                  <a:pt x="6672460" y="6858000"/>
                </a:lnTo>
                <a:lnTo>
                  <a:pt x="6784188" y="6780599"/>
                </a:lnTo>
                <a:cubicBezTo>
                  <a:pt x="6957963" y="6653108"/>
                  <a:pt x="7128548" y="6515397"/>
                  <a:pt x="7300708" y="6374814"/>
                </a:cubicBezTo>
                <a:cubicBezTo>
                  <a:pt x="8246100" y="5602839"/>
                  <a:pt x="9174595" y="4969131"/>
                  <a:pt x="9174595" y="3621656"/>
                </a:cubicBezTo>
                <a:cubicBezTo>
                  <a:pt x="9174595" y="2093192"/>
                  <a:pt x="8601001" y="754641"/>
                  <a:pt x="7574092" y="14997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2E9DED9E-DE30-402A-B9D1-AC3C24025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1504" y="-35602"/>
            <a:ext cx="186474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5CCB7C65-BA06-49C5-8D3C-51F97B409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1426" y="-35602"/>
            <a:ext cx="186474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3062" y="1346268"/>
            <a:ext cx="5857875" cy="2661189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kern="1200">
                <a:latin typeface="+mj-lt"/>
                <a:ea typeface="+mj-ea"/>
                <a:cs typeface="+mj-cs"/>
              </a:rPr>
              <a:t>Applying Bowlby’s Attachment Theory in Early Years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64531" y="4214191"/>
            <a:ext cx="5214937" cy="13609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300"/>
              <a:t>Supporting Amira’s Emotional, Social and Cognitive Development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300"/>
              <a:t>STUDENT Name : Rizwan Pervez 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300"/>
              <a:t>Student id 2422433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300"/>
              <a:t>Module code :LCHS4010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/>
              <a:t>Introduction &amp; Scenario</a:t>
            </a:r>
          </a:p>
        </p:txBody>
      </p:sp>
      <p:pic>
        <p:nvPicPr>
          <p:cNvPr id="5" name="Picture 4" descr="Child toys in a room">
            <a:extLst>
              <a:ext uri="{FF2B5EF4-FFF2-40B4-BE49-F238E27FC236}">
                <a16:creationId xmlns:a16="http://schemas.microsoft.com/office/drawing/2014/main" id="{97D308BB-FAFA-46BB-E34B-E974925150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150" b="16057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600"/>
              <a:t>• Amira is 3 years old and recently joined nursery.</a:t>
            </a:r>
          </a:p>
          <a:p>
            <a:r>
              <a:rPr lang="en-GB" sz="1600"/>
              <a:t>• Displays separation anxiety when carers leave.</a:t>
            </a:r>
          </a:p>
          <a:p>
            <a:r>
              <a:rPr lang="en-GB" sz="1600"/>
              <a:t>• Limited verbal communication.</a:t>
            </a:r>
          </a:p>
          <a:p>
            <a:r>
              <a:rPr lang="en-GB" sz="1600"/>
              <a:t>• Difficulty engaging in group play.</a:t>
            </a:r>
          </a:p>
          <a:p>
            <a:endParaRPr lang="en-GB" sz="1600"/>
          </a:p>
          <a:p>
            <a:r>
              <a:rPr lang="en-GB" sz="1600"/>
              <a:t>Aim: Apply Bowlby’s Attachment Theory to understand her developmental needs and propose evidence-based support strategies.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0"/>
            <a:ext cx="9143993" cy="421270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3320285"/>
          </a:xfrm>
        </p:spPr>
        <p:txBody>
          <a:bodyPr anchor="b">
            <a:normAutofit/>
          </a:bodyPr>
          <a:lstStyle/>
          <a:p>
            <a:pPr algn="l"/>
            <a:r>
              <a:rPr lang="en-GB" sz="7000">
                <a:solidFill>
                  <a:schemeClr val="bg1"/>
                </a:solidFill>
              </a:rPr>
              <a:t>Overview of Attachment Theory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12708"/>
            <a:ext cx="9143992" cy="269139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661" y="4805701"/>
            <a:ext cx="7417341" cy="1408831"/>
          </a:xfrm>
        </p:spPr>
        <p:txBody>
          <a:bodyPr>
            <a:normAutofit/>
          </a:bodyPr>
          <a:lstStyle/>
          <a:p>
            <a:r>
              <a:rPr lang="en-GB" sz="1600"/>
              <a:t>• Developed by John Bowlby (1969, 1980).</a:t>
            </a:r>
          </a:p>
          <a:p>
            <a:r>
              <a:rPr lang="en-GB" sz="1600"/>
              <a:t>• Attachment is a biologically driven survival mechanism.</a:t>
            </a:r>
          </a:p>
          <a:p>
            <a:r>
              <a:rPr lang="en-GB" sz="1600"/>
              <a:t>• Early bonds shape emotional and social development.</a:t>
            </a:r>
          </a:p>
          <a:p>
            <a:r>
              <a:rPr lang="en-GB" sz="1600"/>
              <a:t>• Secure attachment promotes confidence and exploration.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chemeClr val="bg1"/>
                </a:solidFill>
              </a:rPr>
              <a:t>Key Concepts of Attachment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ACA7CF-A20A-073E-7D75-EE358DE8D2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6009751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0"/>
            <a:ext cx="3490714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2173707" cy="5576770"/>
          </a:xfrm>
        </p:spPr>
        <p:txBody>
          <a:bodyPr anchor="t">
            <a:norm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Applying Theory to Amira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401" y="0"/>
            <a:ext cx="5654591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E52761-72BE-58FE-2DA3-CEDA8F8F84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4127645"/>
              </p:ext>
            </p:extLst>
          </p:nvPr>
        </p:nvGraphicFramePr>
        <p:xfrm>
          <a:off x="4079965" y="637762"/>
          <a:ext cx="4204051" cy="5539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6" name="Rectangle 115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chemeClr val="bg1"/>
                </a:solidFill>
              </a:rPr>
              <a:t>Nature and Nurture Influences</a:t>
            </a:r>
          </a:p>
        </p:txBody>
      </p:sp>
      <p:grpSp>
        <p:nvGrpSpPr>
          <p:cNvPr id="118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19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21" name="Oval 120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22" name="Oval 121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23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4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124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7" name="Content Placeholder 2">
            <a:extLst>
              <a:ext uri="{FF2B5EF4-FFF2-40B4-BE49-F238E27FC236}">
                <a16:creationId xmlns:a16="http://schemas.microsoft.com/office/drawing/2014/main" id="{984AC5F5-51A5-50DD-5D03-F92A8D75D8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1660674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0"/>
            <a:ext cx="3490714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2173707" cy="5576770"/>
          </a:xfrm>
        </p:spPr>
        <p:txBody>
          <a:bodyPr anchor="t">
            <a:normAutofit/>
          </a:bodyPr>
          <a:lstStyle/>
          <a:p>
            <a:pPr algn="l"/>
            <a:r>
              <a:rPr lang="en-GB" sz="2800">
                <a:solidFill>
                  <a:schemeClr val="bg1"/>
                </a:solidFill>
              </a:rPr>
              <a:t>Practical Strategies – Emotional Development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401" y="0"/>
            <a:ext cx="5654591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E8EBFA-BBEB-5037-C24C-F9E7FD3D6E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342166"/>
              </p:ext>
            </p:extLst>
          </p:nvPr>
        </p:nvGraphicFramePr>
        <p:xfrm>
          <a:off x="4079965" y="637762"/>
          <a:ext cx="4204051" cy="5539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0"/>
            <a:ext cx="3490714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2173707" cy="5576770"/>
          </a:xfrm>
        </p:spPr>
        <p:txBody>
          <a:bodyPr anchor="t">
            <a:normAutofit/>
          </a:bodyPr>
          <a:lstStyle/>
          <a:p>
            <a:pPr algn="l"/>
            <a:r>
              <a:rPr lang="en-GB" sz="2800">
                <a:solidFill>
                  <a:schemeClr val="bg1"/>
                </a:solidFill>
              </a:rPr>
              <a:t>Supporting Social and Cognitive Development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401" y="0"/>
            <a:ext cx="5654591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09FE35-593D-D6DB-82B7-77D133353B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6744793"/>
              </p:ext>
            </p:extLst>
          </p:nvPr>
        </p:nvGraphicFramePr>
        <p:xfrm>
          <a:off x="4079965" y="637762"/>
          <a:ext cx="4204051" cy="5539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388308"/>
            <a:ext cx="5391742" cy="102142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>
                <a:solidFill>
                  <a:schemeClr val="bg1"/>
                </a:solidFill>
              </a:rPr>
              <a:t>Critical Evaluation of Attachment Theory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1440584"/>
            <a:ext cx="602039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C2F6CE-0CF2-4DDD-85F5-96799A328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123608" y="6267491"/>
            <a:ext cx="602039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1CCF3C-F47C-87AC-B601-E95F83C073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111443"/>
              </p:ext>
            </p:extLst>
          </p:nvPr>
        </p:nvGraphicFramePr>
        <p:xfrm>
          <a:off x="1044178" y="1715407"/>
          <a:ext cx="7055644" cy="4241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69925"/>
            <a:ext cx="3381709" cy="1325563"/>
          </a:xfrm>
        </p:spPr>
        <p:txBody>
          <a:bodyPr anchor="b">
            <a:normAutofit/>
          </a:bodyPr>
          <a:lstStyle/>
          <a:p>
            <a:pPr algn="r"/>
            <a:r>
              <a:rPr lang="en-GB">
                <a:solidFill>
                  <a:schemeClr val="bg1"/>
                </a:solidFill>
              </a:rPr>
              <a:t>Conclusion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94657" y="2026340"/>
            <a:ext cx="391570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4500" y="2398957"/>
            <a:ext cx="7054999" cy="3526144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• Attachment theory provides insight into Amira’s behaviour.</a:t>
            </a:r>
          </a:p>
          <a:p>
            <a:r>
              <a:rPr lang="en-GB" sz="1700">
                <a:solidFill>
                  <a:schemeClr val="bg1"/>
                </a:solidFill>
              </a:rPr>
              <a:t>• Secure relationships promote holistic development.</a:t>
            </a:r>
          </a:p>
          <a:p>
            <a:r>
              <a:rPr lang="en-GB" sz="1700">
                <a:solidFill>
                  <a:schemeClr val="bg1"/>
                </a:solidFill>
              </a:rPr>
              <a:t>• Both biological and environmental factors shape outcomes.</a:t>
            </a:r>
          </a:p>
          <a:p>
            <a:r>
              <a:rPr lang="en-GB" sz="1700">
                <a:solidFill>
                  <a:schemeClr val="bg1"/>
                </a:solidFill>
              </a:rPr>
              <a:t>• Evidence-based nursery strategies can support positive adjustment.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4" y="115193"/>
            <a:ext cx="8954691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69925"/>
            <a:ext cx="3381709" cy="1325563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4100">
                <a:solidFill>
                  <a:schemeClr val="bg1"/>
                </a:solidFill>
              </a:rPr>
              <a:t>References (Harvard Style)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94657" y="2026340"/>
            <a:ext cx="391570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4500" y="2398957"/>
            <a:ext cx="7054999" cy="35261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Ainsworth, M.D.S., Blehar, M., Waters, E. and Wall, S. (1978)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Patterns of Attachment: A Psychological Study of the Strange Situation. Hillsdale, NJ: Erlbaum.</a:t>
            </a:r>
          </a:p>
          <a:p>
            <a:pPr>
              <a:lnSpc>
                <a:spcPct val="90000"/>
              </a:lnSpc>
            </a:pPr>
            <a:endParaRPr lang="en-GB" sz="13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Berk, L.E. (2018) Development Through the Lifespan. 7th edn. Harlow: Pearson.</a:t>
            </a:r>
          </a:p>
          <a:p>
            <a:pPr>
              <a:lnSpc>
                <a:spcPct val="90000"/>
              </a:lnSpc>
            </a:pPr>
            <a:endParaRPr lang="en-GB" sz="13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Bowlby, J. (1969) Attachment and Loss: Vol. 1 Attachment. London: Hogarth Press.</a:t>
            </a:r>
          </a:p>
          <a:p>
            <a:pPr>
              <a:lnSpc>
                <a:spcPct val="90000"/>
              </a:lnSpc>
            </a:pPr>
            <a:endParaRPr lang="en-GB" sz="13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Bowlby, J. (1980) Attachment and Loss: Vol. 3 Loss. London: Hogarth Press.</a:t>
            </a:r>
          </a:p>
          <a:p>
            <a:pPr>
              <a:lnSpc>
                <a:spcPct val="90000"/>
              </a:lnSpc>
            </a:pPr>
            <a:endParaRPr lang="en-GB" sz="13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Department for Education (2021) Statutory Framework for the Early Years Foundation Stage.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Available at: https://www.gov.uk (Accessed: 28 February 2026).</a:t>
            </a:r>
          </a:p>
          <a:p>
            <a:pPr>
              <a:lnSpc>
                <a:spcPct val="90000"/>
              </a:lnSpc>
            </a:pPr>
            <a:endParaRPr lang="en-GB" sz="13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Howe, D. (2011) Attachment Across the Lifecourse. London: Palgrave Macmillan.</a:t>
            </a:r>
          </a:p>
          <a:p>
            <a:pPr>
              <a:lnSpc>
                <a:spcPct val="90000"/>
              </a:lnSpc>
            </a:pPr>
            <a:endParaRPr lang="en-GB" sz="13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Schaffer, H.R. (2006) Social Development. Oxford: Blackwell.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4" y="115193"/>
            <a:ext cx="8954691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553</Words>
  <Application>Microsoft Office PowerPoint</Application>
  <PresentationFormat>On-screen Show (4:3)</PresentationFormat>
  <Paragraphs>77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Meiryo</vt:lpstr>
      <vt:lpstr>Arial</vt:lpstr>
      <vt:lpstr>Calibri</vt:lpstr>
      <vt:lpstr>Office Theme</vt:lpstr>
      <vt:lpstr>Applying Bowlby’s Attachment Theory in Early Years Practice</vt:lpstr>
      <vt:lpstr>Introduction &amp; Scenario</vt:lpstr>
      <vt:lpstr>Overview of Attachment Theory</vt:lpstr>
      <vt:lpstr>Key Concepts of Attachment</vt:lpstr>
      <vt:lpstr>Applying Theory to Amira</vt:lpstr>
      <vt:lpstr>Nature and Nurture Influences</vt:lpstr>
      <vt:lpstr>Practical Strategies – Emotional Development</vt:lpstr>
      <vt:lpstr>Supporting Social and Cognitive Development</vt:lpstr>
      <vt:lpstr>Critical Evaluation of Attachment Theory</vt:lpstr>
      <vt:lpstr>Conclusion</vt:lpstr>
      <vt:lpstr>References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Rizwan Parvez (2422433)</cp:lastModifiedBy>
  <cp:revision>2</cp:revision>
  <dcterms:created xsi:type="dcterms:W3CDTF">2013-01-27T09:14:16Z</dcterms:created>
  <dcterms:modified xsi:type="dcterms:W3CDTF">2026-02-28T22:44:05Z</dcterms:modified>
  <cp:category/>
</cp:coreProperties>
</file>