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handoutMasterIdLst>
    <p:handoutMasterId r:id="rId4"/>
  </p:handoutMasterIdLst>
  <p:sldIdLst>
    <p:sldId id="256" r:id="rId2"/>
  </p:sldIdLst>
  <p:sldSz cx="22631400" cy="32042100"/>
  <p:notesSz cx="6662738" cy="9926638"/>
  <p:defaultTextStyle>
    <a:defPPr>
      <a:defRPr lang="en-US"/>
    </a:defPPr>
    <a:lvl1pPr algn="l" rtl="0" eaLnBrk="0" fontAlgn="base" hangingPunct="0">
      <a:spcBef>
        <a:spcPct val="0"/>
      </a:spcBef>
      <a:spcAft>
        <a:spcPct val="0"/>
      </a:spcAft>
      <a:defRPr sz="3600" kern="1200">
        <a:solidFill>
          <a:schemeClr val="tx1"/>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sz="36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36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36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36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36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36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36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3600"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10092">
          <p15:clr>
            <a:srgbClr val="A4A3A4"/>
          </p15:clr>
        </p15:guide>
        <p15:guide id="2" pos="7083">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a:srgbClr val="009999"/>
    <a:srgbClr val="EFF8F9"/>
    <a:srgbClr val="F4FAFA"/>
    <a:srgbClr val="FCDCFA"/>
    <a:srgbClr val="FACAF8"/>
    <a:srgbClr val="CCEC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321FD3-2363-E514-716C-BB25936DBAB3}" v="516" dt="2026-05-11T11:18:11.1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44" d="100"/>
          <a:sy n="44" d="100"/>
        </p:scale>
        <p:origin x="468" y="-4914"/>
      </p:cViewPr>
      <p:guideLst>
        <p:guide orient="horz" pos="10092"/>
        <p:guide pos="7083"/>
      </p:guideLst>
    </p:cSldViewPr>
  </p:slideViewPr>
  <p:outlineViewPr>
    <p:cViewPr>
      <p:scale>
        <a:sx n="25" d="100"/>
        <a:sy n="25" d="100"/>
      </p:scale>
      <p:origin x="0" y="0"/>
    </p:cViewPr>
    <p:sldLst>
      <p:sld r:id="rId1" collapse="1"/>
    </p:sldLst>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 Id="rId9" Type="http://schemas.microsoft.com/office/2015/10/relationships/revisionInfo" Target="revisionInfo.xml"/></Relationships>
</file>

<file path=ppt/_rels/viewProps.xml.rels><?xml version="1.0" encoding="UTF-8" standalone="yes"?>
<Relationships xmlns="http://schemas.openxmlformats.org/package/2006/relationships"><Relationship Id="rId1"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5C3F6E6-ED39-8AF6-E7EE-C08D337D747B}"/>
              </a:ext>
            </a:extLst>
          </p:cNvPr>
          <p:cNvSpPr>
            <a:spLocks noGrp="1" noChangeArrowheads="1"/>
          </p:cNvSpPr>
          <p:nvPr>
            <p:ph type="hdr" sz="quarter"/>
          </p:nvPr>
        </p:nvSpPr>
        <p:spPr bwMode="auto">
          <a:xfrm>
            <a:off x="0" y="0"/>
            <a:ext cx="2887663"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GB"/>
          </a:p>
        </p:txBody>
      </p:sp>
      <p:sp>
        <p:nvSpPr>
          <p:cNvPr id="8195" name="Rectangle 3">
            <a:extLst>
              <a:ext uri="{FF2B5EF4-FFF2-40B4-BE49-F238E27FC236}">
                <a16:creationId xmlns:a16="http://schemas.microsoft.com/office/drawing/2014/main" id="{9ABD69B9-BE38-F415-7986-C71E5B019BEB}"/>
              </a:ext>
            </a:extLst>
          </p:cNvPr>
          <p:cNvSpPr>
            <a:spLocks noGrp="1" noChangeArrowheads="1"/>
          </p:cNvSpPr>
          <p:nvPr>
            <p:ph type="dt" sz="quarter" idx="1"/>
          </p:nvPr>
        </p:nvSpPr>
        <p:spPr bwMode="auto">
          <a:xfrm>
            <a:off x="3773488" y="0"/>
            <a:ext cx="2887662"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panose="020B0604020202020204" pitchFamily="34" charset="0"/>
                <a:ea typeface="+mn-ea"/>
                <a:cs typeface="+mn-cs"/>
              </a:defRPr>
            </a:lvl1pPr>
          </a:lstStyle>
          <a:p>
            <a:pPr>
              <a:defRPr/>
            </a:pPr>
            <a:endParaRPr lang="en-GB"/>
          </a:p>
        </p:txBody>
      </p:sp>
      <p:sp>
        <p:nvSpPr>
          <p:cNvPr id="8196" name="Rectangle 4">
            <a:extLst>
              <a:ext uri="{FF2B5EF4-FFF2-40B4-BE49-F238E27FC236}">
                <a16:creationId xmlns:a16="http://schemas.microsoft.com/office/drawing/2014/main" id="{8F5D1157-336B-8D16-B3FF-A9EAC49D842B}"/>
              </a:ext>
            </a:extLst>
          </p:cNvPr>
          <p:cNvSpPr>
            <a:spLocks noGrp="1" noChangeArrowheads="1"/>
          </p:cNvSpPr>
          <p:nvPr>
            <p:ph type="ftr" sz="quarter" idx="2"/>
          </p:nvPr>
        </p:nvSpPr>
        <p:spPr bwMode="auto">
          <a:xfrm>
            <a:off x="0" y="9428163"/>
            <a:ext cx="2887663"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GB"/>
          </a:p>
        </p:txBody>
      </p:sp>
      <p:sp>
        <p:nvSpPr>
          <p:cNvPr id="8197" name="Rectangle 5">
            <a:extLst>
              <a:ext uri="{FF2B5EF4-FFF2-40B4-BE49-F238E27FC236}">
                <a16:creationId xmlns:a16="http://schemas.microsoft.com/office/drawing/2014/main" id="{5D2E8D02-D5F8-FB56-4E38-706680A84F8D}"/>
              </a:ext>
            </a:extLst>
          </p:cNvPr>
          <p:cNvSpPr>
            <a:spLocks noGrp="1" noChangeArrowheads="1"/>
          </p:cNvSpPr>
          <p:nvPr>
            <p:ph type="sldNum" sz="quarter" idx="3"/>
          </p:nvPr>
        </p:nvSpPr>
        <p:spPr bwMode="auto">
          <a:xfrm>
            <a:off x="3773488" y="9428163"/>
            <a:ext cx="2887662"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72A30C96-777D-4E07-B313-A4F25B10481F}"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E4F6A933-CBCB-4284-9ECB-85358407A672}"/>
              </a:ext>
            </a:extLst>
          </p:cNvPr>
          <p:cNvSpPr>
            <a:spLocks noGrp="1" noChangeArrowheads="1"/>
          </p:cNvSpPr>
          <p:nvPr>
            <p:ph type="hdr" sz="quarter"/>
          </p:nvPr>
        </p:nvSpPr>
        <p:spPr bwMode="auto">
          <a:xfrm>
            <a:off x="0" y="0"/>
            <a:ext cx="2887663"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GB"/>
          </a:p>
        </p:txBody>
      </p:sp>
      <p:sp>
        <p:nvSpPr>
          <p:cNvPr id="4099" name="Rectangle 3">
            <a:extLst>
              <a:ext uri="{FF2B5EF4-FFF2-40B4-BE49-F238E27FC236}">
                <a16:creationId xmlns:a16="http://schemas.microsoft.com/office/drawing/2014/main" id="{567C2B44-7F6B-2998-E602-91C925A83573}"/>
              </a:ext>
            </a:extLst>
          </p:cNvPr>
          <p:cNvSpPr>
            <a:spLocks noGrp="1" noChangeArrowheads="1"/>
          </p:cNvSpPr>
          <p:nvPr>
            <p:ph type="dt" idx="1"/>
          </p:nvPr>
        </p:nvSpPr>
        <p:spPr bwMode="auto">
          <a:xfrm>
            <a:off x="3773488" y="0"/>
            <a:ext cx="2887662"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panose="020B0604020202020204" pitchFamily="34" charset="0"/>
                <a:ea typeface="+mn-ea"/>
                <a:cs typeface="+mn-cs"/>
              </a:defRPr>
            </a:lvl1pPr>
          </a:lstStyle>
          <a:p>
            <a:pPr>
              <a:defRPr/>
            </a:pPr>
            <a:endParaRPr lang="en-GB"/>
          </a:p>
        </p:txBody>
      </p:sp>
      <p:sp>
        <p:nvSpPr>
          <p:cNvPr id="14340" name="Rectangle 4">
            <a:extLst>
              <a:ext uri="{FF2B5EF4-FFF2-40B4-BE49-F238E27FC236}">
                <a16:creationId xmlns:a16="http://schemas.microsoft.com/office/drawing/2014/main" id="{0972C04D-65C4-64A5-1218-E35D7CC90B6F}"/>
              </a:ext>
            </a:extLst>
          </p:cNvPr>
          <p:cNvSpPr>
            <a:spLocks noGrp="1" noRot="1" noChangeAspect="1" noChangeArrowheads="1" noTextEdit="1"/>
          </p:cNvSpPr>
          <p:nvPr>
            <p:ph type="sldImg" idx="2"/>
          </p:nvPr>
        </p:nvSpPr>
        <p:spPr bwMode="auto">
          <a:xfrm>
            <a:off x="2017713" y="744538"/>
            <a:ext cx="26289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a:extLst>
              <a:ext uri="{FF2B5EF4-FFF2-40B4-BE49-F238E27FC236}">
                <a16:creationId xmlns:a16="http://schemas.microsoft.com/office/drawing/2014/main" id="{BD00C104-FF72-B46D-4D29-3D374274A95F}"/>
              </a:ext>
            </a:extLst>
          </p:cNvPr>
          <p:cNvSpPr>
            <a:spLocks noGrp="1" noChangeArrowheads="1"/>
          </p:cNvSpPr>
          <p:nvPr>
            <p:ph type="body" sz="quarter" idx="3"/>
          </p:nvPr>
        </p:nvSpPr>
        <p:spPr bwMode="auto">
          <a:xfrm>
            <a:off x="666750" y="4714875"/>
            <a:ext cx="5329238"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102" name="Rectangle 6">
            <a:extLst>
              <a:ext uri="{FF2B5EF4-FFF2-40B4-BE49-F238E27FC236}">
                <a16:creationId xmlns:a16="http://schemas.microsoft.com/office/drawing/2014/main" id="{04A642E4-CCD5-70F4-DB20-14481B54ACD9}"/>
              </a:ext>
            </a:extLst>
          </p:cNvPr>
          <p:cNvSpPr>
            <a:spLocks noGrp="1" noChangeArrowheads="1"/>
          </p:cNvSpPr>
          <p:nvPr>
            <p:ph type="ftr" sz="quarter" idx="4"/>
          </p:nvPr>
        </p:nvSpPr>
        <p:spPr bwMode="auto">
          <a:xfrm>
            <a:off x="0" y="9428163"/>
            <a:ext cx="2887663"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GB"/>
          </a:p>
        </p:txBody>
      </p:sp>
      <p:sp>
        <p:nvSpPr>
          <p:cNvPr id="4103" name="Rectangle 7">
            <a:extLst>
              <a:ext uri="{FF2B5EF4-FFF2-40B4-BE49-F238E27FC236}">
                <a16:creationId xmlns:a16="http://schemas.microsoft.com/office/drawing/2014/main" id="{456495AD-BAAD-A3C1-AEC1-9CD7EC50C372}"/>
              </a:ext>
            </a:extLst>
          </p:cNvPr>
          <p:cNvSpPr>
            <a:spLocks noGrp="1" noChangeArrowheads="1"/>
          </p:cNvSpPr>
          <p:nvPr>
            <p:ph type="sldNum" sz="quarter" idx="5"/>
          </p:nvPr>
        </p:nvSpPr>
        <p:spPr bwMode="auto">
          <a:xfrm>
            <a:off x="3773488" y="9428163"/>
            <a:ext cx="2887662"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4E337BB5-1A5A-475D-8FD7-77A764D2B49B}"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slide" Target="../slides/slide1.xml"/><Relationship Id="rId2" Type="http://schemas.openxmlformats.org/officeDocument/2006/relationships/notesMaster" Target="../notesMasters/notesMaster1.xml"/><Relationship Id="rId1" Type="http://schemas.openxmlformats.org/officeDocument/2006/relationships/tags" Target="../tags/tag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7">
            <a:extLst>
              <a:ext uri="{FF2B5EF4-FFF2-40B4-BE49-F238E27FC236}">
                <a16:creationId xmlns:a16="http://schemas.microsoft.com/office/drawing/2014/main" id="{24CC1B5F-133F-B869-B12F-BE7B42B68ED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Arial" panose="020B0604020202020204" pitchFamily="34" charset="0"/>
                <a:ea typeface="MS PGothic" panose="020B0600070205080204" pitchFamily="34" charset="-128"/>
              </a:defRPr>
            </a:lvl1pPr>
            <a:lvl2pPr marL="742950" indent="-285750">
              <a:defRPr sz="3600">
                <a:solidFill>
                  <a:schemeClr val="tx1"/>
                </a:solidFill>
                <a:latin typeface="Arial" panose="020B0604020202020204" pitchFamily="34" charset="0"/>
                <a:ea typeface="MS PGothic" panose="020B0600070205080204" pitchFamily="34" charset="-128"/>
              </a:defRPr>
            </a:lvl2pPr>
            <a:lvl3pPr marL="1143000" indent="-228600">
              <a:defRPr sz="3600">
                <a:solidFill>
                  <a:schemeClr val="tx1"/>
                </a:solidFill>
                <a:latin typeface="Arial" panose="020B0604020202020204" pitchFamily="34" charset="0"/>
                <a:ea typeface="MS PGothic" panose="020B0600070205080204" pitchFamily="34" charset="-128"/>
              </a:defRPr>
            </a:lvl3pPr>
            <a:lvl4pPr marL="1600200" indent="-228600">
              <a:defRPr sz="3600">
                <a:solidFill>
                  <a:schemeClr val="tx1"/>
                </a:solidFill>
                <a:latin typeface="Arial" panose="020B0604020202020204" pitchFamily="34" charset="0"/>
                <a:ea typeface="MS PGothic" panose="020B0600070205080204" pitchFamily="34" charset="-128"/>
              </a:defRPr>
            </a:lvl4pPr>
            <a:lvl5pPr marL="2057400" indent="-228600">
              <a:defRPr sz="36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fld id="{EAD9F154-EE90-417B-97BB-B3DC02B1DB72}" type="slidenum">
              <a:rPr lang="en-GB" altLang="en-US" sz="1200"/>
              <a:pPr/>
              <a:t>1</a:t>
            </a:fld>
            <a:endParaRPr lang="en-GB" altLang="en-US" sz="1200"/>
          </a:p>
        </p:txBody>
      </p:sp>
      <p:sp>
        <p:nvSpPr>
          <p:cNvPr id="16386" name="Rectangle 2">
            <a:extLst>
              <a:ext uri="{FF2B5EF4-FFF2-40B4-BE49-F238E27FC236}">
                <a16:creationId xmlns:a16="http://schemas.microsoft.com/office/drawing/2014/main" id="{C223F318-24A7-CDBF-ECC2-B8A94E4577AB}"/>
              </a:ext>
            </a:extLst>
          </p:cNvPr>
          <p:cNvSpPr>
            <a:spLocks noGrp="1" noRot="1" noChangeAspect="1" noChangeArrowheads="1" noTextEdit="1"/>
          </p:cNvSpPr>
          <p:nvPr>
            <p:ph type="sldImg"/>
            <p:custDataLst>
              <p:tags r:id="rId1"/>
            </p:custDataLst>
          </p:nvPr>
        </p:nvSpPr>
        <p:spPr>
          <a:ln/>
        </p:spPr>
      </p:sp>
      <p:sp>
        <p:nvSpPr>
          <p:cNvPr id="16387" name="Rectangle 3">
            <a:extLst>
              <a:ext uri="{FF2B5EF4-FFF2-40B4-BE49-F238E27FC236}">
                <a16:creationId xmlns:a16="http://schemas.microsoft.com/office/drawing/2014/main" id="{98BCC575-86AD-9B47-F7FD-E3869856235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97038" y="9953625"/>
            <a:ext cx="19237325" cy="6869113"/>
          </a:xfrm>
        </p:spPr>
        <p:txBody>
          <a:bodyPr/>
          <a:lstStyle/>
          <a:p>
            <a:r>
              <a:rPr lang="en-US"/>
              <a:t>Click to edit Master title style</a:t>
            </a:r>
            <a:endParaRPr lang="en-GB"/>
          </a:p>
        </p:txBody>
      </p:sp>
      <p:sp>
        <p:nvSpPr>
          <p:cNvPr id="3" name="Subtitle 2"/>
          <p:cNvSpPr>
            <a:spLocks noGrp="1"/>
          </p:cNvSpPr>
          <p:nvPr>
            <p:ph type="subTitle" idx="1"/>
          </p:nvPr>
        </p:nvSpPr>
        <p:spPr>
          <a:xfrm>
            <a:off x="3394075" y="18157825"/>
            <a:ext cx="15843250" cy="818832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984AD24A-85B9-1F04-9776-519BCA1AEA2A}"/>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1C2C8701-9AC0-8607-F07C-7B948B3ED30E}"/>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6585863A-221A-7FBF-2E00-A62D74A28BC7}"/>
              </a:ext>
            </a:extLst>
          </p:cNvPr>
          <p:cNvSpPr>
            <a:spLocks noGrp="1" noChangeArrowheads="1"/>
          </p:cNvSpPr>
          <p:nvPr>
            <p:ph type="sldNum" sz="quarter" idx="12"/>
          </p:nvPr>
        </p:nvSpPr>
        <p:spPr>
          <a:ln/>
        </p:spPr>
        <p:txBody>
          <a:bodyPr/>
          <a:lstStyle>
            <a:lvl1pPr>
              <a:defRPr/>
            </a:lvl1pPr>
          </a:lstStyle>
          <a:p>
            <a:fld id="{026E25AB-035C-408A-BAD6-78C3A77B270F}" type="slidenum">
              <a:rPr lang="en-US" altLang="en-US"/>
              <a:pPr/>
              <a:t>‹#›</a:t>
            </a:fld>
            <a:endParaRPr lang="en-US" altLang="en-US"/>
          </a:p>
        </p:txBody>
      </p:sp>
    </p:spTree>
    <p:extLst>
      <p:ext uri="{BB962C8B-B14F-4D97-AF65-F5344CB8AC3E}">
        <p14:creationId xmlns:p14="http://schemas.microsoft.com/office/powerpoint/2010/main" val="7830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7D097334-C131-0F7F-A640-246D12E3F5CB}"/>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B1C127A7-A118-4F80-7E2B-2829E10FE21C}"/>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EAE79495-5C53-FBE0-57F8-FB5AC68B3117}"/>
              </a:ext>
            </a:extLst>
          </p:cNvPr>
          <p:cNvSpPr>
            <a:spLocks noGrp="1" noChangeArrowheads="1"/>
          </p:cNvSpPr>
          <p:nvPr>
            <p:ph type="sldNum" sz="quarter" idx="12"/>
          </p:nvPr>
        </p:nvSpPr>
        <p:spPr>
          <a:ln/>
        </p:spPr>
        <p:txBody>
          <a:bodyPr/>
          <a:lstStyle>
            <a:lvl1pPr>
              <a:defRPr/>
            </a:lvl1pPr>
          </a:lstStyle>
          <a:p>
            <a:fld id="{90A88102-E08B-4C39-BB0A-52A3936C08BF}" type="slidenum">
              <a:rPr lang="en-US" altLang="en-US"/>
              <a:pPr/>
              <a:t>‹#›</a:t>
            </a:fld>
            <a:endParaRPr lang="en-US" altLang="en-US"/>
          </a:p>
        </p:txBody>
      </p:sp>
    </p:spTree>
    <p:extLst>
      <p:ext uri="{BB962C8B-B14F-4D97-AF65-F5344CB8AC3E}">
        <p14:creationId xmlns:p14="http://schemas.microsoft.com/office/powerpoint/2010/main" val="2881013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87525" y="20589875"/>
            <a:ext cx="19237325" cy="6364288"/>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1787525" y="13581063"/>
            <a:ext cx="19237325" cy="7008812"/>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9C1836B1-6EBC-1992-5A79-1BBE69D13B11}"/>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9256B537-06B9-6E6B-C4E9-67C84FAB9393}"/>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0F54CDB7-E6DD-2B29-1A12-1C970AC965E8}"/>
              </a:ext>
            </a:extLst>
          </p:cNvPr>
          <p:cNvSpPr>
            <a:spLocks noGrp="1" noChangeArrowheads="1"/>
          </p:cNvSpPr>
          <p:nvPr>
            <p:ph type="sldNum" sz="quarter" idx="12"/>
          </p:nvPr>
        </p:nvSpPr>
        <p:spPr>
          <a:ln/>
        </p:spPr>
        <p:txBody>
          <a:bodyPr/>
          <a:lstStyle>
            <a:lvl1pPr>
              <a:defRPr/>
            </a:lvl1pPr>
          </a:lstStyle>
          <a:p>
            <a:fld id="{1E4305E2-146F-4788-B499-863DA54EA232}" type="slidenum">
              <a:rPr lang="en-US" altLang="en-US"/>
              <a:pPr/>
              <a:t>‹#›</a:t>
            </a:fld>
            <a:endParaRPr lang="en-US" altLang="en-US"/>
          </a:p>
        </p:txBody>
      </p:sp>
    </p:spTree>
    <p:extLst>
      <p:ext uri="{BB962C8B-B14F-4D97-AF65-F5344CB8AC3E}">
        <p14:creationId xmlns:p14="http://schemas.microsoft.com/office/powerpoint/2010/main" val="1002932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133475" y="7473950"/>
            <a:ext cx="10106025" cy="21148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11391900" y="7473950"/>
            <a:ext cx="10106025" cy="21148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653D4B17-7B3B-2417-4B10-1280C642853C}"/>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3F3E38F4-3599-8989-93E1-774CC77176A2}"/>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5AEEF247-749E-7580-1AE2-B673C711AA6C}"/>
              </a:ext>
            </a:extLst>
          </p:cNvPr>
          <p:cNvSpPr>
            <a:spLocks noGrp="1" noChangeArrowheads="1"/>
          </p:cNvSpPr>
          <p:nvPr>
            <p:ph type="sldNum" sz="quarter" idx="12"/>
          </p:nvPr>
        </p:nvSpPr>
        <p:spPr>
          <a:ln/>
        </p:spPr>
        <p:txBody>
          <a:bodyPr/>
          <a:lstStyle>
            <a:lvl1pPr>
              <a:defRPr/>
            </a:lvl1pPr>
          </a:lstStyle>
          <a:p>
            <a:fld id="{281C1CE0-8CD6-4805-A3B8-6C1D5BF4E3EA}" type="slidenum">
              <a:rPr lang="en-US" altLang="en-US"/>
              <a:pPr/>
              <a:t>‹#›</a:t>
            </a:fld>
            <a:endParaRPr lang="en-US" altLang="en-US"/>
          </a:p>
        </p:txBody>
      </p:sp>
    </p:spTree>
    <p:extLst>
      <p:ext uri="{BB962C8B-B14F-4D97-AF65-F5344CB8AC3E}">
        <p14:creationId xmlns:p14="http://schemas.microsoft.com/office/powerpoint/2010/main" val="15244136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31888" y="1282700"/>
            <a:ext cx="20367625" cy="534035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1131888" y="7172325"/>
            <a:ext cx="9999662" cy="29892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31888" y="10161588"/>
            <a:ext cx="9999662" cy="1846103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11496675" y="7172325"/>
            <a:ext cx="10002838" cy="29892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11496675" y="10161588"/>
            <a:ext cx="10002838" cy="1846103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16B03283-3F02-4988-EE7D-52961DF9926E}"/>
              </a:ext>
            </a:extLst>
          </p:cNvPr>
          <p:cNvSpPr>
            <a:spLocks noGrp="1" noChangeArrowheads="1"/>
          </p:cNvSpPr>
          <p:nvPr>
            <p:ph type="dt" sz="half" idx="10"/>
          </p:nvPr>
        </p:nvSpPr>
        <p:spPr>
          <a:ln/>
        </p:spPr>
        <p:txBody>
          <a:bodyPr/>
          <a:lstStyle>
            <a:lvl1pPr>
              <a:defRPr/>
            </a:lvl1pPr>
          </a:lstStyle>
          <a:p>
            <a:pPr>
              <a:defRPr/>
            </a:pPr>
            <a:endParaRPr lang="en-GB"/>
          </a:p>
        </p:txBody>
      </p:sp>
      <p:sp>
        <p:nvSpPr>
          <p:cNvPr id="8" name="Rectangle 5">
            <a:extLst>
              <a:ext uri="{FF2B5EF4-FFF2-40B4-BE49-F238E27FC236}">
                <a16:creationId xmlns:a16="http://schemas.microsoft.com/office/drawing/2014/main" id="{65E191D3-9F4B-FE9D-4FFD-527AED34D15D}"/>
              </a:ext>
            </a:extLst>
          </p:cNvPr>
          <p:cNvSpPr>
            <a:spLocks noGrp="1" noChangeArrowheads="1"/>
          </p:cNvSpPr>
          <p:nvPr>
            <p:ph type="ftr" sz="quarter" idx="11"/>
          </p:nvPr>
        </p:nvSpPr>
        <p:spPr>
          <a:ln/>
        </p:spPr>
        <p:txBody>
          <a:bodyPr/>
          <a:lstStyle>
            <a:lvl1pPr>
              <a:defRPr/>
            </a:lvl1pPr>
          </a:lstStyle>
          <a:p>
            <a:pPr>
              <a:defRPr/>
            </a:pPr>
            <a:endParaRPr lang="en-GB"/>
          </a:p>
        </p:txBody>
      </p:sp>
      <p:sp>
        <p:nvSpPr>
          <p:cNvPr id="9" name="Rectangle 6">
            <a:extLst>
              <a:ext uri="{FF2B5EF4-FFF2-40B4-BE49-F238E27FC236}">
                <a16:creationId xmlns:a16="http://schemas.microsoft.com/office/drawing/2014/main" id="{DCC0BA4D-10B5-4F37-D99A-7DAC8E51141D}"/>
              </a:ext>
            </a:extLst>
          </p:cNvPr>
          <p:cNvSpPr>
            <a:spLocks noGrp="1" noChangeArrowheads="1"/>
          </p:cNvSpPr>
          <p:nvPr>
            <p:ph type="sldNum" sz="quarter" idx="12"/>
          </p:nvPr>
        </p:nvSpPr>
        <p:spPr>
          <a:ln/>
        </p:spPr>
        <p:txBody>
          <a:bodyPr/>
          <a:lstStyle>
            <a:lvl1pPr>
              <a:defRPr/>
            </a:lvl1pPr>
          </a:lstStyle>
          <a:p>
            <a:fld id="{C21D916D-4139-4999-942D-2EA00A004EE8}" type="slidenum">
              <a:rPr lang="en-US" altLang="en-US"/>
              <a:pPr/>
              <a:t>‹#›</a:t>
            </a:fld>
            <a:endParaRPr lang="en-US" altLang="en-US"/>
          </a:p>
        </p:txBody>
      </p:sp>
    </p:spTree>
    <p:extLst>
      <p:ext uri="{BB962C8B-B14F-4D97-AF65-F5344CB8AC3E}">
        <p14:creationId xmlns:p14="http://schemas.microsoft.com/office/powerpoint/2010/main" val="4015777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D649EE0A-F264-B0C5-C463-85CE059BFAC6}"/>
              </a:ext>
            </a:extLst>
          </p:cNvPr>
          <p:cNvSpPr>
            <a:spLocks noGrp="1" noChangeArrowheads="1"/>
          </p:cNvSpPr>
          <p:nvPr>
            <p:ph type="dt" sz="half" idx="10"/>
          </p:nvPr>
        </p:nvSpPr>
        <p:spPr>
          <a:ln/>
        </p:spPr>
        <p:txBody>
          <a:bodyPr/>
          <a:lstStyle>
            <a:lvl1pPr>
              <a:defRPr/>
            </a:lvl1pPr>
          </a:lstStyle>
          <a:p>
            <a:pPr>
              <a:defRPr/>
            </a:pPr>
            <a:endParaRPr lang="en-GB"/>
          </a:p>
        </p:txBody>
      </p:sp>
      <p:sp>
        <p:nvSpPr>
          <p:cNvPr id="4" name="Rectangle 5">
            <a:extLst>
              <a:ext uri="{FF2B5EF4-FFF2-40B4-BE49-F238E27FC236}">
                <a16:creationId xmlns:a16="http://schemas.microsoft.com/office/drawing/2014/main" id="{323D6950-CAF5-698E-46CE-4D76ABC71B13}"/>
              </a:ext>
            </a:extLst>
          </p:cNvPr>
          <p:cNvSpPr>
            <a:spLocks noGrp="1" noChangeArrowheads="1"/>
          </p:cNvSpPr>
          <p:nvPr>
            <p:ph type="ftr" sz="quarter" idx="11"/>
          </p:nvPr>
        </p:nvSpPr>
        <p:spPr>
          <a:ln/>
        </p:spPr>
        <p:txBody>
          <a:bodyPr/>
          <a:lstStyle>
            <a:lvl1pPr>
              <a:defRPr/>
            </a:lvl1pPr>
          </a:lstStyle>
          <a:p>
            <a:pPr>
              <a:defRPr/>
            </a:pPr>
            <a:endParaRPr lang="en-GB"/>
          </a:p>
        </p:txBody>
      </p:sp>
      <p:sp>
        <p:nvSpPr>
          <p:cNvPr id="5" name="Rectangle 6">
            <a:extLst>
              <a:ext uri="{FF2B5EF4-FFF2-40B4-BE49-F238E27FC236}">
                <a16:creationId xmlns:a16="http://schemas.microsoft.com/office/drawing/2014/main" id="{82E399F4-8A3B-B3F3-5139-C9E68CB4AB6C}"/>
              </a:ext>
            </a:extLst>
          </p:cNvPr>
          <p:cNvSpPr>
            <a:spLocks noGrp="1" noChangeArrowheads="1"/>
          </p:cNvSpPr>
          <p:nvPr>
            <p:ph type="sldNum" sz="quarter" idx="12"/>
          </p:nvPr>
        </p:nvSpPr>
        <p:spPr>
          <a:ln/>
        </p:spPr>
        <p:txBody>
          <a:bodyPr/>
          <a:lstStyle>
            <a:lvl1pPr>
              <a:defRPr/>
            </a:lvl1pPr>
          </a:lstStyle>
          <a:p>
            <a:fld id="{6F5F2937-A18A-4FD1-AFDE-767A7979BA72}" type="slidenum">
              <a:rPr lang="en-US" altLang="en-US"/>
              <a:pPr/>
              <a:t>‹#›</a:t>
            </a:fld>
            <a:endParaRPr lang="en-US" altLang="en-US"/>
          </a:p>
        </p:txBody>
      </p:sp>
    </p:spTree>
    <p:extLst>
      <p:ext uri="{BB962C8B-B14F-4D97-AF65-F5344CB8AC3E}">
        <p14:creationId xmlns:p14="http://schemas.microsoft.com/office/powerpoint/2010/main" val="3278542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816133A7-85B8-C6AD-D2CD-999FDA958E8A}"/>
              </a:ext>
            </a:extLst>
          </p:cNvPr>
          <p:cNvSpPr>
            <a:spLocks noGrp="1" noChangeArrowheads="1"/>
          </p:cNvSpPr>
          <p:nvPr>
            <p:ph type="dt" sz="half" idx="10"/>
          </p:nvPr>
        </p:nvSpPr>
        <p:spPr>
          <a:ln/>
        </p:spPr>
        <p:txBody>
          <a:bodyPr/>
          <a:lstStyle>
            <a:lvl1pPr>
              <a:defRPr/>
            </a:lvl1pPr>
          </a:lstStyle>
          <a:p>
            <a:pPr>
              <a:defRPr/>
            </a:pPr>
            <a:endParaRPr lang="en-GB"/>
          </a:p>
        </p:txBody>
      </p:sp>
      <p:sp>
        <p:nvSpPr>
          <p:cNvPr id="3" name="Rectangle 5">
            <a:extLst>
              <a:ext uri="{FF2B5EF4-FFF2-40B4-BE49-F238E27FC236}">
                <a16:creationId xmlns:a16="http://schemas.microsoft.com/office/drawing/2014/main" id="{E9CAE14C-24DA-A8F9-6417-BFEADFA0602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4" name="Rectangle 6">
            <a:extLst>
              <a:ext uri="{FF2B5EF4-FFF2-40B4-BE49-F238E27FC236}">
                <a16:creationId xmlns:a16="http://schemas.microsoft.com/office/drawing/2014/main" id="{44FFBC9A-699D-6CE6-0D26-013509A4BDF6}"/>
              </a:ext>
            </a:extLst>
          </p:cNvPr>
          <p:cNvSpPr>
            <a:spLocks noGrp="1" noChangeArrowheads="1"/>
          </p:cNvSpPr>
          <p:nvPr>
            <p:ph type="sldNum" sz="quarter" idx="12"/>
          </p:nvPr>
        </p:nvSpPr>
        <p:spPr>
          <a:ln/>
        </p:spPr>
        <p:txBody>
          <a:bodyPr/>
          <a:lstStyle>
            <a:lvl1pPr>
              <a:defRPr/>
            </a:lvl1pPr>
          </a:lstStyle>
          <a:p>
            <a:fld id="{3FFC7D52-922E-4D84-A855-6FA025B6CAEF}" type="slidenum">
              <a:rPr lang="en-US" altLang="en-US"/>
              <a:pPr/>
              <a:t>‹#›</a:t>
            </a:fld>
            <a:endParaRPr lang="en-US" altLang="en-US"/>
          </a:p>
        </p:txBody>
      </p:sp>
    </p:spTree>
    <p:extLst>
      <p:ext uri="{BB962C8B-B14F-4D97-AF65-F5344CB8AC3E}">
        <p14:creationId xmlns:p14="http://schemas.microsoft.com/office/powerpoint/2010/main" val="2574537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31888" y="1276350"/>
            <a:ext cx="7445375" cy="54292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8848725" y="1276350"/>
            <a:ext cx="12650788" cy="2734627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1131888" y="6705600"/>
            <a:ext cx="7445375" cy="2191702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A115DD9D-DA3E-4E77-FF1D-AB0602E84C91}"/>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F3F9969E-F311-A361-6588-A4FCD2539FE0}"/>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8577252F-131E-9E1A-85D3-474F8DFAF7FF}"/>
              </a:ext>
            </a:extLst>
          </p:cNvPr>
          <p:cNvSpPr>
            <a:spLocks noGrp="1" noChangeArrowheads="1"/>
          </p:cNvSpPr>
          <p:nvPr>
            <p:ph type="sldNum" sz="quarter" idx="12"/>
          </p:nvPr>
        </p:nvSpPr>
        <p:spPr>
          <a:ln/>
        </p:spPr>
        <p:txBody>
          <a:bodyPr/>
          <a:lstStyle>
            <a:lvl1pPr>
              <a:defRPr/>
            </a:lvl1pPr>
          </a:lstStyle>
          <a:p>
            <a:fld id="{6F71805D-4B2F-437A-AB3C-046B24AF9E9A}" type="slidenum">
              <a:rPr lang="en-US" altLang="en-US"/>
              <a:pPr/>
              <a:t>‹#›</a:t>
            </a:fld>
            <a:endParaRPr lang="en-US" altLang="en-US"/>
          </a:p>
        </p:txBody>
      </p:sp>
    </p:spTree>
    <p:extLst>
      <p:ext uri="{BB962C8B-B14F-4D97-AF65-F5344CB8AC3E}">
        <p14:creationId xmlns:p14="http://schemas.microsoft.com/office/powerpoint/2010/main" val="19359891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35475" y="22429788"/>
            <a:ext cx="13579475" cy="2647950"/>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4435475" y="2862263"/>
            <a:ext cx="13579475" cy="1922621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4435475" y="25077738"/>
            <a:ext cx="13579475" cy="37607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E4E2C012-AD69-756A-EAAE-F283C538B283}"/>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999ACF3D-88F8-C8BF-E7F0-A8DC8AD8575C}"/>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F38F303C-1365-0FF5-8F9F-9613EDA739DD}"/>
              </a:ext>
            </a:extLst>
          </p:cNvPr>
          <p:cNvSpPr>
            <a:spLocks noGrp="1" noChangeArrowheads="1"/>
          </p:cNvSpPr>
          <p:nvPr>
            <p:ph type="sldNum" sz="quarter" idx="12"/>
          </p:nvPr>
        </p:nvSpPr>
        <p:spPr>
          <a:ln/>
        </p:spPr>
        <p:txBody>
          <a:bodyPr/>
          <a:lstStyle>
            <a:lvl1pPr>
              <a:defRPr/>
            </a:lvl1pPr>
          </a:lstStyle>
          <a:p>
            <a:fld id="{6421F526-42AD-4417-B381-988CF20716B3}" type="slidenum">
              <a:rPr lang="en-US" altLang="en-US"/>
              <a:pPr/>
              <a:t>‹#›</a:t>
            </a:fld>
            <a:endParaRPr lang="en-US" altLang="en-US"/>
          </a:p>
        </p:txBody>
      </p:sp>
    </p:spTree>
    <p:extLst>
      <p:ext uri="{BB962C8B-B14F-4D97-AF65-F5344CB8AC3E}">
        <p14:creationId xmlns:p14="http://schemas.microsoft.com/office/powerpoint/2010/main" val="921927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3EA890C0-6612-5EB6-6D40-3D209D72E700}"/>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3F752964-EF19-01C3-1821-C6C305D17BE1}"/>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F77BB442-7D8B-7E31-FA0C-E283A3A3C0F6}"/>
              </a:ext>
            </a:extLst>
          </p:cNvPr>
          <p:cNvSpPr>
            <a:spLocks noGrp="1" noChangeArrowheads="1"/>
          </p:cNvSpPr>
          <p:nvPr>
            <p:ph type="sldNum" sz="quarter" idx="12"/>
          </p:nvPr>
        </p:nvSpPr>
        <p:spPr>
          <a:ln/>
        </p:spPr>
        <p:txBody>
          <a:bodyPr/>
          <a:lstStyle>
            <a:lvl1pPr>
              <a:defRPr/>
            </a:lvl1pPr>
          </a:lstStyle>
          <a:p>
            <a:fld id="{1294DC9A-86DD-4484-93FC-EF8871E23269}" type="slidenum">
              <a:rPr lang="en-US" altLang="en-US"/>
              <a:pPr/>
              <a:t>‹#›</a:t>
            </a:fld>
            <a:endParaRPr lang="en-US" altLang="en-US"/>
          </a:p>
        </p:txBody>
      </p:sp>
    </p:spTree>
    <p:extLst>
      <p:ext uri="{BB962C8B-B14F-4D97-AF65-F5344CB8AC3E}">
        <p14:creationId xmlns:p14="http://schemas.microsoft.com/office/powerpoint/2010/main" val="627513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6406813" y="1284288"/>
            <a:ext cx="5091112" cy="27338337"/>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133475" y="1284288"/>
            <a:ext cx="15120938" cy="273383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B76F76C0-F8EB-2D32-833E-7D53C10DDE32}"/>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23D38CAD-C9A9-BA91-49C6-71A93203C025}"/>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56F983B-1CC6-C96E-1E0D-258ED00A8A68}"/>
              </a:ext>
            </a:extLst>
          </p:cNvPr>
          <p:cNvSpPr>
            <a:spLocks noGrp="1" noChangeArrowheads="1"/>
          </p:cNvSpPr>
          <p:nvPr>
            <p:ph type="sldNum" sz="quarter" idx="12"/>
          </p:nvPr>
        </p:nvSpPr>
        <p:spPr>
          <a:ln/>
        </p:spPr>
        <p:txBody>
          <a:bodyPr/>
          <a:lstStyle>
            <a:lvl1pPr>
              <a:defRPr/>
            </a:lvl1pPr>
          </a:lstStyle>
          <a:p>
            <a:fld id="{FD622712-C7F1-403F-BCC8-4AC10035C68E}" type="slidenum">
              <a:rPr lang="en-US" altLang="en-US"/>
              <a:pPr/>
              <a:t>‹#›</a:t>
            </a:fld>
            <a:endParaRPr lang="en-US" altLang="en-US"/>
          </a:p>
        </p:txBody>
      </p:sp>
    </p:spTree>
    <p:extLst>
      <p:ext uri="{BB962C8B-B14F-4D97-AF65-F5344CB8AC3E}">
        <p14:creationId xmlns:p14="http://schemas.microsoft.com/office/powerpoint/2010/main" val="1359717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FE1EE"/>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729DB23F-11DF-157B-6F1D-89578F6542FD}"/>
              </a:ext>
            </a:extLst>
          </p:cNvPr>
          <p:cNvSpPr>
            <a:spLocks noGrp="1" noChangeArrowheads="1"/>
          </p:cNvSpPr>
          <p:nvPr>
            <p:ph type="title"/>
          </p:nvPr>
        </p:nvSpPr>
        <p:spPr bwMode="auto">
          <a:xfrm>
            <a:off x="1133475" y="1284288"/>
            <a:ext cx="20364450" cy="534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330514" tIns="165257" rIns="330514" bIns="165257"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710AC32C-9957-A775-602A-62EFD1B2CA13}"/>
              </a:ext>
            </a:extLst>
          </p:cNvPr>
          <p:cNvSpPr>
            <a:spLocks noGrp="1" noChangeArrowheads="1"/>
          </p:cNvSpPr>
          <p:nvPr>
            <p:ph type="body" idx="1"/>
          </p:nvPr>
        </p:nvSpPr>
        <p:spPr bwMode="auto">
          <a:xfrm>
            <a:off x="1133475" y="7473950"/>
            <a:ext cx="20364450" cy="2114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330514" tIns="165257" rIns="330514" bIns="165257"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33B748F5-A4E1-E60B-670E-8134CBB4D4B4}"/>
              </a:ext>
            </a:extLst>
          </p:cNvPr>
          <p:cNvSpPr>
            <a:spLocks noGrp="1" noChangeArrowheads="1"/>
          </p:cNvSpPr>
          <p:nvPr>
            <p:ph type="dt" sz="half" idx="2"/>
          </p:nvPr>
        </p:nvSpPr>
        <p:spPr bwMode="auto">
          <a:xfrm>
            <a:off x="1133475" y="29176663"/>
            <a:ext cx="5276850" cy="2224087"/>
          </a:xfrm>
          <a:prstGeom prst="rect">
            <a:avLst/>
          </a:prstGeom>
          <a:noFill/>
          <a:ln w="9525">
            <a:noFill/>
            <a:miter lim="800000"/>
            <a:headEnd/>
            <a:tailEnd/>
          </a:ln>
          <a:effectLst/>
        </p:spPr>
        <p:txBody>
          <a:bodyPr vert="horz" wrap="square" lIns="330514" tIns="165257" rIns="330514" bIns="165257" numCol="1" anchor="t" anchorCtr="0" compatLnSpc="1">
            <a:prstTxWarp prst="textNoShape">
              <a:avLst/>
            </a:prstTxWarp>
          </a:bodyPr>
          <a:lstStyle>
            <a:lvl1pPr eaLnBrk="1" hangingPunct="1">
              <a:defRPr sz="5100">
                <a:latin typeface="Arial" panose="020B0604020202020204" pitchFamily="34" charset="0"/>
                <a:ea typeface="+mn-ea"/>
                <a:cs typeface="+mn-cs"/>
              </a:defRPr>
            </a:lvl1pPr>
          </a:lstStyle>
          <a:p>
            <a:pPr>
              <a:defRPr/>
            </a:pPr>
            <a:endParaRPr lang="en-GB"/>
          </a:p>
        </p:txBody>
      </p:sp>
      <p:sp>
        <p:nvSpPr>
          <p:cNvPr id="1029" name="Rectangle 5">
            <a:extLst>
              <a:ext uri="{FF2B5EF4-FFF2-40B4-BE49-F238E27FC236}">
                <a16:creationId xmlns:a16="http://schemas.microsoft.com/office/drawing/2014/main" id="{0A555D68-02D4-7727-9807-6FF6A43F8DCD}"/>
              </a:ext>
            </a:extLst>
          </p:cNvPr>
          <p:cNvSpPr>
            <a:spLocks noGrp="1" noChangeArrowheads="1"/>
          </p:cNvSpPr>
          <p:nvPr>
            <p:ph type="ftr" sz="quarter" idx="3"/>
          </p:nvPr>
        </p:nvSpPr>
        <p:spPr bwMode="auto">
          <a:xfrm>
            <a:off x="7734300" y="29176663"/>
            <a:ext cx="7162800" cy="2224087"/>
          </a:xfrm>
          <a:prstGeom prst="rect">
            <a:avLst/>
          </a:prstGeom>
          <a:noFill/>
          <a:ln w="9525">
            <a:noFill/>
            <a:miter lim="800000"/>
            <a:headEnd/>
            <a:tailEnd/>
          </a:ln>
          <a:effectLst/>
        </p:spPr>
        <p:txBody>
          <a:bodyPr vert="horz" wrap="square" lIns="330514" tIns="165257" rIns="330514" bIns="165257" numCol="1" anchor="t" anchorCtr="0" compatLnSpc="1">
            <a:prstTxWarp prst="textNoShape">
              <a:avLst/>
            </a:prstTxWarp>
          </a:bodyPr>
          <a:lstStyle>
            <a:lvl1pPr algn="ctr" eaLnBrk="1" hangingPunct="1">
              <a:defRPr sz="5100">
                <a:latin typeface="Arial" panose="020B0604020202020204" pitchFamily="34" charset="0"/>
                <a:ea typeface="+mn-ea"/>
                <a:cs typeface="+mn-cs"/>
              </a:defRPr>
            </a:lvl1pPr>
          </a:lstStyle>
          <a:p>
            <a:pPr>
              <a:defRPr/>
            </a:pPr>
            <a:endParaRPr lang="en-GB"/>
          </a:p>
        </p:txBody>
      </p:sp>
      <p:sp>
        <p:nvSpPr>
          <p:cNvPr id="1030" name="Rectangle 6">
            <a:extLst>
              <a:ext uri="{FF2B5EF4-FFF2-40B4-BE49-F238E27FC236}">
                <a16:creationId xmlns:a16="http://schemas.microsoft.com/office/drawing/2014/main" id="{2D8A6B43-E170-C810-3CB8-C898A26F132B}"/>
              </a:ext>
            </a:extLst>
          </p:cNvPr>
          <p:cNvSpPr>
            <a:spLocks noGrp="1" noChangeArrowheads="1"/>
          </p:cNvSpPr>
          <p:nvPr>
            <p:ph type="sldNum" sz="quarter" idx="4"/>
          </p:nvPr>
        </p:nvSpPr>
        <p:spPr bwMode="auto">
          <a:xfrm>
            <a:off x="16221075" y="29176663"/>
            <a:ext cx="5276850" cy="2224087"/>
          </a:xfrm>
          <a:prstGeom prst="rect">
            <a:avLst/>
          </a:prstGeom>
          <a:noFill/>
          <a:ln w="9525">
            <a:noFill/>
            <a:miter lim="800000"/>
            <a:headEnd/>
            <a:tailEnd/>
          </a:ln>
          <a:effectLst/>
        </p:spPr>
        <p:txBody>
          <a:bodyPr vert="horz" wrap="square" lIns="330514" tIns="165257" rIns="330514" bIns="165257" numCol="1" anchor="t" anchorCtr="0" compatLnSpc="1">
            <a:prstTxWarp prst="textNoShape">
              <a:avLst/>
            </a:prstTxWarp>
          </a:bodyPr>
          <a:lstStyle>
            <a:lvl1pPr algn="r" eaLnBrk="1" hangingPunct="1">
              <a:defRPr sz="5100"/>
            </a:lvl1pPr>
          </a:lstStyle>
          <a:p>
            <a:fld id="{5A7BC932-B153-4791-9947-388C61AFD85E}"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3305175" rtl="0" eaLnBrk="0" fontAlgn="base" hangingPunct="0">
        <a:spcBef>
          <a:spcPct val="0"/>
        </a:spcBef>
        <a:spcAft>
          <a:spcPct val="0"/>
        </a:spcAft>
        <a:defRPr sz="15900">
          <a:solidFill>
            <a:schemeClr val="tx2"/>
          </a:solidFill>
          <a:latin typeface="+mj-lt"/>
          <a:ea typeface="MS PGothic" panose="020B0600070205080204" pitchFamily="34" charset="-128"/>
          <a:cs typeface="MS PGothic" charset="0"/>
        </a:defRPr>
      </a:lvl1pPr>
      <a:lvl2pPr algn="ctr" defTabSz="3305175" rtl="0" eaLnBrk="0" fontAlgn="base" hangingPunct="0">
        <a:spcBef>
          <a:spcPct val="0"/>
        </a:spcBef>
        <a:spcAft>
          <a:spcPct val="0"/>
        </a:spcAft>
        <a:defRPr sz="15900">
          <a:solidFill>
            <a:schemeClr val="tx2"/>
          </a:solidFill>
          <a:latin typeface="Arial" charset="0"/>
          <a:ea typeface="MS PGothic" panose="020B0600070205080204" pitchFamily="34" charset="-128"/>
          <a:cs typeface="MS PGothic" charset="0"/>
        </a:defRPr>
      </a:lvl2pPr>
      <a:lvl3pPr algn="ctr" defTabSz="3305175" rtl="0" eaLnBrk="0" fontAlgn="base" hangingPunct="0">
        <a:spcBef>
          <a:spcPct val="0"/>
        </a:spcBef>
        <a:spcAft>
          <a:spcPct val="0"/>
        </a:spcAft>
        <a:defRPr sz="15900">
          <a:solidFill>
            <a:schemeClr val="tx2"/>
          </a:solidFill>
          <a:latin typeface="Arial" charset="0"/>
          <a:ea typeface="MS PGothic" panose="020B0600070205080204" pitchFamily="34" charset="-128"/>
          <a:cs typeface="MS PGothic" charset="0"/>
        </a:defRPr>
      </a:lvl3pPr>
      <a:lvl4pPr algn="ctr" defTabSz="3305175" rtl="0" eaLnBrk="0" fontAlgn="base" hangingPunct="0">
        <a:spcBef>
          <a:spcPct val="0"/>
        </a:spcBef>
        <a:spcAft>
          <a:spcPct val="0"/>
        </a:spcAft>
        <a:defRPr sz="15900">
          <a:solidFill>
            <a:schemeClr val="tx2"/>
          </a:solidFill>
          <a:latin typeface="Arial" charset="0"/>
          <a:ea typeface="MS PGothic" panose="020B0600070205080204" pitchFamily="34" charset="-128"/>
          <a:cs typeface="MS PGothic" charset="0"/>
        </a:defRPr>
      </a:lvl4pPr>
      <a:lvl5pPr algn="ctr" defTabSz="3305175" rtl="0" eaLnBrk="0" fontAlgn="base" hangingPunct="0">
        <a:spcBef>
          <a:spcPct val="0"/>
        </a:spcBef>
        <a:spcAft>
          <a:spcPct val="0"/>
        </a:spcAft>
        <a:defRPr sz="15900">
          <a:solidFill>
            <a:schemeClr val="tx2"/>
          </a:solidFill>
          <a:latin typeface="Arial" charset="0"/>
          <a:ea typeface="MS PGothic" panose="020B0600070205080204" pitchFamily="34" charset="-128"/>
          <a:cs typeface="MS PGothic" charset="0"/>
        </a:defRPr>
      </a:lvl5pPr>
      <a:lvl6pPr marL="457200" algn="ctr" defTabSz="3305175" rtl="0" fontAlgn="base">
        <a:spcBef>
          <a:spcPct val="0"/>
        </a:spcBef>
        <a:spcAft>
          <a:spcPct val="0"/>
        </a:spcAft>
        <a:defRPr sz="15900">
          <a:solidFill>
            <a:schemeClr val="tx2"/>
          </a:solidFill>
          <a:latin typeface="Arial" charset="0"/>
        </a:defRPr>
      </a:lvl6pPr>
      <a:lvl7pPr marL="914400" algn="ctr" defTabSz="3305175" rtl="0" fontAlgn="base">
        <a:spcBef>
          <a:spcPct val="0"/>
        </a:spcBef>
        <a:spcAft>
          <a:spcPct val="0"/>
        </a:spcAft>
        <a:defRPr sz="15900">
          <a:solidFill>
            <a:schemeClr val="tx2"/>
          </a:solidFill>
          <a:latin typeface="Arial" charset="0"/>
        </a:defRPr>
      </a:lvl7pPr>
      <a:lvl8pPr marL="1371600" algn="ctr" defTabSz="3305175" rtl="0" fontAlgn="base">
        <a:spcBef>
          <a:spcPct val="0"/>
        </a:spcBef>
        <a:spcAft>
          <a:spcPct val="0"/>
        </a:spcAft>
        <a:defRPr sz="15900">
          <a:solidFill>
            <a:schemeClr val="tx2"/>
          </a:solidFill>
          <a:latin typeface="Arial" charset="0"/>
        </a:defRPr>
      </a:lvl8pPr>
      <a:lvl9pPr marL="1828800" algn="ctr" defTabSz="3305175" rtl="0" fontAlgn="base">
        <a:spcBef>
          <a:spcPct val="0"/>
        </a:spcBef>
        <a:spcAft>
          <a:spcPct val="0"/>
        </a:spcAft>
        <a:defRPr sz="15900">
          <a:solidFill>
            <a:schemeClr val="tx2"/>
          </a:solidFill>
          <a:latin typeface="Arial" charset="0"/>
        </a:defRPr>
      </a:lvl9pPr>
    </p:titleStyle>
    <p:bodyStyle>
      <a:lvl1pPr marL="1239838" indent="-1239838" algn="l" defTabSz="3305175" rtl="0" eaLnBrk="0" fontAlgn="base" hangingPunct="0">
        <a:spcBef>
          <a:spcPct val="20000"/>
        </a:spcBef>
        <a:spcAft>
          <a:spcPct val="0"/>
        </a:spcAft>
        <a:buChar char="•"/>
        <a:defRPr sz="11600">
          <a:solidFill>
            <a:schemeClr val="tx1"/>
          </a:solidFill>
          <a:latin typeface="+mn-lt"/>
          <a:ea typeface="MS PGothic" panose="020B0600070205080204" pitchFamily="34" charset="-128"/>
          <a:cs typeface="MS PGothic" charset="0"/>
        </a:defRPr>
      </a:lvl1pPr>
      <a:lvl2pPr marL="2686050" indent="-1033463" algn="l" defTabSz="3305175" rtl="0" eaLnBrk="0" fontAlgn="base" hangingPunct="0">
        <a:spcBef>
          <a:spcPct val="20000"/>
        </a:spcBef>
        <a:spcAft>
          <a:spcPct val="0"/>
        </a:spcAft>
        <a:buChar char="–"/>
        <a:defRPr sz="10100">
          <a:solidFill>
            <a:schemeClr val="tx1"/>
          </a:solidFill>
          <a:latin typeface="+mn-lt"/>
          <a:ea typeface="MS PGothic" panose="020B0600070205080204" pitchFamily="34" charset="-128"/>
          <a:cs typeface="MS PGothic" charset="0"/>
        </a:defRPr>
      </a:lvl2pPr>
      <a:lvl3pPr marL="4130675" indent="-825500" algn="l" defTabSz="3305175" rtl="0" eaLnBrk="0" fontAlgn="base" hangingPunct="0">
        <a:spcBef>
          <a:spcPct val="20000"/>
        </a:spcBef>
        <a:spcAft>
          <a:spcPct val="0"/>
        </a:spcAft>
        <a:buChar char="•"/>
        <a:defRPr sz="8700">
          <a:solidFill>
            <a:schemeClr val="tx1"/>
          </a:solidFill>
          <a:latin typeface="+mn-lt"/>
          <a:ea typeface="MS PGothic" panose="020B0600070205080204" pitchFamily="34" charset="-128"/>
          <a:cs typeface="MS PGothic" charset="0"/>
        </a:defRPr>
      </a:lvl3pPr>
      <a:lvl4pPr marL="5783263" indent="-825500" algn="l" defTabSz="3305175" rtl="0" eaLnBrk="0" fontAlgn="base" hangingPunct="0">
        <a:spcBef>
          <a:spcPct val="20000"/>
        </a:spcBef>
        <a:spcAft>
          <a:spcPct val="0"/>
        </a:spcAft>
        <a:buChar char="–"/>
        <a:defRPr sz="7200">
          <a:solidFill>
            <a:schemeClr val="tx1"/>
          </a:solidFill>
          <a:latin typeface="+mn-lt"/>
          <a:ea typeface="MS PGothic" panose="020B0600070205080204" pitchFamily="34" charset="-128"/>
          <a:cs typeface="MS PGothic" charset="0"/>
        </a:defRPr>
      </a:lvl4pPr>
      <a:lvl5pPr marL="7437438" indent="-827088" algn="l" defTabSz="3305175" rtl="0" eaLnBrk="0" fontAlgn="base" hangingPunct="0">
        <a:spcBef>
          <a:spcPct val="20000"/>
        </a:spcBef>
        <a:spcAft>
          <a:spcPct val="0"/>
        </a:spcAft>
        <a:buChar char="»"/>
        <a:defRPr sz="7200">
          <a:solidFill>
            <a:schemeClr val="tx1"/>
          </a:solidFill>
          <a:latin typeface="+mn-lt"/>
          <a:ea typeface="MS PGothic" panose="020B0600070205080204" pitchFamily="34" charset="-128"/>
          <a:cs typeface="MS PGothic" charset="0"/>
        </a:defRPr>
      </a:lvl5pPr>
      <a:lvl6pPr marL="7894638" indent="-827088" algn="l" defTabSz="3305175" rtl="0" fontAlgn="base">
        <a:spcBef>
          <a:spcPct val="20000"/>
        </a:spcBef>
        <a:spcAft>
          <a:spcPct val="0"/>
        </a:spcAft>
        <a:buChar char="»"/>
        <a:defRPr sz="7200">
          <a:solidFill>
            <a:schemeClr val="tx1"/>
          </a:solidFill>
          <a:latin typeface="+mn-lt"/>
        </a:defRPr>
      </a:lvl6pPr>
      <a:lvl7pPr marL="8351838" indent="-827088" algn="l" defTabSz="3305175" rtl="0" fontAlgn="base">
        <a:spcBef>
          <a:spcPct val="20000"/>
        </a:spcBef>
        <a:spcAft>
          <a:spcPct val="0"/>
        </a:spcAft>
        <a:buChar char="»"/>
        <a:defRPr sz="7200">
          <a:solidFill>
            <a:schemeClr val="tx1"/>
          </a:solidFill>
          <a:latin typeface="+mn-lt"/>
        </a:defRPr>
      </a:lvl7pPr>
      <a:lvl8pPr marL="8809038" indent="-827088" algn="l" defTabSz="3305175" rtl="0" fontAlgn="base">
        <a:spcBef>
          <a:spcPct val="20000"/>
        </a:spcBef>
        <a:spcAft>
          <a:spcPct val="0"/>
        </a:spcAft>
        <a:buChar char="»"/>
        <a:defRPr sz="7200">
          <a:solidFill>
            <a:schemeClr val="tx1"/>
          </a:solidFill>
          <a:latin typeface="+mn-lt"/>
        </a:defRPr>
      </a:lvl8pPr>
      <a:lvl9pPr marL="9266238" indent="-827088" algn="l" defTabSz="3305175" rtl="0" fontAlgn="base">
        <a:spcBef>
          <a:spcPct val="20000"/>
        </a:spcBef>
        <a:spcAft>
          <a:spcPct val="0"/>
        </a:spcAft>
        <a:buChar char="»"/>
        <a:defRPr sz="7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igital.nhs.uk/data-and-information/publications/statistical/mental-health-of-children-and-young-people-in-england/2023-wave-4-follow-up?utm_source=chatgpt.com" TargetMode="External"/><Relationship Id="rId13" Type="http://schemas.openxmlformats.org/officeDocument/2006/relationships/image" Target="../media/image3.jpg"/><Relationship Id="rId3" Type="http://schemas.openxmlformats.org/officeDocument/2006/relationships/hyperlink" Target="https://www.legislation.gov.uk/ukpga/2014/23/contents" TargetMode="External"/><Relationship Id="rId7" Type="http://schemas.openxmlformats.org/officeDocument/2006/relationships/hyperlink" Target="https://www.nhs.uk/mental-health/conditions/depression-in-adults/" TargetMode="External"/><Relationship Id="rId12"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www.nice.org.uk/guidance/ng222" TargetMode="External"/><Relationship Id="rId11" Type="http://schemas.openxmlformats.org/officeDocument/2006/relationships/image" Target="../media/image1.png"/><Relationship Id="rId5" Type="http://schemas.openxmlformats.org/officeDocument/2006/relationships/hyperlink" Target="https://www.health.org.uk/publications/reports/the-marmot-review-10-years-on" TargetMode="External"/><Relationship Id="rId10" Type="http://schemas.openxmlformats.org/officeDocument/2006/relationships/hyperlink" Target="https://icd.who.int/browse11?utm_source=chatgpt.com" TargetMode="External"/><Relationship Id="rId4" Type="http://schemas.openxmlformats.org/officeDocument/2006/relationships/hyperlink" Target="https://www.legislation.gov.uk/ukpga/2010/15/contents" TargetMode="External"/><Relationship Id="rId9" Type="http://schemas.openxmlformats.org/officeDocument/2006/relationships/hyperlink" Target="https://www.who.int/news-room/fact-sheets/detail/depression?utm_source=chatgpt.com" TargetMode="External"/><Relationship Id="rId1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3" name="Text Box 23">
            <a:extLst>
              <a:ext uri="{FF2B5EF4-FFF2-40B4-BE49-F238E27FC236}">
                <a16:creationId xmlns:a16="http://schemas.microsoft.com/office/drawing/2014/main" id="{89DE259D-E09E-3FB0-4DE1-4E6CB054C964}"/>
              </a:ext>
            </a:extLst>
          </p:cNvPr>
          <p:cNvSpPr txBox="1">
            <a:spLocks noChangeArrowheads="1"/>
          </p:cNvSpPr>
          <p:nvPr/>
        </p:nvSpPr>
        <p:spPr bwMode="auto">
          <a:xfrm>
            <a:off x="1430338" y="5762625"/>
            <a:ext cx="138112" cy="265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5608" tIns="32804" rIns="65608" bIns="32804">
            <a:spAutoFit/>
          </a:bodyPr>
          <a:lstStyle>
            <a:lvl1pPr defTabSz="655638">
              <a:defRPr sz="3600">
                <a:solidFill>
                  <a:schemeClr val="tx1"/>
                </a:solidFill>
                <a:latin typeface="Arial" panose="020B0604020202020204" pitchFamily="34" charset="0"/>
                <a:ea typeface="MS PGothic" panose="020B0600070205080204" pitchFamily="34" charset="-128"/>
              </a:defRPr>
            </a:lvl1pPr>
            <a:lvl2pPr marL="742950" indent="-285750" defTabSz="655638">
              <a:defRPr sz="3600">
                <a:solidFill>
                  <a:schemeClr val="tx1"/>
                </a:solidFill>
                <a:latin typeface="Arial" panose="020B0604020202020204" pitchFamily="34" charset="0"/>
                <a:ea typeface="MS PGothic" panose="020B0600070205080204" pitchFamily="34" charset="-128"/>
              </a:defRPr>
            </a:lvl2pPr>
            <a:lvl3pPr marL="1143000" indent="-228600" defTabSz="655638">
              <a:defRPr sz="3600">
                <a:solidFill>
                  <a:schemeClr val="tx1"/>
                </a:solidFill>
                <a:latin typeface="Arial" panose="020B0604020202020204" pitchFamily="34" charset="0"/>
                <a:ea typeface="MS PGothic" panose="020B0600070205080204" pitchFamily="34" charset="-128"/>
              </a:defRPr>
            </a:lvl3pPr>
            <a:lvl4pPr marL="1600200" indent="-228600" defTabSz="655638">
              <a:defRPr sz="3600">
                <a:solidFill>
                  <a:schemeClr val="tx1"/>
                </a:solidFill>
                <a:latin typeface="Arial" panose="020B0604020202020204" pitchFamily="34" charset="0"/>
                <a:ea typeface="MS PGothic" panose="020B0600070205080204" pitchFamily="34" charset="-128"/>
              </a:defRPr>
            </a:lvl4pPr>
            <a:lvl5pPr marL="2057400" indent="-228600" defTabSz="655638">
              <a:defRPr sz="3600">
                <a:solidFill>
                  <a:schemeClr val="tx1"/>
                </a:solidFill>
                <a:latin typeface="Arial" panose="020B0604020202020204" pitchFamily="34" charset="0"/>
                <a:ea typeface="MS PGothic" panose="020B0600070205080204" pitchFamily="34" charset="-128"/>
              </a:defRPr>
            </a:lvl5pPr>
            <a:lvl6pPr marL="25146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pPr>
            <a:endParaRPr lang="en-GB" altLang="en-US" sz="1300"/>
          </a:p>
        </p:txBody>
      </p:sp>
      <p:sp>
        <p:nvSpPr>
          <p:cNvPr id="15364" name="Text Box 27">
            <a:extLst>
              <a:ext uri="{FF2B5EF4-FFF2-40B4-BE49-F238E27FC236}">
                <a16:creationId xmlns:a16="http://schemas.microsoft.com/office/drawing/2014/main" id="{89930B08-58EE-F388-DDB7-1C741387286A}"/>
              </a:ext>
            </a:extLst>
          </p:cNvPr>
          <p:cNvSpPr txBox="1">
            <a:spLocks noChangeArrowheads="1"/>
          </p:cNvSpPr>
          <p:nvPr/>
        </p:nvSpPr>
        <p:spPr bwMode="auto">
          <a:xfrm>
            <a:off x="0" y="7651750"/>
            <a:ext cx="10240963"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5608" tIns="32804" rIns="65608" bIns="32804" anchor="ctr" anchorCtr="1">
            <a:spAutoFit/>
          </a:bodyPr>
          <a:lstStyle>
            <a:lvl1pPr defTabSz="655638">
              <a:defRPr sz="3600">
                <a:solidFill>
                  <a:schemeClr val="tx1"/>
                </a:solidFill>
                <a:latin typeface="Arial" panose="020B0604020202020204" pitchFamily="34" charset="0"/>
                <a:ea typeface="MS PGothic" panose="020B0600070205080204" pitchFamily="34" charset="-128"/>
              </a:defRPr>
            </a:lvl1pPr>
            <a:lvl2pPr marL="742950" indent="-285750" defTabSz="655638">
              <a:defRPr sz="3600">
                <a:solidFill>
                  <a:schemeClr val="tx1"/>
                </a:solidFill>
                <a:latin typeface="Arial" panose="020B0604020202020204" pitchFamily="34" charset="0"/>
                <a:ea typeface="MS PGothic" panose="020B0600070205080204" pitchFamily="34" charset="-128"/>
              </a:defRPr>
            </a:lvl2pPr>
            <a:lvl3pPr marL="1143000" indent="-228600" defTabSz="655638">
              <a:defRPr sz="3600">
                <a:solidFill>
                  <a:schemeClr val="tx1"/>
                </a:solidFill>
                <a:latin typeface="Arial" panose="020B0604020202020204" pitchFamily="34" charset="0"/>
                <a:ea typeface="MS PGothic" panose="020B0600070205080204" pitchFamily="34" charset="-128"/>
              </a:defRPr>
            </a:lvl3pPr>
            <a:lvl4pPr marL="1600200" indent="-228600" defTabSz="655638">
              <a:defRPr sz="3600">
                <a:solidFill>
                  <a:schemeClr val="tx1"/>
                </a:solidFill>
                <a:latin typeface="Arial" panose="020B0604020202020204" pitchFamily="34" charset="0"/>
                <a:ea typeface="MS PGothic" panose="020B0600070205080204" pitchFamily="34" charset="-128"/>
              </a:defRPr>
            </a:lvl4pPr>
            <a:lvl5pPr marL="2057400" indent="-228600" defTabSz="655638">
              <a:defRPr sz="3600">
                <a:solidFill>
                  <a:schemeClr val="tx1"/>
                </a:solidFill>
                <a:latin typeface="Arial" panose="020B0604020202020204" pitchFamily="34" charset="0"/>
                <a:ea typeface="MS PGothic" panose="020B0600070205080204" pitchFamily="34" charset="-128"/>
              </a:defRPr>
            </a:lvl5pPr>
            <a:lvl6pPr marL="25146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r>
              <a:rPr lang="en-GB" altLang="en-US" sz="2900">
                <a:sym typeface="Symbol" panose="05050102010706020507" pitchFamily="18" charset="2"/>
              </a:rPr>
              <a:t>	</a:t>
            </a:r>
            <a:endParaRPr lang="en-GB" altLang="en-US" sz="2600"/>
          </a:p>
        </p:txBody>
      </p:sp>
      <p:sp>
        <p:nvSpPr>
          <p:cNvPr id="15365" name="Rectangle 390">
            <a:extLst>
              <a:ext uri="{FF2B5EF4-FFF2-40B4-BE49-F238E27FC236}">
                <a16:creationId xmlns:a16="http://schemas.microsoft.com/office/drawing/2014/main" id="{1C643E8D-37D4-E9DF-CCD6-F6D133A7B342}"/>
              </a:ext>
            </a:extLst>
          </p:cNvPr>
          <p:cNvSpPr>
            <a:spLocks noChangeArrowheads="1"/>
          </p:cNvSpPr>
          <p:nvPr/>
        </p:nvSpPr>
        <p:spPr bwMode="auto">
          <a:xfrm>
            <a:off x="8794750" y="15589250"/>
            <a:ext cx="226314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Arial" panose="020B0604020202020204" pitchFamily="34" charset="0"/>
                <a:ea typeface="MS PGothic" panose="020B0600070205080204" pitchFamily="34" charset="-128"/>
              </a:defRPr>
            </a:lvl1pPr>
            <a:lvl2pPr marL="742950" indent="-285750">
              <a:defRPr sz="3600">
                <a:solidFill>
                  <a:schemeClr val="tx1"/>
                </a:solidFill>
                <a:latin typeface="Arial" panose="020B0604020202020204" pitchFamily="34" charset="0"/>
                <a:ea typeface="MS PGothic" panose="020B0600070205080204" pitchFamily="34" charset="-128"/>
              </a:defRPr>
            </a:lvl2pPr>
            <a:lvl3pPr marL="1143000" indent="-228600">
              <a:defRPr sz="3600">
                <a:solidFill>
                  <a:schemeClr val="tx1"/>
                </a:solidFill>
                <a:latin typeface="Arial" panose="020B0604020202020204" pitchFamily="34" charset="0"/>
                <a:ea typeface="MS PGothic" panose="020B0600070205080204" pitchFamily="34" charset="-128"/>
              </a:defRPr>
            </a:lvl3pPr>
            <a:lvl4pPr marL="1600200" indent="-228600">
              <a:defRPr sz="3600">
                <a:solidFill>
                  <a:schemeClr val="tx1"/>
                </a:solidFill>
                <a:latin typeface="Arial" panose="020B0604020202020204" pitchFamily="34" charset="0"/>
                <a:ea typeface="MS PGothic" panose="020B0600070205080204" pitchFamily="34" charset="-128"/>
              </a:defRPr>
            </a:lvl4pPr>
            <a:lvl5pPr marL="2057400" indent="-228600">
              <a:defRPr sz="36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a:p>
        </p:txBody>
      </p:sp>
      <p:sp>
        <p:nvSpPr>
          <p:cNvPr id="15366" name="Rectangle 392">
            <a:extLst>
              <a:ext uri="{FF2B5EF4-FFF2-40B4-BE49-F238E27FC236}">
                <a16:creationId xmlns:a16="http://schemas.microsoft.com/office/drawing/2014/main" id="{FB289381-29C2-46CE-D096-B7CBC1CCAAB0}"/>
              </a:ext>
            </a:extLst>
          </p:cNvPr>
          <p:cNvSpPr>
            <a:spLocks noChangeArrowheads="1"/>
          </p:cNvSpPr>
          <p:nvPr/>
        </p:nvSpPr>
        <p:spPr bwMode="auto">
          <a:xfrm>
            <a:off x="9299575" y="14797088"/>
            <a:ext cx="226314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Arial" panose="020B0604020202020204" pitchFamily="34" charset="0"/>
                <a:ea typeface="MS PGothic" panose="020B0600070205080204" pitchFamily="34" charset="-128"/>
              </a:defRPr>
            </a:lvl1pPr>
            <a:lvl2pPr marL="742950" indent="-285750">
              <a:defRPr sz="3600">
                <a:solidFill>
                  <a:schemeClr val="tx1"/>
                </a:solidFill>
                <a:latin typeface="Arial" panose="020B0604020202020204" pitchFamily="34" charset="0"/>
                <a:ea typeface="MS PGothic" panose="020B0600070205080204" pitchFamily="34" charset="-128"/>
              </a:defRPr>
            </a:lvl2pPr>
            <a:lvl3pPr marL="1143000" indent="-228600">
              <a:defRPr sz="3600">
                <a:solidFill>
                  <a:schemeClr val="tx1"/>
                </a:solidFill>
                <a:latin typeface="Arial" panose="020B0604020202020204" pitchFamily="34" charset="0"/>
                <a:ea typeface="MS PGothic" panose="020B0600070205080204" pitchFamily="34" charset="-128"/>
              </a:defRPr>
            </a:lvl3pPr>
            <a:lvl4pPr marL="1600200" indent="-228600">
              <a:defRPr sz="3600">
                <a:solidFill>
                  <a:schemeClr val="tx1"/>
                </a:solidFill>
                <a:latin typeface="Arial" panose="020B0604020202020204" pitchFamily="34" charset="0"/>
                <a:ea typeface="MS PGothic" panose="020B0600070205080204" pitchFamily="34" charset="-128"/>
              </a:defRPr>
            </a:lvl4pPr>
            <a:lvl5pPr marL="2057400" indent="-228600">
              <a:defRPr sz="36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a:p>
        </p:txBody>
      </p:sp>
      <p:sp>
        <p:nvSpPr>
          <p:cNvPr id="15367" name="Text Box 3086">
            <a:extLst>
              <a:ext uri="{FF2B5EF4-FFF2-40B4-BE49-F238E27FC236}">
                <a16:creationId xmlns:a16="http://schemas.microsoft.com/office/drawing/2014/main" id="{8268157B-BDB1-5651-F49C-FFEFA208293A}"/>
              </a:ext>
            </a:extLst>
          </p:cNvPr>
          <p:cNvSpPr txBox="1">
            <a:spLocks noChangeArrowheads="1"/>
          </p:cNvSpPr>
          <p:nvPr/>
        </p:nvSpPr>
        <p:spPr bwMode="auto">
          <a:xfrm>
            <a:off x="16000413" y="6324600"/>
            <a:ext cx="325437" cy="265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5608" tIns="32804" rIns="65608" bIns="32804">
            <a:spAutoFit/>
          </a:bodyPr>
          <a:lstStyle>
            <a:lvl1pPr defTabSz="655638">
              <a:defRPr sz="3600">
                <a:solidFill>
                  <a:schemeClr val="tx1"/>
                </a:solidFill>
                <a:latin typeface="Arial" panose="020B0604020202020204" pitchFamily="34" charset="0"/>
                <a:ea typeface="MS PGothic" panose="020B0600070205080204" pitchFamily="34" charset="-128"/>
              </a:defRPr>
            </a:lvl1pPr>
            <a:lvl2pPr marL="742950" indent="-285750" defTabSz="655638">
              <a:defRPr sz="3600">
                <a:solidFill>
                  <a:schemeClr val="tx1"/>
                </a:solidFill>
                <a:latin typeface="Arial" panose="020B0604020202020204" pitchFamily="34" charset="0"/>
                <a:ea typeface="MS PGothic" panose="020B0600070205080204" pitchFamily="34" charset="-128"/>
              </a:defRPr>
            </a:lvl2pPr>
            <a:lvl3pPr marL="1143000" indent="-228600" defTabSz="655638">
              <a:defRPr sz="3600">
                <a:solidFill>
                  <a:schemeClr val="tx1"/>
                </a:solidFill>
                <a:latin typeface="Arial" panose="020B0604020202020204" pitchFamily="34" charset="0"/>
                <a:ea typeface="MS PGothic" panose="020B0600070205080204" pitchFamily="34" charset="-128"/>
              </a:defRPr>
            </a:lvl3pPr>
            <a:lvl4pPr marL="1600200" indent="-228600" defTabSz="655638">
              <a:defRPr sz="3600">
                <a:solidFill>
                  <a:schemeClr val="tx1"/>
                </a:solidFill>
                <a:latin typeface="Arial" panose="020B0604020202020204" pitchFamily="34" charset="0"/>
                <a:ea typeface="MS PGothic" panose="020B0600070205080204" pitchFamily="34" charset="-128"/>
              </a:defRPr>
            </a:lvl4pPr>
            <a:lvl5pPr marL="2057400" indent="-228600" defTabSz="655638">
              <a:defRPr sz="3600">
                <a:solidFill>
                  <a:schemeClr val="tx1"/>
                </a:solidFill>
                <a:latin typeface="Arial" panose="020B0604020202020204" pitchFamily="34" charset="0"/>
                <a:ea typeface="MS PGothic" panose="020B0600070205080204" pitchFamily="34" charset="-128"/>
              </a:defRPr>
            </a:lvl5pPr>
            <a:lvl6pPr marL="25146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sz="1300"/>
          </a:p>
        </p:txBody>
      </p:sp>
      <p:sp>
        <p:nvSpPr>
          <p:cNvPr id="15368" name="Text Box 3091">
            <a:extLst>
              <a:ext uri="{FF2B5EF4-FFF2-40B4-BE49-F238E27FC236}">
                <a16:creationId xmlns:a16="http://schemas.microsoft.com/office/drawing/2014/main" id="{5626622C-9F21-0AFB-07C1-6C3C4A641294}"/>
              </a:ext>
            </a:extLst>
          </p:cNvPr>
          <p:cNvSpPr txBox="1">
            <a:spLocks noChangeArrowheads="1"/>
          </p:cNvSpPr>
          <p:nvPr/>
        </p:nvSpPr>
        <p:spPr bwMode="auto">
          <a:xfrm>
            <a:off x="16225838" y="6807200"/>
            <a:ext cx="130175" cy="265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5608" tIns="32804" rIns="65608" bIns="32804">
            <a:spAutoFit/>
          </a:bodyPr>
          <a:lstStyle>
            <a:lvl1pPr defTabSz="655638">
              <a:defRPr sz="3600">
                <a:solidFill>
                  <a:schemeClr val="tx1"/>
                </a:solidFill>
                <a:latin typeface="Arial" panose="020B0604020202020204" pitchFamily="34" charset="0"/>
                <a:ea typeface="MS PGothic" panose="020B0600070205080204" pitchFamily="34" charset="-128"/>
              </a:defRPr>
            </a:lvl1pPr>
            <a:lvl2pPr marL="742950" indent="-285750" defTabSz="655638">
              <a:defRPr sz="3600">
                <a:solidFill>
                  <a:schemeClr val="tx1"/>
                </a:solidFill>
                <a:latin typeface="Arial" panose="020B0604020202020204" pitchFamily="34" charset="0"/>
                <a:ea typeface="MS PGothic" panose="020B0600070205080204" pitchFamily="34" charset="-128"/>
              </a:defRPr>
            </a:lvl2pPr>
            <a:lvl3pPr marL="1143000" indent="-228600" defTabSz="655638">
              <a:defRPr sz="3600">
                <a:solidFill>
                  <a:schemeClr val="tx1"/>
                </a:solidFill>
                <a:latin typeface="Arial" panose="020B0604020202020204" pitchFamily="34" charset="0"/>
                <a:ea typeface="MS PGothic" panose="020B0600070205080204" pitchFamily="34" charset="-128"/>
              </a:defRPr>
            </a:lvl3pPr>
            <a:lvl4pPr marL="1600200" indent="-228600" defTabSz="655638">
              <a:defRPr sz="3600">
                <a:solidFill>
                  <a:schemeClr val="tx1"/>
                </a:solidFill>
                <a:latin typeface="Arial" panose="020B0604020202020204" pitchFamily="34" charset="0"/>
                <a:ea typeface="MS PGothic" panose="020B0600070205080204" pitchFamily="34" charset="-128"/>
              </a:defRPr>
            </a:lvl4pPr>
            <a:lvl5pPr marL="2057400" indent="-228600" defTabSz="655638">
              <a:defRPr sz="3600">
                <a:solidFill>
                  <a:schemeClr val="tx1"/>
                </a:solidFill>
                <a:latin typeface="Arial" panose="020B0604020202020204" pitchFamily="34" charset="0"/>
                <a:ea typeface="MS PGothic" panose="020B0600070205080204" pitchFamily="34" charset="-128"/>
              </a:defRPr>
            </a:lvl5pPr>
            <a:lvl6pPr marL="25146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sz="1300"/>
          </a:p>
        </p:txBody>
      </p:sp>
      <p:sp>
        <p:nvSpPr>
          <p:cNvPr id="15369" name="Text Box 3108">
            <a:extLst>
              <a:ext uri="{FF2B5EF4-FFF2-40B4-BE49-F238E27FC236}">
                <a16:creationId xmlns:a16="http://schemas.microsoft.com/office/drawing/2014/main" id="{9913FBC8-9657-2426-A847-66FD98892864}"/>
              </a:ext>
            </a:extLst>
          </p:cNvPr>
          <p:cNvSpPr txBox="1">
            <a:spLocks noChangeArrowheads="1"/>
          </p:cNvSpPr>
          <p:nvPr/>
        </p:nvSpPr>
        <p:spPr bwMode="auto">
          <a:xfrm>
            <a:off x="15875" y="19410363"/>
            <a:ext cx="130175" cy="265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5608" tIns="32804" rIns="65608" bIns="32804">
            <a:spAutoFit/>
          </a:bodyPr>
          <a:lstStyle>
            <a:lvl1pPr defTabSz="655638">
              <a:defRPr sz="3600">
                <a:solidFill>
                  <a:schemeClr val="tx1"/>
                </a:solidFill>
                <a:latin typeface="Arial" panose="020B0604020202020204" pitchFamily="34" charset="0"/>
                <a:ea typeface="MS PGothic" panose="020B0600070205080204" pitchFamily="34" charset="-128"/>
              </a:defRPr>
            </a:lvl1pPr>
            <a:lvl2pPr marL="742950" indent="-285750" defTabSz="655638">
              <a:defRPr sz="3600">
                <a:solidFill>
                  <a:schemeClr val="tx1"/>
                </a:solidFill>
                <a:latin typeface="Arial" panose="020B0604020202020204" pitchFamily="34" charset="0"/>
                <a:ea typeface="MS PGothic" panose="020B0600070205080204" pitchFamily="34" charset="-128"/>
              </a:defRPr>
            </a:lvl2pPr>
            <a:lvl3pPr marL="1143000" indent="-228600" defTabSz="655638">
              <a:defRPr sz="3600">
                <a:solidFill>
                  <a:schemeClr val="tx1"/>
                </a:solidFill>
                <a:latin typeface="Arial" panose="020B0604020202020204" pitchFamily="34" charset="0"/>
                <a:ea typeface="MS PGothic" panose="020B0600070205080204" pitchFamily="34" charset="-128"/>
              </a:defRPr>
            </a:lvl3pPr>
            <a:lvl4pPr marL="1600200" indent="-228600" defTabSz="655638">
              <a:defRPr sz="3600">
                <a:solidFill>
                  <a:schemeClr val="tx1"/>
                </a:solidFill>
                <a:latin typeface="Arial" panose="020B0604020202020204" pitchFamily="34" charset="0"/>
                <a:ea typeface="MS PGothic" panose="020B0600070205080204" pitchFamily="34" charset="-128"/>
              </a:defRPr>
            </a:lvl4pPr>
            <a:lvl5pPr marL="2057400" indent="-228600" defTabSz="655638">
              <a:defRPr sz="3600">
                <a:solidFill>
                  <a:schemeClr val="tx1"/>
                </a:solidFill>
                <a:latin typeface="Arial" panose="020B0604020202020204" pitchFamily="34" charset="0"/>
                <a:ea typeface="MS PGothic" panose="020B0600070205080204" pitchFamily="34" charset="-128"/>
              </a:defRPr>
            </a:lvl5pPr>
            <a:lvl6pPr marL="25146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sz="1300"/>
          </a:p>
        </p:txBody>
      </p:sp>
      <p:sp>
        <p:nvSpPr>
          <p:cNvPr id="15370" name="Text Box 3111">
            <a:extLst>
              <a:ext uri="{FF2B5EF4-FFF2-40B4-BE49-F238E27FC236}">
                <a16:creationId xmlns:a16="http://schemas.microsoft.com/office/drawing/2014/main" id="{C97CAC83-8C28-CC98-640B-F9831FE68D56}"/>
              </a:ext>
            </a:extLst>
          </p:cNvPr>
          <p:cNvSpPr txBox="1">
            <a:spLocks noChangeArrowheads="1"/>
          </p:cNvSpPr>
          <p:nvPr/>
        </p:nvSpPr>
        <p:spPr bwMode="auto">
          <a:xfrm>
            <a:off x="666750" y="19002375"/>
            <a:ext cx="1301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5608" tIns="32804" rIns="65608" bIns="32804">
            <a:spAutoFit/>
          </a:bodyPr>
          <a:lstStyle>
            <a:lvl1pPr defTabSz="655638">
              <a:defRPr sz="3600">
                <a:solidFill>
                  <a:schemeClr val="tx1"/>
                </a:solidFill>
                <a:latin typeface="Arial" panose="020B0604020202020204" pitchFamily="34" charset="0"/>
                <a:ea typeface="MS PGothic" panose="020B0600070205080204" pitchFamily="34" charset="-128"/>
              </a:defRPr>
            </a:lvl1pPr>
            <a:lvl2pPr marL="742950" indent="-285750" defTabSz="655638">
              <a:defRPr sz="3600">
                <a:solidFill>
                  <a:schemeClr val="tx1"/>
                </a:solidFill>
                <a:latin typeface="Arial" panose="020B0604020202020204" pitchFamily="34" charset="0"/>
                <a:ea typeface="MS PGothic" panose="020B0600070205080204" pitchFamily="34" charset="-128"/>
              </a:defRPr>
            </a:lvl2pPr>
            <a:lvl3pPr marL="1143000" indent="-228600" defTabSz="655638">
              <a:defRPr sz="3600">
                <a:solidFill>
                  <a:schemeClr val="tx1"/>
                </a:solidFill>
                <a:latin typeface="Arial" panose="020B0604020202020204" pitchFamily="34" charset="0"/>
                <a:ea typeface="MS PGothic" panose="020B0600070205080204" pitchFamily="34" charset="-128"/>
              </a:defRPr>
            </a:lvl3pPr>
            <a:lvl4pPr marL="1600200" indent="-228600" defTabSz="655638">
              <a:defRPr sz="3600">
                <a:solidFill>
                  <a:schemeClr val="tx1"/>
                </a:solidFill>
                <a:latin typeface="Arial" panose="020B0604020202020204" pitchFamily="34" charset="0"/>
                <a:ea typeface="MS PGothic" panose="020B0600070205080204" pitchFamily="34" charset="-128"/>
              </a:defRPr>
            </a:lvl4pPr>
            <a:lvl5pPr marL="2057400" indent="-228600" defTabSz="655638">
              <a:defRPr sz="3600">
                <a:solidFill>
                  <a:schemeClr val="tx1"/>
                </a:solidFill>
                <a:latin typeface="Arial" panose="020B0604020202020204" pitchFamily="34" charset="0"/>
                <a:ea typeface="MS PGothic" panose="020B0600070205080204" pitchFamily="34" charset="-128"/>
              </a:defRPr>
            </a:lvl5pPr>
            <a:lvl6pPr marL="25146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buFont typeface="Symbol" panose="05050102010706020507" pitchFamily="18" charset="2"/>
              <a:buNone/>
            </a:pPr>
            <a:endParaRPr lang="en-GB" altLang="en-US" sz="2600"/>
          </a:p>
        </p:txBody>
      </p:sp>
      <p:sp>
        <p:nvSpPr>
          <p:cNvPr id="15371" name="Text Box 3117">
            <a:extLst>
              <a:ext uri="{FF2B5EF4-FFF2-40B4-BE49-F238E27FC236}">
                <a16:creationId xmlns:a16="http://schemas.microsoft.com/office/drawing/2014/main" id="{21D98989-003C-9602-69C6-319F60894D04}"/>
              </a:ext>
            </a:extLst>
          </p:cNvPr>
          <p:cNvSpPr txBox="1">
            <a:spLocks noChangeArrowheads="1"/>
          </p:cNvSpPr>
          <p:nvPr/>
        </p:nvSpPr>
        <p:spPr bwMode="auto">
          <a:xfrm>
            <a:off x="11807825" y="10764838"/>
            <a:ext cx="1592263" cy="325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5608" tIns="32804" rIns="65608" bIns="32804">
            <a:spAutoFit/>
          </a:bodyPr>
          <a:lstStyle>
            <a:lvl1pPr defTabSz="655638">
              <a:defRPr sz="3600">
                <a:solidFill>
                  <a:schemeClr val="tx1"/>
                </a:solidFill>
                <a:latin typeface="Arial" panose="020B0604020202020204" pitchFamily="34" charset="0"/>
                <a:ea typeface="MS PGothic" panose="020B0600070205080204" pitchFamily="34" charset="-128"/>
              </a:defRPr>
            </a:lvl1pPr>
            <a:lvl2pPr marL="742950" indent="-285750" defTabSz="655638">
              <a:defRPr sz="3600">
                <a:solidFill>
                  <a:schemeClr val="tx1"/>
                </a:solidFill>
                <a:latin typeface="Arial" panose="020B0604020202020204" pitchFamily="34" charset="0"/>
                <a:ea typeface="MS PGothic" panose="020B0600070205080204" pitchFamily="34" charset="-128"/>
              </a:defRPr>
            </a:lvl2pPr>
            <a:lvl3pPr marL="1143000" indent="-228600" defTabSz="655638">
              <a:defRPr sz="3600">
                <a:solidFill>
                  <a:schemeClr val="tx1"/>
                </a:solidFill>
                <a:latin typeface="Arial" panose="020B0604020202020204" pitchFamily="34" charset="0"/>
                <a:ea typeface="MS PGothic" panose="020B0600070205080204" pitchFamily="34" charset="-128"/>
              </a:defRPr>
            </a:lvl3pPr>
            <a:lvl4pPr marL="1600200" indent="-228600" defTabSz="655638">
              <a:defRPr sz="3600">
                <a:solidFill>
                  <a:schemeClr val="tx1"/>
                </a:solidFill>
                <a:latin typeface="Arial" panose="020B0604020202020204" pitchFamily="34" charset="0"/>
                <a:ea typeface="MS PGothic" panose="020B0600070205080204" pitchFamily="34" charset="-128"/>
              </a:defRPr>
            </a:lvl4pPr>
            <a:lvl5pPr marL="2057400" indent="-228600" defTabSz="655638">
              <a:defRPr sz="3600">
                <a:solidFill>
                  <a:schemeClr val="tx1"/>
                </a:solidFill>
                <a:latin typeface="Arial" panose="020B0604020202020204" pitchFamily="34" charset="0"/>
                <a:ea typeface="MS PGothic" panose="020B0600070205080204" pitchFamily="34" charset="-128"/>
              </a:defRPr>
            </a:lvl5pPr>
            <a:lvl6pPr marL="25146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pPr>
            <a:endParaRPr lang="en-GB" altLang="en-US" sz="1700"/>
          </a:p>
        </p:txBody>
      </p:sp>
      <p:sp>
        <p:nvSpPr>
          <p:cNvPr id="15372" name="Rectangle 3125">
            <a:extLst>
              <a:ext uri="{FF2B5EF4-FFF2-40B4-BE49-F238E27FC236}">
                <a16:creationId xmlns:a16="http://schemas.microsoft.com/office/drawing/2014/main" id="{6B9F1A93-6F50-B646-6E07-01A046990C9A}"/>
              </a:ext>
            </a:extLst>
          </p:cNvPr>
          <p:cNvSpPr>
            <a:spLocks noChangeArrowheads="1"/>
          </p:cNvSpPr>
          <p:nvPr/>
        </p:nvSpPr>
        <p:spPr bwMode="auto">
          <a:xfrm>
            <a:off x="0" y="17173575"/>
            <a:ext cx="226314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defRPr sz="3600">
                <a:solidFill>
                  <a:schemeClr val="tx1"/>
                </a:solidFill>
                <a:latin typeface="Arial" panose="020B0604020202020204" pitchFamily="34" charset="0"/>
                <a:ea typeface="MS PGothic" panose="020B0600070205080204" pitchFamily="34" charset="-128"/>
              </a:defRPr>
            </a:lvl1pPr>
            <a:lvl2pPr marL="742950" indent="-285750">
              <a:defRPr sz="3600">
                <a:solidFill>
                  <a:schemeClr val="tx1"/>
                </a:solidFill>
                <a:latin typeface="Arial" panose="020B0604020202020204" pitchFamily="34" charset="0"/>
                <a:ea typeface="MS PGothic" panose="020B0600070205080204" pitchFamily="34" charset="-128"/>
              </a:defRPr>
            </a:lvl2pPr>
            <a:lvl3pPr marL="1143000" indent="-228600">
              <a:defRPr sz="3600">
                <a:solidFill>
                  <a:schemeClr val="tx1"/>
                </a:solidFill>
                <a:latin typeface="Arial" panose="020B0604020202020204" pitchFamily="34" charset="0"/>
                <a:ea typeface="MS PGothic" panose="020B0600070205080204" pitchFamily="34" charset="-128"/>
              </a:defRPr>
            </a:lvl3pPr>
            <a:lvl4pPr marL="1600200" indent="-228600">
              <a:defRPr sz="3600">
                <a:solidFill>
                  <a:schemeClr val="tx1"/>
                </a:solidFill>
                <a:latin typeface="Arial" panose="020B0604020202020204" pitchFamily="34" charset="0"/>
                <a:ea typeface="MS PGothic" panose="020B0600070205080204" pitchFamily="34" charset="-128"/>
              </a:defRPr>
            </a:lvl4pPr>
            <a:lvl5pPr marL="2057400" indent="-228600">
              <a:defRPr sz="36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a:p>
        </p:txBody>
      </p:sp>
      <p:sp>
        <p:nvSpPr>
          <p:cNvPr id="15373" name="Text Box 3126">
            <a:extLst>
              <a:ext uri="{FF2B5EF4-FFF2-40B4-BE49-F238E27FC236}">
                <a16:creationId xmlns:a16="http://schemas.microsoft.com/office/drawing/2014/main" id="{A604DC9C-45BF-B942-0EC1-29309C2BDC24}"/>
              </a:ext>
            </a:extLst>
          </p:cNvPr>
          <p:cNvSpPr txBox="1">
            <a:spLocks noChangeArrowheads="1"/>
          </p:cNvSpPr>
          <p:nvPr/>
        </p:nvSpPr>
        <p:spPr bwMode="auto">
          <a:xfrm>
            <a:off x="11541125" y="17279938"/>
            <a:ext cx="1365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5608" tIns="32804" rIns="65608" bIns="32804">
            <a:spAutoFit/>
          </a:bodyPr>
          <a:lstStyle>
            <a:lvl1pPr defTabSz="655638">
              <a:defRPr sz="3600">
                <a:solidFill>
                  <a:schemeClr val="tx1"/>
                </a:solidFill>
                <a:latin typeface="Arial" panose="020B0604020202020204" pitchFamily="34" charset="0"/>
                <a:ea typeface="MS PGothic" panose="020B0600070205080204" pitchFamily="34" charset="-128"/>
              </a:defRPr>
            </a:lvl1pPr>
            <a:lvl2pPr marL="742950" indent="-285750" defTabSz="655638">
              <a:defRPr sz="3600">
                <a:solidFill>
                  <a:schemeClr val="tx1"/>
                </a:solidFill>
                <a:latin typeface="Arial" panose="020B0604020202020204" pitchFamily="34" charset="0"/>
                <a:ea typeface="MS PGothic" panose="020B0600070205080204" pitchFamily="34" charset="-128"/>
              </a:defRPr>
            </a:lvl2pPr>
            <a:lvl3pPr marL="1143000" indent="-228600" defTabSz="655638">
              <a:defRPr sz="3600">
                <a:solidFill>
                  <a:schemeClr val="tx1"/>
                </a:solidFill>
                <a:latin typeface="Arial" panose="020B0604020202020204" pitchFamily="34" charset="0"/>
                <a:ea typeface="MS PGothic" panose="020B0600070205080204" pitchFamily="34" charset="-128"/>
              </a:defRPr>
            </a:lvl3pPr>
            <a:lvl4pPr marL="1600200" indent="-228600" defTabSz="655638">
              <a:defRPr sz="3600">
                <a:solidFill>
                  <a:schemeClr val="tx1"/>
                </a:solidFill>
                <a:latin typeface="Arial" panose="020B0604020202020204" pitchFamily="34" charset="0"/>
                <a:ea typeface="MS PGothic" panose="020B0600070205080204" pitchFamily="34" charset="-128"/>
              </a:defRPr>
            </a:lvl4pPr>
            <a:lvl5pPr marL="2057400" indent="-228600" defTabSz="655638">
              <a:defRPr sz="3600">
                <a:solidFill>
                  <a:schemeClr val="tx1"/>
                </a:solidFill>
                <a:latin typeface="Arial" panose="020B0604020202020204" pitchFamily="34" charset="0"/>
                <a:ea typeface="MS PGothic" panose="020B0600070205080204" pitchFamily="34" charset="-128"/>
              </a:defRPr>
            </a:lvl5pPr>
            <a:lvl6pPr marL="25146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pPr>
            <a:endParaRPr lang="en-GB" altLang="en-US" sz="1400"/>
          </a:p>
        </p:txBody>
      </p:sp>
      <p:sp>
        <p:nvSpPr>
          <p:cNvPr id="15374" name="Text Box 3127">
            <a:extLst>
              <a:ext uri="{FF2B5EF4-FFF2-40B4-BE49-F238E27FC236}">
                <a16:creationId xmlns:a16="http://schemas.microsoft.com/office/drawing/2014/main" id="{17B0B9B9-5A1F-F052-675E-2317FF87C1BF}"/>
              </a:ext>
            </a:extLst>
          </p:cNvPr>
          <p:cNvSpPr txBox="1">
            <a:spLocks noChangeArrowheads="1"/>
          </p:cNvSpPr>
          <p:nvPr/>
        </p:nvSpPr>
        <p:spPr bwMode="auto">
          <a:xfrm>
            <a:off x="11244263" y="16813213"/>
            <a:ext cx="179387"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5608" tIns="32804" rIns="65608" bIns="32804">
            <a:spAutoFit/>
          </a:bodyPr>
          <a:lstStyle>
            <a:lvl1pPr defTabSz="655638">
              <a:defRPr sz="3600">
                <a:solidFill>
                  <a:schemeClr val="tx1"/>
                </a:solidFill>
                <a:latin typeface="Arial" panose="020B0604020202020204" pitchFamily="34" charset="0"/>
                <a:ea typeface="MS PGothic" panose="020B0600070205080204" pitchFamily="34" charset="-128"/>
              </a:defRPr>
            </a:lvl1pPr>
            <a:lvl2pPr marL="742950" indent="-285750" defTabSz="655638">
              <a:defRPr sz="3600">
                <a:solidFill>
                  <a:schemeClr val="tx1"/>
                </a:solidFill>
                <a:latin typeface="Arial" panose="020B0604020202020204" pitchFamily="34" charset="0"/>
                <a:ea typeface="MS PGothic" panose="020B0600070205080204" pitchFamily="34" charset="-128"/>
              </a:defRPr>
            </a:lvl2pPr>
            <a:lvl3pPr marL="1143000" indent="-228600" defTabSz="655638">
              <a:defRPr sz="3600">
                <a:solidFill>
                  <a:schemeClr val="tx1"/>
                </a:solidFill>
                <a:latin typeface="Arial" panose="020B0604020202020204" pitchFamily="34" charset="0"/>
                <a:ea typeface="MS PGothic" panose="020B0600070205080204" pitchFamily="34" charset="-128"/>
              </a:defRPr>
            </a:lvl3pPr>
            <a:lvl4pPr marL="1600200" indent="-228600" defTabSz="655638">
              <a:defRPr sz="3600">
                <a:solidFill>
                  <a:schemeClr val="tx1"/>
                </a:solidFill>
                <a:latin typeface="Arial" panose="020B0604020202020204" pitchFamily="34" charset="0"/>
                <a:ea typeface="MS PGothic" panose="020B0600070205080204" pitchFamily="34" charset="-128"/>
              </a:defRPr>
            </a:lvl4pPr>
            <a:lvl5pPr marL="2057400" indent="-228600" defTabSz="655638">
              <a:defRPr sz="3600">
                <a:solidFill>
                  <a:schemeClr val="tx1"/>
                </a:solidFill>
                <a:latin typeface="Arial" panose="020B0604020202020204" pitchFamily="34" charset="0"/>
                <a:ea typeface="MS PGothic" panose="020B0600070205080204" pitchFamily="34" charset="-128"/>
              </a:defRPr>
            </a:lvl5pPr>
            <a:lvl6pPr marL="25146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defTabSz="655638"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r>
              <a:rPr lang="en-GB" altLang="en-US" sz="1400"/>
              <a:t>.</a:t>
            </a:r>
          </a:p>
        </p:txBody>
      </p:sp>
      <p:sp>
        <p:nvSpPr>
          <p:cNvPr id="15375" name="Text Box 3378">
            <a:extLst>
              <a:ext uri="{FF2B5EF4-FFF2-40B4-BE49-F238E27FC236}">
                <a16:creationId xmlns:a16="http://schemas.microsoft.com/office/drawing/2014/main" id="{C0020A7F-6933-AADC-E8A7-27AA6A65B30D}"/>
              </a:ext>
            </a:extLst>
          </p:cNvPr>
          <p:cNvSpPr txBox="1">
            <a:spLocks noChangeArrowheads="1"/>
          </p:cNvSpPr>
          <p:nvPr/>
        </p:nvSpPr>
        <p:spPr bwMode="auto">
          <a:xfrm>
            <a:off x="20869275" y="13079413"/>
            <a:ext cx="18415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600">
                <a:solidFill>
                  <a:schemeClr val="tx1"/>
                </a:solidFill>
                <a:latin typeface="Arial" panose="020B0604020202020204" pitchFamily="34" charset="0"/>
                <a:ea typeface="MS PGothic" panose="020B0600070205080204" pitchFamily="34" charset="-128"/>
              </a:defRPr>
            </a:lvl1pPr>
            <a:lvl2pPr marL="742950" indent="-285750">
              <a:defRPr sz="3600">
                <a:solidFill>
                  <a:schemeClr val="tx1"/>
                </a:solidFill>
                <a:latin typeface="Arial" panose="020B0604020202020204" pitchFamily="34" charset="0"/>
                <a:ea typeface="MS PGothic" panose="020B0600070205080204" pitchFamily="34" charset="-128"/>
              </a:defRPr>
            </a:lvl2pPr>
            <a:lvl3pPr marL="1143000" indent="-228600">
              <a:defRPr sz="3600">
                <a:solidFill>
                  <a:schemeClr val="tx1"/>
                </a:solidFill>
                <a:latin typeface="Arial" panose="020B0604020202020204" pitchFamily="34" charset="0"/>
                <a:ea typeface="MS PGothic" panose="020B0600070205080204" pitchFamily="34" charset="-128"/>
              </a:defRPr>
            </a:lvl3pPr>
            <a:lvl4pPr marL="1600200" indent="-228600">
              <a:defRPr sz="3600">
                <a:solidFill>
                  <a:schemeClr val="tx1"/>
                </a:solidFill>
                <a:latin typeface="Arial" panose="020B0604020202020204" pitchFamily="34" charset="0"/>
                <a:ea typeface="MS PGothic" panose="020B0600070205080204" pitchFamily="34" charset="-128"/>
              </a:defRPr>
            </a:lvl4pPr>
            <a:lvl5pPr marL="2057400" indent="-228600">
              <a:defRPr sz="36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sz="1600"/>
          </a:p>
        </p:txBody>
      </p:sp>
      <p:sp>
        <p:nvSpPr>
          <p:cNvPr id="15376" name="Text Box 3390">
            <a:extLst>
              <a:ext uri="{FF2B5EF4-FFF2-40B4-BE49-F238E27FC236}">
                <a16:creationId xmlns:a16="http://schemas.microsoft.com/office/drawing/2014/main" id="{22BEB84C-C949-53B4-DE28-E38F2B7925F1}"/>
              </a:ext>
            </a:extLst>
          </p:cNvPr>
          <p:cNvSpPr txBox="1">
            <a:spLocks noChangeArrowheads="1"/>
          </p:cNvSpPr>
          <p:nvPr/>
        </p:nvSpPr>
        <p:spPr bwMode="auto">
          <a:xfrm>
            <a:off x="16840200" y="28289250"/>
            <a:ext cx="242888"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600">
                <a:solidFill>
                  <a:schemeClr val="tx1"/>
                </a:solidFill>
                <a:latin typeface="Arial" panose="020B0604020202020204" pitchFamily="34" charset="0"/>
                <a:ea typeface="MS PGothic" panose="020B0600070205080204" pitchFamily="34" charset="-128"/>
              </a:defRPr>
            </a:lvl1pPr>
            <a:lvl2pPr marL="742950" indent="-285750">
              <a:defRPr sz="3600">
                <a:solidFill>
                  <a:schemeClr val="tx1"/>
                </a:solidFill>
                <a:latin typeface="Arial" panose="020B0604020202020204" pitchFamily="34" charset="0"/>
                <a:ea typeface="MS PGothic" panose="020B0600070205080204" pitchFamily="34" charset="-128"/>
              </a:defRPr>
            </a:lvl2pPr>
            <a:lvl3pPr marL="1143000" indent="-228600">
              <a:defRPr sz="3600">
                <a:solidFill>
                  <a:schemeClr val="tx1"/>
                </a:solidFill>
                <a:latin typeface="Arial" panose="020B0604020202020204" pitchFamily="34" charset="0"/>
                <a:ea typeface="MS PGothic" panose="020B0600070205080204" pitchFamily="34" charset="-128"/>
              </a:defRPr>
            </a:lvl3pPr>
            <a:lvl4pPr marL="1600200" indent="-228600">
              <a:defRPr sz="3600">
                <a:solidFill>
                  <a:schemeClr val="tx1"/>
                </a:solidFill>
                <a:latin typeface="Arial" panose="020B0604020202020204" pitchFamily="34" charset="0"/>
                <a:ea typeface="MS PGothic" panose="020B0600070205080204" pitchFamily="34" charset="-128"/>
              </a:defRPr>
            </a:lvl4pPr>
            <a:lvl5pPr marL="2057400" indent="-228600">
              <a:defRPr sz="36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r>
              <a:rPr lang="en-GB" altLang="en-US" sz="1600"/>
              <a:t> </a:t>
            </a:r>
          </a:p>
        </p:txBody>
      </p:sp>
      <p:sp>
        <p:nvSpPr>
          <p:cNvPr id="15377" name="Text Box 3393">
            <a:extLst>
              <a:ext uri="{FF2B5EF4-FFF2-40B4-BE49-F238E27FC236}">
                <a16:creationId xmlns:a16="http://schemas.microsoft.com/office/drawing/2014/main" id="{EDF28A43-DFFC-CA34-E210-E9E42BDA75C5}"/>
              </a:ext>
            </a:extLst>
          </p:cNvPr>
          <p:cNvSpPr txBox="1">
            <a:spLocks noChangeArrowheads="1"/>
          </p:cNvSpPr>
          <p:nvPr/>
        </p:nvSpPr>
        <p:spPr bwMode="auto">
          <a:xfrm>
            <a:off x="12206288" y="17325975"/>
            <a:ext cx="2492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600">
                <a:solidFill>
                  <a:schemeClr val="tx1"/>
                </a:solidFill>
                <a:latin typeface="Arial" panose="020B0604020202020204" pitchFamily="34" charset="0"/>
                <a:ea typeface="MS PGothic" panose="020B0600070205080204" pitchFamily="34" charset="-128"/>
              </a:defRPr>
            </a:lvl1pPr>
            <a:lvl2pPr marL="742950" indent="-285750">
              <a:defRPr sz="3600">
                <a:solidFill>
                  <a:schemeClr val="tx1"/>
                </a:solidFill>
                <a:latin typeface="Arial" panose="020B0604020202020204" pitchFamily="34" charset="0"/>
                <a:ea typeface="MS PGothic" panose="020B0600070205080204" pitchFamily="34" charset="-128"/>
              </a:defRPr>
            </a:lvl2pPr>
            <a:lvl3pPr marL="1143000" indent="-228600">
              <a:defRPr sz="3600">
                <a:solidFill>
                  <a:schemeClr val="tx1"/>
                </a:solidFill>
                <a:latin typeface="Arial" panose="020B0604020202020204" pitchFamily="34" charset="0"/>
                <a:ea typeface="MS PGothic" panose="020B0600070205080204" pitchFamily="34" charset="-128"/>
              </a:defRPr>
            </a:lvl3pPr>
            <a:lvl4pPr marL="1600200" indent="-228600">
              <a:defRPr sz="3600">
                <a:solidFill>
                  <a:schemeClr val="tx1"/>
                </a:solidFill>
                <a:latin typeface="Arial" panose="020B0604020202020204" pitchFamily="34" charset="0"/>
                <a:ea typeface="MS PGothic" panose="020B0600070205080204" pitchFamily="34" charset="-128"/>
              </a:defRPr>
            </a:lvl4pPr>
            <a:lvl5pPr marL="2057400" indent="-228600">
              <a:defRPr sz="36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Arial" panose="020B0604020202020204" pitchFamily="34" charset="0"/>
                <a:ea typeface="MS PGothic" panose="020B0600070205080204" pitchFamily="34" charset="-128"/>
              </a:defRPr>
            </a:lvl9pPr>
          </a:lstStyle>
          <a:p>
            <a:pPr eaLnBrk="1" hangingPunct="1"/>
            <a:r>
              <a:rPr lang="en-GB" altLang="en-US" sz="1800" b="1"/>
              <a:t> </a:t>
            </a:r>
          </a:p>
        </p:txBody>
      </p:sp>
      <p:sp>
        <p:nvSpPr>
          <p:cNvPr id="2" name="Rounded Rectangle 1">
            <a:extLst>
              <a:ext uri="{FF2B5EF4-FFF2-40B4-BE49-F238E27FC236}">
                <a16:creationId xmlns:a16="http://schemas.microsoft.com/office/drawing/2014/main" id="{89D86492-9024-672D-A9EC-99CB6D96AEE2}"/>
              </a:ext>
            </a:extLst>
          </p:cNvPr>
          <p:cNvSpPr>
            <a:spLocks noChangeArrowheads="1"/>
          </p:cNvSpPr>
          <p:nvPr/>
        </p:nvSpPr>
        <p:spPr bwMode="auto">
          <a:xfrm>
            <a:off x="1998675" y="1899228"/>
            <a:ext cx="5274685" cy="827745"/>
          </a:xfrm>
          <a:prstGeom prst="roundRect">
            <a:avLst>
              <a:gd name="adj" fmla="val 16667"/>
            </a:avLst>
          </a:prstGeom>
          <a:gradFill rotWithShape="1">
            <a:gsLst>
              <a:gs pos="0">
                <a:srgbClr val="E9E9F7"/>
              </a:gs>
              <a:gs pos="64999">
                <a:srgbClr val="C5C5E9"/>
              </a:gs>
              <a:gs pos="100000">
                <a:srgbClr val="ACACE1"/>
              </a:gs>
            </a:gsLst>
            <a:lin ang="5400000" scaled="1"/>
          </a:gradFill>
          <a:ln w="9525">
            <a:solidFill>
              <a:srgbClr val="292989"/>
            </a:solidFill>
            <a:round/>
            <a:headEnd/>
            <a:tailEnd/>
          </a:ln>
          <a:effectLst>
            <a:outerShdw blurRad="40000" dist="20000" dir="5400000" rotWithShape="0">
              <a:srgbClr val="808080">
                <a:alpha val="37999"/>
              </a:srgbClr>
            </a:outerShdw>
          </a:effectLst>
        </p:spPr>
        <p:txBody>
          <a:bodyPr anchor="ctr"/>
          <a:lstStyle/>
          <a:p>
            <a:pPr algn="ctr">
              <a:defRPr/>
            </a:pPr>
            <a:r>
              <a:rPr lang="en-GB" dirty="0">
                <a:solidFill>
                  <a:schemeClr val="dk1"/>
                </a:solidFill>
                <a:latin typeface="+mn-lt"/>
                <a:ea typeface="+mn-ea"/>
              </a:rPr>
              <a:t>Introduction</a:t>
            </a:r>
          </a:p>
        </p:txBody>
      </p:sp>
      <p:sp>
        <p:nvSpPr>
          <p:cNvPr id="3" name="Rounded Rectangle 2">
            <a:extLst>
              <a:ext uri="{FF2B5EF4-FFF2-40B4-BE49-F238E27FC236}">
                <a16:creationId xmlns:a16="http://schemas.microsoft.com/office/drawing/2014/main" id="{DFEEB916-9648-53F1-2F63-8E1DEF1291D2}"/>
              </a:ext>
            </a:extLst>
          </p:cNvPr>
          <p:cNvSpPr/>
          <p:nvPr/>
        </p:nvSpPr>
        <p:spPr>
          <a:xfrm>
            <a:off x="298476" y="2861913"/>
            <a:ext cx="10013342" cy="5929400"/>
          </a:xfrm>
          <a:prstGeom prst="roundRect">
            <a:avLst>
              <a:gd name="adj" fmla="val 7426"/>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anchor="t"/>
          <a:lstStyle/>
          <a:p>
            <a:pPr>
              <a:defRPr/>
            </a:pPr>
            <a:endParaRPr lang="en-GB" sz="2200" dirty="0">
              <a:ln w="0"/>
              <a:solidFill>
                <a:schemeClr val="tx1"/>
              </a:solidFill>
              <a:ea typeface="Calibri Light"/>
              <a:cs typeface="Arial"/>
            </a:endParaRPr>
          </a:p>
          <a:p>
            <a:r>
              <a:rPr lang="en-GB" sz="2200" b="1" dirty="0">
                <a:solidFill>
                  <a:schemeClr val="tx1"/>
                </a:solidFill>
              </a:rPr>
              <a:t>Mood Disorders</a:t>
            </a:r>
          </a:p>
          <a:p>
            <a:r>
              <a:rPr lang="en-GB" sz="2200" dirty="0">
                <a:solidFill>
                  <a:schemeClr val="tx1"/>
                </a:solidFill>
              </a:rPr>
              <a:t>Recurrent Depressive Disorder (RDD) is classified within Mood Disorders in Chapter 6 of the ICD-11. The condition is characterised by repeated episodes of depression that significantly affect emotional wellbeing, physical health and social functioning (WHO, 2024).</a:t>
            </a:r>
          </a:p>
          <a:p>
            <a:r>
              <a:rPr lang="en-GB" sz="2200" dirty="0">
                <a:solidFill>
                  <a:schemeClr val="tx1"/>
                </a:solidFill>
              </a:rPr>
              <a:t>The NHS describes depression as a mental health condition involving ongoing low mood, reduced enjoyment, feelings of despair and difficulty managing daily life. (NHS, 2023).</a:t>
            </a:r>
          </a:p>
          <a:p>
            <a:r>
              <a:rPr lang="en-GB" sz="2200" b="1" dirty="0">
                <a:solidFill>
                  <a:schemeClr val="tx1"/>
                </a:solidFill>
              </a:rPr>
              <a:t>How Common is the Disorder?</a:t>
            </a:r>
          </a:p>
          <a:p>
            <a:r>
              <a:rPr lang="en-GB" sz="2200" dirty="0">
                <a:solidFill>
                  <a:schemeClr val="tx1"/>
                </a:solidFill>
              </a:rPr>
              <a:t>Depression is among the most common mental health conditions globally. WHO estimates that around 280 million people worldwide live with depression. (WHO, 2024). In the UK, around one in six adults experiences symptoms of common conditions including anxiety and depression each week (McManus et al., 2016; NHS Digital, 2023).</a:t>
            </a:r>
          </a:p>
          <a:p>
            <a:pPr>
              <a:defRPr/>
            </a:pPr>
            <a:endParaRPr lang="en-GB" sz="2000" dirty="0">
              <a:ln w="0"/>
              <a:solidFill>
                <a:schemeClr val="tx1"/>
              </a:solidFill>
              <a:latin typeface="Calibri Light"/>
              <a:ea typeface="Calibri Light"/>
              <a:cs typeface="Calibri Light"/>
            </a:endParaRPr>
          </a:p>
        </p:txBody>
      </p:sp>
      <p:sp>
        <p:nvSpPr>
          <p:cNvPr id="35" name="Rounded Rectangle 34">
            <a:extLst>
              <a:ext uri="{FF2B5EF4-FFF2-40B4-BE49-F238E27FC236}">
                <a16:creationId xmlns:a16="http://schemas.microsoft.com/office/drawing/2014/main" id="{A5A7FF3B-68B7-CDE4-7604-74C65419ABB7}"/>
              </a:ext>
            </a:extLst>
          </p:cNvPr>
          <p:cNvSpPr>
            <a:spLocks noChangeArrowheads="1"/>
          </p:cNvSpPr>
          <p:nvPr/>
        </p:nvSpPr>
        <p:spPr bwMode="auto">
          <a:xfrm>
            <a:off x="12971884" y="1966313"/>
            <a:ext cx="8472658" cy="823651"/>
          </a:xfrm>
          <a:prstGeom prst="roundRect">
            <a:avLst>
              <a:gd name="adj" fmla="val 16667"/>
            </a:avLst>
          </a:prstGeom>
          <a:gradFill rotWithShape="1">
            <a:gsLst>
              <a:gs pos="0">
                <a:srgbClr val="E9E9F7"/>
              </a:gs>
              <a:gs pos="64999">
                <a:srgbClr val="C5C5E9"/>
              </a:gs>
              <a:gs pos="100000">
                <a:srgbClr val="ACACE1"/>
              </a:gs>
            </a:gsLst>
            <a:lin ang="5400000" scaled="1"/>
          </a:gradFill>
          <a:ln w="9525">
            <a:solidFill>
              <a:srgbClr val="292989"/>
            </a:solidFill>
            <a:round/>
            <a:headEnd/>
            <a:tailEnd/>
          </a:ln>
          <a:effectLst>
            <a:outerShdw blurRad="40000" dist="20000" dir="5400000" rotWithShape="0">
              <a:srgbClr val="808080">
                <a:alpha val="37999"/>
              </a:srgbClr>
            </a:outerShdw>
          </a:effectLst>
        </p:spPr>
        <p:txBody>
          <a:bodyPr anchor="ctr"/>
          <a:lstStyle/>
          <a:p>
            <a:pPr algn="ctr"/>
            <a:r>
              <a:rPr lang="en-GB" dirty="0">
                <a:latin typeface="Aptos" panose="020B0004020202020204" pitchFamily="34" charset="0"/>
              </a:rPr>
              <a:t>Causes, Symptoms, Diagnosis</a:t>
            </a:r>
          </a:p>
        </p:txBody>
      </p:sp>
      <p:sp>
        <p:nvSpPr>
          <p:cNvPr id="36" name="Rounded Rectangle 35">
            <a:extLst>
              <a:ext uri="{FF2B5EF4-FFF2-40B4-BE49-F238E27FC236}">
                <a16:creationId xmlns:a16="http://schemas.microsoft.com/office/drawing/2014/main" id="{8C27ABC8-3A0F-399F-5A24-8E127418E040}"/>
              </a:ext>
            </a:extLst>
          </p:cNvPr>
          <p:cNvSpPr/>
          <p:nvPr/>
        </p:nvSpPr>
        <p:spPr>
          <a:xfrm>
            <a:off x="10590797" y="2896326"/>
            <a:ext cx="11557977" cy="9524324"/>
          </a:xfrm>
          <a:prstGeom prst="roundRect">
            <a:avLst>
              <a:gd name="adj" fmla="val 7426"/>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anchor="t"/>
          <a:lstStyle/>
          <a:p>
            <a:r>
              <a:rPr lang="en-GB" sz="2400" b="1" dirty="0">
                <a:solidFill>
                  <a:schemeClr val="tx1"/>
                </a:solidFill>
              </a:rPr>
              <a:t>Causes</a:t>
            </a:r>
          </a:p>
          <a:p>
            <a:r>
              <a:rPr lang="en-GB" sz="2400" dirty="0">
                <a:solidFill>
                  <a:schemeClr val="tx1"/>
                </a:solidFill>
              </a:rPr>
              <a:t>The exact cause of recurrent depressive disorder is complex and multifactorial.</a:t>
            </a:r>
          </a:p>
          <a:p>
            <a:r>
              <a:rPr lang="en-GB" sz="2400" dirty="0">
                <a:solidFill>
                  <a:schemeClr val="tx1"/>
                </a:solidFill>
              </a:rPr>
              <a:t>Risk factors include:</a:t>
            </a:r>
          </a:p>
          <a:p>
            <a:r>
              <a:rPr lang="en-GB" sz="2400" dirty="0">
                <a:solidFill>
                  <a:schemeClr val="tx1"/>
                </a:solidFill>
              </a:rPr>
              <a:t>• Genetic predisposition and family history</a:t>
            </a:r>
            <a:br>
              <a:rPr lang="en-GB" sz="2400" dirty="0">
                <a:solidFill>
                  <a:schemeClr val="tx1"/>
                </a:solidFill>
              </a:rPr>
            </a:br>
            <a:r>
              <a:rPr lang="en-GB" sz="2400" dirty="0">
                <a:solidFill>
                  <a:schemeClr val="tx1"/>
                </a:solidFill>
              </a:rPr>
              <a:t>• Neurochemical imbalances involving serotonin and dopamine</a:t>
            </a:r>
            <a:br>
              <a:rPr lang="en-GB" sz="2400" dirty="0">
                <a:solidFill>
                  <a:schemeClr val="tx1"/>
                </a:solidFill>
              </a:rPr>
            </a:br>
            <a:r>
              <a:rPr lang="en-GB" sz="2400" dirty="0">
                <a:solidFill>
                  <a:schemeClr val="tx1"/>
                </a:solidFill>
              </a:rPr>
              <a:t>• Childhood trauma and adverse life experiences</a:t>
            </a:r>
            <a:br>
              <a:rPr lang="en-GB" sz="2400" dirty="0">
                <a:solidFill>
                  <a:schemeClr val="tx1"/>
                </a:solidFill>
              </a:rPr>
            </a:br>
            <a:r>
              <a:rPr lang="en-GB" sz="2400" dirty="0">
                <a:solidFill>
                  <a:schemeClr val="tx1"/>
                </a:solidFill>
              </a:rPr>
              <a:t>• Bereavement and relationship breakdown</a:t>
            </a:r>
            <a:br>
              <a:rPr lang="en-GB" sz="2400" dirty="0">
                <a:solidFill>
                  <a:schemeClr val="tx1"/>
                </a:solidFill>
              </a:rPr>
            </a:br>
            <a:r>
              <a:rPr lang="en-GB" sz="2400" dirty="0">
                <a:solidFill>
                  <a:schemeClr val="tx1"/>
                </a:solidFill>
              </a:rPr>
              <a:t>• Poverty, unemployment and social deprivation</a:t>
            </a:r>
            <a:br>
              <a:rPr lang="en-GB" sz="2400" dirty="0">
                <a:solidFill>
                  <a:schemeClr val="tx1"/>
                </a:solidFill>
              </a:rPr>
            </a:br>
            <a:r>
              <a:rPr lang="en-GB" sz="2400" dirty="0">
                <a:solidFill>
                  <a:schemeClr val="tx1"/>
                </a:solidFill>
              </a:rPr>
              <a:t>• Chronic physical illness and disability</a:t>
            </a:r>
            <a:br>
              <a:rPr lang="en-GB" sz="2400" dirty="0">
                <a:solidFill>
                  <a:schemeClr val="tx1"/>
                </a:solidFill>
              </a:rPr>
            </a:br>
            <a:r>
              <a:rPr lang="en-GB" sz="2400" dirty="0">
                <a:solidFill>
                  <a:schemeClr val="tx1"/>
                </a:solidFill>
              </a:rPr>
              <a:t>• Social isolation and loneliness (NICE, 2022)</a:t>
            </a:r>
          </a:p>
          <a:p>
            <a:r>
              <a:rPr lang="en-GB" sz="2400" b="1" dirty="0">
                <a:solidFill>
                  <a:schemeClr val="tx1"/>
                </a:solidFill>
              </a:rPr>
              <a:t>Symptoms</a:t>
            </a:r>
          </a:p>
          <a:p>
            <a:r>
              <a:rPr lang="en-GB" sz="2400" dirty="0">
                <a:solidFill>
                  <a:schemeClr val="tx1"/>
                </a:solidFill>
              </a:rPr>
              <a:t>Common symptoms include:</a:t>
            </a:r>
          </a:p>
          <a:p>
            <a:r>
              <a:rPr lang="en-GB" sz="2400" dirty="0">
                <a:solidFill>
                  <a:schemeClr val="tx1"/>
                </a:solidFill>
              </a:rPr>
              <a:t>• Low mood or ongoing sadness </a:t>
            </a:r>
            <a:br>
              <a:rPr lang="en-GB" sz="2400" dirty="0">
                <a:solidFill>
                  <a:schemeClr val="tx1"/>
                </a:solidFill>
              </a:rPr>
            </a:br>
            <a:r>
              <a:rPr lang="en-GB" sz="2400" dirty="0">
                <a:solidFill>
                  <a:schemeClr val="tx1"/>
                </a:solidFill>
              </a:rPr>
              <a:t>• Reduced interest in enjoyable activities </a:t>
            </a:r>
            <a:br>
              <a:rPr lang="en-GB" sz="2400" dirty="0">
                <a:solidFill>
                  <a:schemeClr val="tx1"/>
                </a:solidFill>
              </a:rPr>
            </a:br>
            <a:r>
              <a:rPr lang="en-GB" sz="2400" dirty="0">
                <a:solidFill>
                  <a:schemeClr val="tx1"/>
                </a:solidFill>
              </a:rPr>
              <a:t>• Persistent tiredness and low energy</a:t>
            </a:r>
            <a:br>
              <a:rPr lang="en-GB" sz="2400" dirty="0">
                <a:solidFill>
                  <a:schemeClr val="tx1"/>
                </a:solidFill>
              </a:rPr>
            </a:br>
            <a:r>
              <a:rPr lang="en-GB" sz="2400" dirty="0">
                <a:solidFill>
                  <a:schemeClr val="tx1"/>
                </a:solidFill>
              </a:rPr>
              <a:t>• Sleep disturbances</a:t>
            </a:r>
            <a:br>
              <a:rPr lang="en-GB" sz="2400" dirty="0">
                <a:solidFill>
                  <a:schemeClr val="tx1"/>
                </a:solidFill>
              </a:rPr>
            </a:br>
            <a:r>
              <a:rPr lang="en-GB" sz="2400" dirty="0">
                <a:solidFill>
                  <a:schemeClr val="tx1"/>
                </a:solidFill>
              </a:rPr>
              <a:t>• Appetite and weight changes</a:t>
            </a:r>
            <a:br>
              <a:rPr lang="en-GB" sz="2400" dirty="0">
                <a:solidFill>
                  <a:schemeClr val="tx1"/>
                </a:solidFill>
              </a:rPr>
            </a:br>
            <a:r>
              <a:rPr lang="en-GB" sz="2400" dirty="0">
                <a:solidFill>
                  <a:schemeClr val="tx1"/>
                </a:solidFill>
              </a:rPr>
              <a:t>• Poor concentration and memory</a:t>
            </a:r>
            <a:br>
              <a:rPr lang="en-GB" sz="2400" dirty="0">
                <a:solidFill>
                  <a:schemeClr val="tx1"/>
                </a:solidFill>
              </a:rPr>
            </a:br>
            <a:r>
              <a:rPr lang="en-GB" sz="2400" dirty="0">
                <a:solidFill>
                  <a:schemeClr val="tx1"/>
                </a:solidFill>
              </a:rPr>
              <a:t>• Feelings of worthlessness or guilt</a:t>
            </a:r>
            <a:br>
              <a:rPr lang="en-GB" sz="2400" dirty="0">
                <a:solidFill>
                  <a:schemeClr val="tx1"/>
                </a:solidFill>
              </a:rPr>
            </a:br>
            <a:r>
              <a:rPr lang="en-GB" sz="2400" dirty="0">
                <a:solidFill>
                  <a:schemeClr val="tx1"/>
                </a:solidFill>
              </a:rPr>
              <a:t>• Thoughts of self-harm or suicide (NHS, 2023)</a:t>
            </a:r>
          </a:p>
          <a:p>
            <a:r>
              <a:rPr lang="en-GB" sz="2400" b="1" dirty="0">
                <a:solidFill>
                  <a:schemeClr val="tx1"/>
                </a:solidFill>
              </a:rPr>
              <a:t>Diagnosis</a:t>
            </a:r>
          </a:p>
          <a:p>
            <a:r>
              <a:rPr lang="en-GB" sz="2400" dirty="0">
                <a:solidFill>
                  <a:schemeClr val="tx1"/>
                </a:solidFill>
              </a:rPr>
              <a:t>Diagnosis is based on clinical assessment using ICD-11 diagnostic criteria. Symptoms must persist for at least two weeks and significantly affect daily functioning. Healthcare professionals assess symptom severity, duration and impact on social, occupational and personal life (WHO, 2024).</a:t>
            </a:r>
          </a:p>
        </p:txBody>
      </p:sp>
      <p:sp>
        <p:nvSpPr>
          <p:cNvPr id="37" name="Rounded Rectangle 36">
            <a:extLst>
              <a:ext uri="{FF2B5EF4-FFF2-40B4-BE49-F238E27FC236}">
                <a16:creationId xmlns:a16="http://schemas.microsoft.com/office/drawing/2014/main" id="{787E7474-5027-3E9D-16CD-E4D7874196CA}"/>
              </a:ext>
            </a:extLst>
          </p:cNvPr>
          <p:cNvSpPr>
            <a:spLocks noChangeArrowheads="1"/>
          </p:cNvSpPr>
          <p:nvPr/>
        </p:nvSpPr>
        <p:spPr bwMode="auto">
          <a:xfrm>
            <a:off x="11541125" y="12591667"/>
            <a:ext cx="10004425" cy="549275"/>
          </a:xfrm>
          <a:prstGeom prst="roundRect">
            <a:avLst>
              <a:gd name="adj" fmla="val 16667"/>
            </a:avLst>
          </a:prstGeom>
          <a:gradFill rotWithShape="1">
            <a:gsLst>
              <a:gs pos="0">
                <a:srgbClr val="E9E9F7"/>
              </a:gs>
              <a:gs pos="64999">
                <a:srgbClr val="C5C5E9"/>
              </a:gs>
              <a:gs pos="100000">
                <a:srgbClr val="ACACE1"/>
              </a:gs>
            </a:gsLst>
            <a:lin ang="5400000" scaled="1"/>
          </a:gradFill>
          <a:ln w="9525">
            <a:solidFill>
              <a:srgbClr val="292989"/>
            </a:solidFill>
            <a:round/>
            <a:headEnd/>
            <a:tailEnd/>
          </a:ln>
          <a:effectLst>
            <a:outerShdw blurRad="40000" dist="20000" dir="5400000" rotWithShape="0">
              <a:srgbClr val="808080">
                <a:alpha val="37999"/>
              </a:srgbClr>
            </a:outerShdw>
          </a:effectLst>
        </p:spPr>
        <p:txBody>
          <a:bodyPr anchor="ctr"/>
          <a:lstStyle/>
          <a:p>
            <a:pPr algn="ctr">
              <a:defRPr/>
            </a:pPr>
            <a:r>
              <a:rPr lang="en-GB" dirty="0">
                <a:cs typeface="Arial" panose="020B0604020202020204" pitchFamily="34" charset="0"/>
              </a:rPr>
              <a:t>Current services and treatments </a:t>
            </a:r>
          </a:p>
        </p:txBody>
      </p:sp>
      <p:sp>
        <p:nvSpPr>
          <p:cNvPr id="38" name="Rounded Rectangle 37">
            <a:extLst>
              <a:ext uri="{FF2B5EF4-FFF2-40B4-BE49-F238E27FC236}">
                <a16:creationId xmlns:a16="http://schemas.microsoft.com/office/drawing/2014/main" id="{BBA32602-CCAF-6080-E7DF-9ED534FE6A28}"/>
              </a:ext>
            </a:extLst>
          </p:cNvPr>
          <p:cNvSpPr/>
          <p:nvPr/>
        </p:nvSpPr>
        <p:spPr>
          <a:xfrm>
            <a:off x="10786831" y="13247689"/>
            <a:ext cx="11238575" cy="10550226"/>
          </a:xfrm>
          <a:prstGeom prst="roundRect">
            <a:avLst>
              <a:gd name="adj" fmla="val 7426"/>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anchor="t"/>
          <a:lstStyle/>
          <a:p>
            <a:r>
              <a:rPr lang="en-GB" sz="2200" dirty="0">
                <a:solidFill>
                  <a:schemeClr val="tx1"/>
                </a:solidFill>
              </a:rPr>
              <a:t>Contemporary mental health care adopts a person-centred and recovery-focused approach.</a:t>
            </a:r>
          </a:p>
          <a:p>
            <a:r>
              <a:rPr lang="en-GB" sz="2200" dirty="0">
                <a:solidFill>
                  <a:schemeClr val="tx1"/>
                </a:solidFill>
              </a:rPr>
              <a:t>Current treatment options include:</a:t>
            </a:r>
          </a:p>
          <a:p>
            <a:r>
              <a:rPr lang="en-GB" sz="2200" b="1" dirty="0">
                <a:solidFill>
                  <a:schemeClr val="tx1"/>
                </a:solidFill>
              </a:rPr>
              <a:t>Psychological Therapies</a:t>
            </a:r>
          </a:p>
          <a:p>
            <a:r>
              <a:rPr lang="en-GB" sz="2200" dirty="0">
                <a:solidFill>
                  <a:schemeClr val="tx1"/>
                </a:solidFill>
              </a:rPr>
              <a:t>• Cognitive Behavioural Therapy (CBT)</a:t>
            </a:r>
            <a:br>
              <a:rPr lang="en-GB" sz="2200" dirty="0">
                <a:solidFill>
                  <a:schemeClr val="tx1"/>
                </a:solidFill>
              </a:rPr>
            </a:br>
            <a:r>
              <a:rPr lang="en-GB" sz="2200" dirty="0">
                <a:solidFill>
                  <a:schemeClr val="tx1"/>
                </a:solidFill>
              </a:rPr>
              <a:t>• Counselling</a:t>
            </a:r>
            <a:br>
              <a:rPr lang="en-GB" sz="2200" dirty="0">
                <a:solidFill>
                  <a:schemeClr val="tx1"/>
                </a:solidFill>
              </a:rPr>
            </a:br>
            <a:r>
              <a:rPr lang="en-GB" sz="2200" dirty="0">
                <a:solidFill>
                  <a:schemeClr val="tx1"/>
                </a:solidFill>
              </a:rPr>
              <a:t>• Behavioural Activation</a:t>
            </a:r>
            <a:br>
              <a:rPr lang="en-GB" sz="2200" dirty="0">
                <a:solidFill>
                  <a:schemeClr val="tx1"/>
                </a:solidFill>
              </a:rPr>
            </a:br>
            <a:r>
              <a:rPr lang="en-GB" sz="2200" dirty="0">
                <a:solidFill>
                  <a:schemeClr val="tx1"/>
                </a:solidFill>
              </a:rPr>
              <a:t>• Interpersonal Therapy (NICE, 2022)</a:t>
            </a:r>
          </a:p>
          <a:p>
            <a:r>
              <a:rPr lang="en-GB" sz="2200" b="1" dirty="0">
                <a:solidFill>
                  <a:schemeClr val="tx1"/>
                </a:solidFill>
              </a:rPr>
              <a:t>Pharmacological Treatment</a:t>
            </a:r>
          </a:p>
          <a:p>
            <a:r>
              <a:rPr lang="en-GB" sz="2200" dirty="0">
                <a:solidFill>
                  <a:schemeClr val="tx1"/>
                </a:solidFill>
              </a:rPr>
              <a:t>• SSRIs (first-line antidepressants) </a:t>
            </a:r>
            <a:br>
              <a:rPr lang="en-GB" sz="2200" dirty="0">
                <a:solidFill>
                  <a:schemeClr val="tx1"/>
                </a:solidFill>
              </a:rPr>
            </a:br>
            <a:r>
              <a:rPr lang="en-GB" sz="2200" dirty="0">
                <a:solidFill>
                  <a:schemeClr val="tx1"/>
                </a:solidFill>
              </a:rPr>
              <a:t>• SNRIs where clinically appropriate</a:t>
            </a:r>
          </a:p>
          <a:p>
            <a:r>
              <a:rPr lang="en-GB" sz="2200" dirty="0">
                <a:solidFill>
                  <a:schemeClr val="tx1"/>
                </a:solidFill>
              </a:rPr>
              <a:t>• Other antidepressant medications where clinically appropriate (NICE, 2022)</a:t>
            </a:r>
          </a:p>
          <a:p>
            <a:r>
              <a:rPr lang="en-GB" sz="2200" b="1" dirty="0">
                <a:solidFill>
                  <a:schemeClr val="tx1"/>
                </a:solidFill>
              </a:rPr>
              <a:t>Mental Health Services</a:t>
            </a:r>
          </a:p>
          <a:p>
            <a:r>
              <a:rPr lang="en-GB" sz="2200" dirty="0">
                <a:solidFill>
                  <a:schemeClr val="tx1"/>
                </a:solidFill>
              </a:rPr>
              <a:t>• NHS Talking Therapies Services</a:t>
            </a:r>
            <a:br>
              <a:rPr lang="en-GB" sz="2200" dirty="0">
                <a:solidFill>
                  <a:schemeClr val="tx1"/>
                </a:solidFill>
              </a:rPr>
            </a:br>
            <a:r>
              <a:rPr lang="en-GB" sz="2200" dirty="0">
                <a:solidFill>
                  <a:schemeClr val="tx1"/>
                </a:solidFill>
              </a:rPr>
              <a:t>• Community Mental Health Teams</a:t>
            </a:r>
            <a:br>
              <a:rPr lang="en-GB" sz="2200" dirty="0">
                <a:solidFill>
                  <a:schemeClr val="tx1"/>
                </a:solidFill>
              </a:rPr>
            </a:br>
            <a:r>
              <a:rPr lang="en-GB" sz="2200" dirty="0">
                <a:solidFill>
                  <a:schemeClr val="tx1"/>
                </a:solidFill>
              </a:rPr>
              <a:t>• Crisis Resolution Teams</a:t>
            </a:r>
            <a:br>
              <a:rPr lang="en-GB" sz="2200" dirty="0">
                <a:solidFill>
                  <a:schemeClr val="tx1"/>
                </a:solidFill>
              </a:rPr>
            </a:br>
            <a:r>
              <a:rPr lang="en-GB" sz="2200" dirty="0">
                <a:solidFill>
                  <a:schemeClr val="tx1"/>
                </a:solidFill>
              </a:rPr>
              <a:t>• Primary mental health support</a:t>
            </a:r>
          </a:p>
          <a:p>
            <a:r>
              <a:rPr lang="en-GB" sz="2200" dirty="0">
                <a:solidFill>
                  <a:schemeClr val="tx1"/>
                </a:solidFill>
              </a:rPr>
              <a:t>• Social Prescribing Services</a:t>
            </a:r>
          </a:p>
          <a:p>
            <a:r>
              <a:rPr lang="en-GB" sz="2200" b="1" dirty="0">
                <a:solidFill>
                  <a:schemeClr val="tx1"/>
                </a:solidFill>
              </a:rPr>
              <a:t>Relevant Policy and Legislation</a:t>
            </a:r>
          </a:p>
          <a:p>
            <a:r>
              <a:rPr lang="en-GB" sz="2200" dirty="0">
                <a:solidFill>
                  <a:schemeClr val="tx1"/>
                </a:solidFill>
              </a:rPr>
              <a:t>• Mental Health Act 1983</a:t>
            </a:r>
            <a:br>
              <a:rPr lang="en-GB" sz="2200" dirty="0">
                <a:solidFill>
                  <a:schemeClr val="tx1"/>
                </a:solidFill>
              </a:rPr>
            </a:br>
            <a:r>
              <a:rPr lang="en-GB" sz="2200" dirty="0">
                <a:solidFill>
                  <a:schemeClr val="tx1"/>
                </a:solidFill>
              </a:rPr>
              <a:t>• Mental Capacity Act 2005</a:t>
            </a:r>
            <a:br>
              <a:rPr lang="en-GB" sz="2200" dirty="0">
                <a:solidFill>
                  <a:schemeClr val="tx1"/>
                </a:solidFill>
              </a:rPr>
            </a:br>
            <a:r>
              <a:rPr lang="en-GB" sz="2200" dirty="0">
                <a:solidFill>
                  <a:schemeClr val="tx1"/>
                </a:solidFill>
              </a:rPr>
              <a:t>• Equality Act 2010</a:t>
            </a:r>
            <a:br>
              <a:rPr lang="en-GB" sz="2200" dirty="0">
                <a:solidFill>
                  <a:schemeClr val="tx1"/>
                </a:solidFill>
              </a:rPr>
            </a:br>
            <a:r>
              <a:rPr lang="en-GB" sz="2200" dirty="0">
                <a:solidFill>
                  <a:schemeClr val="tx1"/>
                </a:solidFill>
              </a:rPr>
              <a:t>• Care Act 2014</a:t>
            </a:r>
            <a:br>
              <a:rPr lang="en-GB" sz="2200" dirty="0">
                <a:solidFill>
                  <a:schemeClr val="tx1"/>
                </a:solidFill>
              </a:rPr>
            </a:br>
            <a:r>
              <a:rPr lang="en-GB" sz="2200" dirty="0">
                <a:solidFill>
                  <a:schemeClr val="tx1"/>
                </a:solidFill>
              </a:rPr>
              <a:t>• Health and Care Act 2022</a:t>
            </a:r>
          </a:p>
          <a:p>
            <a:r>
              <a:rPr lang="en-GB" sz="2200" dirty="0">
                <a:solidFill>
                  <a:schemeClr val="tx1"/>
                </a:solidFill>
              </a:rPr>
              <a:t>These policies promote equality, patient rights, safeguarding and access to appropriate mental health care.</a:t>
            </a:r>
          </a:p>
          <a:p>
            <a:r>
              <a:rPr lang="en-GB" sz="2200" b="1" dirty="0">
                <a:solidFill>
                  <a:schemeClr val="tx1"/>
                </a:solidFill>
              </a:rPr>
              <a:t>Stigma, Discrimination and Inequality</a:t>
            </a:r>
          </a:p>
          <a:p>
            <a:r>
              <a:rPr lang="en-GB" sz="2200" dirty="0">
                <a:solidFill>
                  <a:schemeClr val="tx1"/>
                </a:solidFill>
              </a:rPr>
              <a:t>People with depression may face discrimination at work, in education and in healthcare. Social inequalities, poverty and cultural barriers can also limit access to treatment and support services (Marmot et al., 2020).</a:t>
            </a:r>
          </a:p>
          <a:p>
            <a:pPr>
              <a:defRPr/>
            </a:pPr>
            <a:endParaRPr lang="en-GB" sz="2200" dirty="0">
              <a:ln w="0"/>
              <a:solidFill>
                <a:schemeClr val="tx1"/>
              </a:solidFill>
              <a:latin typeface="Calibri Light" panose="020F0302020204030204" pitchFamily="34" charset="0"/>
              <a:ea typeface="Calibri Light"/>
              <a:cs typeface="Calibri Light"/>
            </a:endParaRPr>
          </a:p>
        </p:txBody>
      </p:sp>
      <p:sp>
        <p:nvSpPr>
          <p:cNvPr id="39" name="Rounded Rectangle 38">
            <a:extLst>
              <a:ext uri="{FF2B5EF4-FFF2-40B4-BE49-F238E27FC236}">
                <a16:creationId xmlns:a16="http://schemas.microsoft.com/office/drawing/2014/main" id="{587337BF-6727-B397-9F3E-56A7BF437BA5}"/>
              </a:ext>
            </a:extLst>
          </p:cNvPr>
          <p:cNvSpPr>
            <a:spLocks noChangeArrowheads="1"/>
          </p:cNvSpPr>
          <p:nvPr/>
        </p:nvSpPr>
        <p:spPr bwMode="auto">
          <a:xfrm>
            <a:off x="829437" y="8872614"/>
            <a:ext cx="8582088" cy="557213"/>
          </a:xfrm>
          <a:prstGeom prst="roundRect">
            <a:avLst>
              <a:gd name="adj" fmla="val 16667"/>
            </a:avLst>
          </a:prstGeom>
          <a:gradFill rotWithShape="1">
            <a:gsLst>
              <a:gs pos="0">
                <a:srgbClr val="E9E9F7"/>
              </a:gs>
              <a:gs pos="64999">
                <a:srgbClr val="C5C5E9"/>
              </a:gs>
              <a:gs pos="100000">
                <a:srgbClr val="ACACE1"/>
              </a:gs>
            </a:gsLst>
            <a:lin ang="5400000" scaled="1"/>
          </a:gradFill>
          <a:ln w="9525">
            <a:solidFill>
              <a:srgbClr val="292989"/>
            </a:solidFill>
            <a:round/>
            <a:headEnd/>
            <a:tailEnd/>
          </a:ln>
          <a:effectLst>
            <a:outerShdw blurRad="40000" dist="20000" dir="5400000" rotWithShape="0">
              <a:srgbClr val="808080">
                <a:alpha val="37999"/>
              </a:srgbClr>
            </a:outerShdw>
          </a:effectLst>
        </p:spPr>
        <p:txBody>
          <a:bodyPr anchor="ctr"/>
          <a:lstStyle/>
          <a:p>
            <a:pPr algn="ctr">
              <a:defRPr/>
            </a:pPr>
            <a:r>
              <a:rPr lang="en-GB" dirty="0">
                <a:latin typeface="Aptos" panose="020B0004020202020204" pitchFamily="34" charset="0"/>
              </a:rPr>
              <a:t>Historical perspectives and treatments </a:t>
            </a:r>
          </a:p>
        </p:txBody>
      </p:sp>
      <p:sp>
        <p:nvSpPr>
          <p:cNvPr id="41" name="Rounded Rectangle 40">
            <a:extLst>
              <a:ext uri="{FF2B5EF4-FFF2-40B4-BE49-F238E27FC236}">
                <a16:creationId xmlns:a16="http://schemas.microsoft.com/office/drawing/2014/main" id="{F08282D2-9085-969F-709D-6397FD6C60E6}"/>
              </a:ext>
            </a:extLst>
          </p:cNvPr>
          <p:cNvSpPr/>
          <p:nvPr/>
        </p:nvSpPr>
        <p:spPr>
          <a:xfrm>
            <a:off x="211485" y="9583474"/>
            <a:ext cx="6944690" cy="7162084"/>
          </a:xfrm>
          <a:prstGeom prst="roundRect">
            <a:avLst>
              <a:gd name="adj" fmla="val 7426"/>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anchor="t"/>
          <a:lstStyle/>
          <a:p>
            <a:r>
              <a:rPr lang="en-GB" sz="2000" dirty="0">
                <a:solidFill>
                  <a:schemeClr val="tx1"/>
                </a:solidFill>
              </a:rPr>
              <a:t>Historically, depression was often misunderstood and associated with personal weakness, moral failure or spiritual causes. During the nineteenth and early twentieth centuries, many individuals experiencing severe depression were placed in psychiatric institutions where treatment options were limited (Porter, 2002). </a:t>
            </a:r>
          </a:p>
          <a:p>
            <a:r>
              <a:rPr lang="en-GB" sz="2000" dirty="0">
                <a:solidFill>
                  <a:schemeClr val="tx1"/>
                </a:solidFill>
              </a:rPr>
              <a:t>The medical model became increasingly influential during the twentieth century, leading to the development of biological treatments, including electroconvulsive therapy (ECT) and antidepressant medication. Although these interventions improved outcomes for some individuals, treatment often remained paternalistic and focused primarily on symptom reduction (Pilgrim, 2019).</a:t>
            </a:r>
          </a:p>
          <a:p>
            <a:r>
              <a:rPr lang="en-GB" sz="2000" dirty="0">
                <a:solidFill>
                  <a:schemeClr val="tx1"/>
                </a:solidFill>
              </a:rPr>
              <a:t>Social attitudes towards depression have gradually changed due to advances in psychiatric research, public education and mental health advocacy. Mental health professionals now recognise depression as a complex interaction between biological, psychological and social factors rather than a personal failing (Pilgrim, 2019).</a:t>
            </a:r>
          </a:p>
          <a:p>
            <a:r>
              <a:rPr lang="en-GB" sz="2000" dirty="0">
                <a:solidFill>
                  <a:schemeClr val="tx1"/>
                </a:solidFill>
              </a:rPr>
              <a:t>Despite progress, stigma continues to limit help-seeking, employment and social inclusion (Corrigan et al., 2019).</a:t>
            </a:r>
          </a:p>
          <a:p>
            <a:pPr>
              <a:defRPr/>
            </a:pPr>
            <a:endParaRPr lang="en-GB" sz="2000" dirty="0">
              <a:ln w="0"/>
              <a:solidFill>
                <a:schemeClr val="tx1"/>
              </a:solidFill>
              <a:latin typeface="Calibri Light" panose="020F0302020204030204" pitchFamily="34" charset="0"/>
              <a:ea typeface="Calibri Light"/>
              <a:cs typeface="Calibri Light"/>
            </a:endParaRPr>
          </a:p>
        </p:txBody>
      </p:sp>
      <p:sp>
        <p:nvSpPr>
          <p:cNvPr id="42" name="Rounded Rectangle 41">
            <a:extLst>
              <a:ext uri="{FF2B5EF4-FFF2-40B4-BE49-F238E27FC236}">
                <a16:creationId xmlns:a16="http://schemas.microsoft.com/office/drawing/2014/main" id="{61C088B8-30A8-279C-04D7-D05811EE4448}"/>
              </a:ext>
            </a:extLst>
          </p:cNvPr>
          <p:cNvSpPr>
            <a:spLocks noChangeArrowheads="1"/>
          </p:cNvSpPr>
          <p:nvPr/>
        </p:nvSpPr>
        <p:spPr bwMode="auto">
          <a:xfrm>
            <a:off x="479680" y="16976135"/>
            <a:ext cx="9757308" cy="495720"/>
          </a:xfrm>
          <a:prstGeom prst="roundRect">
            <a:avLst>
              <a:gd name="adj" fmla="val 16667"/>
            </a:avLst>
          </a:prstGeom>
          <a:gradFill rotWithShape="1">
            <a:gsLst>
              <a:gs pos="0">
                <a:srgbClr val="E9E9F7"/>
              </a:gs>
              <a:gs pos="64999">
                <a:srgbClr val="C5C5E9"/>
              </a:gs>
              <a:gs pos="100000">
                <a:srgbClr val="ACACE1"/>
              </a:gs>
            </a:gsLst>
            <a:lin ang="5400000" scaled="1"/>
          </a:gradFill>
          <a:ln w="9525">
            <a:solidFill>
              <a:srgbClr val="292989"/>
            </a:solidFill>
            <a:round/>
            <a:headEnd/>
            <a:tailEnd/>
          </a:ln>
          <a:effectLst>
            <a:outerShdw blurRad="40000" dist="20000" dir="5400000" rotWithShape="0">
              <a:srgbClr val="808080">
                <a:alpha val="37999"/>
              </a:srgbClr>
            </a:outerShdw>
          </a:effectLst>
        </p:spPr>
        <p:txBody>
          <a:bodyPr anchor="ctr"/>
          <a:lstStyle/>
          <a:p>
            <a:pPr algn="ctr">
              <a:defRPr/>
            </a:pPr>
            <a:r>
              <a:rPr lang="en-GB" dirty="0">
                <a:latin typeface="Aptos" panose="020B0004020202020204" pitchFamily="34" charset="0"/>
              </a:rPr>
              <a:t>Recommendations</a:t>
            </a:r>
          </a:p>
        </p:txBody>
      </p:sp>
      <p:sp>
        <p:nvSpPr>
          <p:cNvPr id="43" name="Rounded Rectangle 42">
            <a:extLst>
              <a:ext uri="{FF2B5EF4-FFF2-40B4-BE49-F238E27FC236}">
                <a16:creationId xmlns:a16="http://schemas.microsoft.com/office/drawing/2014/main" id="{51184B7F-2687-5E13-8C55-D080D2A3B72B}"/>
              </a:ext>
            </a:extLst>
          </p:cNvPr>
          <p:cNvSpPr/>
          <p:nvPr/>
        </p:nvSpPr>
        <p:spPr>
          <a:xfrm>
            <a:off x="605994" y="17767686"/>
            <a:ext cx="9656576" cy="4885508"/>
          </a:xfrm>
          <a:prstGeom prst="roundRect">
            <a:avLst>
              <a:gd name="adj" fmla="val 7426"/>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anchor="t"/>
          <a:lstStyle/>
          <a:p>
            <a:r>
              <a:rPr lang="en-GB" sz="2600" dirty="0">
                <a:solidFill>
                  <a:schemeClr val="tx1"/>
                </a:solidFill>
              </a:rPr>
              <a:t>Based on current evidence, future policy and practice should:</a:t>
            </a:r>
          </a:p>
          <a:p>
            <a:endParaRPr lang="en-GB" sz="2600" dirty="0">
              <a:solidFill>
                <a:schemeClr val="tx1"/>
              </a:solidFill>
            </a:endParaRPr>
          </a:p>
          <a:p>
            <a:r>
              <a:rPr lang="en-GB" sz="2600" dirty="0">
                <a:solidFill>
                  <a:schemeClr val="tx1"/>
                </a:solidFill>
              </a:rPr>
              <a:t>• Increase early intervention and prevention programmes.</a:t>
            </a:r>
            <a:br>
              <a:rPr lang="en-GB" sz="2600" dirty="0">
                <a:solidFill>
                  <a:schemeClr val="tx1"/>
                </a:solidFill>
              </a:rPr>
            </a:br>
            <a:r>
              <a:rPr lang="en-GB" sz="2600" dirty="0">
                <a:solidFill>
                  <a:schemeClr val="tx1"/>
                </a:solidFill>
              </a:rPr>
              <a:t>• Shorten waiting times for mental health care. </a:t>
            </a:r>
            <a:br>
              <a:rPr lang="en-GB" sz="2600" dirty="0">
                <a:solidFill>
                  <a:schemeClr val="tx1"/>
                </a:solidFill>
              </a:rPr>
            </a:br>
            <a:r>
              <a:rPr lang="en-GB" sz="2600" dirty="0">
                <a:solidFill>
                  <a:schemeClr val="tx1"/>
                </a:solidFill>
              </a:rPr>
              <a:t>• Expand community-based mental health support.</a:t>
            </a:r>
            <a:br>
              <a:rPr lang="en-GB" sz="2600" dirty="0">
                <a:solidFill>
                  <a:schemeClr val="tx1"/>
                </a:solidFill>
              </a:rPr>
            </a:br>
            <a:r>
              <a:rPr lang="en-GB" sz="2600" dirty="0">
                <a:solidFill>
                  <a:schemeClr val="tx1"/>
                </a:solidFill>
              </a:rPr>
              <a:t>• Improve mental health education in schools and universities.</a:t>
            </a:r>
            <a:br>
              <a:rPr lang="en-GB" sz="2600" dirty="0">
                <a:solidFill>
                  <a:schemeClr val="tx1"/>
                </a:solidFill>
              </a:rPr>
            </a:br>
            <a:r>
              <a:rPr lang="en-GB" sz="2600" dirty="0">
                <a:solidFill>
                  <a:schemeClr val="tx1"/>
                </a:solidFill>
              </a:rPr>
              <a:t>• Strengthen anti-stigma campaigns.</a:t>
            </a:r>
            <a:br>
              <a:rPr lang="en-GB" sz="2600" dirty="0">
                <a:solidFill>
                  <a:schemeClr val="tx1"/>
                </a:solidFill>
              </a:rPr>
            </a:br>
            <a:r>
              <a:rPr lang="en-GB" sz="2600" dirty="0">
                <a:solidFill>
                  <a:schemeClr val="tx1"/>
                </a:solidFill>
              </a:rPr>
              <a:t>• Increase culturally sensitive and inclusive services.</a:t>
            </a:r>
            <a:br>
              <a:rPr lang="en-GB" sz="2600" dirty="0">
                <a:solidFill>
                  <a:schemeClr val="tx1"/>
                </a:solidFill>
              </a:rPr>
            </a:br>
            <a:r>
              <a:rPr lang="en-GB" sz="2600" dirty="0">
                <a:solidFill>
                  <a:schemeClr val="tx1"/>
                </a:solidFill>
              </a:rPr>
              <a:t>• Address factors such as unemployment, housing and poverty. </a:t>
            </a:r>
            <a:br>
              <a:rPr lang="en-GB" sz="2600" dirty="0">
                <a:solidFill>
                  <a:schemeClr val="tx1"/>
                </a:solidFill>
              </a:rPr>
            </a:br>
            <a:r>
              <a:rPr lang="en-GB" sz="2600" dirty="0">
                <a:solidFill>
                  <a:schemeClr val="tx1"/>
                </a:solidFill>
              </a:rPr>
              <a:t>• Improve access to psychological therapies across all regions of the UK.</a:t>
            </a:r>
          </a:p>
          <a:p>
            <a:pPr>
              <a:defRPr/>
            </a:pPr>
            <a:endParaRPr lang="en-US" sz="2600" b="1" dirty="0">
              <a:solidFill>
                <a:schemeClr val="tx1"/>
              </a:solidFill>
              <a:latin typeface="Arial"/>
              <a:cs typeface="Arial"/>
            </a:endParaRPr>
          </a:p>
        </p:txBody>
      </p:sp>
      <p:sp>
        <p:nvSpPr>
          <p:cNvPr id="44" name="Rounded Rectangle 43">
            <a:extLst>
              <a:ext uri="{FF2B5EF4-FFF2-40B4-BE49-F238E27FC236}">
                <a16:creationId xmlns:a16="http://schemas.microsoft.com/office/drawing/2014/main" id="{E1C1DBDB-063E-A73E-6A8B-C4AED8E0A26E}"/>
              </a:ext>
            </a:extLst>
          </p:cNvPr>
          <p:cNvSpPr>
            <a:spLocks noChangeArrowheads="1"/>
          </p:cNvSpPr>
          <p:nvPr/>
        </p:nvSpPr>
        <p:spPr bwMode="auto">
          <a:xfrm>
            <a:off x="716928" y="23015931"/>
            <a:ext cx="9270431" cy="609600"/>
          </a:xfrm>
          <a:prstGeom prst="roundRect">
            <a:avLst>
              <a:gd name="adj" fmla="val 16667"/>
            </a:avLst>
          </a:prstGeom>
          <a:gradFill rotWithShape="1">
            <a:gsLst>
              <a:gs pos="0">
                <a:srgbClr val="E9E9F7"/>
              </a:gs>
              <a:gs pos="64999">
                <a:srgbClr val="C5C5E9"/>
              </a:gs>
              <a:gs pos="100000">
                <a:srgbClr val="ACACE1"/>
              </a:gs>
            </a:gsLst>
            <a:lin ang="5400000" scaled="1"/>
          </a:gradFill>
          <a:ln w="9525">
            <a:solidFill>
              <a:srgbClr val="292989"/>
            </a:solidFill>
            <a:round/>
            <a:headEnd/>
            <a:tailEnd/>
          </a:ln>
          <a:effectLst>
            <a:outerShdw blurRad="40000" dist="20000" dir="5400000" rotWithShape="0">
              <a:srgbClr val="808080">
                <a:alpha val="37999"/>
              </a:srgbClr>
            </a:outerShdw>
          </a:effectLst>
        </p:spPr>
        <p:txBody>
          <a:bodyPr anchor="ctr"/>
          <a:lstStyle/>
          <a:p>
            <a:pPr algn="ctr">
              <a:defRPr/>
            </a:pPr>
            <a:r>
              <a:rPr lang="en-GB" dirty="0">
                <a:solidFill>
                  <a:schemeClr val="dk1"/>
                </a:solidFill>
                <a:latin typeface="+mn-lt"/>
                <a:ea typeface="+mn-ea"/>
              </a:rPr>
              <a:t>Conclusions</a:t>
            </a:r>
          </a:p>
        </p:txBody>
      </p:sp>
      <p:sp>
        <p:nvSpPr>
          <p:cNvPr id="45" name="Rounded Rectangle 44">
            <a:extLst>
              <a:ext uri="{FF2B5EF4-FFF2-40B4-BE49-F238E27FC236}">
                <a16:creationId xmlns:a16="http://schemas.microsoft.com/office/drawing/2014/main" id="{A8E1B6E0-349D-1C74-9E41-37EA69030272}"/>
              </a:ext>
            </a:extLst>
          </p:cNvPr>
          <p:cNvSpPr/>
          <p:nvPr/>
        </p:nvSpPr>
        <p:spPr>
          <a:xfrm>
            <a:off x="479680" y="23959525"/>
            <a:ext cx="21214236" cy="2131112"/>
          </a:xfrm>
          <a:prstGeom prst="roundRect">
            <a:avLst>
              <a:gd name="adj" fmla="val 7426"/>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anchor="t"/>
          <a:lstStyle/>
          <a:p>
            <a:r>
              <a:rPr lang="en-GB" sz="2400" dirty="0">
                <a:solidFill>
                  <a:schemeClr val="tx1"/>
                </a:solidFill>
              </a:rPr>
              <a:t>Recurrent Depressive Disorder is a major public health condition affecting millions worldwide. Historical approaches often reflected misunderstanding and stigma, whereas contemporary care is increasingly evidence-based, person-centred and recovery-focused.</a:t>
            </a:r>
          </a:p>
          <a:p>
            <a:r>
              <a:rPr lang="en-GB" sz="2400" dirty="0">
                <a:solidFill>
                  <a:schemeClr val="tx1"/>
                </a:solidFill>
              </a:rPr>
              <a:t>Despite progress in policy development and treatment, stigma, discrimination and health inequalities continue to affect outcomes. Future improvements should prioritise prevention, equal access, early intervention and holistic care. </a:t>
            </a:r>
            <a:endParaRPr lang="en-GB" sz="2800" dirty="0">
              <a:ln w="0"/>
              <a:solidFill>
                <a:schemeClr val="tx1"/>
              </a:solidFill>
              <a:latin typeface="Calibri Light" panose="020F0302020204030204" pitchFamily="34" charset="0"/>
              <a:ea typeface="Calibri Light"/>
              <a:cs typeface="Calibri Light"/>
            </a:endParaRPr>
          </a:p>
        </p:txBody>
      </p:sp>
      <p:sp>
        <p:nvSpPr>
          <p:cNvPr id="46" name="Rounded Rectangle 45">
            <a:extLst>
              <a:ext uri="{FF2B5EF4-FFF2-40B4-BE49-F238E27FC236}">
                <a16:creationId xmlns:a16="http://schemas.microsoft.com/office/drawing/2014/main" id="{046F7544-4B55-C1B7-0746-6FCB37C53D61}"/>
              </a:ext>
            </a:extLst>
          </p:cNvPr>
          <p:cNvSpPr/>
          <p:nvPr/>
        </p:nvSpPr>
        <p:spPr>
          <a:xfrm>
            <a:off x="360729" y="26892820"/>
            <a:ext cx="21452138" cy="4897975"/>
          </a:xfrm>
          <a:prstGeom prst="roundRect">
            <a:avLst>
              <a:gd name="adj" fmla="val 7426"/>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anchor="ctr"/>
          <a:lstStyle/>
          <a:p>
            <a:r>
              <a:rPr lang="en-GB" sz="1900" dirty="0">
                <a:solidFill>
                  <a:schemeClr val="tx1"/>
                </a:solidFill>
                <a:latin typeface="+mj-lt"/>
              </a:rPr>
              <a:t>Care Act 2014 (2014) </a:t>
            </a:r>
            <a:r>
              <a:rPr lang="en-GB" sz="1900" i="1" dirty="0">
                <a:solidFill>
                  <a:schemeClr val="tx1"/>
                </a:solidFill>
                <a:latin typeface="+mj-lt"/>
              </a:rPr>
              <a:t>Care Act 2014</a:t>
            </a:r>
            <a:r>
              <a:rPr lang="en-GB" sz="1900" dirty="0">
                <a:solidFill>
                  <a:schemeClr val="tx1"/>
                </a:solidFill>
                <a:latin typeface="+mj-lt"/>
              </a:rPr>
              <a:t>. London: The Stationery Office. Available at: </a:t>
            </a:r>
            <a:r>
              <a:rPr lang="en-GB" sz="1900" u="sng" dirty="0">
                <a:solidFill>
                  <a:schemeClr val="tx1"/>
                </a:solidFill>
                <a:latin typeface="+mj-lt"/>
                <a:hlinkClick r:id="rId3">
                  <a:extLst>
                    <a:ext uri="{A12FA001-AC4F-418D-AE19-62706E023703}">
                      <ahyp:hlinkClr xmlns:ahyp="http://schemas.microsoft.com/office/drawing/2018/hyperlinkcolor" val="tx"/>
                    </a:ext>
                  </a:extLst>
                </a:hlinkClick>
              </a:rPr>
              <a:t>https://www.legislation.gov.uk/ukpga/2014/23/contents</a:t>
            </a:r>
            <a:r>
              <a:rPr lang="en-GB" sz="1900" dirty="0">
                <a:solidFill>
                  <a:schemeClr val="tx1"/>
                </a:solidFill>
                <a:latin typeface="+mj-lt"/>
              </a:rPr>
              <a:t> (Accessed: 26 June 2026).</a:t>
            </a:r>
          </a:p>
          <a:p>
            <a:r>
              <a:rPr lang="en-GB" sz="1900" dirty="0">
                <a:solidFill>
                  <a:schemeClr val="tx1"/>
                </a:solidFill>
                <a:latin typeface="+mj-lt"/>
              </a:rPr>
              <a:t>Corrigan, P.W., Druss, B.G. and Perlick, D.A. (2014) 'The impact of mental illness stigma on seeking and participating in mental health care', </a:t>
            </a:r>
            <a:r>
              <a:rPr lang="en-GB" sz="1900" i="1" dirty="0">
                <a:solidFill>
                  <a:schemeClr val="tx1"/>
                </a:solidFill>
                <a:latin typeface="+mj-lt"/>
              </a:rPr>
              <a:t>Psychological Science in the Public Interest</a:t>
            </a:r>
            <a:r>
              <a:rPr lang="en-GB" sz="1900" dirty="0">
                <a:solidFill>
                  <a:schemeClr val="tx1"/>
                </a:solidFill>
                <a:latin typeface="+mj-lt"/>
              </a:rPr>
              <a:t>, 15(2), pp. 37–70.</a:t>
            </a:r>
          </a:p>
          <a:p>
            <a:r>
              <a:rPr lang="en-GB" sz="1900" dirty="0">
                <a:solidFill>
                  <a:schemeClr val="tx1"/>
                </a:solidFill>
                <a:latin typeface="+mj-lt"/>
              </a:rPr>
              <a:t>Equality Act 2010 (2010) </a:t>
            </a:r>
            <a:r>
              <a:rPr lang="en-GB" sz="1900" i="1" dirty="0">
                <a:solidFill>
                  <a:schemeClr val="tx1"/>
                </a:solidFill>
                <a:latin typeface="+mj-lt"/>
              </a:rPr>
              <a:t>Equality Act 2010</a:t>
            </a:r>
            <a:r>
              <a:rPr lang="en-GB" sz="1900" dirty="0">
                <a:solidFill>
                  <a:schemeClr val="tx1"/>
                </a:solidFill>
                <a:latin typeface="+mj-lt"/>
              </a:rPr>
              <a:t>. London: The Stationery Office. Available at: </a:t>
            </a:r>
            <a:r>
              <a:rPr lang="en-GB" sz="1900" u="sng" dirty="0">
                <a:solidFill>
                  <a:schemeClr val="tx1"/>
                </a:solidFill>
                <a:latin typeface="+mj-lt"/>
                <a:hlinkClick r:id="rId4">
                  <a:extLst>
                    <a:ext uri="{A12FA001-AC4F-418D-AE19-62706E023703}">
                      <ahyp:hlinkClr xmlns:ahyp="http://schemas.microsoft.com/office/drawing/2018/hyperlinkcolor" val="tx"/>
                    </a:ext>
                  </a:extLst>
                </a:hlinkClick>
              </a:rPr>
              <a:t>https://www.legislation.gov.uk/ukpga/2010/15/contents</a:t>
            </a:r>
            <a:r>
              <a:rPr lang="en-GB" sz="1900" dirty="0">
                <a:solidFill>
                  <a:schemeClr val="tx1"/>
                </a:solidFill>
                <a:latin typeface="+mj-lt"/>
              </a:rPr>
              <a:t> (Accessed: 26 June 2026).</a:t>
            </a:r>
          </a:p>
          <a:p>
            <a:r>
              <a:rPr lang="en-GB" sz="1900" dirty="0">
                <a:solidFill>
                  <a:schemeClr val="tx1"/>
                </a:solidFill>
                <a:latin typeface="+mj-lt"/>
              </a:rPr>
              <a:t>Marmot, M., Allen, J., Boyce, T., Goldblatt, P. and Morrison, J. (2020) </a:t>
            </a:r>
            <a:r>
              <a:rPr lang="en-GB" sz="1900" i="1" dirty="0">
                <a:solidFill>
                  <a:schemeClr val="tx1"/>
                </a:solidFill>
                <a:latin typeface="+mj-lt"/>
              </a:rPr>
              <a:t>Health Equity in England: The Marmot Review 10 Years On</a:t>
            </a:r>
            <a:r>
              <a:rPr lang="en-GB" sz="1900" dirty="0">
                <a:solidFill>
                  <a:schemeClr val="tx1"/>
                </a:solidFill>
                <a:latin typeface="+mj-lt"/>
              </a:rPr>
              <a:t>. London: Institute of Health Equity. Available at: </a:t>
            </a:r>
            <a:r>
              <a:rPr lang="en-GB" sz="1900" u="sng" dirty="0">
                <a:solidFill>
                  <a:schemeClr val="tx1"/>
                </a:solidFill>
                <a:latin typeface="+mj-lt"/>
                <a:hlinkClick r:id="rId5">
                  <a:extLst>
                    <a:ext uri="{A12FA001-AC4F-418D-AE19-62706E023703}">
                      <ahyp:hlinkClr xmlns:ahyp="http://schemas.microsoft.com/office/drawing/2018/hyperlinkcolor" val="tx"/>
                    </a:ext>
                  </a:extLst>
                </a:hlinkClick>
              </a:rPr>
              <a:t>https://www.health.org.uk/publications/reports/the-marmot-review-10-years-on</a:t>
            </a:r>
            <a:r>
              <a:rPr lang="en-GB" sz="1900" dirty="0">
                <a:solidFill>
                  <a:schemeClr val="tx1"/>
                </a:solidFill>
                <a:latin typeface="+mj-lt"/>
              </a:rPr>
              <a:t> (Accessed: 26 June 2026).</a:t>
            </a:r>
          </a:p>
          <a:p>
            <a:r>
              <a:rPr lang="en-GB" sz="1900" dirty="0">
                <a:solidFill>
                  <a:schemeClr val="tx1"/>
                </a:solidFill>
                <a:latin typeface="+mj-lt"/>
              </a:rPr>
              <a:t>National Institute for Health and Care Excellence (2022) </a:t>
            </a:r>
            <a:r>
              <a:rPr lang="en-GB" sz="1900" i="1" dirty="0">
                <a:solidFill>
                  <a:schemeClr val="tx1"/>
                </a:solidFill>
                <a:latin typeface="+mj-lt"/>
              </a:rPr>
              <a:t>Depression in adults: treatment and management (NG222)</a:t>
            </a:r>
            <a:r>
              <a:rPr lang="en-GB" sz="1900" dirty="0">
                <a:solidFill>
                  <a:schemeClr val="tx1"/>
                </a:solidFill>
                <a:latin typeface="+mj-lt"/>
              </a:rPr>
              <a:t>. London: NICE. Available at: </a:t>
            </a:r>
            <a:r>
              <a:rPr lang="en-GB" sz="1900" u="sng" dirty="0">
                <a:solidFill>
                  <a:schemeClr val="tx1"/>
                </a:solidFill>
                <a:latin typeface="+mj-lt"/>
                <a:hlinkClick r:id="rId6">
                  <a:extLst>
                    <a:ext uri="{A12FA001-AC4F-418D-AE19-62706E023703}">
                      <ahyp:hlinkClr xmlns:ahyp="http://schemas.microsoft.com/office/drawing/2018/hyperlinkcolor" val="tx"/>
                    </a:ext>
                  </a:extLst>
                </a:hlinkClick>
              </a:rPr>
              <a:t>https://www.nice.org.uk/guidance/ng222</a:t>
            </a:r>
            <a:r>
              <a:rPr lang="en-GB" sz="1900" dirty="0">
                <a:solidFill>
                  <a:schemeClr val="tx1"/>
                </a:solidFill>
                <a:latin typeface="+mj-lt"/>
              </a:rPr>
              <a:t> (Accessed: 26 June 2026).</a:t>
            </a:r>
          </a:p>
          <a:p>
            <a:r>
              <a:rPr lang="en-GB" sz="1900" dirty="0">
                <a:solidFill>
                  <a:schemeClr val="tx1"/>
                </a:solidFill>
                <a:latin typeface="+mj-lt"/>
              </a:rPr>
              <a:t>NHS (2023) </a:t>
            </a:r>
            <a:r>
              <a:rPr lang="en-GB" sz="1900" i="1" dirty="0">
                <a:solidFill>
                  <a:schemeClr val="tx1"/>
                </a:solidFill>
                <a:latin typeface="+mj-lt"/>
              </a:rPr>
              <a:t>Depression in adults</a:t>
            </a:r>
            <a:r>
              <a:rPr lang="en-GB" sz="1900" dirty="0">
                <a:solidFill>
                  <a:schemeClr val="tx1"/>
                </a:solidFill>
                <a:latin typeface="+mj-lt"/>
              </a:rPr>
              <a:t>. Available at: </a:t>
            </a:r>
            <a:r>
              <a:rPr lang="en-GB" sz="1900" u="sng" dirty="0">
                <a:solidFill>
                  <a:schemeClr val="tx1"/>
                </a:solidFill>
                <a:latin typeface="+mj-lt"/>
                <a:hlinkClick r:id="rId7">
                  <a:extLst>
                    <a:ext uri="{A12FA001-AC4F-418D-AE19-62706E023703}">
                      <ahyp:hlinkClr xmlns:ahyp="http://schemas.microsoft.com/office/drawing/2018/hyperlinkcolor" val="tx"/>
                    </a:ext>
                  </a:extLst>
                </a:hlinkClick>
              </a:rPr>
              <a:t>https://www.nhs.uk/mental-health/conditions/depression-in-adults/</a:t>
            </a:r>
            <a:r>
              <a:rPr lang="en-GB" sz="1900" dirty="0">
                <a:solidFill>
                  <a:schemeClr val="tx1"/>
                </a:solidFill>
                <a:latin typeface="+mj-lt"/>
              </a:rPr>
              <a:t> (Accessed: 26 June 2026).</a:t>
            </a:r>
          </a:p>
          <a:p>
            <a:r>
              <a:rPr lang="en-GB" sz="1900" dirty="0">
                <a:solidFill>
                  <a:schemeClr val="tx1"/>
                </a:solidFill>
                <a:latin typeface="+mj-lt"/>
              </a:rPr>
              <a:t>NHS Digital (2023) </a:t>
            </a:r>
            <a:r>
              <a:rPr lang="en-GB" sz="1900" i="1" dirty="0">
                <a:solidFill>
                  <a:schemeClr val="tx1"/>
                </a:solidFill>
                <a:latin typeface="+mj-lt"/>
              </a:rPr>
              <a:t>Mental Health of Children and Young People in England, 2023: Wave 4 follow-up to the 2017 survey</a:t>
            </a:r>
            <a:r>
              <a:rPr lang="en-GB" sz="1900" dirty="0">
                <a:solidFill>
                  <a:schemeClr val="tx1"/>
                </a:solidFill>
                <a:latin typeface="+mj-lt"/>
              </a:rPr>
              <a:t>. Leeds: NHS Digital. Available at: </a:t>
            </a:r>
            <a:r>
              <a:rPr lang="en-GB" sz="1900" u="sng" dirty="0">
                <a:solidFill>
                  <a:schemeClr val="tx1"/>
                </a:solidFill>
                <a:latin typeface="+mj-lt"/>
                <a:hlinkClick r:id="rId8">
                  <a:extLst>
                    <a:ext uri="{A12FA001-AC4F-418D-AE19-62706E023703}">
                      <ahyp:hlinkClr xmlns:ahyp="http://schemas.microsoft.com/office/drawing/2018/hyperlinkcolor" val="tx"/>
                    </a:ext>
                  </a:extLst>
                </a:hlinkClick>
              </a:rPr>
              <a:t>https://digital.nhs.uk/data-and-information/publications/statistical/mental-health-of-children-and-young-people-in-england/2023-wave-4-follow-up</a:t>
            </a:r>
            <a:r>
              <a:rPr lang="en-GB" sz="1900" dirty="0">
                <a:solidFill>
                  <a:schemeClr val="tx1"/>
                </a:solidFill>
                <a:latin typeface="+mj-lt"/>
              </a:rPr>
              <a:t> (Accessed: 26 June 2026).</a:t>
            </a:r>
          </a:p>
          <a:p>
            <a:r>
              <a:rPr lang="en-GB" sz="1900" dirty="0">
                <a:solidFill>
                  <a:schemeClr val="tx1"/>
                </a:solidFill>
                <a:latin typeface="+mj-lt"/>
              </a:rPr>
              <a:t>Pilgrim, D. (2019) </a:t>
            </a:r>
            <a:r>
              <a:rPr lang="en-GB" sz="1900" i="1" dirty="0">
                <a:solidFill>
                  <a:schemeClr val="tx1"/>
                </a:solidFill>
                <a:latin typeface="+mj-lt"/>
              </a:rPr>
              <a:t>Key Concepts in Mental Health</a:t>
            </a:r>
            <a:r>
              <a:rPr lang="en-GB" sz="1900" dirty="0">
                <a:solidFill>
                  <a:schemeClr val="tx1"/>
                </a:solidFill>
                <a:latin typeface="+mj-lt"/>
              </a:rPr>
              <a:t>. 4th </a:t>
            </a:r>
            <a:r>
              <a:rPr lang="en-GB" sz="1900" dirty="0" err="1">
                <a:solidFill>
                  <a:schemeClr val="tx1"/>
                </a:solidFill>
                <a:latin typeface="+mj-lt"/>
              </a:rPr>
              <a:t>edn</a:t>
            </a:r>
            <a:r>
              <a:rPr lang="en-GB" sz="1900" dirty="0">
                <a:solidFill>
                  <a:schemeClr val="tx1"/>
                </a:solidFill>
                <a:latin typeface="+mj-lt"/>
              </a:rPr>
              <a:t>. London: Sage.</a:t>
            </a:r>
          </a:p>
          <a:p>
            <a:r>
              <a:rPr lang="en-GB" sz="1900" dirty="0">
                <a:solidFill>
                  <a:schemeClr val="tx1"/>
                </a:solidFill>
                <a:latin typeface="+mj-lt"/>
              </a:rPr>
              <a:t>World Health Organization (2025) </a:t>
            </a:r>
            <a:r>
              <a:rPr lang="en-GB" sz="1900" i="1" dirty="0">
                <a:solidFill>
                  <a:schemeClr val="tx1"/>
                </a:solidFill>
                <a:latin typeface="+mj-lt"/>
              </a:rPr>
              <a:t>Depressive disorder (depression)</a:t>
            </a:r>
            <a:r>
              <a:rPr lang="en-GB" sz="1900" dirty="0">
                <a:solidFill>
                  <a:schemeClr val="tx1"/>
                </a:solidFill>
                <a:latin typeface="+mj-lt"/>
              </a:rPr>
              <a:t>. Geneva: World Health Organization. Available at: </a:t>
            </a:r>
            <a:r>
              <a:rPr lang="en-GB" sz="1900" u="sng" dirty="0">
                <a:solidFill>
                  <a:schemeClr val="tx1"/>
                </a:solidFill>
                <a:latin typeface="+mj-lt"/>
                <a:hlinkClick r:id="rId9">
                  <a:extLst>
                    <a:ext uri="{A12FA001-AC4F-418D-AE19-62706E023703}">
                      <ahyp:hlinkClr xmlns:ahyp="http://schemas.microsoft.com/office/drawing/2018/hyperlinkcolor" val="tx"/>
                    </a:ext>
                  </a:extLst>
                </a:hlinkClick>
              </a:rPr>
              <a:t>https://www.who.int/news-room/fact-sheets/detail/depression</a:t>
            </a:r>
            <a:r>
              <a:rPr lang="en-GB" sz="1900" dirty="0">
                <a:solidFill>
                  <a:schemeClr val="tx1"/>
                </a:solidFill>
                <a:latin typeface="+mj-lt"/>
              </a:rPr>
              <a:t> (Accessed: 26 June 2026).</a:t>
            </a:r>
          </a:p>
          <a:p>
            <a:r>
              <a:rPr lang="en-GB" sz="1900" dirty="0">
                <a:solidFill>
                  <a:schemeClr val="tx1"/>
                </a:solidFill>
                <a:latin typeface="+mj-lt"/>
              </a:rPr>
              <a:t>World Health Organization (2025) </a:t>
            </a:r>
            <a:r>
              <a:rPr lang="en-GB" sz="1900" i="1" dirty="0">
                <a:solidFill>
                  <a:schemeClr val="tx1"/>
                </a:solidFill>
                <a:latin typeface="+mj-lt"/>
              </a:rPr>
              <a:t>International Classification of Diseases 11th Revision (ICD-11) for Mortality and Morbidity Statistics</a:t>
            </a:r>
            <a:r>
              <a:rPr lang="en-GB" sz="1900" dirty="0">
                <a:solidFill>
                  <a:schemeClr val="tx1"/>
                </a:solidFill>
                <a:latin typeface="+mj-lt"/>
              </a:rPr>
              <a:t>. Geneva: World Health Organization. Available at: </a:t>
            </a:r>
            <a:r>
              <a:rPr lang="en-GB" sz="1900" u="sng" dirty="0">
                <a:solidFill>
                  <a:schemeClr val="tx1"/>
                </a:solidFill>
                <a:latin typeface="+mj-lt"/>
                <a:hlinkClick r:id="rId10">
                  <a:extLst>
                    <a:ext uri="{A12FA001-AC4F-418D-AE19-62706E023703}">
                      <ahyp:hlinkClr xmlns:ahyp="http://schemas.microsoft.com/office/drawing/2018/hyperlinkcolor" val="tx"/>
                    </a:ext>
                  </a:extLst>
                </a:hlinkClick>
              </a:rPr>
              <a:t>https://icd.who.int/browse11</a:t>
            </a:r>
            <a:r>
              <a:rPr lang="en-GB" sz="1900" dirty="0">
                <a:solidFill>
                  <a:schemeClr val="tx1"/>
                </a:solidFill>
                <a:latin typeface="+mj-lt"/>
              </a:rPr>
              <a:t> (Accessed: 26 June 2026).</a:t>
            </a:r>
          </a:p>
          <a:p>
            <a:endParaRPr lang="en-GB" sz="1800" dirty="0">
              <a:solidFill>
                <a:schemeClr val="tx1"/>
              </a:solidFill>
              <a:latin typeface="+mj-lt"/>
            </a:endParaRPr>
          </a:p>
        </p:txBody>
      </p:sp>
      <p:sp>
        <p:nvSpPr>
          <p:cNvPr id="47" name="Rounded Rectangle 46">
            <a:extLst>
              <a:ext uri="{FF2B5EF4-FFF2-40B4-BE49-F238E27FC236}">
                <a16:creationId xmlns:a16="http://schemas.microsoft.com/office/drawing/2014/main" id="{3CF08A71-753B-F726-AD67-DEEC596DEE0D}"/>
              </a:ext>
            </a:extLst>
          </p:cNvPr>
          <p:cNvSpPr>
            <a:spLocks noChangeArrowheads="1"/>
          </p:cNvSpPr>
          <p:nvPr/>
        </p:nvSpPr>
        <p:spPr bwMode="auto">
          <a:xfrm>
            <a:off x="483634" y="26223056"/>
            <a:ext cx="6688137" cy="504825"/>
          </a:xfrm>
          <a:prstGeom prst="roundRect">
            <a:avLst>
              <a:gd name="adj" fmla="val 16667"/>
            </a:avLst>
          </a:prstGeom>
          <a:gradFill rotWithShape="1">
            <a:gsLst>
              <a:gs pos="0">
                <a:srgbClr val="E9E9F7"/>
              </a:gs>
              <a:gs pos="64999">
                <a:srgbClr val="C5C5E9"/>
              </a:gs>
              <a:gs pos="100000">
                <a:srgbClr val="ACACE1"/>
              </a:gs>
            </a:gsLst>
            <a:lin ang="5400000" scaled="1"/>
          </a:gradFill>
          <a:ln w="9525">
            <a:solidFill>
              <a:srgbClr val="292989"/>
            </a:solidFill>
            <a:round/>
            <a:headEnd/>
            <a:tailEnd/>
          </a:ln>
          <a:effectLst>
            <a:outerShdw blurRad="40000" dist="20000" dir="5400000" rotWithShape="0">
              <a:srgbClr val="808080">
                <a:alpha val="37999"/>
              </a:srgbClr>
            </a:outerShdw>
          </a:effectLst>
        </p:spPr>
        <p:txBody>
          <a:bodyPr anchor="ctr"/>
          <a:lstStyle/>
          <a:p>
            <a:pPr algn="ctr">
              <a:defRPr/>
            </a:pPr>
            <a:r>
              <a:rPr lang="en-GB" dirty="0">
                <a:solidFill>
                  <a:schemeClr val="dk1"/>
                </a:solidFill>
                <a:latin typeface="+mn-lt"/>
                <a:ea typeface="+mn-ea"/>
              </a:rPr>
              <a:t>References</a:t>
            </a:r>
          </a:p>
        </p:txBody>
      </p:sp>
      <p:sp>
        <p:nvSpPr>
          <p:cNvPr id="6" name="Rectangle 5">
            <a:extLst>
              <a:ext uri="{FF2B5EF4-FFF2-40B4-BE49-F238E27FC236}">
                <a16:creationId xmlns:a16="http://schemas.microsoft.com/office/drawing/2014/main" id="{75CBED4A-AACD-ECDF-C588-58FBA28E776C}"/>
              </a:ext>
            </a:extLst>
          </p:cNvPr>
          <p:cNvSpPr/>
          <p:nvPr/>
        </p:nvSpPr>
        <p:spPr>
          <a:xfrm>
            <a:off x="146050" y="407817"/>
            <a:ext cx="22272723" cy="31480784"/>
          </a:xfrm>
          <a:prstGeom prst="rect">
            <a:avLst/>
          </a:prstGeom>
          <a:noFill/>
          <a:ln w="28575">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 name="TextBox 3">
            <a:extLst>
              <a:ext uri="{FF2B5EF4-FFF2-40B4-BE49-F238E27FC236}">
                <a16:creationId xmlns:a16="http://schemas.microsoft.com/office/drawing/2014/main" id="{7C07477F-742B-234A-F991-41EC8C426D3F}"/>
              </a:ext>
            </a:extLst>
          </p:cNvPr>
          <p:cNvSpPr txBox="1"/>
          <p:nvPr/>
        </p:nvSpPr>
        <p:spPr>
          <a:xfrm>
            <a:off x="5815461" y="580391"/>
            <a:ext cx="8712968" cy="1569660"/>
          </a:xfrm>
          <a:prstGeom prst="rect">
            <a:avLst/>
          </a:prstGeom>
          <a:noFill/>
        </p:spPr>
        <p:txBody>
          <a:bodyPr wrap="square" rtlCol="0">
            <a:spAutoFit/>
          </a:bodyPr>
          <a:lstStyle/>
          <a:p>
            <a:pPr algn="ctr"/>
            <a:r>
              <a:rPr lang="en-GB" sz="3200" b="1" dirty="0"/>
              <a:t>Recurrent Depressive Disorder (6A71, ICD-11, WHO, 2019)</a:t>
            </a:r>
          </a:p>
          <a:p>
            <a:pPr algn="ctr"/>
            <a:r>
              <a:rPr lang="en-GB" sz="3200" b="1" dirty="0"/>
              <a:t>Tetyana Tymkova 2337100</a:t>
            </a:r>
          </a:p>
        </p:txBody>
      </p:sp>
      <p:pic>
        <p:nvPicPr>
          <p:cNvPr id="7" name="Picture 6">
            <a:extLst>
              <a:ext uri="{FF2B5EF4-FFF2-40B4-BE49-F238E27FC236}">
                <a16:creationId xmlns:a16="http://schemas.microsoft.com/office/drawing/2014/main" id="{15FAE4C5-C29E-8EBB-B36F-2B7C408D2ACC}"/>
              </a:ext>
            </a:extLst>
          </p:cNvPr>
          <p:cNvPicPr>
            <a:picLocks noChangeAspect="1"/>
          </p:cNvPicPr>
          <p:nvPr/>
        </p:nvPicPr>
        <p:blipFill>
          <a:blip r:embed="rId11"/>
          <a:stretch>
            <a:fillRect/>
          </a:stretch>
        </p:blipFill>
        <p:spPr>
          <a:xfrm>
            <a:off x="17710217" y="5686939"/>
            <a:ext cx="4280837" cy="4280837"/>
          </a:xfrm>
          <a:prstGeom prst="rect">
            <a:avLst/>
          </a:prstGeom>
        </p:spPr>
      </p:pic>
      <p:pic>
        <p:nvPicPr>
          <p:cNvPr id="9" name="Picture 8">
            <a:extLst>
              <a:ext uri="{FF2B5EF4-FFF2-40B4-BE49-F238E27FC236}">
                <a16:creationId xmlns:a16="http://schemas.microsoft.com/office/drawing/2014/main" id="{C0413744-5E36-276F-858B-11D2CD20F2E0}"/>
              </a:ext>
            </a:extLst>
          </p:cNvPr>
          <p:cNvPicPr>
            <a:picLocks noChangeAspect="1"/>
          </p:cNvPicPr>
          <p:nvPr/>
        </p:nvPicPr>
        <p:blipFill>
          <a:blip r:embed="rId12"/>
          <a:stretch>
            <a:fillRect/>
          </a:stretch>
        </p:blipFill>
        <p:spPr>
          <a:xfrm>
            <a:off x="15742021" y="17626756"/>
            <a:ext cx="5702521" cy="3801681"/>
          </a:xfrm>
          <a:prstGeom prst="rect">
            <a:avLst/>
          </a:prstGeom>
        </p:spPr>
      </p:pic>
      <p:pic>
        <p:nvPicPr>
          <p:cNvPr id="10" name="Picture 9" descr="The History of Depression | The Art of Manliness">
            <a:extLst>
              <a:ext uri="{FF2B5EF4-FFF2-40B4-BE49-F238E27FC236}">
                <a16:creationId xmlns:a16="http://schemas.microsoft.com/office/drawing/2014/main" id="{386D1DFF-2BEE-CB6C-95B4-323F4B257D60}"/>
              </a:ext>
            </a:extLst>
          </p:cNvPr>
          <p:cNvPicPr>
            <a:picLocks noChangeAspect="1"/>
          </p:cNvPicPr>
          <p:nvPr/>
        </p:nvPicPr>
        <p:blipFill>
          <a:blip r:embed="rId13"/>
          <a:stretch>
            <a:fillRect/>
          </a:stretch>
        </p:blipFill>
        <p:spPr>
          <a:xfrm>
            <a:off x="7340695" y="10515707"/>
            <a:ext cx="3208965" cy="5327163"/>
          </a:xfrm>
          <a:prstGeom prst="rect">
            <a:avLst/>
          </a:prstGeom>
        </p:spPr>
      </p:pic>
      <p:pic>
        <p:nvPicPr>
          <p:cNvPr id="11" name="Picture 10"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b="9597"/>
          <a:stretch>
            <a:fillRect/>
          </a:stretch>
        </p:blipFill>
        <p:spPr bwMode="auto">
          <a:xfrm>
            <a:off x="298476" y="473963"/>
            <a:ext cx="3384376" cy="1223823"/>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97FE1BE-D889-51FC-C7BA-4CB455028FCB}"/>
              </a:ext>
            </a:extLst>
          </p:cNvPr>
          <p:cNvSpPr txBox="1"/>
          <p:nvPr/>
        </p:nvSpPr>
        <p:spPr>
          <a:xfrm>
            <a:off x="14741056" y="421721"/>
            <a:ext cx="7525607" cy="1569660"/>
          </a:xfrm>
          <a:prstGeom prst="rect">
            <a:avLst/>
          </a:prstGeom>
          <a:noFill/>
        </p:spPr>
        <p:txBody>
          <a:bodyPr wrap="square">
            <a:spAutoFit/>
          </a:bodyPr>
          <a:lstStyle/>
          <a:p>
            <a:pPr algn="ctr"/>
            <a:r>
              <a:rPr lang="en-GB" sz="3200" b="1" i="0" u="none" strike="noStrike" dirty="0">
                <a:effectLst/>
                <a:latin typeface="Arial" panose="020B0604020202020204" pitchFamily="34" charset="0"/>
                <a:cs typeface="Arial" panose="020B0604020202020204" pitchFamily="34" charset="0"/>
              </a:rPr>
              <a:t>BMHP6029</a:t>
            </a:r>
          </a:p>
          <a:p>
            <a:pPr algn="ctr"/>
            <a:r>
              <a:rPr lang="en-GB" sz="3200" b="1" i="0" u="none" strike="noStrike" dirty="0">
                <a:effectLst/>
                <a:latin typeface="Arial" panose="020B0604020202020204" pitchFamily="34" charset="0"/>
                <a:cs typeface="Arial" panose="020B0604020202020204" pitchFamily="34" charset="0"/>
              </a:rPr>
              <a:t>Psychopathological Classifications and Provisions </a:t>
            </a:r>
            <a:r>
              <a:rPr lang="en-GB" sz="3200" b="1" dirty="0">
                <a:effectLst/>
                <a:latin typeface="Arial" panose="020B0604020202020204" pitchFamily="34" charset="0"/>
                <a:ea typeface="Aptos" panose="020B0004020202020204" pitchFamily="34" charset="0"/>
                <a:cs typeface="Arial" panose="020B0604020202020204" pitchFamily="34" charset="0"/>
              </a:rPr>
              <a:t>Component</a:t>
            </a:r>
            <a:endParaRPr lang="en-GB" sz="3200" dirty="0">
              <a:latin typeface="Arial" panose="020B0604020202020204" pitchFamily="34" charset="0"/>
              <a:cs typeface="Arial" panose="020B0604020202020204" pitchFamily="34" charset="0"/>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1317</Words>
  <Application>Microsoft Office PowerPoint</Application>
  <PresentationFormat>Custom</PresentationFormat>
  <Paragraphs>65</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Arial</vt:lpstr>
      <vt:lpstr>Calibri Light</vt:lpstr>
      <vt:lpstr>Symbol</vt:lpstr>
      <vt:lpstr>Default Design</vt:lpstr>
      <vt:lpstr>PowerPoint Presentation</vt:lpstr>
    </vt:vector>
  </TitlesOfParts>
  <Company>lmhs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DM</dc:creator>
  <cp:lastModifiedBy>Tetyana Tymkova (2337100)</cp:lastModifiedBy>
  <cp:revision>568</cp:revision>
  <cp:lastPrinted>2014-01-10T13:31:07Z</cp:lastPrinted>
  <dcterms:created xsi:type="dcterms:W3CDTF">2006-06-06T19:58:27Z</dcterms:created>
  <dcterms:modified xsi:type="dcterms:W3CDTF">2026-07-14T17:50:07Z</dcterms:modified>
</cp:coreProperties>
</file>