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8CF2E1-5878-4ECE-719F-76127BE9FE54}" v="413" dt="2026-06-14T22:51:12.717"/>
    <p1510:client id="{1354175C-3E29-6245-8711-37EA7E501215}" v="116" dt="2026-06-14T23:27:59.865"/>
    <p1510:client id="{C184B15C-8FCF-1778-C1E9-F7D4385D5C3D}" v="31" dt="2026-06-13T00:12:28.282"/>
    <p1510:client id="{C88EA82D-EEFD-7EC6-4CD6-CF85F70BDBDF}" v="535" dt="2026-06-14T21:51:11.8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an Rehman (2437752)" userId="S::2437752@student.uwtsd.ac.uk::c621d629-0134-4e8e-a112-0804d40e3d59" providerId="AD" clId="Web-{088CF2E1-5878-4ECE-719F-76127BE9FE54}"/>
    <pc:docChg chg="delSld modSld sldOrd">
      <pc:chgData name="Kiran Rehman (2437752)" userId="S::2437752@student.uwtsd.ac.uk::c621d629-0134-4e8e-a112-0804d40e3d59" providerId="AD" clId="Web-{088CF2E1-5878-4ECE-719F-76127BE9FE54}" dt="2026-06-14T22:51:12.404" v="420" actId="20577"/>
      <pc:docMkLst>
        <pc:docMk/>
      </pc:docMkLst>
      <pc:sldChg chg="addSp modSp">
        <pc:chgData name="Kiran Rehman (2437752)" userId="S::2437752@student.uwtsd.ac.uk::c621d629-0134-4e8e-a112-0804d40e3d59" providerId="AD" clId="Web-{088CF2E1-5878-4ECE-719F-76127BE9FE54}" dt="2026-06-14T22:02:09.456" v="75" actId="1076"/>
        <pc:sldMkLst>
          <pc:docMk/>
          <pc:sldMk cId="109857222" sldId="256"/>
        </pc:sldMkLst>
        <pc:picChg chg="add mod">
          <ac:chgData name="Kiran Rehman (2437752)" userId="S::2437752@student.uwtsd.ac.uk::c621d629-0134-4e8e-a112-0804d40e3d59" providerId="AD" clId="Web-{088CF2E1-5878-4ECE-719F-76127BE9FE54}" dt="2026-06-14T22:02:09.456" v="75" actId="1076"/>
          <ac:picMkLst>
            <pc:docMk/>
            <pc:sldMk cId="109857222" sldId="256"/>
            <ac:picMk id="4" creationId="{5DA2B16B-38A0-B12A-90B1-B27DE50501B3}"/>
          </ac:picMkLst>
        </pc:picChg>
      </pc:sldChg>
      <pc:sldChg chg="addSp delSp modSp">
        <pc:chgData name="Kiran Rehman (2437752)" userId="S::2437752@student.uwtsd.ac.uk::c621d629-0134-4e8e-a112-0804d40e3d59" providerId="AD" clId="Web-{088CF2E1-5878-4ECE-719F-76127BE9FE54}" dt="2026-06-14T22:06:31.700" v="124" actId="20577"/>
        <pc:sldMkLst>
          <pc:docMk/>
          <pc:sldMk cId="3614509680" sldId="257"/>
        </pc:sldMkLst>
        <pc:spChg chg="mod or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2" creationId="{FAC2170A-822B-F786-9E61-8976A26D7A55}"/>
          </ac:spMkLst>
        </pc:spChg>
        <pc:spChg chg="add mod">
          <ac:chgData name="Kiran Rehman (2437752)" userId="S::2437752@student.uwtsd.ac.uk::c621d629-0134-4e8e-a112-0804d40e3d59" providerId="AD" clId="Web-{088CF2E1-5878-4ECE-719F-76127BE9FE54}" dt="2026-06-14T22:06:31.700" v="124" actId="20577"/>
          <ac:spMkLst>
            <pc:docMk/>
            <pc:sldMk cId="3614509680" sldId="257"/>
            <ac:spMk id="3" creationId="{846F91D6-3969-B4D3-773D-BEDD36F665BB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02:27.706" v="77"/>
          <ac:spMkLst>
            <pc:docMk/>
            <pc:sldMk cId="3614509680" sldId="257"/>
            <ac:spMk id="52" creationId="{51E97C3D-86C0-41DC-9F8A-476CC05E5D78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02:27.706" v="77"/>
          <ac:spMkLst>
            <pc:docMk/>
            <pc:sldMk cId="3614509680" sldId="257"/>
            <ac:spMk id="54" creationId="{309C9282-EF05-4BDC-AEC6-69DA837C6BAD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03:21.474" v="85"/>
          <ac:spMkLst>
            <pc:docMk/>
            <pc:sldMk cId="3614509680" sldId="257"/>
            <ac:spMk id="59" creationId="{93245F62-CCC4-49E4-B95B-EA6C1E790510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03:21.474" v="85"/>
          <ac:spMkLst>
            <pc:docMk/>
            <pc:sldMk cId="3614509680" sldId="257"/>
            <ac:spMk id="61" creationId="{E6C0DD6B-6AA3-448F-9B99-8386295BC1B4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66" creationId="{19D32F93-50AC-4C46-A5DB-291C60DDB7BD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68" creationId="{827DC2C4-B485-428A-BF4A-472D2967F47F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70" creationId="{EE04B5EB-F158-4507-90DD-BD23620C7CC9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75" creationId="{1CD81A2A-6ED4-4EF4-A14C-912D31E14800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77" creationId="{1661932C-CA15-4E17-B115-FAE7CBEE4789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79" creationId="{8590ADD5-9383-4D3D-9047-3DA2593CCB5D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81" creationId="{DABE3E45-88CF-45D8-8D40-C773324D93F6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85" creationId="{B91ECDA9-56DC-4270-8F33-01C5637B8CEB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05:58.012" v="114"/>
          <ac:spMkLst>
            <pc:docMk/>
            <pc:sldMk cId="3614509680" sldId="257"/>
            <ac:spMk id="89" creationId="{FEC9DA3E-C1D7-472D-B7C0-F71AE41FBA23}"/>
          </ac:spMkLst>
        </pc:spChg>
        <pc:picChg chg="del">
          <ac:chgData name="Kiran Rehman (2437752)" userId="S::2437752@student.uwtsd.ac.uk::c621d629-0134-4e8e-a112-0804d40e3d59" providerId="AD" clId="Web-{088CF2E1-5878-4ECE-719F-76127BE9FE54}" dt="2026-06-14T22:02:22.488" v="76"/>
          <ac:picMkLst>
            <pc:docMk/>
            <pc:sldMk cId="3614509680" sldId="257"/>
            <ac:picMk id="4" creationId="{B237609A-6B97-1E7C-24AA-63C49C0E5AB5}"/>
          </ac:picMkLst>
        </pc:picChg>
        <pc:picChg chg="mod">
          <ac:chgData name="Kiran Rehman (2437752)" userId="S::2437752@student.uwtsd.ac.uk::c621d629-0134-4e8e-a112-0804d40e3d59" providerId="AD" clId="Web-{088CF2E1-5878-4ECE-719F-76127BE9FE54}" dt="2026-06-14T22:05:25.135" v="108" actId="1076"/>
          <ac:picMkLst>
            <pc:docMk/>
            <pc:sldMk cId="3614509680" sldId="257"/>
            <ac:picMk id="5" creationId="{188746B3-8692-3DC7-3C3F-81C698F6F4AE}"/>
          </ac:picMkLst>
        </pc:picChg>
      </pc:sldChg>
      <pc:sldChg chg="del">
        <pc:chgData name="Kiran Rehman (2437752)" userId="S::2437752@student.uwtsd.ac.uk::c621d629-0134-4e8e-a112-0804d40e3d59" providerId="AD" clId="Web-{088CF2E1-5878-4ECE-719F-76127BE9FE54}" dt="2026-06-14T21:51:44.306" v="4"/>
        <pc:sldMkLst>
          <pc:docMk/>
          <pc:sldMk cId="85072212" sldId="258"/>
        </pc:sldMkLst>
      </pc:sldChg>
      <pc:sldChg chg="addSp delSp modSp mod ord setBg">
        <pc:chgData name="Kiran Rehman (2437752)" userId="S::2437752@student.uwtsd.ac.uk::c621d629-0134-4e8e-a112-0804d40e3d59" providerId="AD" clId="Web-{088CF2E1-5878-4ECE-719F-76127BE9FE54}" dt="2026-06-14T22:09:05.832" v="136" actId="14100"/>
        <pc:sldMkLst>
          <pc:docMk/>
          <pc:sldMk cId="975718005" sldId="259"/>
        </pc:sldMkLst>
        <pc:spChg chg="add del">
          <ac:chgData name="Kiran Rehman (2437752)" userId="S::2437752@student.uwtsd.ac.uk::c621d629-0134-4e8e-a112-0804d40e3d59" providerId="AD" clId="Web-{088CF2E1-5878-4ECE-719F-76127BE9FE54}" dt="2026-06-14T22:08:14.955" v="130"/>
          <ac:spMkLst>
            <pc:docMk/>
            <pc:sldMk cId="975718005" sldId="259"/>
            <ac:spMk id="2" creationId="{740B0E67-DBF9-BAD6-6541-8447853DDCE1}"/>
          </ac:spMkLst>
        </pc:spChg>
        <pc:spChg chg="mod">
          <ac:chgData name="Kiran Rehman (2437752)" userId="S::2437752@student.uwtsd.ac.uk::c621d629-0134-4e8e-a112-0804d40e3d59" providerId="AD" clId="Web-{088CF2E1-5878-4ECE-719F-76127BE9FE54}" dt="2026-06-14T22:07:55.860" v="127" actId="1076"/>
          <ac:spMkLst>
            <pc:docMk/>
            <pc:sldMk cId="975718005" sldId="259"/>
            <ac:spMk id="7" creationId="{C55FCF1F-4C18-A1DF-678D-B5484B265520}"/>
          </ac:spMkLst>
        </pc:spChg>
        <pc:graphicFrameChg chg="mod modGraphic">
          <ac:chgData name="Kiran Rehman (2437752)" userId="S::2437752@student.uwtsd.ac.uk::c621d629-0134-4e8e-a112-0804d40e3d59" providerId="AD" clId="Web-{088CF2E1-5878-4ECE-719F-76127BE9FE54}" dt="2026-06-14T22:07:31.812" v="126"/>
          <ac:graphicFrameMkLst>
            <pc:docMk/>
            <pc:sldMk cId="975718005" sldId="259"/>
            <ac:graphicFrameMk id="6" creationId="{831469C3-FF4A-F4AA-3DE7-FAF851F26665}"/>
          </ac:graphicFrameMkLst>
        </pc:graphicFrameChg>
        <pc:picChg chg="add mod">
          <ac:chgData name="Kiran Rehman (2437752)" userId="S::2437752@student.uwtsd.ac.uk::c621d629-0134-4e8e-a112-0804d40e3d59" providerId="AD" clId="Web-{088CF2E1-5878-4ECE-719F-76127BE9FE54}" dt="2026-06-14T22:09:05.832" v="136" actId="14100"/>
          <ac:picMkLst>
            <pc:docMk/>
            <pc:sldMk cId="975718005" sldId="259"/>
            <ac:picMk id="3" creationId="{4D0DD3B2-AA6E-9877-857F-35E5E3098FF3}"/>
          </ac:picMkLst>
        </pc:picChg>
      </pc:sldChg>
      <pc:sldChg chg="addSp delSp modSp ord">
        <pc:chgData name="Kiran Rehman (2437752)" userId="S::2437752@student.uwtsd.ac.uk::c621d629-0134-4e8e-a112-0804d40e3d59" providerId="AD" clId="Web-{088CF2E1-5878-4ECE-719F-76127BE9FE54}" dt="2026-06-14T22:49:18.181" v="408" actId="14100"/>
        <pc:sldMkLst>
          <pc:docMk/>
          <pc:sldMk cId="1310416476" sldId="260"/>
        </pc:sldMkLst>
        <pc:spChg chg="del">
          <ac:chgData name="Kiran Rehman (2437752)" userId="S::2437752@student.uwtsd.ac.uk::c621d629-0134-4e8e-a112-0804d40e3d59" providerId="AD" clId="Web-{088CF2E1-5878-4ECE-719F-76127BE9FE54}" dt="2026-06-14T22:14:23.047" v="170"/>
          <ac:spMkLst>
            <pc:docMk/>
            <pc:sldMk cId="1310416476" sldId="260"/>
            <ac:spMk id="9" creationId="{E9EA95B6-474F-45AC-818B-C16DDA5A4EF7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14:23.047" v="170"/>
          <ac:spMkLst>
            <pc:docMk/>
            <pc:sldMk cId="1310416476" sldId="260"/>
            <ac:spMk id="11" creationId="{84BD8C85-3E1B-430D-B450-1C103B9EF375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14:23.047" v="170"/>
          <ac:spMkLst>
            <pc:docMk/>
            <pc:sldMk cId="1310416476" sldId="260"/>
            <ac:spMk id="13" creationId="{CFE22830-D1DB-4DDE-9CC9-1F1A16F5CC3E}"/>
          </ac:spMkLst>
        </pc:spChg>
        <pc:spChg chg="mod ord">
          <ac:chgData name="Kiran Rehman (2437752)" userId="S::2437752@student.uwtsd.ac.uk::c621d629-0134-4e8e-a112-0804d40e3d59" providerId="AD" clId="Web-{088CF2E1-5878-4ECE-719F-76127BE9FE54}" dt="2026-06-14T22:49:18.181" v="408" actId="14100"/>
          <ac:spMkLst>
            <pc:docMk/>
            <pc:sldMk cId="1310416476" sldId="260"/>
            <ac:spMk id="18" creationId="{C5A749BC-D17F-5E28-DE1A-2C46BE49A216}"/>
          </ac:spMkLst>
        </pc:spChg>
        <pc:spChg chg="mod">
          <ac:chgData name="Kiran Rehman (2437752)" userId="S::2437752@student.uwtsd.ac.uk::c621d629-0134-4e8e-a112-0804d40e3d59" providerId="AD" clId="Web-{088CF2E1-5878-4ECE-719F-76127BE9FE54}" dt="2026-06-14T22:16:19.915" v="196" actId="14100"/>
          <ac:spMkLst>
            <pc:docMk/>
            <pc:sldMk cId="1310416476" sldId="260"/>
            <ac:spMk id="42" creationId="{D6E31B94-4326-66F3-D011-0C8BA70C73D3}"/>
          </ac:spMkLst>
        </pc:spChg>
        <pc:grpChg chg="add">
          <ac:chgData name="Kiran Rehman (2437752)" userId="S::2437752@student.uwtsd.ac.uk::c621d629-0134-4e8e-a112-0804d40e3d59" providerId="AD" clId="Web-{088CF2E1-5878-4ECE-719F-76127BE9FE54}" dt="2026-06-14T22:14:23.047" v="170"/>
          <ac:grpSpMkLst>
            <pc:docMk/>
            <pc:sldMk cId="1310416476" sldId="260"/>
            <ac:grpSpMk id="47" creationId="{6258F736-B256-8039-9DC6-F4E49A5C5AD5}"/>
          </ac:grpSpMkLst>
        </pc:grpChg>
        <pc:picChg chg="add mod modCrop">
          <ac:chgData name="Kiran Rehman (2437752)" userId="S::2437752@student.uwtsd.ac.uk::c621d629-0134-4e8e-a112-0804d40e3d59" providerId="AD" clId="Web-{088CF2E1-5878-4ECE-719F-76127BE9FE54}" dt="2026-06-14T22:16:24.259" v="197" actId="1076"/>
          <ac:picMkLst>
            <pc:docMk/>
            <pc:sldMk cId="1310416476" sldId="260"/>
            <ac:picMk id="2" creationId="{0101D807-2B32-3319-9174-008C731203F9}"/>
          </ac:picMkLst>
        </pc:picChg>
      </pc:sldChg>
      <pc:sldChg chg="addSp delSp modSp mod ord setBg">
        <pc:chgData name="Kiran Rehman (2437752)" userId="S::2437752@student.uwtsd.ac.uk::c621d629-0134-4e8e-a112-0804d40e3d59" providerId="AD" clId="Web-{088CF2E1-5878-4ECE-719F-76127BE9FE54}" dt="2026-06-14T22:48:46.758" v="407" actId="20577"/>
        <pc:sldMkLst>
          <pc:docMk/>
          <pc:sldMk cId="2860205740" sldId="261"/>
        </pc:sldMkLst>
        <pc:spChg chg="mod">
          <ac:chgData name="Kiran Rehman (2437752)" userId="S::2437752@student.uwtsd.ac.uk::c621d629-0134-4e8e-a112-0804d40e3d59" providerId="AD" clId="Web-{088CF2E1-5878-4ECE-719F-76127BE9FE54}" dt="2026-06-14T22:19:34.235" v="223" actId="1076"/>
          <ac:spMkLst>
            <pc:docMk/>
            <pc:sldMk cId="2860205740" sldId="261"/>
            <ac:spMk id="3" creationId="{E6FE8AA5-7ADB-04B5-F8B9-B823FB8B85C6}"/>
          </ac:spMkLst>
        </pc:spChg>
        <pc:spChg chg="mod ord">
          <ac:chgData name="Kiran Rehman (2437752)" userId="S::2437752@student.uwtsd.ac.uk::c621d629-0134-4e8e-a112-0804d40e3d59" providerId="AD" clId="Web-{088CF2E1-5878-4ECE-719F-76127BE9FE54}" dt="2026-06-14T22:48:46.758" v="407" actId="20577"/>
          <ac:spMkLst>
            <pc:docMk/>
            <pc:sldMk cId="2860205740" sldId="261"/>
            <ac:spMk id="6" creationId="{CE4C1DFD-3F05-CE83-78B2-E75D957439AC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18:01.950" v="205"/>
          <ac:spMkLst>
            <pc:docMk/>
            <pc:sldMk cId="2860205740" sldId="261"/>
            <ac:spMk id="11" creationId="{B95B9BA8-1D69-4796-85F5-B6D0BD52354B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18:01.950" v="204"/>
          <ac:spMkLst>
            <pc:docMk/>
            <pc:sldMk cId="2860205740" sldId="261"/>
            <ac:spMk id="24" creationId="{69D47016-023F-44BD-981C-50E7A10A6609}"/>
          </ac:spMkLst>
        </pc:spChg>
        <pc:spChg chg="add del">
          <ac:chgData name="Kiran Rehman (2437752)" userId="S::2437752@student.uwtsd.ac.uk::c621d629-0134-4e8e-a112-0804d40e3d59" providerId="AD" clId="Web-{088CF2E1-5878-4ECE-719F-76127BE9FE54}" dt="2026-06-14T22:18:01.950" v="204"/>
          <ac:spMkLst>
            <pc:docMk/>
            <pc:sldMk cId="2860205740" sldId="261"/>
            <ac:spMk id="26" creationId="{6D8B37B0-0682-433E-BC8D-498C04ABD9A7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18:01.950" v="205"/>
          <ac:spMkLst>
            <pc:docMk/>
            <pc:sldMk cId="2860205740" sldId="261"/>
            <ac:spMk id="28" creationId="{84DF55BE-B4AB-4BA1-BDE1-E9F7FB3F110A}"/>
          </ac:spMkLst>
        </pc:spChg>
        <pc:grpChg chg="add del">
          <ac:chgData name="Kiran Rehman (2437752)" userId="S::2437752@student.uwtsd.ac.uk::c621d629-0134-4e8e-a112-0804d40e3d59" providerId="AD" clId="Web-{088CF2E1-5878-4ECE-719F-76127BE9FE54}" dt="2026-06-14T22:18:01.950" v="205"/>
          <ac:grpSpMkLst>
            <pc:docMk/>
            <pc:sldMk cId="2860205740" sldId="261"/>
            <ac:grpSpMk id="13" creationId="{D44E3F87-3D58-4B03-86B2-15A5C5B9C964}"/>
          </ac:grpSpMkLst>
        </pc:grpChg>
        <pc:graphicFrameChg chg="mod ord modGraphic">
          <ac:chgData name="Kiran Rehman (2437752)" userId="S::2437752@student.uwtsd.ac.uk::c621d629-0134-4e8e-a112-0804d40e3d59" providerId="AD" clId="Web-{088CF2E1-5878-4ECE-719F-76127BE9FE54}" dt="2026-06-14T22:19:26.157" v="222"/>
          <ac:graphicFrameMkLst>
            <pc:docMk/>
            <pc:sldMk cId="2860205740" sldId="261"/>
            <ac:graphicFrameMk id="5" creationId="{DF61E03C-DD70-03EC-1B6A-4D4A71813DE9}"/>
          </ac:graphicFrameMkLst>
        </pc:graphicFrameChg>
        <pc:picChg chg="add mod">
          <ac:chgData name="Kiran Rehman (2437752)" userId="S::2437752@student.uwtsd.ac.uk::c621d629-0134-4e8e-a112-0804d40e3d59" providerId="AD" clId="Web-{088CF2E1-5878-4ECE-719F-76127BE9FE54}" dt="2026-06-14T22:19:59.408" v="227" actId="1076"/>
          <ac:picMkLst>
            <pc:docMk/>
            <pc:sldMk cId="2860205740" sldId="261"/>
            <ac:picMk id="2" creationId="{C48B20F2-8A17-27A3-4693-0895C2C71F46}"/>
          </ac:picMkLst>
        </pc:picChg>
      </pc:sldChg>
      <pc:sldChg chg="addSp delSp modSp ord">
        <pc:chgData name="Kiran Rehman (2437752)" userId="S::2437752@student.uwtsd.ac.uk::c621d629-0134-4e8e-a112-0804d40e3d59" providerId="AD" clId="Web-{088CF2E1-5878-4ECE-719F-76127BE9FE54}" dt="2026-06-14T22:31:29.763" v="281" actId="1076"/>
        <pc:sldMkLst>
          <pc:docMk/>
          <pc:sldMk cId="1385329427" sldId="262"/>
        </pc:sldMkLst>
        <pc:spChg chg="mod">
          <ac:chgData name="Kiran Rehman (2437752)" userId="S::2437752@student.uwtsd.ac.uk::c621d629-0134-4e8e-a112-0804d40e3d59" providerId="AD" clId="Web-{088CF2E1-5878-4ECE-719F-76127BE9FE54}" dt="2026-06-14T22:31:23.716" v="280" actId="14100"/>
          <ac:spMkLst>
            <pc:docMk/>
            <pc:sldMk cId="1385329427" sldId="262"/>
            <ac:spMk id="6" creationId="{F51833CD-1805-0F6E-E4B6-66B25D2186E4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26:03.688" v="241"/>
          <ac:spMkLst>
            <pc:docMk/>
            <pc:sldMk cId="1385329427" sldId="262"/>
            <ac:spMk id="23" creationId="{FF0BDB76-BCEC-498E-BA26-C763CD9FA3E7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26:03.688" v="241"/>
          <ac:spMkLst>
            <pc:docMk/>
            <pc:sldMk cId="1385329427" sldId="262"/>
            <ac:spMk id="30" creationId="{7A976E23-29EC-4E20-9EF6-B7CC4A8210C3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26:03.688" v="241"/>
          <ac:spMkLst>
            <pc:docMk/>
            <pc:sldMk cId="1385329427" sldId="262"/>
            <ac:spMk id="31" creationId="{1452CEF2-C9EC-4C15-99E4-C781AB08AB91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26:03.688" v="241"/>
          <ac:spMkLst>
            <pc:docMk/>
            <pc:sldMk cId="1385329427" sldId="262"/>
            <ac:spMk id="32" creationId="{DF5FCEC6-E657-46F1-925F-13ED192124CE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26:03.688" v="241"/>
          <ac:spMkLst>
            <pc:docMk/>
            <pc:sldMk cId="1385329427" sldId="262"/>
            <ac:spMk id="48" creationId="{84DF55BE-B4AB-4BA1-BDE1-E9F7FB3F110A}"/>
          </ac:spMkLst>
        </pc:spChg>
        <pc:grpChg chg="del">
          <ac:chgData name="Kiran Rehman (2437752)" userId="S::2437752@student.uwtsd.ac.uk::c621d629-0134-4e8e-a112-0804d40e3d59" providerId="AD" clId="Web-{088CF2E1-5878-4ECE-719F-76127BE9FE54}" dt="2026-06-14T22:26:03.688" v="241"/>
          <ac:grpSpMkLst>
            <pc:docMk/>
            <pc:sldMk cId="1385329427" sldId="262"/>
            <ac:grpSpMk id="15" creationId="{E5BA8FCE-96F8-40B3-804C-10C27C02F41C}"/>
          </ac:grpSpMkLst>
        </pc:grpChg>
        <pc:grpChg chg="del">
          <ac:chgData name="Kiran Rehman (2437752)" userId="S::2437752@student.uwtsd.ac.uk::c621d629-0134-4e8e-a112-0804d40e3d59" providerId="AD" clId="Web-{088CF2E1-5878-4ECE-719F-76127BE9FE54}" dt="2026-06-14T22:26:03.688" v="241"/>
          <ac:grpSpMkLst>
            <pc:docMk/>
            <pc:sldMk cId="1385329427" sldId="262"/>
            <ac:grpSpMk id="25" creationId="{DD8DF5DF-A251-4BC2-8965-4EDDD01FC56E}"/>
          </ac:grpSpMkLst>
        </pc:grpChg>
        <pc:graphicFrameChg chg="mod ord modGraphic">
          <ac:chgData name="Kiran Rehman (2437752)" userId="S::2437752@student.uwtsd.ac.uk::c621d629-0134-4e8e-a112-0804d40e3d59" providerId="AD" clId="Web-{088CF2E1-5878-4ECE-719F-76127BE9FE54}" dt="2026-06-14T22:30:57.278" v="274"/>
          <ac:graphicFrameMkLst>
            <pc:docMk/>
            <pc:sldMk cId="1385329427" sldId="262"/>
            <ac:graphicFrameMk id="5" creationId="{F7EA02EE-28DA-7153-8113-F0CCED73449D}"/>
          </ac:graphicFrameMkLst>
        </pc:graphicFrameChg>
        <pc:picChg chg="add mod modCrop">
          <ac:chgData name="Kiran Rehman (2437752)" userId="S::2437752@student.uwtsd.ac.uk::c621d629-0134-4e8e-a112-0804d40e3d59" providerId="AD" clId="Web-{088CF2E1-5878-4ECE-719F-76127BE9FE54}" dt="2026-06-14T22:31:29.763" v="281" actId="1076"/>
          <ac:picMkLst>
            <pc:docMk/>
            <pc:sldMk cId="1385329427" sldId="262"/>
            <ac:picMk id="2" creationId="{B54D2C83-F1B0-3E0A-9495-E0BEC12CB881}"/>
          </ac:picMkLst>
        </pc:picChg>
        <pc:picChg chg="add mod">
          <ac:chgData name="Kiran Rehman (2437752)" userId="S::2437752@student.uwtsd.ac.uk::c621d629-0134-4e8e-a112-0804d40e3d59" providerId="AD" clId="Web-{088CF2E1-5878-4ECE-719F-76127BE9FE54}" dt="2026-06-14T22:29:48.947" v="273" actId="14100"/>
          <ac:picMkLst>
            <pc:docMk/>
            <pc:sldMk cId="1385329427" sldId="262"/>
            <ac:picMk id="3" creationId="{EACE1165-FFBB-ED9C-6936-837079159817}"/>
          </ac:picMkLst>
        </pc:picChg>
      </pc:sldChg>
      <pc:sldChg chg="addSp modSp mod setBg">
        <pc:chgData name="Kiran Rehman (2437752)" userId="S::2437752@student.uwtsd.ac.uk::c621d629-0134-4e8e-a112-0804d40e3d59" providerId="AD" clId="Web-{088CF2E1-5878-4ECE-719F-76127BE9FE54}" dt="2026-06-14T22:41:54.586" v="377"/>
        <pc:sldMkLst>
          <pc:docMk/>
          <pc:sldMk cId="1382905508" sldId="263"/>
        </pc:sldMkLst>
        <pc:spChg chg="mod">
          <ac:chgData name="Kiran Rehman (2437752)" userId="S::2437752@student.uwtsd.ac.uk::c621d629-0134-4e8e-a112-0804d40e3d59" providerId="AD" clId="Web-{088CF2E1-5878-4ECE-719F-76127BE9FE54}" dt="2026-06-14T22:39:04.845" v="366" actId="1076"/>
          <ac:spMkLst>
            <pc:docMk/>
            <pc:sldMk cId="1382905508" sldId="263"/>
            <ac:spMk id="6" creationId="{621DE8E6-726A-8360-4E02-F9A7A60C2094}"/>
          </ac:spMkLst>
        </pc:spChg>
        <pc:picChg chg="add mod modCrop">
          <ac:chgData name="Kiran Rehman (2437752)" userId="S::2437752@student.uwtsd.ac.uk::c621d629-0134-4e8e-a112-0804d40e3d59" providerId="AD" clId="Web-{088CF2E1-5878-4ECE-719F-76127BE9FE54}" dt="2026-06-14T22:41:42.429" v="376" actId="14100"/>
          <ac:picMkLst>
            <pc:docMk/>
            <pc:sldMk cId="1382905508" sldId="263"/>
            <ac:picMk id="2" creationId="{E10DE4EE-89B7-4FBC-DAC6-A265856E55F1}"/>
          </ac:picMkLst>
        </pc:picChg>
      </pc:sldChg>
      <pc:sldChg chg="addSp delSp modSp">
        <pc:chgData name="Kiran Rehman (2437752)" userId="S::2437752@student.uwtsd.ac.uk::c621d629-0134-4e8e-a112-0804d40e3d59" providerId="AD" clId="Web-{088CF2E1-5878-4ECE-719F-76127BE9FE54}" dt="2026-06-14T22:33:22.268" v="315" actId="1076"/>
        <pc:sldMkLst>
          <pc:docMk/>
          <pc:sldMk cId="273201039" sldId="264"/>
        </pc:sldMkLst>
        <pc:spChg chg="mod">
          <ac:chgData name="Kiran Rehman (2437752)" userId="S::2437752@student.uwtsd.ac.uk::c621d629-0134-4e8e-a112-0804d40e3d59" providerId="AD" clId="Web-{088CF2E1-5878-4ECE-719F-76127BE9FE54}" dt="2026-06-14T22:33:22.268" v="315" actId="1076"/>
          <ac:spMkLst>
            <pc:docMk/>
            <pc:sldMk cId="273201039" sldId="264"/>
            <ac:spMk id="4" creationId="{40CDA1AA-6567-0307-14A5-28359C9BEC83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32:11.468" v="282"/>
          <ac:spMkLst>
            <pc:docMk/>
            <pc:sldMk cId="273201039" sldId="264"/>
            <ac:spMk id="9" creationId="{A7AE9375-4664-4DB2-922D-2782A6E439AC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32:11.468" v="282"/>
          <ac:spMkLst>
            <pc:docMk/>
            <pc:sldMk cId="273201039" sldId="264"/>
            <ac:spMk id="13" creationId="{9DD005C1-8C51-42D6-9BEE-B9B83849743D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32:11.468" v="282"/>
          <ac:spMkLst>
            <pc:docMk/>
            <pc:sldMk cId="273201039" sldId="264"/>
            <ac:spMk id="20" creationId="{EDDBB197-D710-4A4F-A9CA-FD2177498BE8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32:11.468" v="282"/>
          <ac:spMkLst>
            <pc:docMk/>
            <pc:sldMk cId="273201039" sldId="264"/>
            <ac:spMk id="22" creationId="{975D1CFA-2CDB-4B64-BD9F-85744E8DA12F}"/>
          </ac:spMkLst>
        </pc:spChg>
        <pc:grpChg chg="add">
          <ac:chgData name="Kiran Rehman (2437752)" userId="S::2437752@student.uwtsd.ac.uk::c621d629-0134-4e8e-a112-0804d40e3d59" providerId="AD" clId="Web-{088CF2E1-5878-4ECE-719F-76127BE9FE54}" dt="2026-06-14T22:32:11.468" v="282"/>
          <ac:grpSpMkLst>
            <pc:docMk/>
            <pc:sldMk cId="273201039" sldId="264"/>
            <ac:grpSpMk id="24" creationId="{25EE5136-01F1-466C-962D-BA9B4C6757AA}"/>
          </ac:grpSpMkLst>
        </pc:grpChg>
        <pc:picChg chg="add mod">
          <ac:chgData name="Kiran Rehman (2437752)" userId="S::2437752@student.uwtsd.ac.uk::c621d629-0134-4e8e-a112-0804d40e3d59" providerId="AD" clId="Web-{088CF2E1-5878-4ECE-719F-76127BE9FE54}" dt="2026-06-14T22:33:17.440" v="314" actId="1076"/>
          <ac:picMkLst>
            <pc:docMk/>
            <pc:sldMk cId="273201039" sldId="264"/>
            <ac:picMk id="17" creationId="{99C70C3A-9531-8E98-E4D7-A1785E781B33}"/>
          </ac:picMkLst>
        </pc:picChg>
        <pc:cxnChg chg="del">
          <ac:chgData name="Kiran Rehman (2437752)" userId="S::2437752@student.uwtsd.ac.uk::c621d629-0134-4e8e-a112-0804d40e3d59" providerId="AD" clId="Web-{088CF2E1-5878-4ECE-719F-76127BE9FE54}" dt="2026-06-14T22:32:11.468" v="282"/>
          <ac:cxnSpMkLst>
            <pc:docMk/>
            <pc:sldMk cId="273201039" sldId="264"/>
            <ac:cxnSpMk id="11" creationId="{EE504C98-6397-41C1-A8D8-2D9C4ED307E0}"/>
          </ac:cxnSpMkLst>
        </pc:cxnChg>
      </pc:sldChg>
      <pc:sldChg chg="addSp modSp">
        <pc:chgData name="Kiran Rehman (2437752)" userId="S::2437752@student.uwtsd.ac.uk::c621d629-0134-4e8e-a112-0804d40e3d59" providerId="AD" clId="Web-{088CF2E1-5878-4ECE-719F-76127BE9FE54}" dt="2026-06-14T22:35:53.415" v="344" actId="1076"/>
        <pc:sldMkLst>
          <pc:docMk/>
          <pc:sldMk cId="1742678503" sldId="265"/>
        </pc:sldMkLst>
        <pc:spChg chg="add mod">
          <ac:chgData name="Kiran Rehman (2437752)" userId="S::2437752@student.uwtsd.ac.uk::c621d629-0134-4e8e-a112-0804d40e3d59" providerId="AD" clId="Web-{088CF2E1-5878-4ECE-719F-76127BE9FE54}" dt="2026-06-14T22:34:44.459" v="338" actId="14100"/>
          <ac:spMkLst>
            <pc:docMk/>
            <pc:sldMk cId="1742678503" sldId="265"/>
            <ac:spMk id="97" creationId="{5285D531-4230-9082-7C30-6CF37D4D9A85}"/>
          </ac:spMkLst>
        </pc:spChg>
        <pc:graphicFrameChg chg="mod modGraphic">
          <ac:chgData name="Kiran Rehman (2437752)" userId="S::2437752@student.uwtsd.ac.uk::c621d629-0134-4e8e-a112-0804d40e3d59" providerId="AD" clId="Web-{088CF2E1-5878-4ECE-719F-76127BE9FE54}" dt="2026-06-14T22:34:48.897" v="339" actId="1076"/>
          <ac:graphicFrameMkLst>
            <pc:docMk/>
            <pc:sldMk cId="1742678503" sldId="265"/>
            <ac:graphicFrameMk id="13" creationId="{854A104D-0B32-2B60-D1E6-924BE8CA6C16}"/>
          </ac:graphicFrameMkLst>
        </pc:graphicFrameChg>
        <pc:picChg chg="add mod">
          <ac:chgData name="Kiran Rehman (2437752)" userId="S::2437752@student.uwtsd.ac.uk::c621d629-0134-4e8e-a112-0804d40e3d59" providerId="AD" clId="Web-{088CF2E1-5878-4ECE-719F-76127BE9FE54}" dt="2026-06-14T22:35:53.415" v="344" actId="1076"/>
          <ac:picMkLst>
            <pc:docMk/>
            <pc:sldMk cId="1742678503" sldId="265"/>
            <ac:picMk id="143" creationId="{1C1E8F90-3356-592C-8B21-B0ABF6D95354}"/>
          </ac:picMkLst>
        </pc:picChg>
      </pc:sldChg>
      <pc:sldChg chg="addSp delSp modSp">
        <pc:chgData name="Kiran Rehman (2437752)" userId="S::2437752@student.uwtsd.ac.uk::c621d629-0134-4e8e-a112-0804d40e3d59" providerId="AD" clId="Web-{088CF2E1-5878-4ECE-719F-76127BE9FE54}" dt="2026-06-14T22:38:21.999" v="364" actId="20577"/>
        <pc:sldMkLst>
          <pc:docMk/>
          <pc:sldMk cId="1908659849" sldId="266"/>
        </pc:sldMkLst>
        <pc:spChg chg="mod">
          <ac:chgData name="Kiran Rehman (2437752)" userId="S::2437752@student.uwtsd.ac.uk::c621d629-0134-4e8e-a112-0804d40e3d59" providerId="AD" clId="Web-{088CF2E1-5878-4ECE-719F-76127BE9FE54}" dt="2026-06-14T22:38:21.999" v="364" actId="20577"/>
          <ac:spMkLst>
            <pc:docMk/>
            <pc:sldMk cId="1908659849" sldId="266"/>
            <ac:spMk id="6" creationId="{2F0636C4-E436-AC66-D870-F1E82F72DC28}"/>
          </ac:spMkLst>
        </pc:spChg>
        <pc:spChg chg="del">
          <ac:chgData name="Kiran Rehman (2437752)" userId="S::2437752@student.uwtsd.ac.uk::c621d629-0134-4e8e-a112-0804d40e3d59" providerId="AD" clId="Web-{088CF2E1-5878-4ECE-719F-76127BE9FE54}" dt="2026-06-14T22:36:50.199" v="345"/>
          <ac:spMkLst>
            <pc:docMk/>
            <pc:sldMk cId="1908659849" sldId="266"/>
            <ac:spMk id="11" creationId="{E8A8EAB8-D2FF-444D-B34B-7D32F106AD0E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36:50.199" v="345"/>
          <ac:spMkLst>
            <pc:docMk/>
            <pc:sldMk cId="1908659849" sldId="266"/>
            <ac:spMk id="20" creationId="{4AC6B390-BC59-4F1D-A0EE-D71A92F0A0B2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36:50.199" v="345"/>
          <ac:spMkLst>
            <pc:docMk/>
            <pc:sldMk cId="1908659849" sldId="266"/>
            <ac:spMk id="22" creationId="{B6C60D79-16F1-4C4B-B7E3-7634E7069CDE}"/>
          </ac:spMkLst>
        </pc:spChg>
        <pc:spChg chg="add">
          <ac:chgData name="Kiran Rehman (2437752)" userId="S::2437752@student.uwtsd.ac.uk::c621d629-0134-4e8e-a112-0804d40e3d59" providerId="AD" clId="Web-{088CF2E1-5878-4ECE-719F-76127BE9FE54}" dt="2026-06-14T22:36:50.199" v="345"/>
          <ac:spMkLst>
            <pc:docMk/>
            <pc:sldMk cId="1908659849" sldId="266"/>
            <ac:spMk id="24" creationId="{426B127E-6498-4C77-9C9D-4553A5113B80}"/>
          </ac:spMkLst>
        </pc:spChg>
        <pc:graphicFrameChg chg="mod modGraphic">
          <ac:chgData name="Kiran Rehman (2437752)" userId="S::2437752@student.uwtsd.ac.uk::c621d629-0134-4e8e-a112-0804d40e3d59" providerId="AD" clId="Web-{088CF2E1-5878-4ECE-719F-76127BE9FE54}" dt="2026-06-14T22:37:18.278" v="351"/>
          <ac:graphicFrameMkLst>
            <pc:docMk/>
            <pc:sldMk cId="1908659849" sldId="266"/>
            <ac:graphicFrameMk id="5" creationId="{8FFA734F-CC1C-D04C-BD49-98BF8A09FD9F}"/>
          </ac:graphicFrameMkLst>
        </pc:graphicFrameChg>
        <pc:cxnChg chg="del">
          <ac:chgData name="Kiran Rehman (2437752)" userId="S::2437752@student.uwtsd.ac.uk::c621d629-0134-4e8e-a112-0804d40e3d59" providerId="AD" clId="Web-{088CF2E1-5878-4ECE-719F-76127BE9FE54}" dt="2026-06-14T22:36:50.199" v="345"/>
          <ac:cxnSpMkLst>
            <pc:docMk/>
            <pc:sldMk cId="1908659849" sldId="266"/>
            <ac:cxnSpMk id="13" creationId="{EEA38897-7BA3-4408-8083-3235339C4A60}"/>
          </ac:cxnSpMkLst>
        </pc:cxnChg>
        <pc:cxnChg chg="del">
          <ac:chgData name="Kiran Rehman (2437752)" userId="S::2437752@student.uwtsd.ac.uk::c621d629-0134-4e8e-a112-0804d40e3d59" providerId="AD" clId="Web-{088CF2E1-5878-4ECE-719F-76127BE9FE54}" dt="2026-06-14T22:36:50.199" v="345"/>
          <ac:cxnSpMkLst>
            <pc:docMk/>
            <pc:sldMk cId="1908659849" sldId="266"/>
            <ac:cxnSpMk id="15" creationId="{F11AD06B-AB20-4097-8606-5DA00DBACE88}"/>
          </ac:cxnSpMkLst>
        </pc:cxnChg>
      </pc:sldChg>
      <pc:sldChg chg="addSp delSp modSp">
        <pc:chgData name="Kiran Rehman (2437752)" userId="S::2437752@student.uwtsd.ac.uk::c621d629-0134-4e8e-a112-0804d40e3d59" providerId="AD" clId="Web-{088CF2E1-5878-4ECE-719F-76127BE9FE54}" dt="2026-06-14T22:42:55.291" v="388" actId="1076"/>
        <pc:sldMkLst>
          <pc:docMk/>
          <pc:sldMk cId="1714678295" sldId="267"/>
        </pc:sldMkLst>
        <pc:spChg chg="mod">
          <ac:chgData name="Kiran Rehman (2437752)" userId="S::2437752@student.uwtsd.ac.uk::c621d629-0134-4e8e-a112-0804d40e3d59" providerId="AD" clId="Web-{088CF2E1-5878-4ECE-719F-76127BE9FE54}" dt="2026-06-14T22:42:33.556" v="380" actId="20577"/>
          <ac:spMkLst>
            <pc:docMk/>
            <pc:sldMk cId="1714678295" sldId="267"/>
            <ac:spMk id="6" creationId="{B7E4FB64-1BF5-553F-8A37-38E6FCBDC526}"/>
          </ac:spMkLst>
        </pc:spChg>
        <pc:picChg chg="add mod">
          <ac:chgData name="Kiran Rehman (2437752)" userId="S::2437752@student.uwtsd.ac.uk::c621d629-0134-4e8e-a112-0804d40e3d59" providerId="AD" clId="Web-{088CF2E1-5878-4ECE-719F-76127BE9FE54}" dt="2026-06-14T22:42:55.291" v="388" actId="1076"/>
          <ac:picMkLst>
            <pc:docMk/>
            <pc:sldMk cId="1714678295" sldId="267"/>
            <ac:picMk id="2" creationId="{6C66C863-BCF0-B2F1-36A7-9246D6E7D557}"/>
          </ac:picMkLst>
        </pc:picChg>
        <pc:picChg chg="add del mod">
          <ac:chgData name="Kiran Rehman (2437752)" userId="S::2437752@student.uwtsd.ac.uk::c621d629-0134-4e8e-a112-0804d40e3d59" providerId="AD" clId="Web-{088CF2E1-5878-4ECE-719F-76127BE9FE54}" dt="2026-06-14T22:42:40.572" v="383"/>
          <ac:picMkLst>
            <pc:docMk/>
            <pc:sldMk cId="1714678295" sldId="267"/>
            <ac:picMk id="3" creationId="{C88CB252-20AF-DBFC-4F32-9D5E40C16089}"/>
          </ac:picMkLst>
        </pc:picChg>
      </pc:sldChg>
      <pc:sldChg chg="addSp modSp">
        <pc:chgData name="Kiran Rehman (2437752)" userId="S::2437752@student.uwtsd.ac.uk::c621d629-0134-4e8e-a112-0804d40e3d59" providerId="AD" clId="Web-{088CF2E1-5878-4ECE-719F-76127BE9FE54}" dt="2026-06-14T22:44:36.061" v="395" actId="1076"/>
        <pc:sldMkLst>
          <pc:docMk/>
          <pc:sldMk cId="1386750876" sldId="268"/>
        </pc:sldMkLst>
        <pc:spChg chg="mod">
          <ac:chgData name="Kiran Rehman (2437752)" userId="S::2437752@student.uwtsd.ac.uk::c621d629-0134-4e8e-a112-0804d40e3d59" providerId="AD" clId="Web-{088CF2E1-5878-4ECE-719F-76127BE9FE54}" dt="2026-06-14T22:44:14.732" v="389" actId="1076"/>
          <ac:spMkLst>
            <pc:docMk/>
            <pc:sldMk cId="1386750876" sldId="268"/>
            <ac:spMk id="6" creationId="{7C944753-A71D-94A0-5FBC-5893A97471CA}"/>
          </ac:spMkLst>
        </pc:spChg>
        <pc:graphicFrameChg chg="mod modGraphic">
          <ac:chgData name="Kiran Rehman (2437752)" userId="S::2437752@student.uwtsd.ac.uk::c621d629-0134-4e8e-a112-0804d40e3d59" providerId="AD" clId="Web-{088CF2E1-5878-4ECE-719F-76127BE9FE54}" dt="2026-06-14T22:44:32.717" v="394"/>
          <ac:graphicFrameMkLst>
            <pc:docMk/>
            <pc:sldMk cId="1386750876" sldId="268"/>
            <ac:graphicFrameMk id="5" creationId="{B60E5F04-4D73-E42C-D756-FD95F4CC5058}"/>
          </ac:graphicFrameMkLst>
        </pc:graphicFrameChg>
        <pc:picChg chg="add mod">
          <ac:chgData name="Kiran Rehman (2437752)" userId="S::2437752@student.uwtsd.ac.uk::c621d629-0134-4e8e-a112-0804d40e3d59" providerId="AD" clId="Web-{088CF2E1-5878-4ECE-719F-76127BE9FE54}" dt="2026-06-14T22:44:36.061" v="395" actId="1076"/>
          <ac:picMkLst>
            <pc:docMk/>
            <pc:sldMk cId="1386750876" sldId="268"/>
            <ac:picMk id="2" creationId="{EFA35F2E-A04F-159D-39A4-2306EBB15883}"/>
          </ac:picMkLst>
        </pc:picChg>
      </pc:sldChg>
      <pc:sldChg chg="modSp">
        <pc:chgData name="Kiran Rehman (2437752)" userId="S::2437752@student.uwtsd.ac.uk::c621d629-0134-4e8e-a112-0804d40e3d59" providerId="AD" clId="Web-{088CF2E1-5878-4ECE-719F-76127BE9FE54}" dt="2026-06-14T22:51:12.404" v="420" actId="20577"/>
        <pc:sldMkLst>
          <pc:docMk/>
          <pc:sldMk cId="3561242941" sldId="270"/>
        </pc:sldMkLst>
        <pc:spChg chg="mod">
          <ac:chgData name="Kiran Rehman (2437752)" userId="S::2437752@student.uwtsd.ac.uk::c621d629-0134-4e8e-a112-0804d40e3d59" providerId="AD" clId="Web-{088CF2E1-5878-4ECE-719F-76127BE9FE54}" dt="2026-06-14T22:51:12.404" v="420" actId="20577"/>
          <ac:spMkLst>
            <pc:docMk/>
            <pc:sldMk cId="3561242941" sldId="270"/>
            <ac:spMk id="4" creationId="{69C89673-01A1-B73E-23B9-A54EFC9C3F0C}"/>
          </ac:spMkLst>
        </pc:spChg>
      </pc:sldChg>
      <pc:sldChg chg="addSp delSp modSp">
        <pc:chgData name="Kiran Rehman (2437752)" userId="S::2437752@student.uwtsd.ac.uk::c621d629-0134-4e8e-a112-0804d40e3d59" providerId="AD" clId="Web-{088CF2E1-5878-4ECE-719F-76127BE9FE54}" dt="2026-06-14T22:49:57.042" v="414" actId="20577"/>
        <pc:sldMkLst>
          <pc:docMk/>
          <pc:sldMk cId="3938207704" sldId="272"/>
        </pc:sldMkLst>
        <pc:spChg chg="del">
          <ac:chgData name="Kiran Rehman (2437752)" userId="S::2437752@student.uwtsd.ac.uk::c621d629-0134-4e8e-a112-0804d40e3d59" providerId="AD" clId="Web-{088CF2E1-5878-4ECE-719F-76127BE9FE54}" dt="2026-06-14T21:51:57.604" v="5"/>
          <ac:spMkLst>
            <pc:docMk/>
            <pc:sldMk cId="3938207704" sldId="272"/>
            <ac:spMk id="4" creationId="{CF4D19AC-7970-8405-9232-DDD8DE355328}"/>
          </ac:spMkLst>
        </pc:spChg>
        <pc:graphicFrameChg chg="mod modGraphic">
          <ac:chgData name="Kiran Rehman (2437752)" userId="S::2437752@student.uwtsd.ac.uk::c621d629-0134-4e8e-a112-0804d40e3d59" providerId="AD" clId="Web-{088CF2E1-5878-4ECE-719F-76127BE9FE54}" dt="2026-06-14T21:51:28.478" v="3"/>
          <ac:graphicFrameMkLst>
            <pc:docMk/>
            <pc:sldMk cId="3938207704" sldId="272"/>
            <ac:graphicFrameMk id="7" creationId="{37D07FCE-B608-A85D-CBD4-CC6AB7175C5C}"/>
          </ac:graphicFrameMkLst>
        </pc:graphicFrameChg>
        <pc:graphicFrameChg chg="add mod modGraphic">
          <ac:chgData name="Kiran Rehman (2437752)" userId="S::2437752@student.uwtsd.ac.uk::c621d629-0134-4e8e-a112-0804d40e3d59" providerId="AD" clId="Web-{088CF2E1-5878-4ECE-719F-76127BE9FE54}" dt="2026-06-14T22:49:57.042" v="414" actId="20577"/>
          <ac:graphicFrameMkLst>
            <pc:docMk/>
            <pc:sldMk cId="3938207704" sldId="272"/>
            <ac:graphicFrameMk id="9" creationId="{704B6B0F-3314-7106-35EE-9718131AB46F}"/>
          </ac:graphicFrameMkLst>
        </pc:graphicFrameChg>
      </pc:sldChg>
    </pc:docChg>
  </pc:docChgLst>
  <pc:docChgLst>
    <pc:chgData name="Kiran Rehman (2437752)" userId="S::2437752@student.uwtsd.ac.uk::c621d629-0134-4e8e-a112-0804d40e3d59" providerId="AD" clId="Web-{3CFDEAA4-F12E-2871-9271-9EA83C13F182}"/>
    <pc:docChg chg="modSld">
      <pc:chgData name="Kiran Rehman (2437752)" userId="S::2437752@student.uwtsd.ac.uk::c621d629-0134-4e8e-a112-0804d40e3d59" providerId="AD" clId="Web-{3CFDEAA4-F12E-2871-9271-9EA83C13F182}" dt="2026-06-11T11:13:32.156" v="71" actId="20577"/>
      <pc:docMkLst>
        <pc:docMk/>
      </pc:docMkLst>
      <pc:sldChg chg="modSp">
        <pc:chgData name="Kiran Rehman (2437752)" userId="S::2437752@student.uwtsd.ac.uk::c621d629-0134-4e8e-a112-0804d40e3d59" providerId="AD" clId="Web-{3CFDEAA4-F12E-2871-9271-9EA83C13F182}" dt="2026-06-11T11:07:13.688" v="60" actId="20577"/>
        <pc:sldMkLst>
          <pc:docMk/>
          <pc:sldMk cId="975718005" sldId="259"/>
        </pc:sldMkLst>
        <pc:spChg chg="mod">
          <ac:chgData name="Kiran Rehman (2437752)" userId="S::2437752@student.uwtsd.ac.uk::c621d629-0134-4e8e-a112-0804d40e3d59" providerId="AD" clId="Web-{3CFDEAA4-F12E-2871-9271-9EA83C13F182}" dt="2026-06-11T11:07:13.688" v="60" actId="20577"/>
          <ac:spMkLst>
            <pc:docMk/>
            <pc:sldMk cId="975718005" sldId="259"/>
            <ac:spMk id="7" creationId="{C55FCF1F-4C18-A1DF-678D-B5484B265520}"/>
          </ac:spMkLst>
        </pc:spChg>
      </pc:sldChg>
      <pc:sldChg chg="modSp">
        <pc:chgData name="Kiran Rehman (2437752)" userId="S::2437752@student.uwtsd.ac.uk::c621d629-0134-4e8e-a112-0804d40e3d59" providerId="AD" clId="Web-{3CFDEAA4-F12E-2871-9271-9EA83C13F182}" dt="2026-06-11T11:04:04.680" v="17" actId="20577"/>
        <pc:sldMkLst>
          <pc:docMk/>
          <pc:sldMk cId="1310416476" sldId="260"/>
        </pc:sldMkLst>
        <pc:spChg chg="mod">
          <ac:chgData name="Kiran Rehman (2437752)" userId="S::2437752@student.uwtsd.ac.uk::c621d629-0134-4e8e-a112-0804d40e3d59" providerId="AD" clId="Web-{3CFDEAA4-F12E-2871-9271-9EA83C13F182}" dt="2026-06-11T11:04:04.680" v="17" actId="20577"/>
          <ac:spMkLst>
            <pc:docMk/>
            <pc:sldMk cId="1310416476" sldId="260"/>
            <ac:spMk id="18" creationId="{C5A749BC-D17F-5E28-DE1A-2C46BE49A216}"/>
          </ac:spMkLst>
        </pc:spChg>
      </pc:sldChg>
      <pc:sldChg chg="addSp delSp modSp">
        <pc:chgData name="Kiran Rehman (2437752)" userId="S::2437752@student.uwtsd.ac.uk::c621d629-0134-4e8e-a112-0804d40e3d59" providerId="AD" clId="Web-{3CFDEAA4-F12E-2871-9271-9EA83C13F182}" dt="2026-06-11T11:13:32.156" v="71" actId="20577"/>
        <pc:sldMkLst>
          <pc:docMk/>
          <pc:sldMk cId="1742678503" sldId="265"/>
        </pc:sldMkLst>
        <pc:spChg chg="add">
          <ac:chgData name="Kiran Rehman (2437752)" userId="S::2437752@student.uwtsd.ac.uk::c621d629-0134-4e8e-a112-0804d40e3d59" providerId="AD" clId="Web-{3CFDEAA4-F12E-2871-9271-9EA83C13F182}" dt="2026-06-11T11:13:04.936" v="69"/>
          <ac:spMkLst>
            <pc:docMk/>
            <pc:sldMk cId="1742678503" sldId="265"/>
            <ac:spMk id="29" creationId="{BACC6370-2D7E-4714-9D71-7542949D7D5D}"/>
          </ac:spMkLst>
        </pc:spChg>
        <pc:spChg chg="add">
          <ac:chgData name="Kiran Rehman (2437752)" userId="S::2437752@student.uwtsd.ac.uk::c621d629-0134-4e8e-a112-0804d40e3d59" providerId="AD" clId="Web-{3CFDEAA4-F12E-2871-9271-9EA83C13F182}" dt="2026-06-11T11:13:04.936" v="69"/>
          <ac:spMkLst>
            <pc:docMk/>
            <pc:sldMk cId="1742678503" sldId="265"/>
            <ac:spMk id="30" creationId="{F68B3F68-107C-434F-AA38-110D5EA91B85}"/>
          </ac:spMkLst>
        </pc:spChg>
        <pc:spChg chg="add">
          <ac:chgData name="Kiran Rehman (2437752)" userId="S::2437752@student.uwtsd.ac.uk::c621d629-0134-4e8e-a112-0804d40e3d59" providerId="AD" clId="Web-{3CFDEAA4-F12E-2871-9271-9EA83C13F182}" dt="2026-06-11T11:13:04.936" v="69"/>
          <ac:spMkLst>
            <pc:docMk/>
            <pc:sldMk cId="1742678503" sldId="265"/>
            <ac:spMk id="31" creationId="{AAD0DBB9-1A4B-4391-81D4-CB19F9AB918A}"/>
          </ac:spMkLst>
        </pc:spChg>
        <pc:spChg chg="add">
          <ac:chgData name="Kiran Rehman (2437752)" userId="S::2437752@student.uwtsd.ac.uk::c621d629-0134-4e8e-a112-0804d40e3d59" providerId="AD" clId="Web-{3CFDEAA4-F12E-2871-9271-9EA83C13F182}" dt="2026-06-11T11:13:04.936" v="69"/>
          <ac:spMkLst>
            <pc:docMk/>
            <pc:sldMk cId="1742678503" sldId="265"/>
            <ac:spMk id="32" creationId="{063BBA22-50EA-4C4D-BE05-F1CE4E63AA56}"/>
          </ac:spMkLst>
        </pc:spChg>
        <pc:graphicFrameChg chg="mod modGraphic">
          <ac:chgData name="Kiran Rehman (2437752)" userId="S::2437752@student.uwtsd.ac.uk::c621d629-0134-4e8e-a112-0804d40e3d59" providerId="AD" clId="Web-{3CFDEAA4-F12E-2871-9271-9EA83C13F182}" dt="2026-06-11T11:13:32.156" v="71" actId="20577"/>
          <ac:graphicFrameMkLst>
            <pc:docMk/>
            <pc:sldMk cId="1742678503" sldId="265"/>
            <ac:graphicFrameMk id="13" creationId="{854A104D-0B32-2B60-D1E6-924BE8CA6C16}"/>
          </ac:graphicFrameMkLst>
        </pc:graphicFrameChg>
      </pc:sldChg>
    </pc:docChg>
  </pc:docChgLst>
  <pc:docChgLst>
    <pc:chgData name="Kiran Rehman (2437752)" userId="S::2437752@student.uwtsd.ac.uk::c621d629-0134-4e8e-a112-0804d40e3d59" providerId="AD" clId="Web-{43498E28-4BA0-CDED-CBEB-000D5E463512}"/>
    <pc:docChg chg="modSld">
      <pc:chgData name="Kiran Rehman (2437752)" userId="S::2437752@student.uwtsd.ac.uk::c621d629-0134-4e8e-a112-0804d40e3d59" providerId="AD" clId="Web-{43498E28-4BA0-CDED-CBEB-000D5E463512}" dt="2026-06-09T20:52:36.442" v="377" actId="1076"/>
      <pc:docMkLst>
        <pc:docMk/>
      </pc:docMkLst>
      <pc:sldChg chg="addSp delSp modSp mod setBg setClrOvrMap">
        <pc:chgData name="Kiran Rehman (2437752)" userId="S::2437752@student.uwtsd.ac.uk::c621d629-0134-4e8e-a112-0804d40e3d59" providerId="AD" clId="Web-{43498E28-4BA0-CDED-CBEB-000D5E463512}" dt="2026-06-09T20:52:36.442" v="377" actId="1076"/>
        <pc:sldMkLst>
          <pc:docMk/>
          <pc:sldMk cId="109857222" sldId="256"/>
        </pc:sldMkLst>
        <pc:spChg chg="mod">
          <ac:chgData name="Kiran Rehman (2437752)" userId="S::2437752@student.uwtsd.ac.uk::c621d629-0134-4e8e-a112-0804d40e3d59" providerId="AD" clId="Web-{43498E28-4BA0-CDED-CBEB-000D5E463512}" dt="2026-06-09T20:52:36.442" v="377" actId="1076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52:21.598" v="372"/>
          <ac:spMkLst>
            <pc:docMk/>
            <pc:sldMk cId="109857222" sldId="256"/>
            <ac:spMk id="26" creationId="{787F4F1C-8D3D-4EC1-B72D-A0470A5A08B8}"/>
          </ac:spMkLst>
        </pc:spChg>
        <pc:grpChg chg="add">
          <ac:chgData name="Kiran Rehman (2437752)" userId="S::2437752@student.uwtsd.ac.uk::c621d629-0134-4e8e-a112-0804d40e3d59" providerId="AD" clId="Web-{43498E28-4BA0-CDED-CBEB-000D5E463512}" dt="2026-06-09T20:52:21.598" v="372"/>
          <ac:grpSpMkLst>
            <pc:docMk/>
            <pc:sldMk cId="109857222" sldId="256"/>
            <ac:grpSpMk id="28" creationId="{D1E3DD61-64DB-46AD-B249-E273CD86B051}"/>
          </ac:grpSpMkLst>
        </pc:grp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36:54.715" v="206"/>
        <pc:sldMkLst>
          <pc:docMk/>
          <pc:sldMk cId="3614509680" sldId="257"/>
        </pc:sldMkLst>
        <pc:spChg chg="mod">
          <ac:chgData name="Kiran Rehman (2437752)" userId="S::2437752@student.uwtsd.ac.uk::c621d629-0134-4e8e-a112-0804d40e3d59" providerId="AD" clId="Web-{43498E28-4BA0-CDED-CBEB-000D5E463512}" dt="2026-06-09T20:35:53.760" v="196" actId="1076"/>
          <ac:spMkLst>
            <pc:docMk/>
            <pc:sldMk cId="3614509680" sldId="257"/>
            <ac:spMk id="2" creationId="{FAC2170A-822B-F786-9E61-8976A26D7A55}"/>
          </ac:spMkLst>
        </pc:spChg>
        <pc:picChg chg="add mod">
          <ac:chgData name="Kiran Rehman (2437752)" userId="S::2437752@student.uwtsd.ac.uk::c621d629-0134-4e8e-a112-0804d40e3d59" providerId="AD" clId="Web-{43498E28-4BA0-CDED-CBEB-000D5E463512}" dt="2026-06-09T20:36:30.199" v="202" actId="1076"/>
          <ac:picMkLst>
            <pc:docMk/>
            <pc:sldMk cId="3614509680" sldId="257"/>
            <ac:picMk id="5" creationId="{188746B3-8692-3DC7-3C3F-81C698F6F4AE}"/>
          </ac:picMkLst>
        </pc:pic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39:58.926" v="230" actId="1076"/>
        <pc:sldMkLst>
          <pc:docMk/>
          <pc:sldMk cId="975718005" sldId="259"/>
        </pc:sldMkLst>
        <pc:spChg chg="mod">
          <ac:chgData name="Kiran Rehman (2437752)" userId="S::2437752@student.uwtsd.ac.uk::c621d629-0134-4e8e-a112-0804d40e3d59" providerId="AD" clId="Web-{43498E28-4BA0-CDED-CBEB-000D5E463512}" dt="2026-06-09T20:39:58.926" v="230" actId="1076"/>
          <ac:spMkLst>
            <pc:docMk/>
            <pc:sldMk cId="975718005" sldId="259"/>
            <ac:spMk id="7" creationId="{C55FCF1F-4C18-A1DF-678D-B5484B265520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39:51.285" v="229"/>
          <ac:spMkLst>
            <pc:docMk/>
            <pc:sldMk cId="975718005" sldId="259"/>
            <ac:spMk id="31" creationId="{A2679492-7988-4050-9056-542444452411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39:51.285" v="229"/>
          <ac:spMkLst>
            <pc:docMk/>
            <pc:sldMk cId="975718005" sldId="259"/>
            <ac:spMk id="33" creationId="{B091B163-7D61-4891-ABCF-5C13D9C418D0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39:51.285" v="229"/>
          <ac:graphicFrameMkLst>
            <pc:docMk/>
            <pc:sldMk cId="975718005" sldId="259"/>
            <ac:graphicFrameMk id="6" creationId="{831469C3-FF4A-F4AA-3DE7-FAF851F26665}"/>
          </ac:graphicFrameMkLst>
        </pc:graphicFrameChg>
        <pc:cxnChg chg="add">
          <ac:chgData name="Kiran Rehman (2437752)" userId="S::2437752@student.uwtsd.ac.uk::c621d629-0134-4e8e-a112-0804d40e3d59" providerId="AD" clId="Web-{43498E28-4BA0-CDED-CBEB-000D5E463512}" dt="2026-06-09T20:39:51.285" v="229"/>
          <ac:cxnSpMkLst>
            <pc:docMk/>
            <pc:sldMk cId="975718005" sldId="259"/>
            <ac:cxnSpMk id="35" creationId="{C49DA8F6-BCC1-4447-B54C-57856834B94B}"/>
          </ac:cxnSpMkLst>
        </pc:cxn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11:14:26.041" v="65" actId="20577"/>
        <pc:sldMkLst>
          <pc:docMk/>
          <pc:sldMk cId="1310416476" sldId="260"/>
        </pc:sldMkLst>
        <pc:spChg chg="add mod">
          <ac:chgData name="Kiran Rehman (2437752)" userId="S::2437752@student.uwtsd.ac.uk::c621d629-0134-4e8e-a112-0804d40e3d59" providerId="AD" clId="Web-{43498E28-4BA0-CDED-CBEB-000D5E463512}" dt="2026-06-09T11:14:26.041" v="65" actId="20577"/>
          <ac:spMkLst>
            <pc:docMk/>
            <pc:sldMk cId="1310416476" sldId="260"/>
            <ac:spMk id="18" creationId="{C5A749BC-D17F-5E28-DE1A-2C46BE49A216}"/>
          </ac:spMkLst>
        </pc:spChg>
        <pc:spChg chg="add mod">
          <ac:chgData name="Kiran Rehman (2437752)" userId="S::2437752@student.uwtsd.ac.uk::c621d629-0134-4e8e-a112-0804d40e3d59" providerId="AD" clId="Web-{43498E28-4BA0-CDED-CBEB-000D5E463512}" dt="2026-06-09T11:07:13.649" v="59" actId="1076"/>
          <ac:spMkLst>
            <pc:docMk/>
            <pc:sldMk cId="1310416476" sldId="260"/>
            <ac:spMk id="42" creationId="{D6E31B94-4326-66F3-D011-0C8BA70C73D3}"/>
          </ac:spMkLst>
        </pc:sp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41:42.838" v="235" actId="1076"/>
        <pc:sldMkLst>
          <pc:docMk/>
          <pc:sldMk cId="2860205740" sldId="261"/>
        </pc:sldMkLst>
        <pc:spChg chg="add mod">
          <ac:chgData name="Kiran Rehman (2437752)" userId="S::2437752@student.uwtsd.ac.uk::c621d629-0134-4e8e-a112-0804d40e3d59" providerId="AD" clId="Web-{43498E28-4BA0-CDED-CBEB-000D5E463512}" dt="2026-06-09T11:17:35.708" v="81" actId="20577"/>
          <ac:spMkLst>
            <pc:docMk/>
            <pc:sldMk cId="2860205740" sldId="261"/>
            <ac:spMk id="3" creationId="{E6FE8AA5-7ADB-04B5-F8B9-B823FB8B85C6}"/>
          </ac:spMkLst>
        </pc:spChg>
        <pc:spChg chg="mod">
          <ac:chgData name="Kiran Rehman (2437752)" userId="S::2437752@student.uwtsd.ac.uk::c621d629-0134-4e8e-a112-0804d40e3d59" providerId="AD" clId="Web-{43498E28-4BA0-CDED-CBEB-000D5E463512}" dt="2026-06-09T20:41:42.838" v="235" actId="1076"/>
          <ac:spMkLst>
            <pc:docMk/>
            <pc:sldMk cId="2860205740" sldId="261"/>
            <ac:spMk id="6" creationId="{CE4C1DFD-3F05-CE83-78B2-E75D957439AC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41:38.494" v="234"/>
          <ac:graphicFrameMkLst>
            <pc:docMk/>
            <pc:sldMk cId="2860205740" sldId="261"/>
            <ac:graphicFrameMk id="5" creationId="{DF61E03C-DD70-03EC-1B6A-4D4A71813DE9}"/>
          </ac:graphicFrameMkLst>
        </pc:graphicFrame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42:07.058" v="239"/>
        <pc:sldMkLst>
          <pc:docMk/>
          <pc:sldMk cId="1385329427" sldId="262"/>
        </pc:sldMkLst>
        <pc:spChg chg="mod">
          <ac:chgData name="Kiran Rehman (2437752)" userId="S::2437752@student.uwtsd.ac.uk::c621d629-0134-4e8e-a112-0804d40e3d59" providerId="AD" clId="Web-{43498E28-4BA0-CDED-CBEB-000D5E463512}" dt="2026-06-09T11:19:15.525" v="104" actId="1076"/>
          <ac:spMkLst>
            <pc:docMk/>
            <pc:sldMk cId="1385329427" sldId="262"/>
            <ac:spMk id="6" creationId="{F51833CD-1805-0F6E-E4B6-66B25D2186E4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42:07.058" v="239"/>
          <ac:graphicFrameMkLst>
            <pc:docMk/>
            <pc:sldMk cId="1385329427" sldId="262"/>
            <ac:graphicFrameMk id="5" creationId="{F7EA02EE-28DA-7153-8113-F0CCED73449D}"/>
          </ac:graphicFrameMkLst>
        </pc:graphicFrame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44:06.298" v="263" actId="20577"/>
        <pc:sldMkLst>
          <pc:docMk/>
          <pc:sldMk cId="1382905508" sldId="263"/>
        </pc:sldMkLst>
        <pc:spChg chg="mod">
          <ac:chgData name="Kiran Rehman (2437752)" userId="S::2437752@student.uwtsd.ac.uk::c621d629-0134-4e8e-a112-0804d40e3d59" providerId="AD" clId="Web-{43498E28-4BA0-CDED-CBEB-000D5E463512}" dt="2026-06-09T20:44:06.298" v="263" actId="20577"/>
          <ac:spMkLst>
            <pc:docMk/>
            <pc:sldMk cId="1382905508" sldId="263"/>
            <ac:spMk id="6" creationId="{621DE8E6-726A-8360-4E02-F9A7A60C2094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43:37.641" v="254"/>
          <ac:spMkLst>
            <pc:docMk/>
            <pc:sldMk cId="1382905508" sldId="263"/>
            <ac:spMk id="43" creationId="{B95B9BA8-1D69-4796-85F5-B6D0BD52354B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43:57.204" v="259"/>
          <ac:graphicFrameMkLst>
            <pc:docMk/>
            <pc:sldMk cId="1382905508" sldId="263"/>
            <ac:graphicFrameMk id="5" creationId="{FF7170D8-379C-1A8A-4051-2BE370F7FE85}"/>
          </ac:graphicFrameMkLst>
        </pc:graphicFrameChg>
      </pc:sldChg>
      <pc:sldChg chg="addSp modSp mod setBg">
        <pc:chgData name="Kiran Rehman (2437752)" userId="S::2437752@student.uwtsd.ac.uk::c621d629-0134-4e8e-a112-0804d40e3d59" providerId="AD" clId="Web-{43498E28-4BA0-CDED-CBEB-000D5E463512}" dt="2026-06-09T20:44:32.003" v="273" actId="14100"/>
        <pc:sldMkLst>
          <pc:docMk/>
          <pc:sldMk cId="273201039" sldId="264"/>
        </pc:sldMkLst>
        <pc:spChg chg="mod">
          <ac:chgData name="Kiran Rehman (2437752)" userId="S::2437752@student.uwtsd.ac.uk::c621d629-0134-4e8e-a112-0804d40e3d59" providerId="AD" clId="Web-{43498E28-4BA0-CDED-CBEB-000D5E463512}" dt="2026-06-09T20:44:32.003" v="273" actId="14100"/>
          <ac:spMkLst>
            <pc:docMk/>
            <pc:sldMk cId="273201039" sldId="264"/>
            <ac:spMk id="4" creationId="{40CDA1AA-6567-0307-14A5-28359C9BEC83}"/>
          </ac:spMkLst>
        </pc:spChg>
      </pc:sldChg>
      <pc:sldChg chg="addSp delSp mod setBg">
        <pc:chgData name="Kiran Rehman (2437752)" userId="S::2437752@student.uwtsd.ac.uk::c621d629-0134-4e8e-a112-0804d40e3d59" providerId="AD" clId="Web-{43498E28-4BA0-CDED-CBEB-000D5E463512}" dt="2026-06-09T11:22:58.609" v="130"/>
        <pc:sldMkLst>
          <pc:docMk/>
          <pc:sldMk cId="1742678503" sldId="265"/>
        </pc:sldMkLst>
        <pc:graphicFrameChg chg="add">
          <ac:chgData name="Kiran Rehman (2437752)" userId="S::2437752@student.uwtsd.ac.uk::c621d629-0134-4e8e-a112-0804d40e3d59" providerId="AD" clId="Web-{43498E28-4BA0-CDED-CBEB-000D5E463512}" dt="2026-06-09T11:22:58.609" v="130"/>
          <ac:graphicFrameMkLst>
            <pc:docMk/>
            <pc:sldMk cId="1742678503" sldId="265"/>
            <ac:graphicFrameMk id="13" creationId="{854A104D-0B32-2B60-D1E6-924BE8CA6C16}"/>
          </ac:graphicFrameMkLst>
        </pc:graphicFrameChg>
      </pc:sldChg>
      <pc:sldChg chg="addSp modSp mod setBg">
        <pc:chgData name="Kiran Rehman (2437752)" userId="S::2437752@student.uwtsd.ac.uk::c621d629-0134-4e8e-a112-0804d40e3d59" providerId="AD" clId="Web-{43498E28-4BA0-CDED-CBEB-000D5E463512}" dt="2026-06-09T20:45:06.114" v="281" actId="20577"/>
        <pc:sldMkLst>
          <pc:docMk/>
          <pc:sldMk cId="1908659849" sldId="266"/>
        </pc:sldMkLst>
        <pc:spChg chg="mod">
          <ac:chgData name="Kiran Rehman (2437752)" userId="S::2437752@student.uwtsd.ac.uk::c621d629-0134-4e8e-a112-0804d40e3d59" providerId="AD" clId="Web-{43498E28-4BA0-CDED-CBEB-000D5E463512}" dt="2026-06-09T20:45:06.114" v="281" actId="20577"/>
          <ac:spMkLst>
            <pc:docMk/>
            <pc:sldMk cId="1908659849" sldId="266"/>
            <ac:spMk id="6" creationId="{2F0636C4-E436-AC66-D870-F1E82F72DC28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44:57.973" v="276"/>
          <ac:graphicFrameMkLst>
            <pc:docMk/>
            <pc:sldMk cId="1908659849" sldId="266"/>
            <ac:graphicFrameMk id="5" creationId="{8FFA734F-CC1C-D04C-BD49-98BF8A09FD9F}"/>
          </ac:graphicFrameMkLst>
        </pc:graphicFrame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46:23.695" v="304" actId="1076"/>
        <pc:sldMkLst>
          <pc:docMk/>
          <pc:sldMk cId="1714678295" sldId="267"/>
        </pc:sldMkLst>
        <pc:spChg chg="mod">
          <ac:chgData name="Kiran Rehman (2437752)" userId="S::2437752@student.uwtsd.ac.uk::c621d629-0134-4e8e-a112-0804d40e3d59" providerId="AD" clId="Web-{43498E28-4BA0-CDED-CBEB-000D5E463512}" dt="2026-06-09T20:46:23.695" v="304" actId="1076"/>
          <ac:spMkLst>
            <pc:docMk/>
            <pc:sldMk cId="1714678295" sldId="267"/>
            <ac:spMk id="6" creationId="{B7E4FB64-1BF5-553F-8A37-38E6FCBDC526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45:54.350" v="291"/>
          <ac:spMkLst>
            <pc:docMk/>
            <pc:sldMk cId="1714678295" sldId="267"/>
            <ac:spMk id="24" creationId="{B95B9BA8-1D69-4796-85F5-B6D0BD52354B}"/>
          </ac:spMkLst>
        </pc:spChg>
        <pc:graphicFrameChg chg="mod ord modGraphic">
          <ac:chgData name="Kiran Rehman (2437752)" userId="S::2437752@student.uwtsd.ac.uk::c621d629-0134-4e8e-a112-0804d40e3d59" providerId="AD" clId="Web-{43498E28-4BA0-CDED-CBEB-000D5E463512}" dt="2026-06-09T20:46:19.273" v="303"/>
          <ac:graphicFrameMkLst>
            <pc:docMk/>
            <pc:sldMk cId="1714678295" sldId="267"/>
            <ac:graphicFrameMk id="5" creationId="{7DBD0C90-D009-7D53-BD09-ABF55284CACB}"/>
          </ac:graphicFrameMkLst>
        </pc:graphicFrameChg>
      </pc:sldChg>
      <pc:sldChg chg="addSp modSp mod setBg">
        <pc:chgData name="Kiran Rehman (2437752)" userId="S::2437752@student.uwtsd.ac.uk::c621d629-0134-4e8e-a112-0804d40e3d59" providerId="AD" clId="Web-{43498E28-4BA0-CDED-CBEB-000D5E463512}" dt="2026-06-09T20:47:05.150" v="315" actId="1076"/>
        <pc:sldMkLst>
          <pc:docMk/>
          <pc:sldMk cId="1386750876" sldId="268"/>
        </pc:sldMkLst>
        <pc:spChg chg="mod">
          <ac:chgData name="Kiran Rehman (2437752)" userId="S::2437752@student.uwtsd.ac.uk::c621d629-0134-4e8e-a112-0804d40e3d59" providerId="AD" clId="Web-{43498E28-4BA0-CDED-CBEB-000D5E463512}" dt="2026-06-09T20:47:05.150" v="315" actId="1076"/>
          <ac:spMkLst>
            <pc:docMk/>
            <pc:sldMk cId="1386750876" sldId="268"/>
            <ac:spMk id="6" creationId="{7C944753-A71D-94A0-5FBC-5893A97471CA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46:42.868" v="305"/>
          <ac:spMkLst>
            <pc:docMk/>
            <pc:sldMk cId="1386750876" sldId="268"/>
            <ac:spMk id="11" creationId="{5C8908E2-EE49-44D2-9428-A28D2312A8D5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46:42.868" v="305"/>
          <ac:spMkLst>
            <pc:docMk/>
            <pc:sldMk cId="1386750876" sldId="268"/>
            <ac:spMk id="17" creationId="{8B88B599-C539-4F18-A32A-40207EC6E21A}"/>
          </ac:spMkLst>
        </pc:spChg>
        <pc:spChg chg="add">
          <ac:chgData name="Kiran Rehman (2437752)" userId="S::2437752@student.uwtsd.ac.uk::c621d629-0134-4e8e-a112-0804d40e3d59" providerId="AD" clId="Web-{43498E28-4BA0-CDED-CBEB-000D5E463512}" dt="2026-06-09T20:46:42.868" v="305"/>
          <ac:spMkLst>
            <pc:docMk/>
            <pc:sldMk cId="1386750876" sldId="268"/>
            <ac:spMk id="19" creationId="{ED888B23-07FA-482A-96DF-47E31AF1A603}"/>
          </ac:spMkLst>
        </pc:spChg>
        <pc:grpChg chg="add">
          <ac:chgData name="Kiran Rehman (2437752)" userId="S::2437752@student.uwtsd.ac.uk::c621d629-0134-4e8e-a112-0804d40e3d59" providerId="AD" clId="Web-{43498E28-4BA0-CDED-CBEB-000D5E463512}" dt="2026-06-09T20:46:42.868" v="305"/>
          <ac:grpSpMkLst>
            <pc:docMk/>
            <pc:sldMk cId="1386750876" sldId="268"/>
            <ac:grpSpMk id="13" creationId="{B29018A0-5DE6-4CC9-AB25-675616AF7225}"/>
          </ac:grpSpMkLst>
        </pc:grpChg>
        <pc:graphicFrameChg chg="mod ord modGraphic">
          <ac:chgData name="Kiran Rehman (2437752)" userId="S::2437752@student.uwtsd.ac.uk::c621d629-0134-4e8e-a112-0804d40e3d59" providerId="AD" clId="Web-{43498E28-4BA0-CDED-CBEB-000D5E463512}" dt="2026-06-09T20:46:50.590" v="307"/>
          <ac:graphicFrameMkLst>
            <pc:docMk/>
            <pc:sldMk cId="1386750876" sldId="268"/>
            <ac:graphicFrameMk id="5" creationId="{B60E5F04-4D73-E42C-D756-FD95F4CC5058}"/>
          </ac:graphicFrameMkLst>
        </pc:graphicFrame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49:05.529" v="338" actId="14100"/>
        <pc:sldMkLst>
          <pc:docMk/>
          <pc:sldMk cId="1645558886" sldId="269"/>
        </pc:sldMkLst>
        <pc:spChg chg="mod">
          <ac:chgData name="Kiran Rehman (2437752)" userId="S::2437752@student.uwtsd.ac.uk::c621d629-0134-4e8e-a112-0804d40e3d59" providerId="AD" clId="Web-{43498E28-4BA0-CDED-CBEB-000D5E463512}" dt="2026-06-09T20:49:05.529" v="338" actId="14100"/>
          <ac:spMkLst>
            <pc:docMk/>
            <pc:sldMk cId="1645558886" sldId="269"/>
            <ac:spMk id="4" creationId="{01B9739D-E9EA-EE10-EAAB-FA21F0E3CCCA}"/>
          </ac:spMkLst>
        </pc:spChg>
        <pc:picChg chg="add mod">
          <ac:chgData name="Kiran Rehman (2437752)" userId="S::2437752@student.uwtsd.ac.uk::c621d629-0134-4e8e-a112-0804d40e3d59" providerId="AD" clId="Web-{43498E28-4BA0-CDED-CBEB-000D5E463512}" dt="2026-06-09T20:48:44.153" v="332"/>
          <ac:picMkLst>
            <pc:docMk/>
            <pc:sldMk cId="1645558886" sldId="269"/>
            <ac:picMk id="2" creationId="{C8DDF37E-FE34-0593-4B7F-A3ADAB4AB1F9}"/>
          </ac:picMkLst>
        </pc:picChg>
        <pc:cxnChg chg="add">
          <ac:chgData name="Kiran Rehman (2437752)" userId="S::2437752@student.uwtsd.ac.uk::c621d629-0134-4e8e-a112-0804d40e3d59" providerId="AD" clId="Web-{43498E28-4BA0-CDED-CBEB-000D5E463512}" dt="2026-06-09T20:48:44.153" v="332"/>
          <ac:cxnSpMkLst>
            <pc:docMk/>
            <pc:sldMk cId="1645558886" sldId="269"/>
            <ac:cxnSpMk id="18" creationId="{1503BFE4-729B-D9D0-C17B-501E6AF1127A}"/>
          </ac:cxnSpMkLst>
        </pc:cxnChg>
      </pc:sldChg>
      <pc:sldChg chg="addSp modSp mod setBg">
        <pc:chgData name="Kiran Rehman (2437752)" userId="S::2437752@student.uwtsd.ac.uk::c621d629-0134-4e8e-a112-0804d40e3d59" providerId="AD" clId="Web-{43498E28-4BA0-CDED-CBEB-000D5E463512}" dt="2026-06-09T20:49:50.530" v="348" actId="14100"/>
        <pc:sldMkLst>
          <pc:docMk/>
          <pc:sldMk cId="3561242941" sldId="270"/>
        </pc:sldMkLst>
        <pc:spChg chg="mod">
          <ac:chgData name="Kiran Rehman (2437752)" userId="S::2437752@student.uwtsd.ac.uk::c621d629-0134-4e8e-a112-0804d40e3d59" providerId="AD" clId="Web-{43498E28-4BA0-CDED-CBEB-000D5E463512}" dt="2026-06-09T20:49:50.530" v="348" actId="14100"/>
          <ac:spMkLst>
            <pc:docMk/>
            <pc:sldMk cId="3561242941" sldId="270"/>
            <ac:spMk id="4" creationId="{69C89673-01A1-B73E-23B9-A54EFC9C3F0C}"/>
          </ac:spMkLst>
        </pc:spChg>
        <pc:picChg chg="add">
          <ac:chgData name="Kiran Rehman (2437752)" userId="S::2437752@student.uwtsd.ac.uk::c621d629-0134-4e8e-a112-0804d40e3d59" providerId="AD" clId="Web-{43498E28-4BA0-CDED-CBEB-000D5E463512}" dt="2026-06-09T20:49:23.405" v="339"/>
          <ac:picMkLst>
            <pc:docMk/>
            <pc:sldMk cId="3561242941" sldId="270"/>
            <ac:picMk id="6" creationId="{8DED8E9D-DF7F-7D49-49C7-AA07C3C46BBF}"/>
          </ac:picMkLst>
        </pc:picChg>
        <pc:cxnChg chg="add">
          <ac:chgData name="Kiran Rehman (2437752)" userId="S::2437752@student.uwtsd.ac.uk::c621d629-0134-4e8e-a112-0804d40e3d59" providerId="AD" clId="Web-{43498E28-4BA0-CDED-CBEB-000D5E463512}" dt="2026-06-09T20:49:23.405" v="339"/>
          <ac:cxnSpMkLst>
            <pc:docMk/>
            <pc:sldMk cId="3561242941" sldId="270"/>
            <ac:cxnSpMk id="10" creationId="{1503BFE4-729B-D9D0-C17B-501E6AF1127A}"/>
          </ac:cxnSpMkLst>
        </pc:cxnChg>
      </pc:sldChg>
      <pc:sldChg chg="addSp delSp modSp mod setBg">
        <pc:chgData name="Kiran Rehman (2437752)" userId="S::2437752@student.uwtsd.ac.uk::c621d629-0134-4e8e-a112-0804d40e3d59" providerId="AD" clId="Web-{43498E28-4BA0-CDED-CBEB-000D5E463512}" dt="2026-06-09T20:51:45.300" v="371" actId="1076"/>
        <pc:sldMkLst>
          <pc:docMk/>
          <pc:sldMk cId="800342209" sldId="271"/>
        </pc:sldMkLst>
        <pc:spChg chg="mod ord">
          <ac:chgData name="Kiran Rehman (2437752)" userId="S::2437752@student.uwtsd.ac.uk::c621d629-0134-4e8e-a112-0804d40e3d59" providerId="AD" clId="Web-{43498E28-4BA0-CDED-CBEB-000D5E463512}" dt="2026-06-09T20:51:45.300" v="371" actId="1076"/>
          <ac:spMkLst>
            <pc:docMk/>
            <pc:sldMk cId="800342209" sldId="271"/>
            <ac:spMk id="4" creationId="{4BDE9808-9379-92F8-8360-1034452601A3}"/>
          </ac:spMkLst>
        </pc:spChg>
        <pc:grpChg chg="add">
          <ac:chgData name="Kiran Rehman (2437752)" userId="S::2437752@student.uwtsd.ac.uk::c621d629-0134-4e8e-a112-0804d40e3d59" providerId="AD" clId="Web-{43498E28-4BA0-CDED-CBEB-000D5E463512}" dt="2026-06-09T20:50:45.470" v="354"/>
          <ac:grpSpMkLst>
            <pc:docMk/>
            <pc:sldMk cId="800342209" sldId="271"/>
            <ac:grpSpMk id="34" creationId="{3AFCAD34-1AFC-BC1A-F6B2-C34C63912EAB}"/>
          </ac:grpSpMkLst>
        </pc:grpChg>
        <pc:picChg chg="add mod">
          <ac:chgData name="Kiran Rehman (2437752)" userId="S::2437752@student.uwtsd.ac.uk::c621d629-0134-4e8e-a112-0804d40e3d59" providerId="AD" clId="Web-{43498E28-4BA0-CDED-CBEB-000D5E463512}" dt="2026-06-09T20:51:38.893" v="370" actId="1076"/>
          <ac:picMkLst>
            <pc:docMk/>
            <pc:sldMk cId="800342209" sldId="271"/>
            <ac:picMk id="2" creationId="{D4EC528D-21AF-8BA4-A559-86E2A2A4C220}"/>
          </ac:picMkLst>
        </pc:picChg>
      </pc:sldChg>
    </pc:docChg>
  </pc:docChgLst>
  <pc:docChgLst>
    <pc:chgData name="Kiran Rehman (2437752)" userId="S::2437752@student.uwtsd.ac.uk::c621d629-0134-4e8e-a112-0804d40e3d59" providerId="AD" clId="Web-{C184B15C-8FCF-1778-C1E9-F7D4385D5C3D}"/>
    <pc:docChg chg="modSld">
      <pc:chgData name="Kiran Rehman (2437752)" userId="S::2437752@student.uwtsd.ac.uk::c621d629-0134-4e8e-a112-0804d40e3d59" providerId="AD" clId="Web-{C184B15C-8FCF-1778-C1E9-F7D4385D5C3D}" dt="2026-06-13T00:12:28.297" v="53" actId="20577"/>
      <pc:docMkLst>
        <pc:docMk/>
      </pc:docMkLst>
      <pc:sldChg chg="addSp delSp modSp">
        <pc:chgData name="Kiran Rehman (2437752)" userId="S::2437752@student.uwtsd.ac.uk::c621d629-0134-4e8e-a112-0804d40e3d59" providerId="AD" clId="Web-{C184B15C-8FCF-1778-C1E9-F7D4385D5C3D}" dt="2026-06-13T00:12:28.297" v="53" actId="20577"/>
        <pc:sldMkLst>
          <pc:docMk/>
          <pc:sldMk cId="85072212" sldId="258"/>
        </pc:sldMkLst>
        <pc:spChg chg="mod">
          <ac:chgData name="Kiran Rehman (2437752)" userId="S::2437752@student.uwtsd.ac.uk::c621d629-0134-4e8e-a112-0804d40e3d59" providerId="AD" clId="Web-{C184B15C-8FCF-1778-C1E9-F7D4385D5C3D}" dt="2026-06-13T00:12:28.297" v="53" actId="20577"/>
          <ac:spMkLst>
            <pc:docMk/>
            <pc:sldMk cId="85072212" sldId="258"/>
            <ac:spMk id="6" creationId="{AFC80A6F-BF12-2686-9971-7E2434627224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57" v="16"/>
          <ac:spMkLst>
            <pc:docMk/>
            <pc:sldMk cId="85072212" sldId="258"/>
            <ac:spMk id="25" creationId="{9D909724-2FAC-4941-A743-AB97A8A67D50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57" v="16"/>
          <ac:spMkLst>
            <pc:docMk/>
            <pc:sldMk cId="85072212" sldId="258"/>
            <ac:spMk id="26" creationId="{97B03642-7722-4B15-897F-76918F86B8FB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57" v="16"/>
          <ac:spMkLst>
            <pc:docMk/>
            <pc:sldMk cId="85072212" sldId="258"/>
            <ac:spMk id="27" creationId="{6068EAC2-2623-4156-A990-D776FF9BF49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57" v="16"/>
          <ac:spMkLst>
            <pc:docMk/>
            <pc:sldMk cId="85072212" sldId="258"/>
            <ac:spMk id="28" creationId="{4C707BC9-731A-490A-AF25-6F349FD9B02F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57" v="16"/>
          <ac:spMkLst>
            <pc:docMk/>
            <pc:sldMk cId="85072212" sldId="258"/>
            <ac:spMk id="29" creationId="{3FD7C480-AC7D-4FEE-BB95-EEE23BB3E69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21.484" v="1"/>
          <ac:spMkLst>
            <pc:docMk/>
            <pc:sldMk cId="85072212" sldId="258"/>
            <ac:spMk id="34" creationId="{A2679492-7988-4050-9056-542444452411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21.484" v="1"/>
          <ac:spMkLst>
            <pc:docMk/>
            <pc:sldMk cId="85072212" sldId="258"/>
            <ac:spMk id="36" creationId="{B091B163-7D61-4891-ABCF-5C13D9C418D0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57.893" v="7"/>
          <ac:spMkLst>
            <pc:docMk/>
            <pc:sldMk cId="85072212" sldId="258"/>
            <ac:spMk id="40" creationId="{E6995CE5-F890-4ABA-82A2-26507CE8D2A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36.235" v="3"/>
          <ac:spMkLst>
            <pc:docMk/>
            <pc:sldMk cId="85072212" sldId="258"/>
            <ac:spMk id="43" creationId="{B6FACB3C-9069-4791-BC5C-0DB7CD19B85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36.235" v="3"/>
          <ac:spMkLst>
            <pc:docMk/>
            <pc:sldMk cId="85072212" sldId="258"/>
            <ac:spMk id="44" creationId="{71F2038E-D777-4B76-81DD-DD13EE91B9DD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49.689" v="5"/>
          <ac:spMkLst>
            <pc:docMk/>
            <pc:sldMk cId="85072212" sldId="258"/>
            <ac:spMk id="47" creationId="{2EB492CD-616E-47F8-933B-5E2D952A059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49.689" v="5"/>
          <ac:spMkLst>
            <pc:docMk/>
            <pc:sldMk cId="85072212" sldId="258"/>
            <ac:spMk id="48" creationId="{59383CF9-23B5-4335-9B21-1791C4CF1C75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49.689" v="5"/>
          <ac:spMkLst>
            <pc:docMk/>
            <pc:sldMk cId="85072212" sldId="258"/>
            <ac:spMk id="49" creationId="{0007FE00-9498-4706-B255-6437B0252C02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57.893" v="7"/>
          <ac:spMkLst>
            <pc:docMk/>
            <pc:sldMk cId="85072212" sldId="258"/>
            <ac:spMk id="51" creationId="{058A14AF-9FB5-4CC7-BA35-E8E85D3EDF0E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57.893" v="7"/>
          <ac:spMkLst>
            <pc:docMk/>
            <pc:sldMk cId="85072212" sldId="258"/>
            <ac:spMk id="52" creationId="{3A9A4357-BD1D-4622-A4FE-766E6AB8DE84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6:57.893" v="7"/>
          <ac:spMkLst>
            <pc:docMk/>
            <pc:sldMk cId="85072212" sldId="258"/>
            <ac:spMk id="53" creationId="{E659831F-0D9A-4C63-9EBB-8435B85A440F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3.207" v="9"/>
          <ac:spMkLst>
            <pc:docMk/>
            <pc:sldMk cId="85072212" sldId="258"/>
            <ac:spMk id="55" creationId="{2B97F24A-32CE-4C1C-A50D-3016B394DCFB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3.207" v="9"/>
          <ac:spMkLst>
            <pc:docMk/>
            <pc:sldMk cId="85072212" sldId="258"/>
            <ac:spMk id="56" creationId="{CD8B4F24-440B-49E9-B85D-733523DC064B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5.676" v="11"/>
          <ac:spMkLst>
            <pc:docMk/>
            <pc:sldMk cId="85072212" sldId="258"/>
            <ac:spMk id="58" creationId="{058A14AF-9FB5-4CC7-BA35-E8E85D3EDF0E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5.676" v="11"/>
          <ac:spMkLst>
            <pc:docMk/>
            <pc:sldMk cId="85072212" sldId="258"/>
            <ac:spMk id="59" creationId="{3A9A4357-BD1D-4622-A4FE-766E6AB8DE84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5.676" v="11"/>
          <ac:spMkLst>
            <pc:docMk/>
            <pc:sldMk cId="85072212" sldId="258"/>
            <ac:spMk id="60" creationId="{E659831F-0D9A-4C63-9EBB-8435B85A440F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5.676" v="11"/>
          <ac:spMkLst>
            <pc:docMk/>
            <pc:sldMk cId="85072212" sldId="258"/>
            <ac:spMk id="61" creationId="{E6995CE5-F890-4ABA-82A2-26507CE8D2A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8.066" v="13"/>
          <ac:spMkLst>
            <pc:docMk/>
            <pc:sldMk cId="85072212" sldId="258"/>
            <ac:spMk id="63" creationId="{3346177D-ADC4-4968-B747-5CFCD390B5B9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8.066" v="13"/>
          <ac:spMkLst>
            <pc:docMk/>
            <pc:sldMk cId="85072212" sldId="258"/>
            <ac:spMk id="64" creationId="{0844A943-BF79-4FEA-ABB1-3BD54D236606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18.066" v="13"/>
          <ac:spMkLst>
            <pc:docMk/>
            <pc:sldMk cId="85072212" sldId="258"/>
            <ac:spMk id="65" creationId="{6437CC72-F4A8-4DC3-AFAB-D22C482C8100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42" v="15"/>
          <ac:spMkLst>
            <pc:docMk/>
            <pc:sldMk cId="85072212" sldId="258"/>
            <ac:spMk id="67" creationId="{3346177D-ADC4-4968-B747-5CFCD390B5B9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42" v="15"/>
          <ac:spMkLst>
            <pc:docMk/>
            <pc:sldMk cId="85072212" sldId="258"/>
            <ac:spMk id="68" creationId="{0844A943-BF79-4FEA-ABB1-3BD54D236606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07:21.442" v="15"/>
          <ac:spMkLst>
            <pc:docMk/>
            <pc:sldMk cId="85072212" sldId="258"/>
            <ac:spMk id="69" creationId="{6437CC72-F4A8-4DC3-AFAB-D22C482C8100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11.687" v="51"/>
          <ac:spMkLst>
            <pc:docMk/>
            <pc:sldMk cId="85072212" sldId="258"/>
            <ac:spMk id="71" creationId="{A2679492-7988-4050-9056-542444452411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11.687" v="51"/>
          <ac:spMkLst>
            <pc:docMk/>
            <pc:sldMk cId="85072212" sldId="258"/>
            <ac:spMk id="72" creationId="{B091B163-7D61-4891-ABCF-5C13D9C418D0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07.812" v="48"/>
          <ac:spMkLst>
            <pc:docMk/>
            <pc:sldMk cId="85072212" sldId="258"/>
            <ac:spMk id="78" creationId="{B6FACB3C-9069-4791-BC5C-0DB7CD19B853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07.812" v="48"/>
          <ac:spMkLst>
            <pc:docMk/>
            <pc:sldMk cId="85072212" sldId="258"/>
            <ac:spMk id="80" creationId="{71F2038E-D777-4B76-81DD-DD13EE91B9DD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11.687" v="50"/>
          <ac:spMkLst>
            <pc:docMk/>
            <pc:sldMk cId="85072212" sldId="258"/>
            <ac:spMk id="88" creationId="{3346177D-ADC4-4968-B747-5CFCD390B5B9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11.687" v="50"/>
          <ac:spMkLst>
            <pc:docMk/>
            <pc:sldMk cId="85072212" sldId="258"/>
            <ac:spMk id="89" creationId="{0844A943-BF79-4FEA-ABB1-3BD54D236606}"/>
          </ac:spMkLst>
        </pc:spChg>
        <pc:spChg chg="add del">
          <ac:chgData name="Kiran Rehman (2437752)" userId="S::2437752@student.uwtsd.ac.uk::c621d629-0134-4e8e-a112-0804d40e3d59" providerId="AD" clId="Web-{C184B15C-8FCF-1778-C1E9-F7D4385D5C3D}" dt="2026-06-13T00:12:11.687" v="50"/>
          <ac:spMkLst>
            <pc:docMk/>
            <pc:sldMk cId="85072212" sldId="258"/>
            <ac:spMk id="90" creationId="{6437CC72-F4A8-4DC3-AFAB-D22C482C8100}"/>
          </ac:spMkLst>
        </pc:spChg>
        <pc:spChg chg="add">
          <ac:chgData name="Kiran Rehman (2437752)" userId="S::2437752@student.uwtsd.ac.uk::c621d629-0134-4e8e-a112-0804d40e3d59" providerId="AD" clId="Web-{C184B15C-8FCF-1778-C1E9-F7D4385D5C3D}" dt="2026-06-13T00:12:11.687" v="51"/>
          <ac:spMkLst>
            <pc:docMk/>
            <pc:sldMk cId="85072212" sldId="258"/>
            <ac:spMk id="92" creationId="{7B831B6F-405A-4B47-B9BB-5CA88F285844}"/>
          </ac:spMkLst>
        </pc:spChg>
        <pc:spChg chg="add">
          <ac:chgData name="Kiran Rehman (2437752)" userId="S::2437752@student.uwtsd.ac.uk::c621d629-0134-4e8e-a112-0804d40e3d59" providerId="AD" clId="Web-{C184B15C-8FCF-1778-C1E9-F7D4385D5C3D}" dt="2026-06-13T00:12:11.687" v="51"/>
          <ac:spMkLst>
            <pc:docMk/>
            <pc:sldMk cId="85072212" sldId="258"/>
            <ac:spMk id="93" creationId="{953EE71A-6488-4203-A7C4-77102FD0DCCA}"/>
          </ac:spMkLst>
        </pc:spChg>
        <pc:grpChg chg="add del">
          <ac:chgData name="Kiran Rehman (2437752)" userId="S::2437752@student.uwtsd.ac.uk::c621d629-0134-4e8e-a112-0804d40e3d59" providerId="AD" clId="Web-{C184B15C-8FCF-1778-C1E9-F7D4385D5C3D}" dt="2026-06-13T00:06:36.235" v="3"/>
          <ac:grpSpMkLst>
            <pc:docMk/>
            <pc:sldMk cId="85072212" sldId="258"/>
            <ac:grpSpMk id="45" creationId="{DD354807-230F-4402-B1B9-F733A8F1F190}"/>
          </ac:grpSpMkLst>
        </pc:grpChg>
        <pc:grpChg chg="add del">
          <ac:chgData name="Kiran Rehman (2437752)" userId="S::2437752@student.uwtsd.ac.uk::c621d629-0134-4e8e-a112-0804d40e3d59" providerId="AD" clId="Web-{C184B15C-8FCF-1778-C1E9-F7D4385D5C3D}" dt="2026-06-13T00:12:07.812" v="48"/>
          <ac:grpSpMkLst>
            <pc:docMk/>
            <pc:sldMk cId="85072212" sldId="258"/>
            <ac:grpSpMk id="82" creationId="{DD354807-230F-4402-B1B9-F733A8F1F190}"/>
          </ac:grpSpMkLst>
        </pc:grpChg>
        <pc:graphicFrameChg chg="mod modGraphic">
          <ac:chgData name="Kiran Rehman (2437752)" userId="S::2437752@student.uwtsd.ac.uk::c621d629-0134-4e8e-a112-0804d40e3d59" providerId="AD" clId="Web-{C184B15C-8FCF-1778-C1E9-F7D4385D5C3D}" dt="2026-06-13T00:12:11.687" v="51"/>
          <ac:graphicFrameMkLst>
            <pc:docMk/>
            <pc:sldMk cId="85072212" sldId="258"/>
            <ac:graphicFrameMk id="5" creationId="{A02AA6B0-453C-0B81-2880-DAC5FE76CD5B}"/>
          </ac:graphicFrameMkLst>
        </pc:graphicFrameChg>
        <pc:cxnChg chg="add del">
          <ac:chgData name="Kiran Rehman (2437752)" userId="S::2437752@student.uwtsd.ac.uk::c621d629-0134-4e8e-a112-0804d40e3d59" providerId="AD" clId="Web-{C184B15C-8FCF-1778-C1E9-F7D4385D5C3D}" dt="2026-06-13T00:06:21.484" v="1"/>
          <ac:cxnSpMkLst>
            <pc:docMk/>
            <pc:sldMk cId="85072212" sldId="258"/>
            <ac:cxnSpMk id="38" creationId="{C49DA8F6-BCC1-4447-B54C-57856834B94B}"/>
          </ac:cxnSpMkLst>
        </pc:cxnChg>
        <pc:cxnChg chg="add del">
          <ac:chgData name="Kiran Rehman (2437752)" userId="S::2437752@student.uwtsd.ac.uk::c621d629-0134-4e8e-a112-0804d40e3d59" providerId="AD" clId="Web-{C184B15C-8FCF-1778-C1E9-F7D4385D5C3D}" dt="2026-06-13T00:12:11.687" v="51"/>
          <ac:cxnSpMkLst>
            <pc:docMk/>
            <pc:sldMk cId="85072212" sldId="258"/>
            <ac:cxnSpMk id="73" creationId="{C49DA8F6-BCC1-4447-B54C-57856834B94B}"/>
          </ac:cxnSpMkLst>
        </pc:cxnChg>
      </pc:sldChg>
    </pc:docChg>
  </pc:docChgLst>
  <pc:docChgLst>
    <pc:chgData name="Kiran Rehman (2437752)" userId="S::2437752@student.uwtsd.ac.uk::c621d629-0134-4e8e-a112-0804d40e3d59" providerId="AD" clId="Web-{1354175C-3E29-6245-8711-37EA7E501215}"/>
    <pc:docChg chg="modSld">
      <pc:chgData name="Kiran Rehman (2437752)" userId="S::2437752@student.uwtsd.ac.uk::c621d629-0134-4e8e-a112-0804d40e3d59" providerId="AD" clId="Web-{1354175C-3E29-6245-8711-37EA7E501215}" dt="2026-06-14T23:27:59.865" v="115"/>
      <pc:docMkLst>
        <pc:docMk/>
      </pc:docMkLst>
      <pc:sldChg chg="modSp">
        <pc:chgData name="Kiran Rehman (2437752)" userId="S::2437752@student.uwtsd.ac.uk::c621d629-0134-4e8e-a112-0804d40e3d59" providerId="AD" clId="Web-{1354175C-3E29-6245-8711-37EA7E501215}" dt="2026-06-14T23:27:59.865" v="115"/>
        <pc:sldMkLst>
          <pc:docMk/>
          <pc:sldMk cId="1385329427" sldId="262"/>
        </pc:sldMkLst>
        <pc:graphicFrameChg chg="mod modGraphic">
          <ac:chgData name="Kiran Rehman (2437752)" userId="S::2437752@student.uwtsd.ac.uk::c621d629-0134-4e8e-a112-0804d40e3d59" providerId="AD" clId="Web-{1354175C-3E29-6245-8711-37EA7E501215}" dt="2026-06-14T23:27:59.865" v="115"/>
          <ac:graphicFrameMkLst>
            <pc:docMk/>
            <pc:sldMk cId="1385329427" sldId="262"/>
            <ac:graphicFrameMk id="5" creationId="{F7EA02EE-28DA-7153-8113-F0CCED73449D}"/>
          </ac:graphicFrameMkLst>
        </pc:graphicFrameChg>
      </pc:sldChg>
    </pc:docChg>
  </pc:docChgLst>
  <pc:docChgLst>
    <pc:chgData name="Kiran Rehman (2437752)" userId="S::2437752@student.uwtsd.ac.uk::c621d629-0134-4e8e-a112-0804d40e3d59" providerId="AD" clId="Web-{C88EA82D-EEFD-7EC6-4CD6-CF85F70BDBDF}"/>
    <pc:docChg chg="addSld modSld sldOrd">
      <pc:chgData name="Kiran Rehman (2437752)" userId="S::2437752@student.uwtsd.ac.uk::c621d629-0134-4e8e-a112-0804d40e3d59" providerId="AD" clId="Web-{C88EA82D-EEFD-7EC6-4CD6-CF85F70BDBDF}" dt="2026-06-14T21:51:11.899" v="520" actId="20577"/>
      <pc:docMkLst>
        <pc:docMk/>
      </pc:docMkLst>
      <pc:sldChg chg="modSp">
        <pc:chgData name="Kiran Rehman (2437752)" userId="S::2437752@student.uwtsd.ac.uk::c621d629-0134-4e8e-a112-0804d40e3d59" providerId="AD" clId="Web-{C88EA82D-EEFD-7EC6-4CD6-CF85F70BDBDF}" dt="2026-06-14T17:44:38.739" v="1" actId="20577"/>
        <pc:sldMkLst>
          <pc:docMk/>
          <pc:sldMk cId="109857222" sldId="256"/>
        </pc:sldMkLst>
        <pc:spChg chg="mod">
          <ac:chgData name="Kiran Rehman (2437752)" userId="S::2437752@student.uwtsd.ac.uk::c621d629-0134-4e8e-a112-0804d40e3d59" providerId="AD" clId="Web-{C88EA82D-EEFD-7EC6-4CD6-CF85F70BDBDF}" dt="2026-06-14T17:44:38.739" v="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ord">
        <pc:chgData name="Kiran Rehman (2437752)" userId="S::2437752@student.uwtsd.ac.uk::c621d629-0134-4e8e-a112-0804d40e3d59" providerId="AD" clId="Web-{C88EA82D-EEFD-7EC6-4CD6-CF85F70BDBDF}" dt="2026-06-14T21:49:55.579" v="498"/>
        <pc:sldMkLst>
          <pc:docMk/>
          <pc:sldMk cId="85072212" sldId="258"/>
        </pc:sldMkLst>
        <pc:spChg chg="mod">
          <ac:chgData name="Kiran Rehman (2437752)" userId="S::2437752@student.uwtsd.ac.uk::c621d629-0134-4e8e-a112-0804d40e3d59" providerId="AD" clId="Web-{C88EA82D-EEFD-7EC6-4CD6-CF85F70BDBDF}" dt="2026-06-14T21:48:13.420" v="484" actId="20577"/>
          <ac:spMkLst>
            <pc:docMk/>
            <pc:sldMk cId="85072212" sldId="258"/>
            <ac:spMk id="6" creationId="{AFC80A6F-BF12-2686-9971-7E2434627224}"/>
          </ac:spMkLst>
        </pc:spChg>
        <pc:graphicFrameChg chg="mod modGraphic">
          <ac:chgData name="Kiran Rehman (2437752)" userId="S::2437752@student.uwtsd.ac.uk::c621d629-0134-4e8e-a112-0804d40e3d59" providerId="AD" clId="Web-{C88EA82D-EEFD-7EC6-4CD6-CF85F70BDBDF}" dt="2026-06-14T21:49:55.579" v="498"/>
          <ac:graphicFrameMkLst>
            <pc:docMk/>
            <pc:sldMk cId="85072212" sldId="258"/>
            <ac:graphicFrameMk id="5" creationId="{A02AA6B0-453C-0B81-2880-DAC5FE76CD5B}"/>
          </ac:graphicFrameMkLst>
        </pc:graphicFrameChg>
      </pc:sldChg>
      <pc:sldChg chg="ord">
        <pc:chgData name="Kiran Rehman (2437752)" userId="S::2437752@student.uwtsd.ac.uk::c621d629-0134-4e8e-a112-0804d40e3d59" providerId="AD" clId="Web-{C88EA82D-EEFD-7EC6-4CD6-CF85F70BDBDF}" dt="2026-06-14T17:51:33.147" v="16"/>
        <pc:sldMkLst>
          <pc:docMk/>
          <pc:sldMk cId="273201039" sldId="264"/>
        </pc:sldMkLst>
      </pc:sldChg>
      <pc:sldChg chg="ord">
        <pc:chgData name="Kiran Rehman (2437752)" userId="S::2437752@student.uwtsd.ac.uk::c621d629-0134-4e8e-a112-0804d40e3d59" providerId="AD" clId="Web-{C88EA82D-EEFD-7EC6-4CD6-CF85F70BDBDF}" dt="2026-06-14T17:51:45.538" v="17"/>
        <pc:sldMkLst>
          <pc:docMk/>
          <pc:sldMk cId="1742678503" sldId="265"/>
        </pc:sldMkLst>
      </pc:sldChg>
      <pc:sldChg chg="ord">
        <pc:chgData name="Kiran Rehman (2437752)" userId="S::2437752@student.uwtsd.ac.uk::c621d629-0134-4e8e-a112-0804d40e3d59" providerId="AD" clId="Web-{C88EA82D-EEFD-7EC6-4CD6-CF85F70BDBDF}" dt="2026-06-14T17:52:07.960" v="18"/>
        <pc:sldMkLst>
          <pc:docMk/>
          <pc:sldMk cId="1908659849" sldId="266"/>
        </pc:sldMkLst>
      </pc:sldChg>
      <pc:sldChg chg="modSp">
        <pc:chgData name="Kiran Rehman (2437752)" userId="S::2437752@student.uwtsd.ac.uk::c621d629-0134-4e8e-a112-0804d40e3d59" providerId="AD" clId="Web-{C88EA82D-EEFD-7EC6-4CD6-CF85F70BDBDF}" dt="2026-06-14T18:19:13.677" v="454"/>
        <pc:sldMkLst>
          <pc:docMk/>
          <pc:sldMk cId="1714678295" sldId="267"/>
        </pc:sldMkLst>
        <pc:spChg chg="mod">
          <ac:chgData name="Kiran Rehman (2437752)" userId="S::2437752@student.uwtsd.ac.uk::c621d629-0134-4e8e-a112-0804d40e3d59" providerId="AD" clId="Web-{C88EA82D-EEFD-7EC6-4CD6-CF85F70BDBDF}" dt="2026-06-14T17:57:07.970" v="33" actId="14100"/>
          <ac:spMkLst>
            <pc:docMk/>
            <pc:sldMk cId="1714678295" sldId="267"/>
            <ac:spMk id="6" creationId="{B7E4FB64-1BF5-553F-8A37-38E6FCBDC526}"/>
          </ac:spMkLst>
        </pc:spChg>
        <pc:graphicFrameChg chg="mod modGraphic">
          <ac:chgData name="Kiran Rehman (2437752)" userId="S::2437752@student.uwtsd.ac.uk::c621d629-0134-4e8e-a112-0804d40e3d59" providerId="AD" clId="Web-{C88EA82D-EEFD-7EC6-4CD6-CF85F70BDBDF}" dt="2026-06-14T18:19:13.677" v="454"/>
          <ac:graphicFrameMkLst>
            <pc:docMk/>
            <pc:sldMk cId="1714678295" sldId="267"/>
            <ac:graphicFrameMk id="5" creationId="{7DBD0C90-D009-7D53-BD09-ABF55284CACB}"/>
          </ac:graphicFrameMkLst>
        </pc:graphicFrameChg>
      </pc:sldChg>
      <pc:sldChg chg="modSp ord">
        <pc:chgData name="Kiran Rehman (2437752)" userId="S::2437752@student.uwtsd.ac.uk::c621d629-0134-4e8e-a112-0804d40e3d59" providerId="AD" clId="Web-{C88EA82D-EEFD-7EC6-4CD6-CF85F70BDBDF}" dt="2026-06-14T18:20:54.805" v="459" actId="1076"/>
        <pc:sldMkLst>
          <pc:docMk/>
          <pc:sldMk cId="1386750876" sldId="268"/>
        </pc:sldMkLst>
        <pc:spChg chg="mod">
          <ac:chgData name="Kiran Rehman (2437752)" userId="S::2437752@student.uwtsd.ac.uk::c621d629-0134-4e8e-a112-0804d40e3d59" providerId="AD" clId="Web-{C88EA82D-EEFD-7EC6-4CD6-CF85F70BDBDF}" dt="2026-06-14T18:20:54.805" v="459" actId="1076"/>
          <ac:spMkLst>
            <pc:docMk/>
            <pc:sldMk cId="1386750876" sldId="268"/>
            <ac:spMk id="6" creationId="{7C944753-A71D-94A0-5FBC-5893A97471CA}"/>
          </ac:spMkLst>
        </pc:spChg>
        <pc:graphicFrameChg chg="mod">
          <ac:chgData name="Kiran Rehman (2437752)" userId="S::2437752@student.uwtsd.ac.uk::c621d629-0134-4e8e-a112-0804d40e3d59" providerId="AD" clId="Web-{C88EA82D-EEFD-7EC6-4CD6-CF85F70BDBDF}" dt="2026-06-14T18:20:47.086" v="457" actId="1076"/>
          <ac:graphicFrameMkLst>
            <pc:docMk/>
            <pc:sldMk cId="1386750876" sldId="268"/>
            <ac:graphicFrameMk id="5" creationId="{B60E5F04-4D73-E42C-D756-FD95F4CC5058}"/>
          </ac:graphicFrameMkLst>
        </pc:graphicFrameChg>
      </pc:sldChg>
      <pc:sldChg chg="modSp">
        <pc:chgData name="Kiran Rehman (2437752)" userId="S::2437752@student.uwtsd.ac.uk::c621d629-0134-4e8e-a112-0804d40e3d59" providerId="AD" clId="Web-{C88EA82D-EEFD-7EC6-4CD6-CF85F70BDBDF}" dt="2026-06-14T18:25:35.206" v="475" actId="20577"/>
        <pc:sldMkLst>
          <pc:docMk/>
          <pc:sldMk cId="3561242941" sldId="270"/>
        </pc:sldMkLst>
        <pc:spChg chg="mod">
          <ac:chgData name="Kiran Rehman (2437752)" userId="S::2437752@student.uwtsd.ac.uk::c621d629-0134-4e8e-a112-0804d40e3d59" providerId="AD" clId="Web-{C88EA82D-EEFD-7EC6-4CD6-CF85F70BDBDF}" dt="2026-06-14T18:25:35.206" v="475" actId="20577"/>
          <ac:spMkLst>
            <pc:docMk/>
            <pc:sldMk cId="3561242941" sldId="270"/>
            <ac:spMk id="4" creationId="{69C89673-01A1-B73E-23B9-A54EFC9C3F0C}"/>
          </ac:spMkLst>
        </pc:spChg>
      </pc:sldChg>
      <pc:sldChg chg="addSp delSp modSp new">
        <pc:chgData name="Kiran Rehman (2437752)" userId="S::2437752@student.uwtsd.ac.uk::c621d629-0134-4e8e-a112-0804d40e3d59" providerId="AD" clId="Web-{C88EA82D-EEFD-7EC6-4CD6-CF85F70BDBDF}" dt="2026-06-14T21:51:11.899" v="520" actId="20577"/>
        <pc:sldMkLst>
          <pc:docMk/>
          <pc:sldMk cId="3938207704" sldId="272"/>
        </pc:sldMkLst>
        <pc:spChg chg="del">
          <ac:chgData name="Kiran Rehman (2437752)" userId="S::2437752@student.uwtsd.ac.uk::c621d629-0134-4e8e-a112-0804d40e3d59" providerId="AD" clId="Web-{C88EA82D-EEFD-7EC6-4CD6-CF85F70BDBDF}" dt="2026-06-14T21:49:40.985" v="494"/>
          <ac:spMkLst>
            <pc:docMk/>
            <pc:sldMk cId="3938207704" sldId="272"/>
            <ac:spMk id="2" creationId="{FF74E5DD-C822-7DDC-D5BA-ABF3A366576F}"/>
          </ac:spMkLst>
        </pc:spChg>
        <pc:spChg chg="del mod">
          <ac:chgData name="Kiran Rehman (2437752)" userId="S::2437752@student.uwtsd.ac.uk::c621d629-0134-4e8e-a112-0804d40e3d59" providerId="AD" clId="Web-{C88EA82D-EEFD-7EC6-4CD6-CF85F70BDBDF}" dt="2026-06-14T21:49:34.969" v="493"/>
          <ac:spMkLst>
            <pc:docMk/>
            <pc:sldMk cId="3938207704" sldId="272"/>
            <ac:spMk id="3" creationId="{AB82C55D-CEA5-6BA7-32B2-477C3E4A8815}"/>
          </ac:spMkLst>
        </pc:spChg>
        <pc:spChg chg="add mod">
          <ac:chgData name="Kiran Rehman (2437752)" userId="S::2437752@student.uwtsd.ac.uk::c621d629-0134-4e8e-a112-0804d40e3d59" providerId="AD" clId="Web-{C88EA82D-EEFD-7EC6-4CD6-CF85F70BDBDF}" dt="2026-06-14T21:51:11.899" v="520" actId="20577"/>
          <ac:spMkLst>
            <pc:docMk/>
            <pc:sldMk cId="3938207704" sldId="272"/>
            <ac:spMk id="4" creationId="{CF4D19AC-7970-8405-9232-DDD8DE355328}"/>
          </ac:spMkLst>
        </pc:spChg>
        <pc:spChg chg="add del">
          <ac:chgData name="Kiran Rehman (2437752)" userId="S::2437752@student.uwtsd.ac.uk::c621d629-0134-4e8e-a112-0804d40e3d59" providerId="AD" clId="Web-{C88EA82D-EEFD-7EC6-4CD6-CF85F70BDBDF}" dt="2026-06-14T21:50:37.664" v="505"/>
          <ac:spMkLst>
            <pc:docMk/>
            <pc:sldMk cId="3938207704" sldId="272"/>
            <ac:spMk id="5" creationId="{754E8393-DC74-E54E-C4AA-25E843826EBF}"/>
          </ac:spMkLst>
        </pc:spChg>
        <pc:graphicFrameChg chg="add mod modGraphic">
          <ac:chgData name="Kiran Rehman (2437752)" userId="S::2437752@student.uwtsd.ac.uk::c621d629-0134-4e8e-a112-0804d40e3d59" providerId="AD" clId="Web-{C88EA82D-EEFD-7EC6-4CD6-CF85F70BDBDF}" dt="2026-06-14T21:50:31.908" v="504"/>
          <ac:graphicFrameMkLst>
            <pc:docMk/>
            <pc:sldMk cId="3938207704" sldId="272"/>
            <ac:graphicFrameMk id="7" creationId="{37D07FCE-B608-A85D-CBD4-CC6AB7175C5C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3E76EC-8DE4-486A-848B-03223A2AE9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A249B0-AABF-4529-AC49-19A12A989474}">
      <dgm:prSet custT="0"/>
      <dgm:spPr/>
      <dgm:t>
        <a:bodyPr/>
        <a:lstStyle/>
        <a:p>
          <a:pPr rtl="0"/>
          <a:r>
            <a:rPr lang="en-US" b="1"/>
            <a:t>Introduction: River Island </a:t>
          </a:r>
          <a:r>
            <a:rPr lang="en-US" sz="2200" b="1">
              <a:latin typeface="Aptos Display" panose="020F0302020204030204"/>
            </a:rPr>
            <a:t>Transformation</a:t>
          </a:r>
          <a:endParaRPr lang="en-US" sz="1800" b="0">
            <a:latin typeface="Aptos Display" panose="020F0302020204030204"/>
          </a:endParaRPr>
        </a:p>
      </dgm:t>
    </dgm:pt>
    <dgm:pt modelId="{B43B3D3B-1E20-4AAB-A364-97987CA93530}" type="parTrans" cxnId="{877F5911-07CD-4FA6-A2E9-BE9783B59158}">
      <dgm:prSet/>
      <dgm:spPr/>
      <dgm:t>
        <a:bodyPr/>
        <a:lstStyle/>
        <a:p>
          <a:endParaRPr lang="en-US"/>
        </a:p>
      </dgm:t>
    </dgm:pt>
    <dgm:pt modelId="{45129384-15C6-4FA5-9011-4F8CE7B06918}" type="sibTrans" cxnId="{877F5911-07CD-4FA6-A2E9-BE9783B59158}">
      <dgm:prSet/>
      <dgm:spPr/>
      <dgm:t>
        <a:bodyPr/>
        <a:lstStyle/>
        <a:p>
          <a:endParaRPr lang="en-US"/>
        </a:p>
      </dgm:t>
    </dgm:pt>
    <dgm:pt modelId="{C3B8542A-4872-4C77-93C5-CAC8C67CD8E5}">
      <dgm:prSet/>
      <dgm:spPr/>
      <dgm:t>
        <a:bodyPr/>
        <a:lstStyle/>
        <a:p>
          <a:r>
            <a:rPr lang="en-US" dirty="0"/>
            <a:t>The UK fashion retailer was established in 1948</a:t>
          </a:r>
        </a:p>
      </dgm:t>
    </dgm:pt>
    <dgm:pt modelId="{0330647A-701C-453C-B4B8-E5B7F6C80F76}" type="parTrans" cxnId="{12CB85A8-66C9-4E55-869E-7616A597D0A3}">
      <dgm:prSet/>
      <dgm:spPr/>
      <dgm:t>
        <a:bodyPr/>
        <a:lstStyle/>
        <a:p>
          <a:endParaRPr lang="en-US"/>
        </a:p>
      </dgm:t>
    </dgm:pt>
    <dgm:pt modelId="{7EF255B1-6C6E-4F7D-9135-D3E795BDE065}" type="sibTrans" cxnId="{12CB85A8-66C9-4E55-869E-7616A597D0A3}">
      <dgm:prSet/>
      <dgm:spPr/>
      <dgm:t>
        <a:bodyPr/>
        <a:lstStyle/>
        <a:p>
          <a:endParaRPr lang="en-US"/>
        </a:p>
      </dgm:t>
    </dgm:pt>
    <dgm:pt modelId="{4290C5E3-54EC-4BCF-BE92-995E8CE4DE11}">
      <dgm:prSet/>
      <dgm:spPr/>
      <dgm:t>
        <a:bodyPr/>
        <a:lstStyle/>
        <a:p>
          <a:r>
            <a:rPr lang="en-US"/>
            <a:t>Operates stores across the UK and internationally</a:t>
          </a:r>
        </a:p>
      </dgm:t>
    </dgm:pt>
    <dgm:pt modelId="{7048C267-D591-4433-888C-2D293B1BE2E0}" type="parTrans" cxnId="{762114CE-2921-4B2D-B490-79DCE2EF237F}">
      <dgm:prSet/>
      <dgm:spPr/>
      <dgm:t>
        <a:bodyPr/>
        <a:lstStyle/>
        <a:p>
          <a:endParaRPr lang="en-US"/>
        </a:p>
      </dgm:t>
    </dgm:pt>
    <dgm:pt modelId="{916D6FFE-D058-4D81-9C8E-43BF69EEA6A6}" type="sibTrans" cxnId="{762114CE-2921-4B2D-B490-79DCE2EF237F}">
      <dgm:prSet/>
      <dgm:spPr/>
      <dgm:t>
        <a:bodyPr/>
        <a:lstStyle/>
        <a:p>
          <a:endParaRPr lang="en-US"/>
        </a:p>
      </dgm:t>
    </dgm:pt>
    <dgm:pt modelId="{9926DEF9-3941-4E3D-AA67-96FC6876FEF4}">
      <dgm:prSet/>
      <dgm:spPr/>
      <dgm:t>
        <a:bodyPr/>
        <a:lstStyle/>
        <a:p>
          <a:r>
            <a:rPr lang="en-US"/>
            <a:t>Competes within a highly digital and fast-changing retail  market</a:t>
          </a:r>
        </a:p>
      </dgm:t>
    </dgm:pt>
    <dgm:pt modelId="{BF02EED5-80E1-4A52-A9CB-EF357943240D}" type="parTrans" cxnId="{863AE97C-AE2D-4809-B0F7-D2BFEC13CF17}">
      <dgm:prSet/>
      <dgm:spPr/>
      <dgm:t>
        <a:bodyPr/>
        <a:lstStyle/>
        <a:p>
          <a:endParaRPr lang="en-US"/>
        </a:p>
      </dgm:t>
    </dgm:pt>
    <dgm:pt modelId="{E053163B-44BC-4F90-BCDC-B615F8011E6D}" type="sibTrans" cxnId="{863AE97C-AE2D-4809-B0F7-D2BFEC13CF17}">
      <dgm:prSet/>
      <dgm:spPr/>
      <dgm:t>
        <a:bodyPr/>
        <a:lstStyle/>
        <a:p>
          <a:endParaRPr lang="en-US"/>
        </a:p>
      </dgm:t>
    </dgm:pt>
    <dgm:pt modelId="{DEB5BB2C-8D88-4BC9-B586-343D2930087D}">
      <dgm:prSet/>
      <dgm:spPr/>
      <dgm:t>
        <a:bodyPr/>
        <a:lstStyle/>
        <a:p>
          <a:r>
            <a:rPr lang="en-US" b="1"/>
            <a:t>Current Transformation</a:t>
          </a:r>
          <a:endParaRPr lang="en-US"/>
        </a:p>
      </dgm:t>
    </dgm:pt>
    <dgm:pt modelId="{58F2E6C9-0CBA-4321-BBA9-3F43C427AD6E}" type="parTrans" cxnId="{3432177F-0D94-448B-A4A9-29DC3C538DE0}">
      <dgm:prSet/>
      <dgm:spPr/>
      <dgm:t>
        <a:bodyPr/>
        <a:lstStyle/>
        <a:p>
          <a:endParaRPr lang="en-US"/>
        </a:p>
      </dgm:t>
    </dgm:pt>
    <dgm:pt modelId="{E03BABFB-11CC-44DC-9DE2-20FE8236EAE2}" type="sibTrans" cxnId="{3432177F-0D94-448B-A4A9-29DC3C538DE0}">
      <dgm:prSet/>
      <dgm:spPr/>
      <dgm:t>
        <a:bodyPr/>
        <a:lstStyle/>
        <a:p>
          <a:endParaRPr lang="en-US"/>
        </a:p>
      </dgm:t>
    </dgm:pt>
    <dgm:pt modelId="{9619012F-1EAF-4B45-97CA-F6284F0323EF}">
      <dgm:prSet/>
      <dgm:spPr/>
      <dgm:t>
        <a:bodyPr/>
        <a:lstStyle/>
        <a:p>
          <a:r>
            <a:rPr lang="en-US" dirty="0"/>
            <a:t>Increased </a:t>
          </a:r>
          <a:r>
            <a:rPr lang="en-US" dirty="0" err="1"/>
            <a:t>digitalisation</a:t>
          </a:r>
          <a:r>
            <a:rPr lang="en-US" dirty="0"/>
            <a:t> of retail operations</a:t>
          </a:r>
        </a:p>
      </dgm:t>
    </dgm:pt>
    <dgm:pt modelId="{90CC27B8-F410-4F11-B721-7B5858C551D8}" type="parTrans" cxnId="{6825D30D-D01F-439C-B309-AF0E77FC1E2B}">
      <dgm:prSet/>
      <dgm:spPr/>
      <dgm:t>
        <a:bodyPr/>
        <a:lstStyle/>
        <a:p>
          <a:endParaRPr lang="en-US"/>
        </a:p>
      </dgm:t>
    </dgm:pt>
    <dgm:pt modelId="{1D4E279A-D3EF-4B81-8225-87293D1C9B41}" type="sibTrans" cxnId="{6825D30D-D01F-439C-B309-AF0E77FC1E2B}">
      <dgm:prSet/>
      <dgm:spPr/>
      <dgm:t>
        <a:bodyPr/>
        <a:lstStyle/>
        <a:p>
          <a:endParaRPr lang="en-US"/>
        </a:p>
      </dgm:t>
    </dgm:pt>
    <dgm:pt modelId="{84C50932-73AD-4D98-9EF8-7DF55A365122}">
      <dgm:prSet/>
      <dgm:spPr/>
      <dgm:t>
        <a:bodyPr/>
        <a:lstStyle/>
        <a:p>
          <a:r>
            <a:rPr lang="en-US"/>
            <a:t>Expansion of e-commerce capabilities</a:t>
          </a:r>
        </a:p>
      </dgm:t>
    </dgm:pt>
    <dgm:pt modelId="{111F0A2B-1942-4D05-9102-2ABA7DCE246E}" type="parTrans" cxnId="{550BC8BE-15A7-42B5-8A19-D5A3FAECB150}">
      <dgm:prSet/>
      <dgm:spPr/>
      <dgm:t>
        <a:bodyPr/>
        <a:lstStyle/>
        <a:p>
          <a:endParaRPr lang="en-US"/>
        </a:p>
      </dgm:t>
    </dgm:pt>
    <dgm:pt modelId="{01095764-B03C-4901-91D3-B501ACE2DB3D}" type="sibTrans" cxnId="{550BC8BE-15A7-42B5-8A19-D5A3FAECB150}">
      <dgm:prSet/>
      <dgm:spPr/>
      <dgm:t>
        <a:bodyPr/>
        <a:lstStyle/>
        <a:p>
          <a:endParaRPr lang="en-US"/>
        </a:p>
      </dgm:t>
    </dgm:pt>
    <dgm:pt modelId="{71676F6B-E84B-440B-844D-266CE5BE7608}">
      <dgm:prSet/>
      <dgm:spPr/>
      <dgm:t>
        <a:bodyPr/>
        <a:lstStyle/>
        <a:p>
          <a:r>
            <a:rPr lang="en-US"/>
            <a:t>Investment in data-driven decision making</a:t>
          </a:r>
        </a:p>
      </dgm:t>
    </dgm:pt>
    <dgm:pt modelId="{525DA6A0-BFE5-414D-831A-5D46DA19D37E}" type="parTrans" cxnId="{77F70761-C8D8-461C-8C27-E4007CC14B7C}">
      <dgm:prSet/>
      <dgm:spPr/>
      <dgm:t>
        <a:bodyPr/>
        <a:lstStyle/>
        <a:p>
          <a:endParaRPr lang="en-US"/>
        </a:p>
      </dgm:t>
    </dgm:pt>
    <dgm:pt modelId="{C80A0291-4487-45BD-A838-B9A09CDA2F7E}" type="sibTrans" cxnId="{77F70761-C8D8-461C-8C27-E4007CC14B7C}">
      <dgm:prSet/>
      <dgm:spPr/>
      <dgm:t>
        <a:bodyPr/>
        <a:lstStyle/>
        <a:p>
          <a:endParaRPr lang="en-US"/>
        </a:p>
      </dgm:t>
    </dgm:pt>
    <dgm:pt modelId="{1CA18FA6-E787-43B0-A2DA-CC7B2390F388}">
      <dgm:prSet/>
      <dgm:spPr/>
      <dgm:t>
        <a:bodyPr/>
        <a:lstStyle/>
        <a:p>
          <a:r>
            <a:rPr lang="en-US"/>
            <a:t>improved customer experience strategies</a:t>
          </a:r>
        </a:p>
      </dgm:t>
    </dgm:pt>
    <dgm:pt modelId="{833547D6-9BF5-4A8E-9425-E05F833B5D7D}" type="parTrans" cxnId="{5FB6DA7D-772B-4C80-AE33-34D60C0B7F81}">
      <dgm:prSet/>
      <dgm:spPr/>
      <dgm:t>
        <a:bodyPr/>
        <a:lstStyle/>
        <a:p>
          <a:endParaRPr lang="en-US"/>
        </a:p>
      </dgm:t>
    </dgm:pt>
    <dgm:pt modelId="{69B2B0FC-5219-49D0-BC47-BBE683212B91}" type="sibTrans" cxnId="{5FB6DA7D-772B-4C80-AE33-34D60C0B7F81}">
      <dgm:prSet/>
      <dgm:spPr/>
      <dgm:t>
        <a:bodyPr/>
        <a:lstStyle/>
        <a:p>
          <a:endParaRPr lang="en-US"/>
        </a:p>
      </dgm:t>
    </dgm:pt>
    <dgm:pt modelId="{05CCDED3-895C-400B-9A87-CAF78FB09946}">
      <dgm:prSet/>
      <dgm:spPr/>
      <dgm:t>
        <a:bodyPr/>
        <a:lstStyle/>
        <a:p>
          <a:r>
            <a:rPr lang="en-US"/>
            <a:t>Supply chain and operational improvements</a:t>
          </a:r>
        </a:p>
      </dgm:t>
    </dgm:pt>
    <dgm:pt modelId="{8E194569-374F-494D-8C89-A5976AB9E804}" type="parTrans" cxnId="{B7745662-1630-4839-A11D-5B9ABAFCB496}">
      <dgm:prSet/>
      <dgm:spPr/>
      <dgm:t>
        <a:bodyPr/>
        <a:lstStyle/>
        <a:p>
          <a:endParaRPr lang="en-US"/>
        </a:p>
      </dgm:t>
    </dgm:pt>
    <dgm:pt modelId="{20F55894-141C-4486-8B7E-807FC4222D66}" type="sibTrans" cxnId="{B7745662-1630-4839-A11D-5B9ABAFCB496}">
      <dgm:prSet/>
      <dgm:spPr/>
      <dgm:t>
        <a:bodyPr/>
        <a:lstStyle/>
        <a:p>
          <a:endParaRPr lang="en-US"/>
        </a:p>
      </dgm:t>
    </dgm:pt>
    <dgm:pt modelId="{C3BB3DDE-FFE9-4C00-B817-F50A61AC5B5B}">
      <dgm:prSet/>
      <dgm:spPr/>
      <dgm:t>
        <a:bodyPr/>
        <a:lstStyle/>
        <a:p>
          <a:r>
            <a:rPr lang="en-US" b="1"/>
            <a:t>Key Roles Required</a:t>
          </a:r>
          <a:endParaRPr lang="en-US"/>
        </a:p>
      </dgm:t>
    </dgm:pt>
    <dgm:pt modelId="{56B0FD3D-BCBB-4CC6-BFC8-A3B1320111DA}" type="parTrans" cxnId="{FEDA3F81-8128-40F2-B1D9-25AA1B52A376}">
      <dgm:prSet/>
      <dgm:spPr/>
      <dgm:t>
        <a:bodyPr/>
        <a:lstStyle/>
        <a:p>
          <a:endParaRPr lang="en-US"/>
        </a:p>
      </dgm:t>
    </dgm:pt>
    <dgm:pt modelId="{18BC1396-89F6-4FB2-AF90-E5CE4968F28C}" type="sibTrans" cxnId="{FEDA3F81-8128-40F2-B1D9-25AA1B52A376}">
      <dgm:prSet/>
      <dgm:spPr/>
      <dgm:t>
        <a:bodyPr/>
        <a:lstStyle/>
        <a:p>
          <a:endParaRPr lang="en-US"/>
        </a:p>
      </dgm:t>
    </dgm:pt>
    <dgm:pt modelId="{5F9F0B84-511F-4210-BEE5-4ABBBF751718}">
      <dgm:prSet/>
      <dgm:spPr/>
      <dgm:t>
        <a:bodyPr/>
        <a:lstStyle/>
        <a:p>
          <a:r>
            <a:rPr lang="en-US" i="1"/>
            <a:t>(Armstrong and Taylor, 2023)</a:t>
          </a:r>
          <a:endParaRPr lang="en-US"/>
        </a:p>
      </dgm:t>
    </dgm:pt>
    <dgm:pt modelId="{D9DC8E27-AEB3-498C-81D0-CBFFF83E2C79}" type="parTrans" cxnId="{5A2476B4-CD74-42E5-AC21-D604EE8EF2EC}">
      <dgm:prSet/>
      <dgm:spPr/>
      <dgm:t>
        <a:bodyPr/>
        <a:lstStyle/>
        <a:p>
          <a:endParaRPr lang="en-US"/>
        </a:p>
      </dgm:t>
    </dgm:pt>
    <dgm:pt modelId="{C5B142CF-1CE2-4A68-8712-23985DC6190A}" type="sibTrans" cxnId="{5A2476B4-CD74-42E5-AC21-D604EE8EF2EC}">
      <dgm:prSet/>
      <dgm:spPr/>
      <dgm:t>
        <a:bodyPr/>
        <a:lstStyle/>
        <a:p>
          <a:endParaRPr lang="en-US"/>
        </a:p>
      </dgm:t>
    </dgm:pt>
    <dgm:pt modelId="{CD5CC39C-84C1-420E-A753-291EDCF9372C}">
      <dgm:prSet phldrT="[Text]" phldr="0"/>
      <dgm:spPr/>
      <dgm:t>
        <a:bodyPr/>
        <a:lstStyle/>
        <a:p>
          <a:r>
            <a:rPr lang="en-US" sz="2200" b="1">
              <a:latin typeface="Aptos Display" panose="020F0302020204030204"/>
            </a:rPr>
            <a:t>About</a:t>
          </a:r>
          <a:r>
            <a:rPr lang="en-US" sz="2200" b="1"/>
            <a:t> River Island</a:t>
          </a:r>
          <a:endParaRPr lang="en-GB"/>
        </a:p>
      </dgm:t>
    </dgm:pt>
    <dgm:pt modelId="{8F8D84F1-A5E8-4104-B52E-1A510523832C}" type="parTrans" cxnId="{9D847A41-BC14-484A-B6BE-41AA0F811B42}">
      <dgm:prSet/>
      <dgm:spPr/>
    </dgm:pt>
    <dgm:pt modelId="{F0053069-75AE-448F-A895-43A307A3DCB1}" type="sibTrans" cxnId="{9D847A41-BC14-484A-B6BE-41AA0F811B42}">
      <dgm:prSet/>
      <dgm:spPr/>
    </dgm:pt>
    <dgm:pt modelId="{8A9B10DC-031B-4090-8D59-0B1B4C5E5512}" type="pres">
      <dgm:prSet presAssocID="{023E76EC-8DE4-486A-848B-03223A2AE9B7}" presName="linear" presStyleCnt="0">
        <dgm:presLayoutVars>
          <dgm:animLvl val="lvl"/>
          <dgm:resizeHandles val="exact"/>
        </dgm:presLayoutVars>
      </dgm:prSet>
      <dgm:spPr/>
    </dgm:pt>
    <dgm:pt modelId="{A7EE1E40-D348-43DE-9DFB-1ED28BEE77C9}" type="pres">
      <dgm:prSet presAssocID="{16A249B0-AABF-4529-AC49-19A12A98947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8FABD0B-3FDD-44B3-A3C5-FF1E198227B0}" type="pres">
      <dgm:prSet presAssocID="{45129384-15C6-4FA5-9011-4F8CE7B06918}" presName="spacer" presStyleCnt="0"/>
      <dgm:spPr/>
    </dgm:pt>
    <dgm:pt modelId="{5D076DA6-DCAF-491E-A7DD-F0A61CDC7874}" type="pres">
      <dgm:prSet presAssocID="{CD5CC39C-84C1-420E-A753-291EDCF9372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E499DEC-305E-49EC-98CA-390175959B1A}" type="pres">
      <dgm:prSet presAssocID="{CD5CC39C-84C1-420E-A753-291EDCF9372C}" presName="childText" presStyleLbl="revTx" presStyleIdx="0" presStyleCnt="3">
        <dgm:presLayoutVars>
          <dgm:bulletEnabled val="1"/>
        </dgm:presLayoutVars>
      </dgm:prSet>
      <dgm:spPr/>
    </dgm:pt>
    <dgm:pt modelId="{5A11239E-0524-4F73-97E1-4AD35C3E0CB4}" type="pres">
      <dgm:prSet presAssocID="{DEB5BB2C-8D88-4BC9-B586-343D2930087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BBEF0A6-59F9-4EB3-83BF-8A0347ADEA9B}" type="pres">
      <dgm:prSet presAssocID="{DEB5BB2C-8D88-4BC9-B586-343D2930087D}" presName="childText" presStyleLbl="revTx" presStyleIdx="1" presStyleCnt="3">
        <dgm:presLayoutVars>
          <dgm:bulletEnabled val="1"/>
        </dgm:presLayoutVars>
      </dgm:prSet>
      <dgm:spPr/>
    </dgm:pt>
    <dgm:pt modelId="{288AD4BE-2A33-4889-AD79-5215F697F0C6}" type="pres">
      <dgm:prSet presAssocID="{C3BB3DDE-FFE9-4C00-B817-F50A61AC5B5B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D5A6AEE-ED8A-4093-B586-80F533FC3800}" type="pres">
      <dgm:prSet presAssocID="{C3BB3DDE-FFE9-4C00-B817-F50A61AC5B5B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E4D6B601-7BF1-4457-96C0-0F9AFDD396EB}" type="presOf" srcId="{9926DEF9-3941-4E3D-AA67-96FC6876FEF4}" destId="{1E499DEC-305E-49EC-98CA-390175959B1A}" srcOrd="0" destOrd="2" presId="urn:microsoft.com/office/officeart/2005/8/layout/vList2"/>
    <dgm:cxn modelId="{6825D30D-D01F-439C-B309-AF0E77FC1E2B}" srcId="{DEB5BB2C-8D88-4BC9-B586-343D2930087D}" destId="{9619012F-1EAF-4B45-97CA-F6284F0323EF}" srcOrd="0" destOrd="0" parTransId="{90CC27B8-F410-4F11-B721-7B5858C551D8}" sibTransId="{1D4E279A-D3EF-4B81-8225-87293D1C9B41}"/>
    <dgm:cxn modelId="{877F5911-07CD-4FA6-A2E9-BE9783B59158}" srcId="{023E76EC-8DE4-486A-848B-03223A2AE9B7}" destId="{16A249B0-AABF-4529-AC49-19A12A989474}" srcOrd="0" destOrd="0" parTransId="{B43B3D3B-1E20-4AAB-A364-97987CA93530}" sibTransId="{45129384-15C6-4FA5-9011-4F8CE7B06918}"/>
    <dgm:cxn modelId="{D2CF852D-88B2-4F6F-B0E1-495A38F66D2C}" type="presOf" srcId="{CD5CC39C-84C1-420E-A753-291EDCF9372C}" destId="{5D076DA6-DCAF-491E-A7DD-F0A61CDC7874}" srcOrd="0" destOrd="0" presId="urn:microsoft.com/office/officeart/2005/8/layout/vList2"/>
    <dgm:cxn modelId="{77F70761-C8D8-461C-8C27-E4007CC14B7C}" srcId="{DEB5BB2C-8D88-4BC9-B586-343D2930087D}" destId="{71676F6B-E84B-440B-844D-266CE5BE7608}" srcOrd="2" destOrd="0" parTransId="{525DA6A0-BFE5-414D-831A-5D46DA19D37E}" sibTransId="{C80A0291-4487-45BD-A838-B9A09CDA2F7E}"/>
    <dgm:cxn modelId="{9D847A41-BC14-484A-B6BE-41AA0F811B42}" srcId="{023E76EC-8DE4-486A-848B-03223A2AE9B7}" destId="{CD5CC39C-84C1-420E-A753-291EDCF9372C}" srcOrd="1" destOrd="0" parTransId="{8F8D84F1-A5E8-4104-B52E-1A510523832C}" sibTransId="{F0053069-75AE-448F-A895-43A307A3DCB1}"/>
    <dgm:cxn modelId="{B7745662-1630-4839-A11D-5B9ABAFCB496}" srcId="{DEB5BB2C-8D88-4BC9-B586-343D2930087D}" destId="{05CCDED3-895C-400B-9A87-CAF78FB09946}" srcOrd="4" destOrd="0" parTransId="{8E194569-374F-494D-8C89-A5976AB9E804}" sibTransId="{20F55894-141C-4486-8B7E-807FC4222D66}"/>
    <dgm:cxn modelId="{CBF6BB6B-A273-47EE-A97A-A1052C7D91DC}" type="presOf" srcId="{DEB5BB2C-8D88-4BC9-B586-343D2930087D}" destId="{5A11239E-0524-4F73-97E1-4AD35C3E0CB4}" srcOrd="0" destOrd="0" presId="urn:microsoft.com/office/officeart/2005/8/layout/vList2"/>
    <dgm:cxn modelId="{8F275750-465D-46F5-8C78-AE40B573F972}" type="presOf" srcId="{05CCDED3-895C-400B-9A87-CAF78FB09946}" destId="{DBBEF0A6-59F9-4EB3-83BF-8A0347ADEA9B}" srcOrd="0" destOrd="4" presId="urn:microsoft.com/office/officeart/2005/8/layout/vList2"/>
    <dgm:cxn modelId="{B8A2EA5A-BFA4-4FEB-97DE-299D474EA10B}" type="presOf" srcId="{9619012F-1EAF-4B45-97CA-F6284F0323EF}" destId="{DBBEF0A6-59F9-4EB3-83BF-8A0347ADEA9B}" srcOrd="0" destOrd="0" presId="urn:microsoft.com/office/officeart/2005/8/layout/vList2"/>
    <dgm:cxn modelId="{E0F0D67C-2C7F-4D4F-876F-F18128D3B620}" type="presOf" srcId="{023E76EC-8DE4-486A-848B-03223A2AE9B7}" destId="{8A9B10DC-031B-4090-8D59-0B1B4C5E5512}" srcOrd="0" destOrd="0" presId="urn:microsoft.com/office/officeart/2005/8/layout/vList2"/>
    <dgm:cxn modelId="{863AE97C-AE2D-4809-B0F7-D2BFEC13CF17}" srcId="{CD5CC39C-84C1-420E-A753-291EDCF9372C}" destId="{9926DEF9-3941-4E3D-AA67-96FC6876FEF4}" srcOrd="2" destOrd="0" parTransId="{BF02EED5-80E1-4A52-A9CB-EF357943240D}" sibTransId="{E053163B-44BC-4F90-BCDC-B615F8011E6D}"/>
    <dgm:cxn modelId="{5FB6DA7D-772B-4C80-AE33-34D60C0B7F81}" srcId="{DEB5BB2C-8D88-4BC9-B586-343D2930087D}" destId="{1CA18FA6-E787-43B0-A2DA-CC7B2390F388}" srcOrd="3" destOrd="0" parTransId="{833547D6-9BF5-4A8E-9425-E05F833B5D7D}" sibTransId="{69B2B0FC-5219-49D0-BC47-BBE683212B91}"/>
    <dgm:cxn modelId="{3432177F-0D94-448B-A4A9-29DC3C538DE0}" srcId="{023E76EC-8DE4-486A-848B-03223A2AE9B7}" destId="{DEB5BB2C-8D88-4BC9-B586-343D2930087D}" srcOrd="2" destOrd="0" parTransId="{58F2E6C9-0CBA-4321-BBA9-3F43C427AD6E}" sibTransId="{E03BABFB-11CC-44DC-9DE2-20FE8236EAE2}"/>
    <dgm:cxn modelId="{809C4F7F-1B54-4377-90AB-267C3AEF0BCA}" type="presOf" srcId="{1CA18FA6-E787-43B0-A2DA-CC7B2390F388}" destId="{DBBEF0A6-59F9-4EB3-83BF-8A0347ADEA9B}" srcOrd="0" destOrd="3" presId="urn:microsoft.com/office/officeart/2005/8/layout/vList2"/>
    <dgm:cxn modelId="{FEDA3F81-8128-40F2-B1D9-25AA1B52A376}" srcId="{023E76EC-8DE4-486A-848B-03223A2AE9B7}" destId="{C3BB3DDE-FFE9-4C00-B817-F50A61AC5B5B}" srcOrd="3" destOrd="0" parTransId="{56B0FD3D-BCBB-4CC6-BFC8-A3B1320111DA}" sibTransId="{18BC1396-89F6-4FB2-AF90-E5CE4968F28C}"/>
    <dgm:cxn modelId="{374CF482-E5F7-4C9F-9FC8-9816C151DD1F}" type="presOf" srcId="{5F9F0B84-511F-4210-BEE5-4ABBBF751718}" destId="{DD5A6AEE-ED8A-4093-B586-80F533FC3800}" srcOrd="0" destOrd="0" presId="urn:microsoft.com/office/officeart/2005/8/layout/vList2"/>
    <dgm:cxn modelId="{09048EA5-B07D-49A4-94C7-824C3D4A8928}" type="presOf" srcId="{16A249B0-AABF-4529-AC49-19A12A989474}" destId="{A7EE1E40-D348-43DE-9DFB-1ED28BEE77C9}" srcOrd="0" destOrd="0" presId="urn:microsoft.com/office/officeart/2005/8/layout/vList2"/>
    <dgm:cxn modelId="{12CB85A8-66C9-4E55-869E-7616A597D0A3}" srcId="{CD5CC39C-84C1-420E-A753-291EDCF9372C}" destId="{C3B8542A-4872-4C77-93C5-CAC8C67CD8E5}" srcOrd="0" destOrd="0" parTransId="{0330647A-701C-453C-B4B8-E5B7F6C80F76}" sibTransId="{7EF255B1-6C6E-4F7D-9135-D3E795BDE065}"/>
    <dgm:cxn modelId="{5A2476B4-CD74-42E5-AC21-D604EE8EF2EC}" srcId="{C3BB3DDE-FFE9-4C00-B817-F50A61AC5B5B}" destId="{5F9F0B84-511F-4210-BEE5-4ABBBF751718}" srcOrd="0" destOrd="0" parTransId="{D9DC8E27-AEB3-498C-81D0-CBFFF83E2C79}" sibTransId="{C5B142CF-1CE2-4A68-8712-23985DC6190A}"/>
    <dgm:cxn modelId="{550BC8BE-15A7-42B5-8A19-D5A3FAECB150}" srcId="{DEB5BB2C-8D88-4BC9-B586-343D2930087D}" destId="{84C50932-73AD-4D98-9EF8-7DF55A365122}" srcOrd="1" destOrd="0" parTransId="{111F0A2B-1942-4D05-9102-2ABA7DCE246E}" sibTransId="{01095764-B03C-4901-91D3-B501ACE2DB3D}"/>
    <dgm:cxn modelId="{D9ACB9C4-F812-4435-BBB1-D5730FA0AB3C}" type="presOf" srcId="{4290C5E3-54EC-4BCF-BE92-995E8CE4DE11}" destId="{1E499DEC-305E-49EC-98CA-390175959B1A}" srcOrd="0" destOrd="1" presId="urn:microsoft.com/office/officeart/2005/8/layout/vList2"/>
    <dgm:cxn modelId="{762114CE-2921-4B2D-B490-79DCE2EF237F}" srcId="{CD5CC39C-84C1-420E-A753-291EDCF9372C}" destId="{4290C5E3-54EC-4BCF-BE92-995E8CE4DE11}" srcOrd="1" destOrd="0" parTransId="{7048C267-D591-4433-888C-2D293B1BE2E0}" sibTransId="{916D6FFE-D058-4D81-9C8E-43BF69EEA6A6}"/>
    <dgm:cxn modelId="{84A74FCE-6153-4CD9-8BD7-CB3AD5C4265E}" type="presOf" srcId="{C3BB3DDE-FFE9-4C00-B817-F50A61AC5B5B}" destId="{288AD4BE-2A33-4889-AD79-5215F697F0C6}" srcOrd="0" destOrd="0" presId="urn:microsoft.com/office/officeart/2005/8/layout/vList2"/>
    <dgm:cxn modelId="{937683D2-5C80-4839-8901-8C226E790825}" type="presOf" srcId="{84C50932-73AD-4D98-9EF8-7DF55A365122}" destId="{DBBEF0A6-59F9-4EB3-83BF-8A0347ADEA9B}" srcOrd="0" destOrd="1" presId="urn:microsoft.com/office/officeart/2005/8/layout/vList2"/>
    <dgm:cxn modelId="{348F2DD4-806B-4EA4-8255-B30791A85DD9}" type="presOf" srcId="{C3B8542A-4872-4C77-93C5-CAC8C67CD8E5}" destId="{1E499DEC-305E-49EC-98CA-390175959B1A}" srcOrd="0" destOrd="0" presId="urn:microsoft.com/office/officeart/2005/8/layout/vList2"/>
    <dgm:cxn modelId="{24AF4CF6-E46D-463D-B23B-1F157F85D6C0}" type="presOf" srcId="{71676F6B-E84B-440B-844D-266CE5BE7608}" destId="{DBBEF0A6-59F9-4EB3-83BF-8A0347ADEA9B}" srcOrd="0" destOrd="2" presId="urn:microsoft.com/office/officeart/2005/8/layout/vList2"/>
    <dgm:cxn modelId="{DDAF3BDF-7C61-4679-9ED1-77F2DE854717}" type="presParOf" srcId="{8A9B10DC-031B-4090-8D59-0B1B4C5E5512}" destId="{A7EE1E40-D348-43DE-9DFB-1ED28BEE77C9}" srcOrd="0" destOrd="0" presId="urn:microsoft.com/office/officeart/2005/8/layout/vList2"/>
    <dgm:cxn modelId="{6AB002EA-05A1-4AF3-970A-392F6E1D4067}" type="presParOf" srcId="{8A9B10DC-031B-4090-8D59-0B1B4C5E5512}" destId="{68FABD0B-3FDD-44B3-A3C5-FF1E198227B0}" srcOrd="1" destOrd="0" presId="urn:microsoft.com/office/officeart/2005/8/layout/vList2"/>
    <dgm:cxn modelId="{59D17C79-0C21-4162-85C1-62E32F3C767A}" type="presParOf" srcId="{8A9B10DC-031B-4090-8D59-0B1B4C5E5512}" destId="{5D076DA6-DCAF-491E-A7DD-F0A61CDC7874}" srcOrd="2" destOrd="0" presId="urn:microsoft.com/office/officeart/2005/8/layout/vList2"/>
    <dgm:cxn modelId="{D4A2EA02-B9F1-4468-A015-9492B2E668A7}" type="presParOf" srcId="{8A9B10DC-031B-4090-8D59-0B1B4C5E5512}" destId="{1E499DEC-305E-49EC-98CA-390175959B1A}" srcOrd="3" destOrd="0" presId="urn:microsoft.com/office/officeart/2005/8/layout/vList2"/>
    <dgm:cxn modelId="{C8215D16-C8FC-4EF4-8574-38E3FB3428BD}" type="presParOf" srcId="{8A9B10DC-031B-4090-8D59-0B1B4C5E5512}" destId="{5A11239E-0524-4F73-97E1-4AD35C3E0CB4}" srcOrd="4" destOrd="0" presId="urn:microsoft.com/office/officeart/2005/8/layout/vList2"/>
    <dgm:cxn modelId="{786092E9-7222-4C0B-872D-05BD20B067C4}" type="presParOf" srcId="{8A9B10DC-031B-4090-8D59-0B1B4C5E5512}" destId="{DBBEF0A6-59F9-4EB3-83BF-8A0347ADEA9B}" srcOrd="5" destOrd="0" presId="urn:microsoft.com/office/officeart/2005/8/layout/vList2"/>
    <dgm:cxn modelId="{DA05E91C-B29F-429B-A2E4-414DB67B57C0}" type="presParOf" srcId="{8A9B10DC-031B-4090-8D59-0B1B4C5E5512}" destId="{288AD4BE-2A33-4889-AD79-5215F697F0C6}" srcOrd="6" destOrd="0" presId="urn:microsoft.com/office/officeart/2005/8/layout/vList2"/>
    <dgm:cxn modelId="{7AFF9303-6E21-4961-9389-84E7269AB36B}" type="presParOf" srcId="{8A9B10DC-031B-4090-8D59-0B1B4C5E5512}" destId="{DD5A6AEE-ED8A-4093-B586-80F533FC380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A701BF-AEDE-4191-B070-795D39AC97D9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A70981B-B24E-45A9-BBBE-87AFCCA590A6}">
      <dgm:prSet custT="1"/>
      <dgm:spPr/>
      <dgm:t>
        <a:bodyPr/>
        <a:lstStyle/>
        <a:p>
          <a:endParaRPr lang="en-US" sz="2000" b="1" dirty="0"/>
        </a:p>
      </dgm:t>
    </dgm:pt>
    <dgm:pt modelId="{C7670CD1-BE84-41CB-99E7-A4B8E5BEFB48}" type="parTrans" cxnId="{98658540-4DEB-4191-B5F8-FEB45A5909F5}">
      <dgm:prSet/>
      <dgm:spPr/>
      <dgm:t>
        <a:bodyPr/>
        <a:lstStyle/>
        <a:p>
          <a:endParaRPr lang="en-US"/>
        </a:p>
      </dgm:t>
    </dgm:pt>
    <dgm:pt modelId="{7CD029F4-304A-413E-A954-A0875DB6B7BC}" type="sibTrans" cxnId="{98658540-4DEB-4191-B5F8-FEB45A5909F5}">
      <dgm:prSet/>
      <dgm:spPr/>
      <dgm:t>
        <a:bodyPr/>
        <a:lstStyle/>
        <a:p>
          <a:endParaRPr lang="en-US"/>
        </a:p>
      </dgm:t>
    </dgm:pt>
    <dgm:pt modelId="{5DE8571C-90FD-4406-A95D-0B544F06D5F7}">
      <dgm:prSet/>
      <dgm:spPr/>
      <dgm:t>
        <a:bodyPr/>
        <a:lstStyle/>
        <a:p>
          <a:r>
            <a:rPr lang="en-US" sz="2000" b="1"/>
            <a:t>What Is It?</a:t>
          </a:r>
          <a:endParaRPr lang="en-US" sz="2000"/>
        </a:p>
      </dgm:t>
    </dgm:pt>
    <dgm:pt modelId="{4AB78B3A-DDBF-44FC-BD84-3218669C1FBF}" type="parTrans" cxnId="{3549B08E-C86A-4E43-85AD-0A5CB0059970}">
      <dgm:prSet/>
      <dgm:spPr/>
      <dgm:t>
        <a:bodyPr/>
        <a:lstStyle/>
        <a:p>
          <a:endParaRPr lang="en-US"/>
        </a:p>
      </dgm:t>
    </dgm:pt>
    <dgm:pt modelId="{FA98F43F-D90C-44E2-ABEA-508636E807E2}" type="sibTrans" cxnId="{3549B08E-C86A-4E43-85AD-0A5CB0059970}">
      <dgm:prSet/>
      <dgm:spPr/>
      <dgm:t>
        <a:bodyPr/>
        <a:lstStyle/>
        <a:p>
          <a:endParaRPr lang="en-US"/>
        </a:p>
      </dgm:t>
    </dgm:pt>
    <dgm:pt modelId="{9EBC6000-D705-43AC-9774-4D0AF083D77D}">
      <dgm:prSet/>
      <dgm:spPr/>
      <dgm:t>
        <a:bodyPr/>
        <a:lstStyle/>
        <a:p>
          <a:r>
            <a:rPr lang="en-US" sz="2000" dirty="0"/>
            <a:t>Evaluates </a:t>
          </a:r>
          <a:r>
            <a:rPr lang="en-US" sz="2000" dirty="0" err="1"/>
            <a:t>behaviours</a:t>
          </a:r>
          <a:r>
            <a:rPr lang="en-US" sz="2000" dirty="0"/>
            <a:t> demonstrated in previous situations.</a:t>
          </a:r>
        </a:p>
      </dgm:t>
    </dgm:pt>
    <dgm:pt modelId="{D856174E-5587-4B7D-AF0A-41838A8E8A98}" type="parTrans" cxnId="{FE6B5171-F0FD-4971-8880-3D411970E9DA}">
      <dgm:prSet/>
      <dgm:spPr/>
      <dgm:t>
        <a:bodyPr/>
        <a:lstStyle/>
        <a:p>
          <a:endParaRPr lang="en-US"/>
        </a:p>
      </dgm:t>
    </dgm:pt>
    <dgm:pt modelId="{1DA7C568-FEF5-4FD1-98D7-AEA97A4B66A3}" type="sibTrans" cxnId="{FE6B5171-F0FD-4971-8880-3D411970E9DA}">
      <dgm:prSet/>
      <dgm:spPr/>
      <dgm:t>
        <a:bodyPr/>
        <a:lstStyle/>
        <a:p>
          <a:endParaRPr lang="en-US"/>
        </a:p>
      </dgm:t>
    </dgm:pt>
    <dgm:pt modelId="{4FB7BAB1-73A6-4A3B-9D57-09D4B5969BAE}">
      <dgm:prSet/>
      <dgm:spPr/>
      <dgm:t>
        <a:bodyPr/>
        <a:lstStyle/>
        <a:p>
          <a:r>
            <a:rPr lang="en-US" sz="2000" b="1"/>
            <a:t>Example Question</a:t>
          </a:r>
          <a:endParaRPr lang="en-US" sz="2000"/>
        </a:p>
      </dgm:t>
    </dgm:pt>
    <dgm:pt modelId="{ED321F12-4887-4EAA-8A29-24A2A875BFF6}" type="parTrans" cxnId="{8CB30480-7A68-46C7-8D2B-B39D01103D8C}">
      <dgm:prSet/>
      <dgm:spPr/>
      <dgm:t>
        <a:bodyPr/>
        <a:lstStyle/>
        <a:p>
          <a:endParaRPr lang="en-US"/>
        </a:p>
      </dgm:t>
    </dgm:pt>
    <dgm:pt modelId="{FA28676A-FFD9-499D-8A4E-56021F5BB572}" type="sibTrans" cxnId="{8CB30480-7A68-46C7-8D2B-B39D01103D8C}">
      <dgm:prSet/>
      <dgm:spPr/>
      <dgm:t>
        <a:bodyPr/>
        <a:lstStyle/>
        <a:p>
          <a:endParaRPr lang="en-US"/>
        </a:p>
      </dgm:t>
    </dgm:pt>
    <dgm:pt modelId="{91B2C5BF-1863-4DF2-BE57-CAA7FC48AA63}">
      <dgm:prSet/>
      <dgm:spPr/>
      <dgm:t>
        <a:bodyPr/>
        <a:lstStyle/>
        <a:p>
          <a:r>
            <a:rPr lang="en-US" sz="2000"/>
            <a:t>"Describe a time you successfully managed resistance to change."</a:t>
          </a:r>
        </a:p>
      </dgm:t>
    </dgm:pt>
    <dgm:pt modelId="{55B39D10-0CFC-4F29-965D-D0AB18180833}" type="parTrans" cxnId="{82253A82-48B5-46C8-8E0E-5EDDEC598A81}">
      <dgm:prSet/>
      <dgm:spPr/>
      <dgm:t>
        <a:bodyPr/>
        <a:lstStyle/>
        <a:p>
          <a:endParaRPr lang="en-US"/>
        </a:p>
      </dgm:t>
    </dgm:pt>
    <dgm:pt modelId="{301F6B3D-8321-45F7-B9C6-E839B9474FA0}" type="sibTrans" cxnId="{82253A82-48B5-46C8-8E0E-5EDDEC598A81}">
      <dgm:prSet/>
      <dgm:spPr/>
      <dgm:t>
        <a:bodyPr/>
        <a:lstStyle/>
        <a:p>
          <a:endParaRPr lang="en-US"/>
        </a:p>
      </dgm:t>
    </dgm:pt>
    <dgm:pt modelId="{BC8FD0D3-77B2-45A8-8632-FEB923381FB0}">
      <dgm:prSet/>
      <dgm:spPr/>
      <dgm:t>
        <a:bodyPr/>
        <a:lstStyle/>
        <a:p>
          <a:r>
            <a:rPr lang="en-US" sz="2000" b="1"/>
            <a:t>Advantages</a:t>
          </a:r>
          <a:endParaRPr lang="en-US" sz="2000"/>
        </a:p>
      </dgm:t>
    </dgm:pt>
    <dgm:pt modelId="{C2566D0F-EC8F-4875-A119-A5A05019677D}" type="parTrans" cxnId="{B72EA0D7-EA9B-4DA7-B7CE-723565F194C3}">
      <dgm:prSet/>
      <dgm:spPr/>
      <dgm:t>
        <a:bodyPr/>
        <a:lstStyle/>
        <a:p>
          <a:endParaRPr lang="en-US"/>
        </a:p>
      </dgm:t>
    </dgm:pt>
    <dgm:pt modelId="{A8A36EB4-371A-4DDF-A2B4-D91B90A6359E}" type="sibTrans" cxnId="{B72EA0D7-EA9B-4DA7-B7CE-723565F194C3}">
      <dgm:prSet/>
      <dgm:spPr/>
      <dgm:t>
        <a:bodyPr/>
        <a:lstStyle/>
        <a:p>
          <a:endParaRPr lang="en-US"/>
        </a:p>
      </dgm:t>
    </dgm:pt>
    <dgm:pt modelId="{ECC371D2-CA59-44E0-A70A-16118D8828DA}">
      <dgm:prSet/>
      <dgm:spPr/>
      <dgm:t>
        <a:bodyPr/>
        <a:lstStyle/>
        <a:p>
          <a:r>
            <a:rPr lang="en-US" sz="2000"/>
            <a:t>Strong predictor of future performance</a:t>
          </a:r>
        </a:p>
      </dgm:t>
    </dgm:pt>
    <dgm:pt modelId="{B0619581-4B88-4E3C-B6E2-2C4AA497BE2D}" type="parTrans" cxnId="{0B7F4D67-E93E-4A66-A7ED-6A97D4FAFCC9}">
      <dgm:prSet/>
      <dgm:spPr/>
      <dgm:t>
        <a:bodyPr/>
        <a:lstStyle/>
        <a:p>
          <a:endParaRPr lang="en-US"/>
        </a:p>
      </dgm:t>
    </dgm:pt>
    <dgm:pt modelId="{22F0BB0B-278E-4722-8C3B-98476E47C9C9}" type="sibTrans" cxnId="{0B7F4D67-E93E-4A66-A7ED-6A97D4FAFCC9}">
      <dgm:prSet/>
      <dgm:spPr/>
      <dgm:t>
        <a:bodyPr/>
        <a:lstStyle/>
        <a:p>
          <a:endParaRPr lang="en-US"/>
        </a:p>
      </dgm:t>
    </dgm:pt>
    <dgm:pt modelId="{B5EF3DFF-9420-4AF4-808F-3C61DB410992}">
      <dgm:prSet/>
      <dgm:spPr/>
      <dgm:t>
        <a:bodyPr/>
        <a:lstStyle/>
        <a:p>
          <a:r>
            <a:rPr lang="en-US" sz="2000"/>
            <a:t>Assesses key competencies</a:t>
          </a:r>
        </a:p>
      </dgm:t>
    </dgm:pt>
    <dgm:pt modelId="{AF647808-EF6C-422C-A11C-3772D74B095E}" type="parTrans" cxnId="{E3D212DE-FC93-4303-A6D4-4E6667E46351}">
      <dgm:prSet/>
      <dgm:spPr/>
      <dgm:t>
        <a:bodyPr/>
        <a:lstStyle/>
        <a:p>
          <a:endParaRPr lang="en-US"/>
        </a:p>
      </dgm:t>
    </dgm:pt>
    <dgm:pt modelId="{01A86061-D606-42C7-8943-4E8AD348C89B}" type="sibTrans" cxnId="{E3D212DE-FC93-4303-A6D4-4E6667E46351}">
      <dgm:prSet/>
      <dgm:spPr/>
      <dgm:t>
        <a:bodyPr/>
        <a:lstStyle/>
        <a:p>
          <a:endParaRPr lang="en-US"/>
        </a:p>
      </dgm:t>
    </dgm:pt>
    <dgm:pt modelId="{BDE7C531-09A2-4DEB-BEFC-7BDF404C2A1E}">
      <dgm:prSet/>
      <dgm:spPr/>
      <dgm:t>
        <a:bodyPr/>
        <a:lstStyle/>
        <a:p>
          <a:r>
            <a:rPr lang="en-US" sz="2000" b="1"/>
            <a:t>Suitable Roles</a:t>
          </a:r>
          <a:endParaRPr lang="en-US" sz="2000"/>
        </a:p>
      </dgm:t>
    </dgm:pt>
    <dgm:pt modelId="{C98AEBE9-0FDD-4F4D-A617-B0B7C4683297}" type="parTrans" cxnId="{861A0204-95E0-48BA-AC22-8C026B5B67B8}">
      <dgm:prSet/>
      <dgm:spPr/>
      <dgm:t>
        <a:bodyPr/>
        <a:lstStyle/>
        <a:p>
          <a:endParaRPr lang="en-US"/>
        </a:p>
      </dgm:t>
    </dgm:pt>
    <dgm:pt modelId="{40BA41E4-24F6-412C-B893-9B9262BC8932}" type="sibTrans" cxnId="{861A0204-95E0-48BA-AC22-8C026B5B67B8}">
      <dgm:prSet/>
      <dgm:spPr/>
      <dgm:t>
        <a:bodyPr/>
        <a:lstStyle/>
        <a:p>
          <a:endParaRPr lang="en-US"/>
        </a:p>
      </dgm:t>
    </dgm:pt>
    <dgm:pt modelId="{D26E759D-9D3B-41AE-8D7A-52ECC9972743}">
      <dgm:prSet/>
      <dgm:spPr/>
      <dgm:t>
        <a:bodyPr/>
        <a:lstStyle/>
        <a:p>
          <a:r>
            <a:rPr lang="en-US" sz="2000"/>
            <a:t>Change Manager</a:t>
          </a:r>
        </a:p>
      </dgm:t>
    </dgm:pt>
    <dgm:pt modelId="{8B34D147-7638-4146-A1E5-F96662CB156A}" type="parTrans" cxnId="{DDF69149-DB76-4156-99BC-14EF8246BFF0}">
      <dgm:prSet/>
      <dgm:spPr/>
      <dgm:t>
        <a:bodyPr/>
        <a:lstStyle/>
        <a:p>
          <a:endParaRPr lang="en-US"/>
        </a:p>
      </dgm:t>
    </dgm:pt>
    <dgm:pt modelId="{95382486-0018-47BD-8EFB-D034F2B73275}" type="sibTrans" cxnId="{DDF69149-DB76-4156-99BC-14EF8246BFF0}">
      <dgm:prSet/>
      <dgm:spPr/>
      <dgm:t>
        <a:bodyPr/>
        <a:lstStyle/>
        <a:p>
          <a:endParaRPr lang="en-US"/>
        </a:p>
      </dgm:t>
    </dgm:pt>
    <dgm:pt modelId="{8F9F6B2E-F8C1-44A2-8AA5-C613B4A8D013}">
      <dgm:prSet/>
      <dgm:spPr/>
      <dgm:t>
        <a:bodyPr/>
        <a:lstStyle/>
        <a:p>
          <a:r>
            <a:rPr lang="en-US" sz="2000"/>
            <a:t>Project Manager</a:t>
          </a:r>
        </a:p>
      </dgm:t>
    </dgm:pt>
    <dgm:pt modelId="{64A4BDBB-E069-4952-9A62-E4CA43A4D502}" type="parTrans" cxnId="{6132C8BB-E1A5-4EE8-AD04-1E77AD22540C}">
      <dgm:prSet/>
      <dgm:spPr/>
      <dgm:t>
        <a:bodyPr/>
        <a:lstStyle/>
        <a:p>
          <a:endParaRPr lang="en-US"/>
        </a:p>
      </dgm:t>
    </dgm:pt>
    <dgm:pt modelId="{FA3256D0-4DF7-44EC-BCF6-0C7D57936DC0}" type="sibTrans" cxnId="{6132C8BB-E1A5-4EE8-AD04-1E77AD22540C}">
      <dgm:prSet/>
      <dgm:spPr/>
      <dgm:t>
        <a:bodyPr/>
        <a:lstStyle/>
        <a:p>
          <a:endParaRPr lang="en-US"/>
        </a:p>
      </dgm:t>
    </dgm:pt>
    <dgm:pt modelId="{161A3592-1570-4701-A7C9-7A5B1431AA77}">
      <dgm:prSet/>
      <dgm:spPr/>
      <dgm:t>
        <a:bodyPr/>
        <a:lstStyle/>
        <a:p>
          <a:r>
            <a:rPr lang="en-US" sz="2000" b="1"/>
            <a:t>STAR Technique</a:t>
          </a:r>
          <a:endParaRPr lang="en-US" sz="2000"/>
        </a:p>
      </dgm:t>
    </dgm:pt>
    <dgm:pt modelId="{2C37B092-13D8-4462-A6C9-C56F4CD2E53A}" type="parTrans" cxnId="{6E26B8DF-7B4C-4A56-9C30-19E6D8DA18FD}">
      <dgm:prSet/>
      <dgm:spPr/>
      <dgm:t>
        <a:bodyPr/>
        <a:lstStyle/>
        <a:p>
          <a:endParaRPr lang="en-US"/>
        </a:p>
      </dgm:t>
    </dgm:pt>
    <dgm:pt modelId="{8E582D13-9DBA-4832-BFBB-37EC08FD9628}" type="sibTrans" cxnId="{6E26B8DF-7B4C-4A56-9C30-19E6D8DA18FD}">
      <dgm:prSet/>
      <dgm:spPr/>
      <dgm:t>
        <a:bodyPr/>
        <a:lstStyle/>
        <a:p>
          <a:endParaRPr lang="en-US"/>
        </a:p>
      </dgm:t>
    </dgm:pt>
    <dgm:pt modelId="{18E100CF-97F1-4E8C-AF1B-EBB6A22FF814}">
      <dgm:prSet/>
      <dgm:spPr/>
      <dgm:t>
        <a:bodyPr/>
        <a:lstStyle/>
        <a:p>
          <a:r>
            <a:rPr lang="en-US" sz="2000"/>
            <a:t>Situation → Task → Action → Result</a:t>
          </a:r>
        </a:p>
      </dgm:t>
    </dgm:pt>
    <dgm:pt modelId="{C8F7B714-CD7A-4DDA-8C4E-389633C4023A}" type="parTrans" cxnId="{999B7BBE-1E4D-41FA-AE60-BEF8BC9D2721}">
      <dgm:prSet/>
      <dgm:spPr/>
      <dgm:t>
        <a:bodyPr/>
        <a:lstStyle/>
        <a:p>
          <a:endParaRPr lang="en-US"/>
        </a:p>
      </dgm:t>
    </dgm:pt>
    <dgm:pt modelId="{DA0642D3-99D3-4EA4-A521-B19C561827D3}" type="sibTrans" cxnId="{999B7BBE-1E4D-41FA-AE60-BEF8BC9D2721}">
      <dgm:prSet/>
      <dgm:spPr/>
      <dgm:t>
        <a:bodyPr/>
        <a:lstStyle/>
        <a:p>
          <a:endParaRPr lang="en-US"/>
        </a:p>
      </dgm:t>
    </dgm:pt>
    <dgm:pt modelId="{A4B43DEC-322D-41DB-BDF3-1400DC835D25}">
      <dgm:prSet/>
      <dgm:spPr/>
      <dgm:t>
        <a:bodyPr/>
        <a:lstStyle/>
        <a:p>
          <a:r>
            <a:rPr lang="en-US" sz="2000" i="1"/>
            <a:t>(Armstrong and Taylor, 2023)</a:t>
          </a:r>
          <a:endParaRPr lang="en-US" sz="2000"/>
        </a:p>
      </dgm:t>
    </dgm:pt>
    <dgm:pt modelId="{2AE40923-67A7-4C47-A27D-E95FF096C023}" type="parTrans" cxnId="{F00E2F54-6AAE-4399-B2FB-E0610250DC67}">
      <dgm:prSet/>
      <dgm:spPr/>
      <dgm:t>
        <a:bodyPr/>
        <a:lstStyle/>
        <a:p>
          <a:endParaRPr lang="en-US"/>
        </a:p>
      </dgm:t>
    </dgm:pt>
    <dgm:pt modelId="{E1F5B5E0-9B88-41D9-9B84-985C1173CE5F}" type="sibTrans" cxnId="{F00E2F54-6AAE-4399-B2FB-E0610250DC67}">
      <dgm:prSet/>
      <dgm:spPr/>
      <dgm:t>
        <a:bodyPr/>
        <a:lstStyle/>
        <a:p>
          <a:endParaRPr lang="en-US"/>
        </a:p>
      </dgm:t>
    </dgm:pt>
    <dgm:pt modelId="{05DF60E6-0165-4ADD-A75B-953CA8BCE9C6}" type="pres">
      <dgm:prSet presAssocID="{89A701BF-AEDE-4191-B070-795D39AC97D9}" presName="diagram" presStyleCnt="0">
        <dgm:presLayoutVars>
          <dgm:dir/>
          <dgm:resizeHandles val="exact"/>
        </dgm:presLayoutVars>
      </dgm:prSet>
      <dgm:spPr/>
    </dgm:pt>
    <dgm:pt modelId="{60C441AF-2246-4AB8-BF19-D11414892771}" type="pres">
      <dgm:prSet presAssocID="{8A70981B-B24E-45A9-BBBE-87AFCCA590A6}" presName="node" presStyleLbl="node1" presStyleIdx="0" presStyleCnt="14">
        <dgm:presLayoutVars>
          <dgm:bulletEnabled val="1"/>
        </dgm:presLayoutVars>
      </dgm:prSet>
      <dgm:spPr/>
    </dgm:pt>
    <dgm:pt modelId="{E1D2E281-E2D3-4DEE-8251-7E2DBA977C7B}" type="pres">
      <dgm:prSet presAssocID="{7CD029F4-304A-413E-A954-A0875DB6B7BC}" presName="sibTrans" presStyleCnt="0"/>
      <dgm:spPr/>
    </dgm:pt>
    <dgm:pt modelId="{0EE838C2-5476-4182-B022-BE996B2B9FBA}" type="pres">
      <dgm:prSet presAssocID="{5DE8571C-90FD-4406-A95D-0B544F06D5F7}" presName="node" presStyleLbl="node1" presStyleIdx="1" presStyleCnt="14">
        <dgm:presLayoutVars>
          <dgm:bulletEnabled val="1"/>
        </dgm:presLayoutVars>
      </dgm:prSet>
      <dgm:spPr/>
    </dgm:pt>
    <dgm:pt modelId="{4D33394C-F05A-490B-B3B2-37D934F76635}" type="pres">
      <dgm:prSet presAssocID="{FA98F43F-D90C-44E2-ABEA-508636E807E2}" presName="sibTrans" presStyleCnt="0"/>
      <dgm:spPr/>
    </dgm:pt>
    <dgm:pt modelId="{08CE8264-793D-4BAF-8591-8B144D2CC9F3}" type="pres">
      <dgm:prSet presAssocID="{9EBC6000-D705-43AC-9774-4D0AF083D77D}" presName="node" presStyleLbl="node1" presStyleIdx="2" presStyleCnt="14">
        <dgm:presLayoutVars>
          <dgm:bulletEnabled val="1"/>
        </dgm:presLayoutVars>
      </dgm:prSet>
      <dgm:spPr/>
    </dgm:pt>
    <dgm:pt modelId="{9941B10C-C718-4B79-885C-C328AE87E385}" type="pres">
      <dgm:prSet presAssocID="{1DA7C568-FEF5-4FD1-98D7-AEA97A4B66A3}" presName="sibTrans" presStyleCnt="0"/>
      <dgm:spPr/>
    </dgm:pt>
    <dgm:pt modelId="{4565E1BD-3B59-4AD8-8CB7-6C2E35E13939}" type="pres">
      <dgm:prSet presAssocID="{4FB7BAB1-73A6-4A3B-9D57-09D4B5969BAE}" presName="node" presStyleLbl="node1" presStyleIdx="3" presStyleCnt="14">
        <dgm:presLayoutVars>
          <dgm:bulletEnabled val="1"/>
        </dgm:presLayoutVars>
      </dgm:prSet>
      <dgm:spPr/>
    </dgm:pt>
    <dgm:pt modelId="{226D5F34-0DDA-4A85-BEAC-045D1E0E0D21}" type="pres">
      <dgm:prSet presAssocID="{FA28676A-FFD9-499D-8A4E-56021F5BB572}" presName="sibTrans" presStyleCnt="0"/>
      <dgm:spPr/>
    </dgm:pt>
    <dgm:pt modelId="{8D736E2E-E0C7-4503-A0CC-A93CA7B10928}" type="pres">
      <dgm:prSet presAssocID="{91B2C5BF-1863-4DF2-BE57-CAA7FC48AA63}" presName="node" presStyleLbl="node1" presStyleIdx="4" presStyleCnt="14">
        <dgm:presLayoutVars>
          <dgm:bulletEnabled val="1"/>
        </dgm:presLayoutVars>
      </dgm:prSet>
      <dgm:spPr/>
    </dgm:pt>
    <dgm:pt modelId="{943C0487-7C4D-45AC-B0B8-85579A2BE9B8}" type="pres">
      <dgm:prSet presAssocID="{301F6B3D-8321-45F7-B9C6-E839B9474FA0}" presName="sibTrans" presStyleCnt="0"/>
      <dgm:spPr/>
    </dgm:pt>
    <dgm:pt modelId="{F2E725A8-342D-4C25-95FA-E0C14EA9CD2C}" type="pres">
      <dgm:prSet presAssocID="{BC8FD0D3-77B2-45A8-8632-FEB923381FB0}" presName="node" presStyleLbl="node1" presStyleIdx="5" presStyleCnt="14">
        <dgm:presLayoutVars>
          <dgm:bulletEnabled val="1"/>
        </dgm:presLayoutVars>
      </dgm:prSet>
      <dgm:spPr/>
    </dgm:pt>
    <dgm:pt modelId="{8E40253A-B11E-4CD1-98CE-E414CD981C7C}" type="pres">
      <dgm:prSet presAssocID="{A8A36EB4-371A-4DDF-A2B4-D91B90A6359E}" presName="sibTrans" presStyleCnt="0"/>
      <dgm:spPr/>
    </dgm:pt>
    <dgm:pt modelId="{E95C0771-05AD-4107-9FF2-77466677DAA1}" type="pres">
      <dgm:prSet presAssocID="{ECC371D2-CA59-44E0-A70A-16118D8828DA}" presName="node" presStyleLbl="node1" presStyleIdx="6" presStyleCnt="14">
        <dgm:presLayoutVars>
          <dgm:bulletEnabled val="1"/>
        </dgm:presLayoutVars>
      </dgm:prSet>
      <dgm:spPr/>
    </dgm:pt>
    <dgm:pt modelId="{A33B2B93-EBB6-4987-BAA8-70E5616C32BF}" type="pres">
      <dgm:prSet presAssocID="{22F0BB0B-278E-4722-8C3B-98476E47C9C9}" presName="sibTrans" presStyleCnt="0"/>
      <dgm:spPr/>
    </dgm:pt>
    <dgm:pt modelId="{02F2C060-2B4B-4852-BB2C-CAB0124D856C}" type="pres">
      <dgm:prSet presAssocID="{B5EF3DFF-9420-4AF4-808F-3C61DB410992}" presName="node" presStyleLbl="node1" presStyleIdx="7" presStyleCnt="14">
        <dgm:presLayoutVars>
          <dgm:bulletEnabled val="1"/>
        </dgm:presLayoutVars>
      </dgm:prSet>
      <dgm:spPr/>
    </dgm:pt>
    <dgm:pt modelId="{BFFDD3DF-0080-4B2D-9A36-E26259BCE96D}" type="pres">
      <dgm:prSet presAssocID="{01A86061-D606-42C7-8943-4E8AD348C89B}" presName="sibTrans" presStyleCnt="0"/>
      <dgm:spPr/>
    </dgm:pt>
    <dgm:pt modelId="{5AAE1DAD-B396-4B49-8D99-DCA18FEA9466}" type="pres">
      <dgm:prSet presAssocID="{BDE7C531-09A2-4DEB-BEFC-7BDF404C2A1E}" presName="node" presStyleLbl="node1" presStyleIdx="8" presStyleCnt="14">
        <dgm:presLayoutVars>
          <dgm:bulletEnabled val="1"/>
        </dgm:presLayoutVars>
      </dgm:prSet>
      <dgm:spPr/>
    </dgm:pt>
    <dgm:pt modelId="{728DA1D9-2657-459D-8A03-820CBFF3C0EF}" type="pres">
      <dgm:prSet presAssocID="{40BA41E4-24F6-412C-B893-9B9262BC8932}" presName="sibTrans" presStyleCnt="0"/>
      <dgm:spPr/>
    </dgm:pt>
    <dgm:pt modelId="{5B1DF4E3-6105-48B4-A85E-D5EA48183804}" type="pres">
      <dgm:prSet presAssocID="{D26E759D-9D3B-41AE-8D7A-52ECC9972743}" presName="node" presStyleLbl="node1" presStyleIdx="9" presStyleCnt="14">
        <dgm:presLayoutVars>
          <dgm:bulletEnabled val="1"/>
        </dgm:presLayoutVars>
      </dgm:prSet>
      <dgm:spPr/>
    </dgm:pt>
    <dgm:pt modelId="{3E546CA6-29A7-46D3-B0B5-88CB5A3E5964}" type="pres">
      <dgm:prSet presAssocID="{95382486-0018-47BD-8EFB-D034F2B73275}" presName="sibTrans" presStyleCnt="0"/>
      <dgm:spPr/>
    </dgm:pt>
    <dgm:pt modelId="{6AAF4A88-3E28-44E4-A96A-572ECFCDFCFB}" type="pres">
      <dgm:prSet presAssocID="{8F9F6B2E-F8C1-44A2-8AA5-C613B4A8D013}" presName="node" presStyleLbl="node1" presStyleIdx="10" presStyleCnt="14">
        <dgm:presLayoutVars>
          <dgm:bulletEnabled val="1"/>
        </dgm:presLayoutVars>
      </dgm:prSet>
      <dgm:spPr/>
    </dgm:pt>
    <dgm:pt modelId="{0221D998-0AA3-41E0-9405-2D8F862FBC1A}" type="pres">
      <dgm:prSet presAssocID="{FA3256D0-4DF7-44EC-BCF6-0C7D57936DC0}" presName="sibTrans" presStyleCnt="0"/>
      <dgm:spPr/>
    </dgm:pt>
    <dgm:pt modelId="{F798FC3B-E4DE-494B-A2B8-D3756F069E8D}" type="pres">
      <dgm:prSet presAssocID="{161A3592-1570-4701-A7C9-7A5B1431AA77}" presName="node" presStyleLbl="node1" presStyleIdx="11" presStyleCnt="14">
        <dgm:presLayoutVars>
          <dgm:bulletEnabled val="1"/>
        </dgm:presLayoutVars>
      </dgm:prSet>
      <dgm:spPr/>
    </dgm:pt>
    <dgm:pt modelId="{46ED93D3-C2CA-4B6E-851C-829281972A2C}" type="pres">
      <dgm:prSet presAssocID="{8E582D13-9DBA-4832-BFBB-37EC08FD9628}" presName="sibTrans" presStyleCnt="0"/>
      <dgm:spPr/>
    </dgm:pt>
    <dgm:pt modelId="{F3F95282-90C8-43D1-B4DB-880753B12225}" type="pres">
      <dgm:prSet presAssocID="{18E100CF-97F1-4E8C-AF1B-EBB6A22FF814}" presName="node" presStyleLbl="node1" presStyleIdx="12" presStyleCnt="14">
        <dgm:presLayoutVars>
          <dgm:bulletEnabled val="1"/>
        </dgm:presLayoutVars>
      </dgm:prSet>
      <dgm:spPr/>
    </dgm:pt>
    <dgm:pt modelId="{EB48BB60-DF3B-4C89-8D33-B27C501D352B}" type="pres">
      <dgm:prSet presAssocID="{DA0642D3-99D3-4EA4-A521-B19C561827D3}" presName="sibTrans" presStyleCnt="0"/>
      <dgm:spPr/>
    </dgm:pt>
    <dgm:pt modelId="{2820AF5F-DD34-4B48-B33D-5A8B2B4BE808}" type="pres">
      <dgm:prSet presAssocID="{A4B43DEC-322D-41DB-BDF3-1400DC835D25}" presName="node" presStyleLbl="node1" presStyleIdx="13" presStyleCnt="14">
        <dgm:presLayoutVars>
          <dgm:bulletEnabled val="1"/>
        </dgm:presLayoutVars>
      </dgm:prSet>
      <dgm:spPr/>
    </dgm:pt>
  </dgm:ptLst>
  <dgm:cxnLst>
    <dgm:cxn modelId="{861A0204-95E0-48BA-AC22-8C026B5B67B8}" srcId="{89A701BF-AEDE-4191-B070-795D39AC97D9}" destId="{BDE7C531-09A2-4DEB-BEFC-7BDF404C2A1E}" srcOrd="8" destOrd="0" parTransId="{C98AEBE9-0FDD-4F4D-A617-B0B7C4683297}" sibTransId="{40BA41E4-24F6-412C-B893-9B9262BC8932}"/>
    <dgm:cxn modelId="{1D00A10D-CA0E-4A66-B362-381A5087C614}" type="presOf" srcId="{89A701BF-AEDE-4191-B070-795D39AC97D9}" destId="{05DF60E6-0165-4ADD-A75B-953CA8BCE9C6}" srcOrd="0" destOrd="0" presId="urn:microsoft.com/office/officeart/2005/8/layout/default"/>
    <dgm:cxn modelId="{585D8510-9DF0-4E56-BAFE-BCEA53D060F3}" type="presOf" srcId="{8F9F6B2E-F8C1-44A2-8AA5-C613B4A8D013}" destId="{6AAF4A88-3E28-44E4-A96A-572ECFCDFCFB}" srcOrd="0" destOrd="0" presId="urn:microsoft.com/office/officeart/2005/8/layout/default"/>
    <dgm:cxn modelId="{B99E5E1D-7EA3-445C-BC3B-7276C8DAE850}" type="presOf" srcId="{D26E759D-9D3B-41AE-8D7A-52ECC9972743}" destId="{5B1DF4E3-6105-48B4-A85E-D5EA48183804}" srcOrd="0" destOrd="0" presId="urn:microsoft.com/office/officeart/2005/8/layout/default"/>
    <dgm:cxn modelId="{A97EFC26-49A1-462A-BF14-BB24958012F4}" type="presOf" srcId="{B5EF3DFF-9420-4AF4-808F-3C61DB410992}" destId="{02F2C060-2B4B-4852-BB2C-CAB0124D856C}" srcOrd="0" destOrd="0" presId="urn:microsoft.com/office/officeart/2005/8/layout/default"/>
    <dgm:cxn modelId="{AEF19628-81BE-4337-AF77-24BD2F4A00ED}" type="presOf" srcId="{4FB7BAB1-73A6-4A3B-9D57-09D4B5969BAE}" destId="{4565E1BD-3B59-4AD8-8CB7-6C2E35E13939}" srcOrd="0" destOrd="0" presId="urn:microsoft.com/office/officeart/2005/8/layout/default"/>
    <dgm:cxn modelId="{A232F631-5777-4209-AA14-9CD4F2973487}" type="presOf" srcId="{9EBC6000-D705-43AC-9774-4D0AF083D77D}" destId="{08CE8264-793D-4BAF-8591-8B144D2CC9F3}" srcOrd="0" destOrd="0" presId="urn:microsoft.com/office/officeart/2005/8/layout/default"/>
    <dgm:cxn modelId="{98658540-4DEB-4191-B5F8-FEB45A5909F5}" srcId="{89A701BF-AEDE-4191-B070-795D39AC97D9}" destId="{8A70981B-B24E-45A9-BBBE-87AFCCA590A6}" srcOrd="0" destOrd="0" parTransId="{C7670CD1-BE84-41CB-99E7-A4B8E5BEFB48}" sibTransId="{7CD029F4-304A-413E-A954-A0875DB6B7BC}"/>
    <dgm:cxn modelId="{2FD64C5B-3FD0-4145-B4F2-6899D25C0FB9}" type="presOf" srcId="{A4B43DEC-322D-41DB-BDF3-1400DC835D25}" destId="{2820AF5F-DD34-4B48-B33D-5A8B2B4BE808}" srcOrd="0" destOrd="0" presId="urn:microsoft.com/office/officeart/2005/8/layout/default"/>
    <dgm:cxn modelId="{0B7F4D67-E93E-4A66-A7ED-6A97D4FAFCC9}" srcId="{89A701BF-AEDE-4191-B070-795D39AC97D9}" destId="{ECC371D2-CA59-44E0-A70A-16118D8828DA}" srcOrd="6" destOrd="0" parTransId="{B0619581-4B88-4E3C-B6E2-2C4AA497BE2D}" sibTransId="{22F0BB0B-278E-4722-8C3B-98476E47C9C9}"/>
    <dgm:cxn modelId="{DDF69149-DB76-4156-99BC-14EF8246BFF0}" srcId="{89A701BF-AEDE-4191-B070-795D39AC97D9}" destId="{D26E759D-9D3B-41AE-8D7A-52ECC9972743}" srcOrd="9" destOrd="0" parTransId="{8B34D147-7638-4146-A1E5-F96662CB156A}" sibTransId="{95382486-0018-47BD-8EFB-D034F2B73275}"/>
    <dgm:cxn modelId="{FE6B5171-F0FD-4971-8880-3D411970E9DA}" srcId="{89A701BF-AEDE-4191-B070-795D39AC97D9}" destId="{9EBC6000-D705-43AC-9774-4D0AF083D77D}" srcOrd="2" destOrd="0" parTransId="{D856174E-5587-4B7D-AF0A-41838A8E8A98}" sibTransId="{1DA7C568-FEF5-4FD1-98D7-AEA97A4B66A3}"/>
    <dgm:cxn modelId="{F00E2F54-6AAE-4399-B2FB-E0610250DC67}" srcId="{89A701BF-AEDE-4191-B070-795D39AC97D9}" destId="{A4B43DEC-322D-41DB-BDF3-1400DC835D25}" srcOrd="13" destOrd="0" parTransId="{2AE40923-67A7-4C47-A27D-E95FF096C023}" sibTransId="{E1F5B5E0-9B88-41D9-9B84-985C1173CE5F}"/>
    <dgm:cxn modelId="{D0169F7A-499C-41CC-AB8C-A26C7F6C56E9}" type="presOf" srcId="{161A3592-1570-4701-A7C9-7A5B1431AA77}" destId="{F798FC3B-E4DE-494B-A2B8-D3756F069E8D}" srcOrd="0" destOrd="0" presId="urn:microsoft.com/office/officeart/2005/8/layout/default"/>
    <dgm:cxn modelId="{8CB30480-7A68-46C7-8D2B-B39D01103D8C}" srcId="{89A701BF-AEDE-4191-B070-795D39AC97D9}" destId="{4FB7BAB1-73A6-4A3B-9D57-09D4B5969BAE}" srcOrd="3" destOrd="0" parTransId="{ED321F12-4887-4EAA-8A29-24A2A875BFF6}" sibTransId="{FA28676A-FFD9-499D-8A4E-56021F5BB572}"/>
    <dgm:cxn modelId="{6FC13F80-D5C4-40B0-BDA1-637E602A4EC5}" type="presOf" srcId="{5DE8571C-90FD-4406-A95D-0B544F06D5F7}" destId="{0EE838C2-5476-4182-B022-BE996B2B9FBA}" srcOrd="0" destOrd="0" presId="urn:microsoft.com/office/officeart/2005/8/layout/default"/>
    <dgm:cxn modelId="{82253A82-48B5-46C8-8E0E-5EDDEC598A81}" srcId="{89A701BF-AEDE-4191-B070-795D39AC97D9}" destId="{91B2C5BF-1863-4DF2-BE57-CAA7FC48AA63}" srcOrd="4" destOrd="0" parTransId="{55B39D10-0CFC-4F29-965D-D0AB18180833}" sibTransId="{301F6B3D-8321-45F7-B9C6-E839B9474FA0}"/>
    <dgm:cxn modelId="{3549B08E-C86A-4E43-85AD-0A5CB0059970}" srcId="{89A701BF-AEDE-4191-B070-795D39AC97D9}" destId="{5DE8571C-90FD-4406-A95D-0B544F06D5F7}" srcOrd="1" destOrd="0" parTransId="{4AB78B3A-DDBF-44FC-BD84-3218669C1FBF}" sibTransId="{FA98F43F-D90C-44E2-ABEA-508636E807E2}"/>
    <dgm:cxn modelId="{439533A1-2C29-4B53-B2B5-51EF406D0C8F}" type="presOf" srcId="{BC8FD0D3-77B2-45A8-8632-FEB923381FB0}" destId="{F2E725A8-342D-4C25-95FA-E0C14EA9CD2C}" srcOrd="0" destOrd="0" presId="urn:microsoft.com/office/officeart/2005/8/layout/default"/>
    <dgm:cxn modelId="{AD58CCAB-9ECA-4F7F-BB1D-C1E000299329}" type="presOf" srcId="{18E100CF-97F1-4E8C-AF1B-EBB6A22FF814}" destId="{F3F95282-90C8-43D1-B4DB-880753B12225}" srcOrd="0" destOrd="0" presId="urn:microsoft.com/office/officeart/2005/8/layout/default"/>
    <dgm:cxn modelId="{DFD000B7-F6A0-433C-BA05-AC46CB87DD1F}" type="presOf" srcId="{91B2C5BF-1863-4DF2-BE57-CAA7FC48AA63}" destId="{8D736E2E-E0C7-4503-A0CC-A93CA7B10928}" srcOrd="0" destOrd="0" presId="urn:microsoft.com/office/officeart/2005/8/layout/default"/>
    <dgm:cxn modelId="{6132C8BB-E1A5-4EE8-AD04-1E77AD22540C}" srcId="{89A701BF-AEDE-4191-B070-795D39AC97D9}" destId="{8F9F6B2E-F8C1-44A2-8AA5-C613B4A8D013}" srcOrd="10" destOrd="0" parTransId="{64A4BDBB-E069-4952-9A62-E4CA43A4D502}" sibTransId="{FA3256D0-4DF7-44EC-BCF6-0C7D57936DC0}"/>
    <dgm:cxn modelId="{999B7BBE-1E4D-41FA-AE60-BEF8BC9D2721}" srcId="{89A701BF-AEDE-4191-B070-795D39AC97D9}" destId="{18E100CF-97F1-4E8C-AF1B-EBB6A22FF814}" srcOrd="12" destOrd="0" parTransId="{C8F7B714-CD7A-4DDA-8C4E-389633C4023A}" sibTransId="{DA0642D3-99D3-4EA4-A521-B19C561827D3}"/>
    <dgm:cxn modelId="{B72EA0D7-EA9B-4DA7-B7CE-723565F194C3}" srcId="{89A701BF-AEDE-4191-B070-795D39AC97D9}" destId="{BC8FD0D3-77B2-45A8-8632-FEB923381FB0}" srcOrd="5" destOrd="0" parTransId="{C2566D0F-EC8F-4875-A119-A5A05019677D}" sibTransId="{A8A36EB4-371A-4DDF-A2B4-D91B90A6359E}"/>
    <dgm:cxn modelId="{29580ADE-C8DD-4062-A5F8-55311127FD27}" type="presOf" srcId="{BDE7C531-09A2-4DEB-BEFC-7BDF404C2A1E}" destId="{5AAE1DAD-B396-4B49-8D99-DCA18FEA9466}" srcOrd="0" destOrd="0" presId="urn:microsoft.com/office/officeart/2005/8/layout/default"/>
    <dgm:cxn modelId="{E3D212DE-FC93-4303-A6D4-4E6667E46351}" srcId="{89A701BF-AEDE-4191-B070-795D39AC97D9}" destId="{B5EF3DFF-9420-4AF4-808F-3C61DB410992}" srcOrd="7" destOrd="0" parTransId="{AF647808-EF6C-422C-A11C-3772D74B095E}" sibTransId="{01A86061-D606-42C7-8943-4E8AD348C89B}"/>
    <dgm:cxn modelId="{6E26B8DF-7B4C-4A56-9C30-19E6D8DA18FD}" srcId="{89A701BF-AEDE-4191-B070-795D39AC97D9}" destId="{161A3592-1570-4701-A7C9-7A5B1431AA77}" srcOrd="11" destOrd="0" parTransId="{2C37B092-13D8-4462-A6C9-C56F4CD2E53A}" sibTransId="{8E582D13-9DBA-4832-BFBB-37EC08FD9628}"/>
    <dgm:cxn modelId="{E8A701F6-4973-421E-98C6-BFE26B2D5F8E}" type="presOf" srcId="{8A70981B-B24E-45A9-BBBE-87AFCCA590A6}" destId="{60C441AF-2246-4AB8-BF19-D11414892771}" srcOrd="0" destOrd="0" presId="urn:microsoft.com/office/officeart/2005/8/layout/default"/>
    <dgm:cxn modelId="{E36627FE-B8F3-49FE-85E9-B64695B13398}" type="presOf" srcId="{ECC371D2-CA59-44E0-A70A-16118D8828DA}" destId="{E95C0771-05AD-4107-9FF2-77466677DAA1}" srcOrd="0" destOrd="0" presId="urn:microsoft.com/office/officeart/2005/8/layout/default"/>
    <dgm:cxn modelId="{38DF31E6-9B63-4CAF-9BA6-D413C23AC886}" type="presParOf" srcId="{05DF60E6-0165-4ADD-A75B-953CA8BCE9C6}" destId="{60C441AF-2246-4AB8-BF19-D11414892771}" srcOrd="0" destOrd="0" presId="urn:microsoft.com/office/officeart/2005/8/layout/default"/>
    <dgm:cxn modelId="{74880E73-9206-4462-A067-2F80BE833DCB}" type="presParOf" srcId="{05DF60E6-0165-4ADD-A75B-953CA8BCE9C6}" destId="{E1D2E281-E2D3-4DEE-8251-7E2DBA977C7B}" srcOrd="1" destOrd="0" presId="urn:microsoft.com/office/officeart/2005/8/layout/default"/>
    <dgm:cxn modelId="{6C511932-045B-4446-879E-AB45D44546D3}" type="presParOf" srcId="{05DF60E6-0165-4ADD-A75B-953CA8BCE9C6}" destId="{0EE838C2-5476-4182-B022-BE996B2B9FBA}" srcOrd="2" destOrd="0" presId="urn:microsoft.com/office/officeart/2005/8/layout/default"/>
    <dgm:cxn modelId="{DF8126EA-D596-4C4B-B2CD-E79117E40BE3}" type="presParOf" srcId="{05DF60E6-0165-4ADD-A75B-953CA8BCE9C6}" destId="{4D33394C-F05A-490B-B3B2-37D934F76635}" srcOrd="3" destOrd="0" presId="urn:microsoft.com/office/officeart/2005/8/layout/default"/>
    <dgm:cxn modelId="{5459D46B-CAFA-4F79-86B3-7C8B0340CFF5}" type="presParOf" srcId="{05DF60E6-0165-4ADD-A75B-953CA8BCE9C6}" destId="{08CE8264-793D-4BAF-8591-8B144D2CC9F3}" srcOrd="4" destOrd="0" presId="urn:microsoft.com/office/officeart/2005/8/layout/default"/>
    <dgm:cxn modelId="{6FA6F6A9-FC5E-41F6-8A70-53E454E533E8}" type="presParOf" srcId="{05DF60E6-0165-4ADD-A75B-953CA8BCE9C6}" destId="{9941B10C-C718-4B79-885C-C328AE87E385}" srcOrd="5" destOrd="0" presId="urn:microsoft.com/office/officeart/2005/8/layout/default"/>
    <dgm:cxn modelId="{DA57310E-DE9E-4263-B475-5E1FAB9CA4F5}" type="presParOf" srcId="{05DF60E6-0165-4ADD-A75B-953CA8BCE9C6}" destId="{4565E1BD-3B59-4AD8-8CB7-6C2E35E13939}" srcOrd="6" destOrd="0" presId="urn:microsoft.com/office/officeart/2005/8/layout/default"/>
    <dgm:cxn modelId="{C9F4BA52-D96D-4AC8-8F36-C6AC1F42C80A}" type="presParOf" srcId="{05DF60E6-0165-4ADD-A75B-953CA8BCE9C6}" destId="{226D5F34-0DDA-4A85-BEAC-045D1E0E0D21}" srcOrd="7" destOrd="0" presId="urn:microsoft.com/office/officeart/2005/8/layout/default"/>
    <dgm:cxn modelId="{7B204DC8-24B2-431E-8890-4580DCDE426A}" type="presParOf" srcId="{05DF60E6-0165-4ADD-A75B-953CA8BCE9C6}" destId="{8D736E2E-E0C7-4503-A0CC-A93CA7B10928}" srcOrd="8" destOrd="0" presId="urn:microsoft.com/office/officeart/2005/8/layout/default"/>
    <dgm:cxn modelId="{6374E57D-3D37-4B26-844E-572F2A19D82B}" type="presParOf" srcId="{05DF60E6-0165-4ADD-A75B-953CA8BCE9C6}" destId="{943C0487-7C4D-45AC-B0B8-85579A2BE9B8}" srcOrd="9" destOrd="0" presId="urn:microsoft.com/office/officeart/2005/8/layout/default"/>
    <dgm:cxn modelId="{90DD0C3B-7D36-45A5-9408-957AF4E0A36A}" type="presParOf" srcId="{05DF60E6-0165-4ADD-A75B-953CA8BCE9C6}" destId="{F2E725A8-342D-4C25-95FA-E0C14EA9CD2C}" srcOrd="10" destOrd="0" presId="urn:microsoft.com/office/officeart/2005/8/layout/default"/>
    <dgm:cxn modelId="{DB9F69DF-B52B-4B21-B823-EAEA4446E3B3}" type="presParOf" srcId="{05DF60E6-0165-4ADD-A75B-953CA8BCE9C6}" destId="{8E40253A-B11E-4CD1-98CE-E414CD981C7C}" srcOrd="11" destOrd="0" presId="urn:microsoft.com/office/officeart/2005/8/layout/default"/>
    <dgm:cxn modelId="{96B74217-2724-4C26-8FB3-C85D7C1C2BFA}" type="presParOf" srcId="{05DF60E6-0165-4ADD-A75B-953CA8BCE9C6}" destId="{E95C0771-05AD-4107-9FF2-77466677DAA1}" srcOrd="12" destOrd="0" presId="urn:microsoft.com/office/officeart/2005/8/layout/default"/>
    <dgm:cxn modelId="{4D07C385-DC1B-4C12-A5E0-9A120AE665C2}" type="presParOf" srcId="{05DF60E6-0165-4ADD-A75B-953CA8BCE9C6}" destId="{A33B2B93-EBB6-4987-BAA8-70E5616C32BF}" srcOrd="13" destOrd="0" presId="urn:microsoft.com/office/officeart/2005/8/layout/default"/>
    <dgm:cxn modelId="{D6BE8500-DC64-476B-A2E3-9549D3BB330E}" type="presParOf" srcId="{05DF60E6-0165-4ADD-A75B-953CA8BCE9C6}" destId="{02F2C060-2B4B-4852-BB2C-CAB0124D856C}" srcOrd="14" destOrd="0" presId="urn:microsoft.com/office/officeart/2005/8/layout/default"/>
    <dgm:cxn modelId="{B3103B40-CFF3-4BF0-A8F6-D0282D6CDF96}" type="presParOf" srcId="{05DF60E6-0165-4ADD-A75B-953CA8BCE9C6}" destId="{BFFDD3DF-0080-4B2D-9A36-E26259BCE96D}" srcOrd="15" destOrd="0" presId="urn:microsoft.com/office/officeart/2005/8/layout/default"/>
    <dgm:cxn modelId="{A837E54F-B35D-4387-B4A6-A767D7E9EBE5}" type="presParOf" srcId="{05DF60E6-0165-4ADD-A75B-953CA8BCE9C6}" destId="{5AAE1DAD-B396-4B49-8D99-DCA18FEA9466}" srcOrd="16" destOrd="0" presId="urn:microsoft.com/office/officeart/2005/8/layout/default"/>
    <dgm:cxn modelId="{7CF469AD-2A6B-498A-9403-C5F67ADC8A0B}" type="presParOf" srcId="{05DF60E6-0165-4ADD-A75B-953CA8BCE9C6}" destId="{728DA1D9-2657-459D-8A03-820CBFF3C0EF}" srcOrd="17" destOrd="0" presId="urn:microsoft.com/office/officeart/2005/8/layout/default"/>
    <dgm:cxn modelId="{A75433FD-DD93-4749-9809-85AB6ED2F36A}" type="presParOf" srcId="{05DF60E6-0165-4ADD-A75B-953CA8BCE9C6}" destId="{5B1DF4E3-6105-48B4-A85E-D5EA48183804}" srcOrd="18" destOrd="0" presId="urn:microsoft.com/office/officeart/2005/8/layout/default"/>
    <dgm:cxn modelId="{BB783CE2-9661-4995-8FCC-5B54E0351139}" type="presParOf" srcId="{05DF60E6-0165-4ADD-A75B-953CA8BCE9C6}" destId="{3E546CA6-29A7-46D3-B0B5-88CB5A3E5964}" srcOrd="19" destOrd="0" presId="urn:microsoft.com/office/officeart/2005/8/layout/default"/>
    <dgm:cxn modelId="{E3CA26A8-052B-498C-9D5B-83D29F2B52C5}" type="presParOf" srcId="{05DF60E6-0165-4ADD-A75B-953CA8BCE9C6}" destId="{6AAF4A88-3E28-44E4-A96A-572ECFCDFCFB}" srcOrd="20" destOrd="0" presId="urn:microsoft.com/office/officeart/2005/8/layout/default"/>
    <dgm:cxn modelId="{DC367FE2-0DA3-41F2-86EC-90A7F0DEBFB5}" type="presParOf" srcId="{05DF60E6-0165-4ADD-A75B-953CA8BCE9C6}" destId="{0221D998-0AA3-41E0-9405-2D8F862FBC1A}" srcOrd="21" destOrd="0" presId="urn:microsoft.com/office/officeart/2005/8/layout/default"/>
    <dgm:cxn modelId="{59F07778-A1D2-451B-B9C8-16BB2EBB5B8D}" type="presParOf" srcId="{05DF60E6-0165-4ADD-A75B-953CA8BCE9C6}" destId="{F798FC3B-E4DE-494B-A2B8-D3756F069E8D}" srcOrd="22" destOrd="0" presId="urn:microsoft.com/office/officeart/2005/8/layout/default"/>
    <dgm:cxn modelId="{54764A34-04B0-4F19-97BC-8B61FF17FC6E}" type="presParOf" srcId="{05DF60E6-0165-4ADD-A75B-953CA8BCE9C6}" destId="{46ED93D3-C2CA-4B6E-851C-829281972A2C}" srcOrd="23" destOrd="0" presId="urn:microsoft.com/office/officeart/2005/8/layout/default"/>
    <dgm:cxn modelId="{2182C288-847E-40E4-A4F2-A48B170F2FF0}" type="presParOf" srcId="{05DF60E6-0165-4ADD-A75B-953CA8BCE9C6}" destId="{F3F95282-90C8-43D1-B4DB-880753B12225}" srcOrd="24" destOrd="0" presId="urn:microsoft.com/office/officeart/2005/8/layout/default"/>
    <dgm:cxn modelId="{5623542E-F444-4664-BF61-0F030990C308}" type="presParOf" srcId="{05DF60E6-0165-4ADD-A75B-953CA8BCE9C6}" destId="{EB48BB60-DF3B-4C89-8D33-B27C501D352B}" srcOrd="25" destOrd="0" presId="urn:microsoft.com/office/officeart/2005/8/layout/default"/>
    <dgm:cxn modelId="{C1BD8F59-FB18-49D3-934C-939F190712BF}" type="presParOf" srcId="{05DF60E6-0165-4ADD-A75B-953CA8BCE9C6}" destId="{2820AF5F-DD34-4B48-B33D-5A8B2B4BE808}" srcOrd="2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EE1E40-D348-43DE-9DFB-1ED28BEE77C9}">
      <dsp:nvSpPr>
        <dsp:cNvPr id="0" name=""/>
        <dsp:cNvSpPr/>
      </dsp:nvSpPr>
      <dsp:spPr>
        <a:xfrm>
          <a:off x="0" y="651207"/>
          <a:ext cx="556329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Introduction: River Island </a:t>
          </a:r>
          <a:r>
            <a:rPr lang="en-US" sz="2200" b="1" kern="1200">
              <a:latin typeface="Aptos Display" panose="020F0302020204030204"/>
            </a:rPr>
            <a:t>Transformation</a:t>
          </a:r>
          <a:endParaRPr lang="en-US" sz="2200" b="0" kern="1200">
            <a:latin typeface="Aptos Display" panose="020F0302020204030204"/>
          </a:endParaRPr>
        </a:p>
      </dsp:txBody>
      <dsp:txXfrm>
        <a:off x="26387" y="677594"/>
        <a:ext cx="5510516" cy="487766"/>
      </dsp:txXfrm>
    </dsp:sp>
    <dsp:sp modelId="{5D076DA6-DCAF-491E-A7DD-F0A61CDC7874}">
      <dsp:nvSpPr>
        <dsp:cNvPr id="0" name=""/>
        <dsp:cNvSpPr/>
      </dsp:nvSpPr>
      <dsp:spPr>
        <a:xfrm>
          <a:off x="0" y="1255107"/>
          <a:ext cx="556329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Aptos Display" panose="020F0302020204030204"/>
            </a:rPr>
            <a:t>About</a:t>
          </a:r>
          <a:r>
            <a:rPr lang="en-US" sz="2200" b="1" kern="1200"/>
            <a:t> River Island</a:t>
          </a:r>
          <a:endParaRPr lang="en-GB" sz="2200" kern="1200"/>
        </a:p>
      </dsp:txBody>
      <dsp:txXfrm>
        <a:off x="26387" y="1281494"/>
        <a:ext cx="5510516" cy="487766"/>
      </dsp:txXfrm>
    </dsp:sp>
    <dsp:sp modelId="{1E499DEC-305E-49EC-98CA-390175959B1A}">
      <dsp:nvSpPr>
        <dsp:cNvPr id="0" name=""/>
        <dsp:cNvSpPr/>
      </dsp:nvSpPr>
      <dsp:spPr>
        <a:xfrm>
          <a:off x="0" y="1795647"/>
          <a:ext cx="5563290" cy="1115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634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 dirty="0"/>
            <a:t>The UK fashion retailer was established in 1948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Operates stores across the UK and internationally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Competes within a highly digital and fast-changing retail  market</a:t>
          </a:r>
        </a:p>
      </dsp:txBody>
      <dsp:txXfrm>
        <a:off x="0" y="1795647"/>
        <a:ext cx="5563290" cy="1115730"/>
      </dsp:txXfrm>
    </dsp:sp>
    <dsp:sp modelId="{5A11239E-0524-4F73-97E1-4AD35C3E0CB4}">
      <dsp:nvSpPr>
        <dsp:cNvPr id="0" name=""/>
        <dsp:cNvSpPr/>
      </dsp:nvSpPr>
      <dsp:spPr>
        <a:xfrm>
          <a:off x="0" y="2911377"/>
          <a:ext cx="556329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Current Transformation</a:t>
          </a:r>
          <a:endParaRPr lang="en-US" sz="2200" kern="1200"/>
        </a:p>
      </dsp:txBody>
      <dsp:txXfrm>
        <a:off x="26387" y="2937764"/>
        <a:ext cx="5510516" cy="487766"/>
      </dsp:txXfrm>
    </dsp:sp>
    <dsp:sp modelId="{DBBEF0A6-59F9-4EB3-83BF-8A0347ADEA9B}">
      <dsp:nvSpPr>
        <dsp:cNvPr id="0" name=""/>
        <dsp:cNvSpPr/>
      </dsp:nvSpPr>
      <dsp:spPr>
        <a:xfrm>
          <a:off x="0" y="3451917"/>
          <a:ext cx="5563290" cy="145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634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 dirty="0"/>
            <a:t>Increased </a:t>
          </a:r>
          <a:r>
            <a:rPr lang="en-US" sz="1700" kern="1200" dirty="0" err="1"/>
            <a:t>digitalisation</a:t>
          </a:r>
          <a:r>
            <a:rPr lang="en-US" sz="1700" kern="1200" dirty="0"/>
            <a:t> of retail operations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Expansion of e-commerce capabilities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Investment in data-driven decision making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improved customer experience strategies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Supply chain and operational improvements</a:t>
          </a:r>
        </a:p>
      </dsp:txBody>
      <dsp:txXfrm>
        <a:off x="0" y="3451917"/>
        <a:ext cx="5563290" cy="1457280"/>
      </dsp:txXfrm>
    </dsp:sp>
    <dsp:sp modelId="{288AD4BE-2A33-4889-AD79-5215F697F0C6}">
      <dsp:nvSpPr>
        <dsp:cNvPr id="0" name=""/>
        <dsp:cNvSpPr/>
      </dsp:nvSpPr>
      <dsp:spPr>
        <a:xfrm>
          <a:off x="0" y="4909197"/>
          <a:ext cx="556329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Key Roles Required</a:t>
          </a:r>
          <a:endParaRPr lang="en-US" sz="2200" kern="1200"/>
        </a:p>
      </dsp:txBody>
      <dsp:txXfrm>
        <a:off x="26387" y="4935584"/>
        <a:ext cx="5510516" cy="487766"/>
      </dsp:txXfrm>
    </dsp:sp>
    <dsp:sp modelId="{DD5A6AEE-ED8A-4093-B586-80F533FC3800}">
      <dsp:nvSpPr>
        <dsp:cNvPr id="0" name=""/>
        <dsp:cNvSpPr/>
      </dsp:nvSpPr>
      <dsp:spPr>
        <a:xfrm>
          <a:off x="0" y="5449737"/>
          <a:ext cx="556329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634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i="1" kern="1200"/>
            <a:t>(Armstrong and Taylor, 2023)</a:t>
          </a:r>
          <a:endParaRPr lang="en-US" sz="1700" kern="1200"/>
        </a:p>
      </dsp:txBody>
      <dsp:txXfrm>
        <a:off x="0" y="5449737"/>
        <a:ext cx="5563290" cy="3643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441AF-2246-4AB8-BF19-D11414892771}">
      <dsp:nvSpPr>
        <dsp:cNvPr id="0" name=""/>
        <dsp:cNvSpPr/>
      </dsp:nvSpPr>
      <dsp:spPr>
        <a:xfrm>
          <a:off x="3802" y="351125"/>
          <a:ext cx="2058679" cy="123520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/>
        </a:p>
      </dsp:txBody>
      <dsp:txXfrm>
        <a:off x="3802" y="351125"/>
        <a:ext cx="2058679" cy="1235207"/>
      </dsp:txXfrm>
    </dsp:sp>
    <dsp:sp modelId="{0EE838C2-5476-4182-B022-BE996B2B9FBA}">
      <dsp:nvSpPr>
        <dsp:cNvPr id="0" name=""/>
        <dsp:cNvSpPr/>
      </dsp:nvSpPr>
      <dsp:spPr>
        <a:xfrm>
          <a:off x="2268349" y="351125"/>
          <a:ext cx="2058679" cy="123520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What Is It?</a:t>
          </a:r>
          <a:endParaRPr lang="en-US" sz="1700" kern="1200"/>
        </a:p>
      </dsp:txBody>
      <dsp:txXfrm>
        <a:off x="2268349" y="351125"/>
        <a:ext cx="2058679" cy="1235207"/>
      </dsp:txXfrm>
    </dsp:sp>
    <dsp:sp modelId="{08CE8264-793D-4BAF-8591-8B144D2CC9F3}">
      <dsp:nvSpPr>
        <dsp:cNvPr id="0" name=""/>
        <dsp:cNvSpPr/>
      </dsp:nvSpPr>
      <dsp:spPr>
        <a:xfrm>
          <a:off x="4532897" y="351125"/>
          <a:ext cx="2058679" cy="123520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Evaluates </a:t>
          </a:r>
          <a:r>
            <a:rPr lang="en-US" sz="1700" kern="1200" dirty="0" err="1"/>
            <a:t>behaviours</a:t>
          </a:r>
          <a:r>
            <a:rPr lang="en-US" sz="1700" kern="1200" dirty="0"/>
            <a:t> demonstrated in previous situations.</a:t>
          </a:r>
        </a:p>
      </dsp:txBody>
      <dsp:txXfrm>
        <a:off x="4532897" y="351125"/>
        <a:ext cx="2058679" cy="1235207"/>
      </dsp:txXfrm>
    </dsp:sp>
    <dsp:sp modelId="{4565E1BD-3B59-4AD8-8CB7-6C2E35E13939}">
      <dsp:nvSpPr>
        <dsp:cNvPr id="0" name=""/>
        <dsp:cNvSpPr/>
      </dsp:nvSpPr>
      <dsp:spPr>
        <a:xfrm>
          <a:off x="6797444" y="351125"/>
          <a:ext cx="2058679" cy="123520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Example Question</a:t>
          </a:r>
          <a:endParaRPr lang="en-US" sz="1700" kern="1200"/>
        </a:p>
      </dsp:txBody>
      <dsp:txXfrm>
        <a:off x="6797444" y="351125"/>
        <a:ext cx="2058679" cy="1235207"/>
      </dsp:txXfrm>
    </dsp:sp>
    <dsp:sp modelId="{8D736E2E-E0C7-4503-A0CC-A93CA7B10928}">
      <dsp:nvSpPr>
        <dsp:cNvPr id="0" name=""/>
        <dsp:cNvSpPr/>
      </dsp:nvSpPr>
      <dsp:spPr>
        <a:xfrm>
          <a:off x="9061992" y="351125"/>
          <a:ext cx="2058679" cy="123520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"Describe a time you successfully managed resistance to change."</a:t>
          </a:r>
        </a:p>
      </dsp:txBody>
      <dsp:txXfrm>
        <a:off x="9061992" y="351125"/>
        <a:ext cx="2058679" cy="1235207"/>
      </dsp:txXfrm>
    </dsp:sp>
    <dsp:sp modelId="{F2E725A8-342D-4C25-95FA-E0C14EA9CD2C}">
      <dsp:nvSpPr>
        <dsp:cNvPr id="0" name=""/>
        <dsp:cNvSpPr/>
      </dsp:nvSpPr>
      <dsp:spPr>
        <a:xfrm>
          <a:off x="3802" y="1792201"/>
          <a:ext cx="2058679" cy="123520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Advantages</a:t>
          </a:r>
          <a:endParaRPr lang="en-US" sz="1700" kern="1200"/>
        </a:p>
      </dsp:txBody>
      <dsp:txXfrm>
        <a:off x="3802" y="1792201"/>
        <a:ext cx="2058679" cy="1235207"/>
      </dsp:txXfrm>
    </dsp:sp>
    <dsp:sp modelId="{E95C0771-05AD-4107-9FF2-77466677DAA1}">
      <dsp:nvSpPr>
        <dsp:cNvPr id="0" name=""/>
        <dsp:cNvSpPr/>
      </dsp:nvSpPr>
      <dsp:spPr>
        <a:xfrm>
          <a:off x="2268349" y="1792201"/>
          <a:ext cx="2058679" cy="123520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Strong predictor of future performance</a:t>
          </a:r>
        </a:p>
      </dsp:txBody>
      <dsp:txXfrm>
        <a:off x="2268349" y="1792201"/>
        <a:ext cx="2058679" cy="1235207"/>
      </dsp:txXfrm>
    </dsp:sp>
    <dsp:sp modelId="{02F2C060-2B4B-4852-BB2C-CAB0124D856C}">
      <dsp:nvSpPr>
        <dsp:cNvPr id="0" name=""/>
        <dsp:cNvSpPr/>
      </dsp:nvSpPr>
      <dsp:spPr>
        <a:xfrm>
          <a:off x="4532897" y="1792201"/>
          <a:ext cx="2058679" cy="123520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Assesses key competencies</a:t>
          </a:r>
        </a:p>
      </dsp:txBody>
      <dsp:txXfrm>
        <a:off x="4532897" y="1792201"/>
        <a:ext cx="2058679" cy="1235207"/>
      </dsp:txXfrm>
    </dsp:sp>
    <dsp:sp modelId="{5AAE1DAD-B396-4B49-8D99-DCA18FEA9466}">
      <dsp:nvSpPr>
        <dsp:cNvPr id="0" name=""/>
        <dsp:cNvSpPr/>
      </dsp:nvSpPr>
      <dsp:spPr>
        <a:xfrm>
          <a:off x="6797444" y="1792201"/>
          <a:ext cx="2058679" cy="123520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Suitable Roles</a:t>
          </a:r>
          <a:endParaRPr lang="en-US" sz="1700" kern="1200"/>
        </a:p>
      </dsp:txBody>
      <dsp:txXfrm>
        <a:off x="6797444" y="1792201"/>
        <a:ext cx="2058679" cy="1235207"/>
      </dsp:txXfrm>
    </dsp:sp>
    <dsp:sp modelId="{5B1DF4E3-6105-48B4-A85E-D5EA48183804}">
      <dsp:nvSpPr>
        <dsp:cNvPr id="0" name=""/>
        <dsp:cNvSpPr/>
      </dsp:nvSpPr>
      <dsp:spPr>
        <a:xfrm>
          <a:off x="9061992" y="1792201"/>
          <a:ext cx="2058679" cy="123520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Change Manager</a:t>
          </a:r>
        </a:p>
      </dsp:txBody>
      <dsp:txXfrm>
        <a:off x="9061992" y="1792201"/>
        <a:ext cx="2058679" cy="1235207"/>
      </dsp:txXfrm>
    </dsp:sp>
    <dsp:sp modelId="{6AAF4A88-3E28-44E4-A96A-572ECFCDFCFB}">
      <dsp:nvSpPr>
        <dsp:cNvPr id="0" name=""/>
        <dsp:cNvSpPr/>
      </dsp:nvSpPr>
      <dsp:spPr>
        <a:xfrm>
          <a:off x="1136076" y="3233277"/>
          <a:ext cx="2058679" cy="123520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Project Manager</a:t>
          </a:r>
        </a:p>
      </dsp:txBody>
      <dsp:txXfrm>
        <a:off x="1136076" y="3233277"/>
        <a:ext cx="2058679" cy="1235207"/>
      </dsp:txXfrm>
    </dsp:sp>
    <dsp:sp modelId="{F798FC3B-E4DE-494B-A2B8-D3756F069E8D}">
      <dsp:nvSpPr>
        <dsp:cNvPr id="0" name=""/>
        <dsp:cNvSpPr/>
      </dsp:nvSpPr>
      <dsp:spPr>
        <a:xfrm>
          <a:off x="3400623" y="3233277"/>
          <a:ext cx="2058679" cy="123520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STAR Technique</a:t>
          </a:r>
          <a:endParaRPr lang="en-US" sz="1700" kern="1200"/>
        </a:p>
      </dsp:txBody>
      <dsp:txXfrm>
        <a:off x="3400623" y="3233277"/>
        <a:ext cx="2058679" cy="1235207"/>
      </dsp:txXfrm>
    </dsp:sp>
    <dsp:sp modelId="{F3F95282-90C8-43D1-B4DB-880753B12225}">
      <dsp:nvSpPr>
        <dsp:cNvPr id="0" name=""/>
        <dsp:cNvSpPr/>
      </dsp:nvSpPr>
      <dsp:spPr>
        <a:xfrm>
          <a:off x="5665170" y="3233277"/>
          <a:ext cx="2058679" cy="123520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Situation → Task → Action → Result</a:t>
          </a:r>
        </a:p>
      </dsp:txBody>
      <dsp:txXfrm>
        <a:off x="5665170" y="3233277"/>
        <a:ext cx="2058679" cy="1235207"/>
      </dsp:txXfrm>
    </dsp:sp>
    <dsp:sp modelId="{2820AF5F-DD34-4B48-B33D-5A8B2B4BE808}">
      <dsp:nvSpPr>
        <dsp:cNvPr id="0" name=""/>
        <dsp:cNvSpPr/>
      </dsp:nvSpPr>
      <dsp:spPr>
        <a:xfrm>
          <a:off x="7929718" y="3233277"/>
          <a:ext cx="2058679" cy="123520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1" kern="1200"/>
            <a:t>(Armstrong and Taylor, 2023)</a:t>
          </a:r>
          <a:endParaRPr lang="en-US" sz="1700" kern="1200"/>
        </a:p>
      </dsp:txBody>
      <dsp:txXfrm>
        <a:off x="7929718" y="3233277"/>
        <a:ext cx="2058679" cy="12352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2554" y="3062547"/>
            <a:ext cx="7021513" cy="23083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GB" sz="2800" b="1">
                <a:solidFill>
                  <a:schemeClr val="bg1"/>
                </a:solidFill>
                <a:ea typeface="+mj-lt"/>
                <a:cs typeface="+mj-lt"/>
              </a:rPr>
              <a:t>Recruitment and Selection During Organisational</a:t>
            </a:r>
            <a:r>
              <a:rPr lang="en-GB" sz="2800" b="1" dirty="0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sz="2800" b="1">
                <a:solidFill>
                  <a:schemeClr val="bg1"/>
                </a:solidFill>
                <a:ea typeface="+mj-lt"/>
                <a:cs typeface="+mj-lt"/>
              </a:rPr>
              <a:t>Transformation</a:t>
            </a:r>
            <a:br>
              <a:rPr lang="en-GB" sz="2800" b="1" dirty="0">
                <a:ea typeface="+mj-lt"/>
                <a:cs typeface="+mj-lt"/>
              </a:rPr>
            </a:br>
            <a:endParaRPr lang="en-US" sz="2800">
              <a:solidFill>
                <a:schemeClr val="bg1"/>
              </a:solidFill>
            </a:endParaRPr>
          </a:p>
          <a:p>
            <a:pPr algn="l"/>
            <a:r>
              <a:rPr lang="en-GB" sz="2800" b="1">
                <a:solidFill>
                  <a:schemeClr val="bg1"/>
                </a:solidFill>
                <a:ea typeface="+mj-lt"/>
                <a:cs typeface="+mj-lt"/>
              </a:rPr>
              <a:t>River Island: Supporting Business Transformation Through Effective Recruitment</a:t>
            </a:r>
            <a:endParaRPr lang="en-GB" sz="2800">
              <a:solidFill>
                <a:schemeClr val="bg1"/>
              </a:solidFill>
            </a:endParaRPr>
          </a:p>
          <a:p>
            <a:pPr algn="l"/>
            <a:br>
              <a:rPr lang="en-GB" sz="2800" dirty="0">
                <a:ea typeface="+mj-lt"/>
                <a:cs typeface="+mj-lt"/>
              </a:rPr>
            </a:br>
            <a:r>
              <a:rPr lang="en-GB" sz="2800" dirty="0">
                <a:solidFill>
                  <a:schemeClr val="bg1"/>
                </a:solidFill>
                <a:ea typeface="+mj-lt"/>
                <a:cs typeface="+mj-lt"/>
              </a:rPr>
              <a:t>Student </a:t>
            </a:r>
            <a:r>
              <a:rPr lang="en-GB" sz="2800">
                <a:solidFill>
                  <a:schemeClr val="bg1"/>
                </a:solidFill>
                <a:ea typeface="+mj-lt"/>
                <a:cs typeface="+mj-lt"/>
              </a:rPr>
              <a:t>Name: Kiran</a:t>
            </a:r>
            <a:r>
              <a:rPr lang="en-GB" sz="2800" dirty="0">
                <a:solidFill>
                  <a:schemeClr val="bg1"/>
                </a:solidFill>
                <a:ea typeface="+mj-lt"/>
                <a:cs typeface="+mj-lt"/>
              </a:rPr>
              <a:t> Rehman</a:t>
            </a:r>
            <a:endParaRPr lang="en-GB" sz="2800" dirty="0">
              <a:solidFill>
                <a:schemeClr val="bg1"/>
              </a:solidFill>
            </a:endParaRPr>
          </a:p>
          <a:p>
            <a:pPr algn="l"/>
            <a:r>
              <a:rPr lang="en-GB" sz="2800">
                <a:solidFill>
                  <a:schemeClr val="bg1"/>
                </a:solidFill>
                <a:ea typeface="+mj-lt"/>
                <a:cs typeface="+mj-lt"/>
              </a:rPr>
              <a:t>Student Number:2437752</a:t>
            </a:r>
            <a:endParaRPr lang="en-GB" sz="2800">
              <a:solidFill>
                <a:schemeClr val="bg1"/>
              </a:solidFill>
            </a:endParaRPr>
          </a:p>
          <a:p>
            <a:pPr algn="l"/>
            <a:r>
              <a:rPr lang="en-GB" sz="2800">
                <a:solidFill>
                  <a:schemeClr val="bg1"/>
                </a:solidFill>
                <a:ea typeface="+mj-lt"/>
                <a:cs typeface="+mj-lt"/>
              </a:rPr>
              <a:t>Module Code and Title </a:t>
            </a:r>
            <a:r>
              <a:rPr lang="en-GB" sz="2800" b="1">
                <a:solidFill>
                  <a:schemeClr val="bg1"/>
                </a:solidFill>
                <a:latin typeface="Times New Roman"/>
                <a:ea typeface="+mj-lt"/>
                <a:cs typeface="Times New Roman"/>
              </a:rPr>
              <a:t>Developing and Managing Individuals and Teams </a:t>
            </a:r>
            <a:endParaRPr lang="en-GB" sz="280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algn="l"/>
            <a:r>
              <a:rPr lang="en-GB" sz="2800" dirty="0">
                <a:solidFill>
                  <a:schemeClr val="bg1"/>
                </a:solidFill>
                <a:ea typeface="+mj-lt"/>
                <a:cs typeface="+mj-lt"/>
              </a:rPr>
              <a:t>Lecturer </a:t>
            </a:r>
            <a:r>
              <a:rPr lang="en-GB" sz="2800">
                <a:solidFill>
                  <a:schemeClr val="bg1"/>
                </a:solidFill>
                <a:ea typeface="+mj-lt"/>
                <a:cs typeface="+mj-lt"/>
              </a:rPr>
              <a:t>Name: Samson</a:t>
            </a:r>
            <a:r>
              <a:rPr lang="en-GB" sz="2800" dirty="0">
                <a:solidFill>
                  <a:schemeClr val="bg1"/>
                </a:solidFill>
                <a:ea typeface="+mj-lt"/>
                <a:cs typeface="+mj-lt"/>
              </a:rPr>
              <a:t> Oladejo </a:t>
            </a:r>
            <a:endParaRPr lang="en-GB" sz="2800" dirty="0">
              <a:solidFill>
                <a:schemeClr val="bg1"/>
              </a:solidFill>
            </a:endParaRPr>
          </a:p>
          <a:p>
            <a:pPr algn="l"/>
            <a:endParaRPr lang="en-GB" sz="1800">
              <a:solidFill>
                <a:schemeClr val="bg1"/>
              </a:solidFill>
            </a:endParaRPr>
          </a:p>
        </p:txBody>
      </p:sp>
      <p:pic>
        <p:nvPicPr>
          <p:cNvPr id="4" name="Picture 3" descr="River Island Clothing | Companies | CommonShare">
            <a:extLst>
              <a:ext uri="{FF2B5EF4-FFF2-40B4-BE49-F238E27FC236}">
                <a16:creationId xmlns:a16="http://schemas.microsoft.com/office/drawing/2014/main" id="{5DA2B16B-38A0-B12A-90B1-B27DE505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43" t="10104" r="8917" b="7317"/>
          <a:stretch>
            <a:fillRect/>
          </a:stretch>
        </p:blipFill>
        <p:spPr>
          <a:xfrm>
            <a:off x="8049070" y="712455"/>
            <a:ext cx="3218734" cy="292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C2170A-822B-F786-9E61-8976A26D7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endParaRPr lang="en-US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6F91D6-3969-B4D3-773D-BEDD36F665BB}"/>
              </a:ext>
            </a:extLst>
          </p:cNvPr>
          <p:cNvSpPr txBox="1"/>
          <p:nvPr/>
        </p:nvSpPr>
        <p:spPr>
          <a:xfrm>
            <a:off x="358877" y="313914"/>
            <a:ext cx="5737490" cy="604740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/>
              <a:t>Contents page:</a:t>
            </a:r>
            <a:br>
              <a:rPr lang="en-US" sz="2000" dirty="0"/>
            </a:br>
            <a:endParaRPr lang="en-US" sz="2000"/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River Island Transformation Overview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PESTLE Analysis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Recruitment Process Overview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Job Analysis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Job Description &amp; Person Specification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Advertising and Attraction Methods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Structured Interview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Competency-Based Interview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Assessment Centre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Questioning Techniques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Face-to-Face vs Virtual Interviews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Recommendations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Conclusion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References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niversity of Wales Trinity Saint David ...">
            <a:extLst>
              <a:ext uri="{FF2B5EF4-FFF2-40B4-BE49-F238E27FC236}">
                <a16:creationId xmlns:a16="http://schemas.microsoft.com/office/drawing/2014/main" id="{188746B3-8692-3DC7-3C3F-81C698F6F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184" y="2319292"/>
            <a:ext cx="3781051" cy="1575437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509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7D07FCE-B608-A85D-CBD4-CC6AB7175C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056930"/>
              </p:ext>
            </p:extLst>
          </p:nvPr>
        </p:nvGraphicFramePr>
        <p:xfrm>
          <a:off x="5748420" y="-1"/>
          <a:ext cx="6400522" cy="684176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12710">
                  <a:extLst>
                    <a:ext uri="{9D8B030D-6E8A-4147-A177-3AD203B41FA5}">
                      <a16:colId xmlns:a16="http://schemas.microsoft.com/office/drawing/2014/main" val="1630921650"/>
                    </a:ext>
                  </a:extLst>
                </a:gridCol>
                <a:gridCol w="4087812">
                  <a:extLst>
                    <a:ext uri="{9D8B030D-6E8A-4147-A177-3AD203B41FA5}">
                      <a16:colId xmlns:a16="http://schemas.microsoft.com/office/drawing/2014/main" val="3977326191"/>
                    </a:ext>
                  </a:extLst>
                </a:gridCol>
              </a:tblGrid>
              <a:tr h="816347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1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Role</a:t>
                      </a:r>
                      <a:endParaRPr lang="en-US" sz="900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1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Purpose</a:t>
                      </a:r>
                      <a:endParaRPr lang="en-US" sz="900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7033496"/>
                  </a:ext>
                </a:extLst>
              </a:tr>
              <a:tr h="1205083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Project Manager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Deliver transformation projects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076345"/>
                  </a:ext>
                </a:extLst>
              </a:tr>
              <a:tr h="1205083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Change Manager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Manage employee transition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259753"/>
                  </a:ext>
                </a:extLst>
              </a:tr>
              <a:tr h="1205083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Digital Specialist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Support digital innovation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01127"/>
                  </a:ext>
                </a:extLst>
              </a:tr>
              <a:tr h="1205083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/>
                        </a:rPr>
                        <a:t>Operations 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  <a:p>
                      <a:pPr marL="0" marR="0" lvl="0" indent="0" algn="l">
                        <a:lnSpc>
                          <a:spcPts val="1350"/>
                        </a:lnSpc>
                        <a:buNone/>
                      </a:pPr>
                      <a:endParaRPr lang="en-GB" sz="2200" b="0" i="0" dirty="0">
                        <a:solidFill>
                          <a:srgbClr val="404040"/>
                        </a:solidFill>
                        <a:effectLst/>
                        <a:latin typeface="Aptos"/>
                      </a:endParaRPr>
                    </a:p>
                    <a:p>
                      <a:pPr marL="0" marR="0" lvl="0" indent="0" algn="l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/>
                        </a:rPr>
                        <a:t>Manager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Improve efficiency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E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3250877"/>
                  </a:ext>
                </a:extLst>
              </a:tr>
              <a:tr h="1205083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Financial Analyst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2200" b="0" i="0">
                          <a:solidFill>
                            <a:srgbClr val="404040"/>
                          </a:solidFill>
                          <a:effectLst/>
                          <a:latin typeface="Aptos" panose="020B0004020202020204" pitchFamily="34" charset="0"/>
                        </a:rPr>
                        <a:t>Monitor project performance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137560" marR="99651" marT="68780" marB="68780" anchor="ctr">
                    <a:lnL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844369"/>
                  </a:ext>
                </a:extLst>
              </a:tr>
            </a:tbl>
          </a:graphicData>
        </a:graphic>
      </p:graphicFrame>
      <p:graphicFrame>
        <p:nvGraphicFramePr>
          <p:cNvPr id="9" name="TextBox 3">
            <a:extLst>
              <a:ext uri="{FF2B5EF4-FFF2-40B4-BE49-F238E27FC236}">
                <a16:creationId xmlns:a16="http://schemas.microsoft.com/office/drawing/2014/main" id="{704B6B0F-3314-7106-35EE-9718131AB4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5834042"/>
              </p:ext>
            </p:extLst>
          </p:nvPr>
        </p:nvGraphicFramePr>
        <p:xfrm>
          <a:off x="190121" y="-1420"/>
          <a:ext cx="5563290" cy="6465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8207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7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5FCF1F-4C18-A1DF-678D-B5484B265520}"/>
              </a:ext>
            </a:extLst>
          </p:cNvPr>
          <p:cNvSpPr txBox="1"/>
          <p:nvPr/>
        </p:nvSpPr>
        <p:spPr>
          <a:xfrm>
            <a:off x="6097615" y="237019"/>
            <a:ext cx="4434721" cy="371042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>
                <a:solidFill>
                  <a:schemeClr val="tx1">
                    <a:alpha val="80000"/>
                  </a:schemeClr>
                </a:solidFill>
              </a:rPr>
              <a:t>PESTLE Analysis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>
              <a:solidFill>
                <a:schemeClr val="tx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chemeClr val="tx1">
                    <a:alpha val="80000"/>
                  </a:schemeClr>
                </a:solidFill>
              </a:rPr>
              <a:t>External Factors Affecting Recruitment During Transformation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>
              <a:solidFill>
                <a:schemeClr val="tx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chemeClr val="tx1">
                    <a:alpha val="80000"/>
                  </a:schemeClr>
                </a:solidFill>
              </a:rPr>
              <a:t>Implication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Recruitment strategies must attract candidates with digital skills while ensuring legal compliance and </a:t>
            </a: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organisational</a:t>
            </a: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 sustainability.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>
                <a:solidFill>
                  <a:schemeClr val="tx1">
                    <a:alpha val="80000"/>
                  </a:schemeClr>
                </a:solidFill>
              </a:rPr>
              <a:t>(Johnson et al., 2020)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31469C3-FF4A-F4AA-3DE7-FAF851F266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763989"/>
              </p:ext>
            </p:extLst>
          </p:nvPr>
        </p:nvGraphicFramePr>
        <p:xfrm>
          <a:off x="245806" y="233516"/>
          <a:ext cx="5332299" cy="6432229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926340">
                  <a:extLst>
                    <a:ext uri="{9D8B030D-6E8A-4147-A177-3AD203B41FA5}">
                      <a16:colId xmlns:a16="http://schemas.microsoft.com/office/drawing/2014/main" val="932023929"/>
                    </a:ext>
                  </a:extLst>
                </a:gridCol>
                <a:gridCol w="3405959">
                  <a:extLst>
                    <a:ext uri="{9D8B030D-6E8A-4147-A177-3AD203B41FA5}">
                      <a16:colId xmlns:a16="http://schemas.microsoft.com/office/drawing/2014/main" val="3232391413"/>
                    </a:ext>
                  </a:extLst>
                </a:gridCol>
              </a:tblGrid>
              <a:tr h="5259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Factor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Impact on River Island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1126290068"/>
                  </a:ext>
                </a:extLst>
              </a:tr>
              <a:tr h="86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Political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Employment legislation and minimum wage changes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1434696868"/>
                  </a:ext>
                </a:extLst>
              </a:tr>
              <a:tr h="12136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Economic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Inflation and cost-of-living pressures affecting labour market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3981304632"/>
                  </a:ext>
                </a:extLst>
              </a:tr>
              <a:tr h="86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Social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Demand for flexible and hybrid working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4083662864"/>
                  </a:ext>
                </a:extLst>
              </a:tr>
              <a:tr h="86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Technological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 dirty="0"/>
                        <a:t>Growth of AI, automation and digital retailing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374081411"/>
                  </a:ext>
                </a:extLst>
              </a:tr>
              <a:tr h="86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Legal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Equality Act 2010 and GDPR compliance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175143195"/>
                  </a:ext>
                </a:extLst>
              </a:tr>
              <a:tr h="12136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Environmental</a:t>
                      </a:r>
                    </a:p>
                  </a:txBody>
                  <a:tcPr marL="97152" marR="97152" marT="48576" marB="485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Sustainability expectations from customers and employees</a:t>
                      </a:r>
                    </a:p>
                  </a:txBody>
                  <a:tcPr marL="97152" marR="97152" marT="48576" marB="48576" anchor="ctr"/>
                </a:tc>
                <a:extLst>
                  <a:ext uri="{0D108BD9-81ED-4DB2-BD59-A6C34878D82A}">
                    <a16:rowId xmlns:a16="http://schemas.microsoft.com/office/drawing/2014/main" val="3030384074"/>
                  </a:ext>
                </a:extLst>
              </a:tr>
            </a:tbl>
          </a:graphicData>
        </a:graphic>
      </p:graphicFrame>
      <p:pic>
        <p:nvPicPr>
          <p:cNvPr id="3" name="Picture 2" descr="Were Hiring Vector Art, Icons, and Graphics for Free Download">
            <a:extLst>
              <a:ext uri="{FF2B5EF4-FFF2-40B4-BE49-F238E27FC236}">
                <a16:creationId xmlns:a16="http://schemas.microsoft.com/office/drawing/2014/main" id="{4D0DD3B2-AA6E-9877-857F-35E5E3098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892" y="3787715"/>
            <a:ext cx="5997077" cy="287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71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D6E31B94-4326-66F3-D011-0C8BA70C73D3}"/>
              </a:ext>
            </a:extLst>
          </p:cNvPr>
          <p:cNvSpPr txBox="1"/>
          <p:nvPr/>
        </p:nvSpPr>
        <p:spPr>
          <a:xfrm>
            <a:off x="140524" y="-446812"/>
            <a:ext cx="5948465" cy="161620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Recruitment Process Overview</a:t>
            </a:r>
            <a:endParaRPr lang="en-US" sz="32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5A749BC-D17F-5E28-DE1A-2C46BE49A216}"/>
              </a:ext>
            </a:extLst>
          </p:cNvPr>
          <p:cNvSpPr txBox="1"/>
          <p:nvPr/>
        </p:nvSpPr>
        <p:spPr>
          <a:xfrm>
            <a:off x="540896" y="1513171"/>
            <a:ext cx="5328531" cy="51139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/>
              <a:t>Recruiting</a:t>
            </a:r>
            <a:r>
              <a:rPr lang="en-US" b="1" dirty="0"/>
              <a:t> the Right Candidate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Workforce planning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Job analysis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 Job description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Person specification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Advertising vacancies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Shortlisting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Interviewing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Selection decision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Onboarding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/>
              <a:t>Why It Matters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Reduces recruitment risk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Improves quality of hire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Supports transformation objectives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/>
              <a:t>(Bratton et al., 2021)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</p:txBody>
      </p:sp>
      <p:pic>
        <p:nvPicPr>
          <p:cNvPr id="2" name="Picture 1" descr="Stockvector Happy smiling office worker boss bank manager consultant  character sitting at table and smiling. Successful business concept. Vector  flat cartoon design graphic illustration | Adobe Stock">
            <a:extLst>
              <a:ext uri="{FF2B5EF4-FFF2-40B4-BE49-F238E27FC236}">
                <a16:creationId xmlns:a16="http://schemas.microsoft.com/office/drawing/2014/main" id="{0101D807-2B32-3319-9174-008C731203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51" r="228"/>
          <a:stretch>
            <a:fillRect/>
          </a:stretch>
        </p:blipFill>
        <p:spPr>
          <a:xfrm>
            <a:off x="6091991" y="1038442"/>
            <a:ext cx="5343293" cy="5384528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416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84DF55BE-B4AB-4BA1-BDE1-E9F7FB3F1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FE8AA5-7ADB-04B5-F8B9-B823FB8B85C6}"/>
              </a:ext>
            </a:extLst>
          </p:cNvPr>
          <p:cNvSpPr txBox="1"/>
          <p:nvPr/>
        </p:nvSpPr>
        <p:spPr>
          <a:xfrm>
            <a:off x="3754055" y="170868"/>
            <a:ext cx="3732149" cy="67683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latin typeface="+mj-lt"/>
                <a:ea typeface="+mj-ea"/>
                <a:cs typeface="+mj-cs"/>
              </a:rPr>
              <a:t>Job Analysis</a:t>
            </a:r>
            <a:endParaRPr lang="en-US" sz="400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4C1DFD-3F05-CE83-78B2-E75D957439AC}"/>
              </a:ext>
            </a:extLst>
          </p:cNvPr>
          <p:cNvSpPr txBox="1"/>
          <p:nvPr/>
        </p:nvSpPr>
        <p:spPr>
          <a:xfrm>
            <a:off x="260556" y="676633"/>
            <a:ext cx="7886278" cy="294084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 Change Manager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Benefits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Clarifies role expectations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Supports fair selection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Identifies required competencies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/>
              <a:t>(CIPD, 2024)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2" name="Picture 1" descr="Job Cartoon Images – Browse 1,184,815 Stock Photos, Vectors, and Video |  Adobe Stock">
            <a:extLst>
              <a:ext uri="{FF2B5EF4-FFF2-40B4-BE49-F238E27FC236}">
                <a16:creationId xmlns:a16="http://schemas.microsoft.com/office/drawing/2014/main" id="{C48B20F2-8A17-27A3-4693-0895C2C71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176" y="513005"/>
            <a:ext cx="5010052" cy="3086731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F61E03C-DD70-03EC-1B6A-4D4A71813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986565"/>
              </p:ext>
            </p:extLst>
          </p:nvPr>
        </p:nvGraphicFramePr>
        <p:xfrm>
          <a:off x="479322" y="3613354"/>
          <a:ext cx="11285694" cy="3010062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2913529">
                  <a:extLst>
                    <a:ext uri="{9D8B030D-6E8A-4147-A177-3AD203B41FA5}">
                      <a16:colId xmlns:a16="http://schemas.microsoft.com/office/drawing/2014/main" val="326967597"/>
                    </a:ext>
                  </a:extLst>
                </a:gridCol>
                <a:gridCol w="8372165">
                  <a:extLst>
                    <a:ext uri="{9D8B030D-6E8A-4147-A177-3AD203B41FA5}">
                      <a16:colId xmlns:a16="http://schemas.microsoft.com/office/drawing/2014/main" val="3713984939"/>
                    </a:ext>
                  </a:extLst>
                </a:gridCol>
              </a:tblGrid>
              <a:tr h="4431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Area</a:t>
                      </a:r>
                    </a:p>
                  </a:txBody>
                  <a:tcPr marL="49305" marR="70436" marT="14087" marB="105653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Requirements</a:t>
                      </a:r>
                    </a:p>
                  </a:txBody>
                  <a:tcPr marL="49305" marR="70436" marT="14087" marB="105653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382679"/>
                  </a:ext>
                </a:extLst>
              </a:tr>
              <a:tr h="7945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Duties</a:t>
                      </a:r>
                    </a:p>
                  </a:txBody>
                  <a:tcPr marL="49305" marR="70436" marT="14087" marB="105653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Lead organisational change initiatives</a:t>
                      </a:r>
                    </a:p>
                  </a:txBody>
                  <a:tcPr marL="49305" marR="70436" marT="14087" marB="105653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519614"/>
                  </a:ext>
                </a:extLst>
              </a:tr>
              <a:tr h="7945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Skills</a:t>
                      </a:r>
                    </a:p>
                  </a:txBody>
                  <a:tcPr marL="49305" marR="70436" marT="14087" marB="105653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Communication, leadership, stakeholder management</a:t>
                      </a:r>
                    </a:p>
                  </a:txBody>
                  <a:tcPr marL="49305" marR="70436" marT="14087" marB="105653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115364"/>
                  </a:ext>
                </a:extLst>
              </a:tr>
              <a:tr h="4889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Knowledge</a:t>
                      </a:r>
                    </a:p>
                  </a:txBody>
                  <a:tcPr marL="49305" marR="70436" marT="14087" marB="105653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Change management frameworks</a:t>
                      </a:r>
                    </a:p>
                  </a:txBody>
                  <a:tcPr marL="49305" marR="70436" marT="14087" marB="105653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384355"/>
                  </a:ext>
                </a:extLst>
              </a:tr>
              <a:tr h="4889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Experience</a:t>
                      </a:r>
                    </a:p>
                  </a:txBody>
                  <a:tcPr marL="49305" marR="70436" marT="14087" marB="105653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Previous transformation projects</a:t>
                      </a:r>
                    </a:p>
                  </a:txBody>
                  <a:tcPr marL="49305" marR="70436" marT="14087" marB="105653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841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0205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84DF55BE-B4AB-4BA1-BDE1-E9F7FB3F1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833CD-1805-0F6E-E4B6-66B25D2186E4}"/>
              </a:ext>
            </a:extLst>
          </p:cNvPr>
          <p:cNvSpPr txBox="1"/>
          <p:nvPr/>
        </p:nvSpPr>
        <p:spPr>
          <a:xfrm>
            <a:off x="285137" y="98987"/>
            <a:ext cx="6239375" cy="617319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Job</a:t>
            </a:r>
            <a:r>
              <a:rPr lang="en-US" sz="2400" b="1" dirty="0"/>
              <a:t> Description and Person Specification</a:t>
            </a:r>
            <a:endParaRPr lang="en-US" sz="24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Job Description</a:t>
            </a:r>
            <a:endParaRPr lang="en-US" sz="24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Position:</a:t>
            </a:r>
            <a:r>
              <a:rPr lang="en-US" sz="2400"/>
              <a:t> Digital Transformation Specialist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Key Responsibilities</a:t>
            </a: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Implement digital solutions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Support technology adoption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Train employees on new systems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/>
              <a:t>Person Specification</a:t>
            </a: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/>
              <a:t>(Torrington et al., 20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54D2C83-F1B0-3E0A-9495-E0BEC12CB8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685" t="49113" r="12298" b="10202"/>
          <a:stretch>
            <a:fillRect/>
          </a:stretch>
        </p:blipFill>
        <p:spPr>
          <a:xfrm>
            <a:off x="7421040" y="251325"/>
            <a:ext cx="4479036" cy="2295028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7EA02EE-28DA-7153-8113-F0CCED7344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235105"/>
              </p:ext>
            </p:extLst>
          </p:nvPr>
        </p:nvGraphicFramePr>
        <p:xfrm>
          <a:off x="5088193" y="3097161"/>
          <a:ext cx="6677661" cy="3712103"/>
        </p:xfrm>
        <a:graphic>
          <a:graphicData uri="http://schemas.openxmlformats.org/drawingml/2006/table">
            <a:tbl>
              <a:tblPr firstRow="1" bandRow="1">
                <a:noFill/>
                <a:tableStyleId>{8EC20E35-A176-4012-BC5E-935CFFF8708E}</a:tableStyleId>
              </a:tblPr>
              <a:tblGrid>
                <a:gridCol w="3433511">
                  <a:extLst>
                    <a:ext uri="{9D8B030D-6E8A-4147-A177-3AD203B41FA5}">
                      <a16:colId xmlns:a16="http://schemas.microsoft.com/office/drawing/2014/main" val="816781577"/>
                    </a:ext>
                  </a:extLst>
                </a:gridCol>
                <a:gridCol w="3244150">
                  <a:extLst>
                    <a:ext uri="{9D8B030D-6E8A-4147-A177-3AD203B41FA5}">
                      <a16:colId xmlns:a16="http://schemas.microsoft.com/office/drawing/2014/main" val="1661435650"/>
                    </a:ext>
                  </a:extLst>
                </a:gridCol>
              </a:tblGrid>
              <a:tr h="7854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300" b="0" cap="none" spc="0">
                          <a:solidFill>
                            <a:schemeClr val="tx1"/>
                          </a:solidFill>
                        </a:rPr>
                        <a:t>Essential</a:t>
                      </a:r>
                    </a:p>
                  </a:txBody>
                  <a:tcPr marL="66593" marR="66593" marT="55214" marB="1331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300" b="0" cap="none" spc="0">
                          <a:solidFill>
                            <a:schemeClr val="tx1"/>
                          </a:solidFill>
                        </a:rPr>
                        <a:t>Desirable</a:t>
                      </a:r>
                    </a:p>
                  </a:txBody>
                  <a:tcPr marL="66593" marR="66593" marT="55214" marB="1331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2292614"/>
                  </a:ext>
                </a:extLst>
              </a:tr>
              <a:tr h="6732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Degree in IT/Business</a:t>
                      </a: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Retail experience</a:t>
                      </a: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503830"/>
                  </a:ext>
                </a:extLst>
              </a:tr>
              <a:tr h="10286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Digital transformation experience</a:t>
                      </a: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Agile certification</a:t>
                      </a:r>
                    </a:p>
                    <a:p>
                      <a:pPr lvl="0">
                        <a:buNone/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Release small improvements every few </a:t>
                      </a: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weeks, gather feedback and adjusts accordingly.</a:t>
                      </a:r>
                      <a:endParaRPr lang="en-GB" sz="17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92920"/>
                  </a:ext>
                </a:extLst>
              </a:tr>
              <a:tr h="102861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Communication skills</a:t>
                      </a: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</a:rPr>
                        <a:t>Project management knowledge</a:t>
                      </a:r>
                    </a:p>
                  </a:txBody>
                  <a:tcPr marL="66593" marR="66593" marT="55214" marB="13318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6137015"/>
                  </a:ext>
                </a:extLst>
              </a:tr>
            </a:tbl>
          </a:graphicData>
        </a:graphic>
      </p:graphicFrame>
      <p:pic>
        <p:nvPicPr>
          <p:cNvPr id="3" name="Picture 2" descr="What Is a Digital Platform and Why Is It Important">
            <a:extLst>
              <a:ext uri="{FF2B5EF4-FFF2-40B4-BE49-F238E27FC236}">
                <a16:creationId xmlns:a16="http://schemas.microsoft.com/office/drawing/2014/main" id="{EACE1165-FFBB-ED9C-6936-837079159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94" y="4438489"/>
            <a:ext cx="4463844" cy="214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29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CDA1AA-6567-0307-14A5-28359C9BEC83}"/>
              </a:ext>
            </a:extLst>
          </p:cNvPr>
          <p:cNvSpPr txBox="1"/>
          <p:nvPr/>
        </p:nvSpPr>
        <p:spPr>
          <a:xfrm>
            <a:off x="221966" y="303770"/>
            <a:ext cx="7117901" cy="608217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Interview</a:t>
            </a:r>
            <a:r>
              <a:rPr lang="en-US" sz="2400" b="1" dirty="0">
                <a:solidFill>
                  <a:schemeClr val="tx2"/>
                </a:solidFill>
              </a:rPr>
              <a:t> Type 1: Structured Interview</a:t>
            </a:r>
            <a:endParaRPr lang="en-US" sz="24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What Is It?</a:t>
            </a:r>
            <a:endParaRPr lang="en-US" sz="240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All applicants are asked the same questions in the same order.</a:t>
            </a:r>
            <a:endParaRPr lang="en-US" sz="2400" b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Advantages</a:t>
            </a:r>
            <a:endParaRPr lang="en-US" sz="240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Fair and consistent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Easier comparison of candidates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Reduces bias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Suitable Roles</a:t>
            </a:r>
            <a:endParaRPr lang="en-US" sz="240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Financial Analyst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Operations Manager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Limitation</a:t>
            </a:r>
            <a:endParaRPr lang="en-US" sz="2400" b="1" dirty="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Less flexibility to explore responses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>
                <a:solidFill>
                  <a:schemeClr val="tx2"/>
                </a:solidFill>
              </a:rPr>
              <a:t>(Dessler, 2020)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solidFill>
                <a:schemeClr val="tx2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7" name="Graphic 16" descr="Board Room">
            <a:extLst>
              <a:ext uri="{FF2B5EF4-FFF2-40B4-BE49-F238E27FC236}">
                <a16:creationId xmlns:a16="http://schemas.microsoft.com/office/drawing/2014/main" id="{99C70C3A-9531-8E98-E4D7-A1785E781B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278608" y="1954059"/>
            <a:ext cx="2846815" cy="277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1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TextBox 3">
            <a:extLst>
              <a:ext uri="{FF2B5EF4-FFF2-40B4-BE49-F238E27FC236}">
                <a16:creationId xmlns:a16="http://schemas.microsoft.com/office/drawing/2014/main" id="{854A104D-0B32-2B60-D1E6-924BE8CA6C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6921616"/>
              </p:ext>
            </p:extLst>
          </p:nvPr>
        </p:nvGraphicFramePr>
        <p:xfrm>
          <a:off x="508863" y="1719289"/>
          <a:ext cx="11124474" cy="4819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7" name="TextBox 96">
            <a:extLst>
              <a:ext uri="{FF2B5EF4-FFF2-40B4-BE49-F238E27FC236}">
                <a16:creationId xmlns:a16="http://schemas.microsoft.com/office/drawing/2014/main" id="{5285D531-4230-9082-7C30-6CF37D4D9A85}"/>
              </a:ext>
            </a:extLst>
          </p:cNvPr>
          <p:cNvSpPr txBox="1"/>
          <p:nvPr/>
        </p:nvSpPr>
        <p:spPr>
          <a:xfrm>
            <a:off x="515959" y="456538"/>
            <a:ext cx="1112693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Interview Type 2: Competency-Based Interview</a:t>
            </a:r>
            <a:endParaRPr lang="en-US" sz="3600">
              <a:solidFill>
                <a:schemeClr val="bg1"/>
              </a:solidFill>
            </a:endParaRPr>
          </a:p>
        </p:txBody>
      </p:sp>
      <p:pic>
        <p:nvPicPr>
          <p:cNvPr id="143" name="Picture 142" descr="A note book saying Interview prep with pen">
            <a:extLst>
              <a:ext uri="{FF2B5EF4-FFF2-40B4-BE49-F238E27FC236}">
                <a16:creationId xmlns:a16="http://schemas.microsoft.com/office/drawing/2014/main" id="{1C1E8F90-3356-592C-8B21-B0ABF6D953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755" y="2048340"/>
            <a:ext cx="2325329" cy="138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78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0636C4-E436-AC66-D870-F1E82F72DC28}"/>
              </a:ext>
            </a:extLst>
          </p:cNvPr>
          <p:cNvSpPr txBox="1"/>
          <p:nvPr/>
        </p:nvSpPr>
        <p:spPr>
          <a:xfrm>
            <a:off x="235975" y="411282"/>
            <a:ext cx="5257800" cy="41925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/>
              <a:t>Interview Type 3: Assessment Centre</a:t>
            </a:r>
            <a:endParaRPr lang="en-US" sz="280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/>
              <a:t>Components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Group exercises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Presentations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Case studies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Interviews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/>
              <a:t>Advantages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800"/>
              <a:t>Suitable Roles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Senior Managers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Digital Transformation Specialists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i="1"/>
              <a:t>(Wood and Payne, 2017)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FFA734F-CC1C-D04C-BD49-98BF8A09F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483611"/>
              </p:ext>
            </p:extLst>
          </p:nvPr>
        </p:nvGraphicFramePr>
        <p:xfrm>
          <a:off x="5899354" y="1376516"/>
          <a:ext cx="5416451" cy="4851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0973">
                  <a:extLst>
                    <a:ext uri="{9D8B030D-6E8A-4147-A177-3AD203B41FA5}">
                      <a16:colId xmlns:a16="http://schemas.microsoft.com/office/drawing/2014/main" val="2659525090"/>
                    </a:ext>
                  </a:extLst>
                </a:gridCol>
                <a:gridCol w="2565478">
                  <a:extLst>
                    <a:ext uri="{9D8B030D-6E8A-4147-A177-3AD203B41FA5}">
                      <a16:colId xmlns:a16="http://schemas.microsoft.com/office/drawing/2014/main" val="2256949141"/>
                    </a:ext>
                  </a:extLst>
                </a:gridCol>
              </a:tblGrid>
              <a:tr h="6408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Benefit</a:t>
                      </a:r>
                    </a:p>
                  </a:txBody>
                  <a:tcPr marL="121413" marR="121413" marT="60706" marB="6070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Explanation</a:t>
                      </a:r>
                    </a:p>
                  </a:txBody>
                  <a:tcPr marL="121413" marR="121413" marT="60706" marB="60706" anchor="ctr"/>
                </a:tc>
                <a:extLst>
                  <a:ext uri="{0D108BD9-81ED-4DB2-BD59-A6C34878D82A}">
                    <a16:rowId xmlns:a16="http://schemas.microsoft.com/office/drawing/2014/main" val="1734662921"/>
                  </a:ext>
                </a:extLst>
              </a:tr>
              <a:tr h="15562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Realistic assessment</a:t>
                      </a:r>
                    </a:p>
                  </a:txBody>
                  <a:tcPr marL="121413" marR="121413" marT="60706" marB="6070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Simulates workplace challenges</a:t>
                      </a:r>
                    </a:p>
                  </a:txBody>
                  <a:tcPr marL="121413" marR="121413" marT="60706" marB="60706" anchor="ctr"/>
                </a:tc>
                <a:extLst>
                  <a:ext uri="{0D108BD9-81ED-4DB2-BD59-A6C34878D82A}">
                    <a16:rowId xmlns:a16="http://schemas.microsoft.com/office/drawing/2014/main" val="3459803575"/>
                  </a:ext>
                </a:extLst>
              </a:tr>
              <a:tr h="10985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Multiple assessors</a:t>
                      </a:r>
                    </a:p>
                  </a:txBody>
                  <a:tcPr marL="121413" marR="121413" marT="60706" marB="6070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Improves objectivity</a:t>
                      </a:r>
                    </a:p>
                  </a:txBody>
                  <a:tcPr marL="121413" marR="121413" marT="60706" marB="60706" anchor="ctr"/>
                </a:tc>
                <a:extLst>
                  <a:ext uri="{0D108BD9-81ED-4DB2-BD59-A6C34878D82A}">
                    <a16:rowId xmlns:a16="http://schemas.microsoft.com/office/drawing/2014/main" val="2207829768"/>
                  </a:ext>
                </a:extLst>
              </a:tr>
              <a:tr h="15562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Comprehensive evaluation</a:t>
                      </a:r>
                    </a:p>
                  </a:txBody>
                  <a:tcPr marL="121413" marR="121413" marT="60706" marB="6070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/>
                        <a:t>Assesses various competencies</a:t>
                      </a:r>
                    </a:p>
                  </a:txBody>
                  <a:tcPr marL="121413" marR="121413" marT="60706" marB="60706" anchor="ctr"/>
                </a:tc>
                <a:extLst>
                  <a:ext uri="{0D108BD9-81ED-4DB2-BD59-A6C34878D82A}">
                    <a16:rowId xmlns:a16="http://schemas.microsoft.com/office/drawing/2014/main" val="2686858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659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E8E6-726A-8360-4E02-F9A7A60C2094}"/>
              </a:ext>
            </a:extLst>
          </p:cNvPr>
          <p:cNvSpPr txBox="1"/>
          <p:nvPr/>
        </p:nvSpPr>
        <p:spPr>
          <a:xfrm>
            <a:off x="358878" y="430238"/>
            <a:ext cx="5128443" cy="546542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Advertising and Attraction Methods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Recruitment Channels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Recommendation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Use a multi-channel strategy to attract diverse talent during transformation.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>
                <a:solidFill>
                  <a:schemeClr val="bg1">
                    <a:alpha val="80000"/>
                  </a:schemeClr>
                </a:solidFill>
              </a:rPr>
              <a:t>(CIPD, 2024)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>
              <a:solidFill>
                <a:schemeClr val="bg1">
                  <a:alpha val="80000"/>
                </a:schemeClr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F7170D8-379C-1A8A-4051-2BE370F7FE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802584"/>
              </p:ext>
            </p:extLst>
          </p:nvPr>
        </p:nvGraphicFramePr>
        <p:xfrm>
          <a:off x="5850193" y="430161"/>
          <a:ext cx="6121454" cy="6184467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794646">
                  <a:extLst>
                    <a:ext uri="{9D8B030D-6E8A-4147-A177-3AD203B41FA5}">
                      <a16:colId xmlns:a16="http://schemas.microsoft.com/office/drawing/2014/main" val="2009960810"/>
                    </a:ext>
                  </a:extLst>
                </a:gridCol>
                <a:gridCol w="3326808">
                  <a:extLst>
                    <a:ext uri="{9D8B030D-6E8A-4147-A177-3AD203B41FA5}">
                      <a16:colId xmlns:a16="http://schemas.microsoft.com/office/drawing/2014/main" val="1189594063"/>
                    </a:ext>
                  </a:extLst>
                </a:gridCol>
              </a:tblGrid>
              <a:tr h="7579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Method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Advantages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1470906984"/>
                  </a:ext>
                </a:extLst>
              </a:tr>
              <a:tr h="1303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LinkedIn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Access to professional candidates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1199833058"/>
                  </a:ext>
                </a:extLst>
              </a:tr>
              <a:tr h="1303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Company Website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Strengthens employer brand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454634141"/>
                  </a:ext>
                </a:extLst>
              </a:tr>
              <a:tr h="7579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Reed.co.uk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Large UK talent pool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1840970391"/>
                  </a:ext>
                </a:extLst>
              </a:tr>
              <a:tr h="7579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Indeed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High visibility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188600693"/>
                  </a:ext>
                </a:extLst>
              </a:tr>
              <a:tr h="1303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Recruitment Agencies</a:t>
                      </a:r>
                    </a:p>
                  </a:txBody>
                  <a:tcPr marL="82780" marR="82780" marT="41389" marB="413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Specialist expertise</a:t>
                      </a:r>
                    </a:p>
                  </a:txBody>
                  <a:tcPr marL="82780" marR="82780" marT="41389" marB="41389" anchor="ctr"/>
                </a:tc>
                <a:extLst>
                  <a:ext uri="{0D108BD9-81ED-4DB2-BD59-A6C34878D82A}">
                    <a16:rowId xmlns:a16="http://schemas.microsoft.com/office/drawing/2014/main" val="618261432"/>
                  </a:ext>
                </a:extLst>
              </a:tr>
            </a:tbl>
          </a:graphicData>
        </a:graphic>
      </p:graphicFrame>
      <p:pic>
        <p:nvPicPr>
          <p:cNvPr id="2" name="Picture 1" descr="Most popular social media platforms for job search">
            <a:extLst>
              <a:ext uri="{FF2B5EF4-FFF2-40B4-BE49-F238E27FC236}">
                <a16:creationId xmlns:a16="http://schemas.microsoft.com/office/drawing/2014/main" id="{E10DE4EE-89B7-4FBC-DAC6-A265856E55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32" r="4133" b="33589"/>
          <a:stretch>
            <a:fillRect/>
          </a:stretch>
        </p:blipFill>
        <p:spPr>
          <a:xfrm>
            <a:off x="36871" y="4038600"/>
            <a:ext cx="5678145" cy="260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905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E4FB64-1BF5-553F-8A37-38E6FCBDC526}"/>
              </a:ext>
            </a:extLst>
          </p:cNvPr>
          <p:cNvSpPr txBox="1"/>
          <p:nvPr/>
        </p:nvSpPr>
        <p:spPr>
          <a:xfrm>
            <a:off x="388633" y="467109"/>
            <a:ext cx="4689658" cy="216041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Questioning Techniques:</a:t>
            </a:r>
            <a:endParaRPr lang="en-US" sz="2400">
              <a:solidFill>
                <a:schemeClr val="bg1">
                  <a:alpha val="80000"/>
                </a:schemeClr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bg1">
                    <a:alpha val="80000"/>
                  </a:schemeClr>
                </a:solidFill>
              </a:rPr>
              <a:t>Recommended </a:t>
            </a: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Techniques: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bg1">
                    <a:alpha val="80000"/>
                  </a:schemeClr>
                </a:solidFill>
              </a:rPr>
              <a:t>Justification</a:t>
            </a:r>
            <a:endParaRPr lang="en-US" sz="2400" b="1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alpha val="80000"/>
                  </a:schemeClr>
                </a:solidFill>
              </a:rPr>
              <a:t>These techniques help identify: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Leadership capability</a:t>
            </a:r>
            <a:endParaRPr lang="en-US" sz="2400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Adaptability</a:t>
            </a:r>
            <a:endParaRPr lang="en-US" sz="2400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Problem-solving skills</a:t>
            </a:r>
            <a:endParaRPr lang="en-US" sz="2400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Change management competence</a:t>
            </a:r>
            <a:endParaRPr lang="en-US" sz="2400" dirty="0">
              <a:solidFill>
                <a:schemeClr val="bg1">
                  <a:alpha val="80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i="1">
                <a:solidFill>
                  <a:schemeClr val="bg1">
                    <a:alpha val="80000"/>
                  </a:schemeClr>
                </a:solidFill>
              </a:rPr>
              <a:t>(Marchington et al., 2021)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>
              <a:solidFill>
                <a:schemeClr val="bg1">
                  <a:alpha val="80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DBD0C90-D009-7D53-BD09-ABF55284CA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416922"/>
              </p:ext>
            </p:extLst>
          </p:nvPr>
        </p:nvGraphicFramePr>
        <p:xfrm>
          <a:off x="5721684" y="187157"/>
          <a:ext cx="6257035" cy="6632987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072411">
                  <a:extLst>
                    <a:ext uri="{9D8B030D-6E8A-4147-A177-3AD203B41FA5}">
                      <a16:colId xmlns:a16="http://schemas.microsoft.com/office/drawing/2014/main" val="3476089292"/>
                    </a:ext>
                  </a:extLst>
                </a:gridCol>
                <a:gridCol w="4184624">
                  <a:extLst>
                    <a:ext uri="{9D8B030D-6E8A-4147-A177-3AD203B41FA5}">
                      <a16:colId xmlns:a16="http://schemas.microsoft.com/office/drawing/2014/main" val="2460475501"/>
                    </a:ext>
                  </a:extLst>
                </a:gridCol>
              </a:tblGrid>
              <a:tr h="10876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Technique</a:t>
                      </a:r>
                    </a:p>
                  </a:txBody>
                  <a:tcPr marL="97378" marR="97378" marT="48689" marB="486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Example</a:t>
                      </a:r>
                    </a:p>
                  </a:txBody>
                  <a:tcPr marL="97378" marR="97378" marT="48689" marB="48689" anchor="ctr"/>
                </a:tc>
                <a:extLst>
                  <a:ext uri="{0D108BD9-81ED-4DB2-BD59-A6C34878D82A}">
                    <a16:rowId xmlns:a16="http://schemas.microsoft.com/office/drawing/2014/main" val="3524839983"/>
                  </a:ext>
                </a:extLst>
              </a:tr>
              <a:tr h="13333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Behavioural</a:t>
                      </a:r>
                    </a:p>
                  </a:txBody>
                  <a:tcPr marL="97378" marR="97378" marT="48689" marB="486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 dirty="0"/>
                        <a:t>"Tell me about a time you led change."&gt; this will show us how </a:t>
                      </a:r>
                      <a:r>
                        <a:rPr lang="en-GB" sz="1900"/>
                        <a:t>capable the individual is and how they lead a task.</a:t>
                      </a:r>
                    </a:p>
                  </a:txBody>
                  <a:tcPr marL="97378" marR="97378" marT="48689" marB="48689" anchor="ctr"/>
                </a:tc>
                <a:extLst>
                  <a:ext uri="{0D108BD9-81ED-4DB2-BD59-A6C34878D82A}">
                    <a16:rowId xmlns:a16="http://schemas.microsoft.com/office/drawing/2014/main" val="1730352830"/>
                  </a:ext>
                </a:extLst>
              </a:tr>
              <a:tr h="13333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Situational</a:t>
                      </a:r>
                    </a:p>
                  </a:txBody>
                  <a:tcPr marL="97378" marR="97378" marT="48689" marB="486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 dirty="0"/>
                        <a:t>"How would you respond to employee resistance?" &gt; this will show us how effectively they respond to situatio</a:t>
                      </a:r>
                      <a:r>
                        <a:rPr lang="en-GB" sz="1900"/>
                        <a:t>ns.</a:t>
                      </a:r>
                    </a:p>
                  </a:txBody>
                  <a:tcPr marL="97378" marR="97378" marT="48689" marB="48689" anchor="ctr"/>
                </a:tc>
                <a:extLst>
                  <a:ext uri="{0D108BD9-81ED-4DB2-BD59-A6C34878D82A}">
                    <a16:rowId xmlns:a16="http://schemas.microsoft.com/office/drawing/2014/main" val="1088217386"/>
                  </a:ext>
                </a:extLst>
              </a:tr>
              <a:tr h="13333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Competency-Based</a:t>
                      </a:r>
                    </a:p>
                  </a:txBody>
                  <a:tcPr marL="97378" marR="97378" marT="48689" marB="486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 dirty="0"/>
                        <a:t>"Describe your stakeholder management experience."&gt; this will help highlight the skills they have and sh</a:t>
                      </a:r>
                      <a:r>
                        <a:rPr lang="en-GB" sz="1900"/>
                        <a:t>ow how well suited they are for the role.</a:t>
                      </a:r>
                    </a:p>
                  </a:txBody>
                  <a:tcPr marL="97378" marR="97378" marT="48689" marB="48689" anchor="ctr"/>
                </a:tc>
                <a:extLst>
                  <a:ext uri="{0D108BD9-81ED-4DB2-BD59-A6C34878D82A}">
                    <a16:rowId xmlns:a16="http://schemas.microsoft.com/office/drawing/2014/main" val="1924452291"/>
                  </a:ext>
                </a:extLst>
              </a:tr>
              <a:tr h="13333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/>
                        <a:t>Probing</a:t>
                      </a:r>
                    </a:p>
                  </a:txBody>
                  <a:tcPr marL="97378" marR="97378" marT="48689" marB="4868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900" dirty="0"/>
                        <a:t>"Can you explain your specific </a:t>
                      </a:r>
                      <a:r>
                        <a:rPr lang="en-GB" sz="1900"/>
                        <a:t>contribution?". This will help gather precise  evidence</a:t>
                      </a:r>
                      <a:r>
                        <a:rPr lang="en-GB" sz="1900" dirty="0"/>
                        <a:t> of skills, understand their thought process and action. </a:t>
                      </a:r>
                    </a:p>
                  </a:txBody>
                  <a:tcPr marL="97378" marR="97378" marT="48689" marB="48689" anchor="ctr"/>
                </a:tc>
                <a:extLst>
                  <a:ext uri="{0D108BD9-81ED-4DB2-BD59-A6C34878D82A}">
                    <a16:rowId xmlns:a16="http://schemas.microsoft.com/office/drawing/2014/main" val="244356849"/>
                  </a:ext>
                </a:extLst>
              </a:tr>
            </a:tbl>
          </a:graphicData>
        </a:graphic>
      </p:graphicFrame>
      <p:pic>
        <p:nvPicPr>
          <p:cNvPr id="2" name="Picture 1" descr="Asking questions Images - Free Download on Magnific (formerly Freepik)">
            <a:extLst>
              <a:ext uri="{FF2B5EF4-FFF2-40B4-BE49-F238E27FC236}">
                <a16:creationId xmlns:a16="http://schemas.microsoft.com/office/drawing/2014/main" id="{6C66C863-BCF0-B2F1-36A7-9246D6E7D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0" y="4563859"/>
            <a:ext cx="5329084" cy="227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78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29018A0-5DE6-4CC9-AB25-675616AF7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24400" cy="6858000"/>
            <a:chOff x="7467600" y="0"/>
            <a:chExt cx="47244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5C302-E4AF-4B3F-818D-17AEA68E7F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D27820F-8F33-4F10-AFA0-72D2722D2F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B88B599-C539-4F18-A32A-40207EC6E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24401" cy="6858000"/>
          </a:xfrm>
          <a:custGeom>
            <a:avLst/>
            <a:gdLst>
              <a:gd name="connsiteX0" fmla="*/ 369702 w 4724401"/>
              <a:gd name="connsiteY0" fmla="*/ 6712169 h 6858000"/>
              <a:gd name="connsiteX1" fmla="*/ 366575 w 4724401"/>
              <a:gd name="connsiteY1" fmla="*/ 6715556 h 6858000"/>
              <a:gd name="connsiteX2" fmla="*/ 371637 w 4724401"/>
              <a:gd name="connsiteY2" fmla="*/ 6713954 h 6858000"/>
              <a:gd name="connsiteX3" fmla="*/ 1019354 w 4724401"/>
              <a:gd name="connsiteY3" fmla="*/ 6315006 h 6858000"/>
              <a:gd name="connsiteX4" fmla="*/ 441046 w 4724401"/>
              <a:gd name="connsiteY4" fmla="*/ 6691153 h 6858000"/>
              <a:gd name="connsiteX5" fmla="*/ 1019354 w 4724401"/>
              <a:gd name="connsiteY5" fmla="*/ 6315006 h 6858000"/>
              <a:gd name="connsiteX6" fmla="*/ 991680 w 4724401"/>
              <a:gd name="connsiteY6" fmla="*/ 6298413 h 6858000"/>
              <a:gd name="connsiteX7" fmla="*/ 409060 w 4724401"/>
              <a:gd name="connsiteY7" fmla="*/ 6671470 h 6858000"/>
              <a:gd name="connsiteX8" fmla="*/ 991680 w 4724401"/>
              <a:gd name="connsiteY8" fmla="*/ 6298413 h 6858000"/>
              <a:gd name="connsiteX9" fmla="*/ 4724401 w 4724401"/>
              <a:gd name="connsiteY9" fmla="*/ 6289099 h 6858000"/>
              <a:gd name="connsiteX10" fmla="*/ 4724401 w 4724401"/>
              <a:gd name="connsiteY10" fmla="*/ 6407899 h 6858000"/>
              <a:gd name="connsiteX11" fmla="*/ 4689678 w 4724401"/>
              <a:gd name="connsiteY11" fmla="*/ 6440241 h 6858000"/>
              <a:gd name="connsiteX12" fmla="*/ 4477543 w 4724401"/>
              <a:gd name="connsiteY12" fmla="*/ 6674836 h 6858000"/>
              <a:gd name="connsiteX13" fmla="*/ 4329957 w 4724401"/>
              <a:gd name="connsiteY13" fmla="*/ 6858000 h 6858000"/>
              <a:gd name="connsiteX14" fmla="*/ 4218595 w 4724401"/>
              <a:gd name="connsiteY14" fmla="*/ 6858000 h 6858000"/>
              <a:gd name="connsiteX15" fmla="*/ 4368888 w 4724401"/>
              <a:gd name="connsiteY15" fmla="*/ 6668412 h 6858000"/>
              <a:gd name="connsiteX16" fmla="*/ 4563091 w 4724401"/>
              <a:gd name="connsiteY16" fmla="*/ 6442508 h 6858000"/>
              <a:gd name="connsiteX17" fmla="*/ 4660205 w 4724401"/>
              <a:gd name="connsiteY17" fmla="*/ 6345369 h 6858000"/>
              <a:gd name="connsiteX18" fmla="*/ 4724401 w 4724401"/>
              <a:gd name="connsiteY18" fmla="*/ 6198577 h 6858000"/>
              <a:gd name="connsiteX19" fmla="*/ 4724401 w 4724401"/>
              <a:gd name="connsiteY19" fmla="*/ 6238480 h 6858000"/>
              <a:gd name="connsiteX20" fmla="*/ 4689789 w 4724401"/>
              <a:gd name="connsiteY20" fmla="*/ 6268382 h 6858000"/>
              <a:gd name="connsiteX21" fmla="*/ 4418722 w 4724401"/>
              <a:gd name="connsiteY21" fmla="*/ 6570886 h 6858000"/>
              <a:gd name="connsiteX22" fmla="*/ 4214944 w 4724401"/>
              <a:gd name="connsiteY22" fmla="*/ 6858000 h 6858000"/>
              <a:gd name="connsiteX23" fmla="*/ 4177898 w 4724401"/>
              <a:gd name="connsiteY23" fmla="*/ 6858000 h 6858000"/>
              <a:gd name="connsiteX24" fmla="*/ 4391597 w 4724401"/>
              <a:gd name="connsiteY24" fmla="*/ 6556370 h 6858000"/>
              <a:gd name="connsiteX25" fmla="*/ 4668889 w 4724401"/>
              <a:gd name="connsiteY25" fmla="*/ 6246399 h 6858000"/>
              <a:gd name="connsiteX26" fmla="*/ 4724401 w 4724401"/>
              <a:gd name="connsiteY26" fmla="*/ 5924240 h 6858000"/>
              <a:gd name="connsiteX27" fmla="*/ 4724401 w 4724401"/>
              <a:gd name="connsiteY27" fmla="*/ 6044002 h 6858000"/>
              <a:gd name="connsiteX28" fmla="*/ 4695216 w 4724401"/>
              <a:gd name="connsiteY28" fmla="*/ 6071545 h 6858000"/>
              <a:gd name="connsiteX29" fmla="*/ 4317146 w 4724401"/>
              <a:gd name="connsiteY29" fmla="*/ 6587716 h 6858000"/>
              <a:gd name="connsiteX30" fmla="*/ 4171627 w 4724401"/>
              <a:gd name="connsiteY30" fmla="*/ 6858000 h 6858000"/>
              <a:gd name="connsiteX31" fmla="*/ 4081585 w 4724401"/>
              <a:gd name="connsiteY31" fmla="*/ 6858000 h 6858000"/>
              <a:gd name="connsiteX32" fmla="*/ 4238603 w 4724401"/>
              <a:gd name="connsiteY32" fmla="*/ 6559341 h 6858000"/>
              <a:gd name="connsiteX33" fmla="*/ 4620848 w 4724401"/>
              <a:gd name="connsiteY33" fmla="*/ 6021419 h 6858000"/>
              <a:gd name="connsiteX34" fmla="*/ 103333 w 4724401"/>
              <a:gd name="connsiteY34" fmla="*/ 5699602 h 6858000"/>
              <a:gd name="connsiteX35" fmla="*/ 233938 w 4724401"/>
              <a:gd name="connsiteY35" fmla="*/ 5809416 h 6858000"/>
              <a:gd name="connsiteX36" fmla="*/ 883580 w 4724401"/>
              <a:gd name="connsiteY36" fmla="*/ 6180710 h 6858000"/>
              <a:gd name="connsiteX37" fmla="*/ 487337 w 4724401"/>
              <a:gd name="connsiteY37" fmla="*/ 5950182 h 6858000"/>
              <a:gd name="connsiteX38" fmla="*/ 354051 w 4724401"/>
              <a:gd name="connsiteY38" fmla="*/ 5854912 h 6858000"/>
              <a:gd name="connsiteX39" fmla="*/ 195436 w 4724401"/>
              <a:gd name="connsiteY39" fmla="*/ 5755068 h 6858000"/>
              <a:gd name="connsiteX40" fmla="*/ 51253 w 4724401"/>
              <a:gd name="connsiteY40" fmla="*/ 5631825 h 6858000"/>
              <a:gd name="connsiteX41" fmla="*/ 211622 w 4724401"/>
              <a:gd name="connsiteY41" fmla="*/ 5728803 h 6858000"/>
              <a:gd name="connsiteX42" fmla="*/ 371652 w 4724401"/>
              <a:gd name="connsiteY42" fmla="*/ 5829062 h 6858000"/>
              <a:gd name="connsiteX43" fmla="*/ 505903 w 4724401"/>
              <a:gd name="connsiteY43" fmla="*/ 5925221 h 6858000"/>
              <a:gd name="connsiteX44" fmla="*/ 899240 w 4724401"/>
              <a:gd name="connsiteY44" fmla="*/ 6153068 h 6858000"/>
              <a:gd name="connsiteX45" fmla="*/ 988114 w 4724401"/>
              <a:gd name="connsiteY45" fmla="*/ 6174204 h 6858000"/>
              <a:gd name="connsiteX46" fmla="*/ 845971 w 4724401"/>
              <a:gd name="connsiteY46" fmla="*/ 6067177 h 6858000"/>
              <a:gd name="connsiteX47" fmla="*/ 448057 w 4724401"/>
              <a:gd name="connsiteY47" fmla="*/ 5841376 h 6858000"/>
              <a:gd name="connsiteX48" fmla="*/ 51253 w 4724401"/>
              <a:gd name="connsiteY48" fmla="*/ 5631825 h 6858000"/>
              <a:gd name="connsiteX49" fmla="*/ 2606687 w 4724401"/>
              <a:gd name="connsiteY49" fmla="*/ 5630718 h 6858000"/>
              <a:gd name="connsiteX50" fmla="*/ 2645658 w 4724401"/>
              <a:gd name="connsiteY50" fmla="*/ 6640259 h 6858000"/>
              <a:gd name="connsiteX51" fmla="*/ 2606687 w 4724401"/>
              <a:gd name="connsiteY51" fmla="*/ 5630718 h 6858000"/>
              <a:gd name="connsiteX52" fmla="*/ 3642057 w 4724401"/>
              <a:gd name="connsiteY52" fmla="*/ 5573487 h 6858000"/>
              <a:gd name="connsiteX53" fmla="*/ 3632981 w 4724401"/>
              <a:gd name="connsiteY53" fmla="*/ 5579437 h 6858000"/>
              <a:gd name="connsiteX54" fmla="*/ 3382436 w 4724401"/>
              <a:gd name="connsiteY54" fmla="*/ 5952726 h 6858000"/>
              <a:gd name="connsiteX55" fmla="*/ 3191929 w 4724401"/>
              <a:gd name="connsiteY55" fmla="*/ 6662669 h 6858000"/>
              <a:gd name="connsiteX56" fmla="*/ 3369898 w 4724401"/>
              <a:gd name="connsiteY56" fmla="*/ 6081771 h 6858000"/>
              <a:gd name="connsiteX57" fmla="*/ 3642057 w 4724401"/>
              <a:gd name="connsiteY57" fmla="*/ 5573487 h 6858000"/>
              <a:gd name="connsiteX58" fmla="*/ 2650666 w 4724401"/>
              <a:gd name="connsiteY58" fmla="*/ 5530686 h 6858000"/>
              <a:gd name="connsiteX59" fmla="*/ 2650249 w 4724401"/>
              <a:gd name="connsiteY59" fmla="*/ 5532101 h 6858000"/>
              <a:gd name="connsiteX60" fmla="*/ 2663808 w 4724401"/>
              <a:gd name="connsiteY60" fmla="*/ 6535215 h 6858000"/>
              <a:gd name="connsiteX61" fmla="*/ 2665418 w 4724401"/>
              <a:gd name="connsiteY61" fmla="*/ 6132756 h 6858000"/>
              <a:gd name="connsiteX62" fmla="*/ 2650666 w 4724401"/>
              <a:gd name="connsiteY62" fmla="*/ 5530686 h 6858000"/>
              <a:gd name="connsiteX63" fmla="*/ 2680277 w 4724401"/>
              <a:gd name="connsiteY63" fmla="*/ 5479204 h 6858000"/>
              <a:gd name="connsiteX64" fmla="*/ 2678972 w 4724401"/>
              <a:gd name="connsiteY64" fmla="*/ 5481582 h 6858000"/>
              <a:gd name="connsiteX65" fmla="*/ 2696666 w 4724401"/>
              <a:gd name="connsiteY65" fmla="*/ 6133836 h 6858000"/>
              <a:gd name="connsiteX66" fmla="*/ 2695769 w 4724401"/>
              <a:gd name="connsiteY66" fmla="*/ 6390955 h 6858000"/>
              <a:gd name="connsiteX67" fmla="*/ 2739893 w 4724401"/>
              <a:gd name="connsiteY67" fmla="*/ 6108357 h 6858000"/>
              <a:gd name="connsiteX68" fmla="*/ 2680277 w 4724401"/>
              <a:gd name="connsiteY68" fmla="*/ 5479204 h 6858000"/>
              <a:gd name="connsiteX69" fmla="*/ 1132195 w 4724401"/>
              <a:gd name="connsiteY69" fmla="*/ 5467980 h 6858000"/>
              <a:gd name="connsiteX70" fmla="*/ 1679056 w 4724401"/>
              <a:gd name="connsiteY70" fmla="*/ 5516907 h 6858000"/>
              <a:gd name="connsiteX71" fmla="*/ 2128648 w 4724401"/>
              <a:gd name="connsiteY71" fmla="*/ 5474249 h 6858000"/>
              <a:gd name="connsiteX72" fmla="*/ 1825619 w 4724401"/>
              <a:gd name="connsiteY72" fmla="*/ 5478447 h 6858000"/>
              <a:gd name="connsiteX73" fmla="*/ 1737798 w 4724401"/>
              <a:gd name="connsiteY73" fmla="*/ 5483353 h 6858000"/>
              <a:gd name="connsiteX74" fmla="*/ 1132195 w 4724401"/>
              <a:gd name="connsiteY74" fmla="*/ 5467980 h 6858000"/>
              <a:gd name="connsiteX75" fmla="*/ 1456157 w 4724401"/>
              <a:gd name="connsiteY75" fmla="*/ 5371404 h 6858000"/>
              <a:gd name="connsiteX76" fmla="*/ 1244432 w 4724401"/>
              <a:gd name="connsiteY76" fmla="*/ 5385601 h 6858000"/>
              <a:gd name="connsiteX77" fmla="*/ 973990 w 4724401"/>
              <a:gd name="connsiteY77" fmla="*/ 5424940 h 6858000"/>
              <a:gd name="connsiteX78" fmla="*/ 1103809 w 4724401"/>
              <a:gd name="connsiteY78" fmla="*/ 5433720 h 6858000"/>
              <a:gd name="connsiteX79" fmla="*/ 1123454 w 4724401"/>
              <a:gd name="connsiteY79" fmla="*/ 5435727 h 6858000"/>
              <a:gd name="connsiteX80" fmla="*/ 1737017 w 4724401"/>
              <a:gd name="connsiteY80" fmla="*/ 5452183 h 6858000"/>
              <a:gd name="connsiteX81" fmla="*/ 1824397 w 4724401"/>
              <a:gd name="connsiteY81" fmla="*/ 5447757 h 6858000"/>
              <a:gd name="connsiteX82" fmla="*/ 2070059 w 4724401"/>
              <a:gd name="connsiteY82" fmla="*/ 5441660 h 6858000"/>
              <a:gd name="connsiteX83" fmla="*/ 1456157 w 4724401"/>
              <a:gd name="connsiteY83" fmla="*/ 5371404 h 6858000"/>
              <a:gd name="connsiteX84" fmla="*/ 4724401 w 4724401"/>
              <a:gd name="connsiteY84" fmla="*/ 5202141 h 6858000"/>
              <a:gd name="connsiteX85" fmla="*/ 4724401 w 4724401"/>
              <a:gd name="connsiteY85" fmla="*/ 5319690 h 6858000"/>
              <a:gd name="connsiteX86" fmla="*/ 4690088 w 4724401"/>
              <a:gd name="connsiteY86" fmla="*/ 5349711 h 6858000"/>
              <a:gd name="connsiteX87" fmla="*/ 4463413 w 4724401"/>
              <a:gd name="connsiteY87" fmla="*/ 5615162 h 6858000"/>
              <a:gd name="connsiteX88" fmla="*/ 4358134 w 4724401"/>
              <a:gd name="connsiteY88" fmla="*/ 5742791 h 6858000"/>
              <a:gd name="connsiteX89" fmla="*/ 4376219 w 4724401"/>
              <a:gd name="connsiteY89" fmla="*/ 5729027 h 6858000"/>
              <a:gd name="connsiteX90" fmla="*/ 4582340 w 4724401"/>
              <a:gd name="connsiteY90" fmla="*/ 5561037 h 6858000"/>
              <a:gd name="connsiteX91" fmla="*/ 4694684 w 4724401"/>
              <a:gd name="connsiteY91" fmla="*/ 5447098 h 6858000"/>
              <a:gd name="connsiteX92" fmla="*/ 4724401 w 4724401"/>
              <a:gd name="connsiteY92" fmla="*/ 5415874 h 6858000"/>
              <a:gd name="connsiteX93" fmla="*/ 4724401 w 4724401"/>
              <a:gd name="connsiteY93" fmla="*/ 5461678 h 6858000"/>
              <a:gd name="connsiteX94" fmla="*/ 4718341 w 4724401"/>
              <a:gd name="connsiteY94" fmla="*/ 5468043 h 6858000"/>
              <a:gd name="connsiteX95" fmla="*/ 4604655 w 4724401"/>
              <a:gd name="connsiteY95" fmla="*/ 5583434 h 6858000"/>
              <a:gd name="connsiteX96" fmla="*/ 4565074 w 4724401"/>
              <a:gd name="connsiteY96" fmla="*/ 5618550 h 6858000"/>
              <a:gd name="connsiteX97" fmla="*/ 4682209 w 4724401"/>
              <a:gd name="connsiteY97" fmla="*/ 5532923 h 6858000"/>
              <a:gd name="connsiteX98" fmla="*/ 4724401 w 4724401"/>
              <a:gd name="connsiteY98" fmla="*/ 5499248 h 6858000"/>
              <a:gd name="connsiteX99" fmla="*/ 4724401 w 4724401"/>
              <a:gd name="connsiteY99" fmla="*/ 5608295 h 6858000"/>
              <a:gd name="connsiteX100" fmla="*/ 4713577 w 4724401"/>
              <a:gd name="connsiteY100" fmla="*/ 5616803 h 6858000"/>
              <a:gd name="connsiteX101" fmla="*/ 3989559 w 4724401"/>
              <a:gd name="connsiteY101" fmla="*/ 6145945 h 6858000"/>
              <a:gd name="connsiteX102" fmla="*/ 3939824 w 4724401"/>
              <a:gd name="connsiteY102" fmla="*/ 6066900 h 6858000"/>
              <a:gd name="connsiteX103" fmla="*/ 4584537 w 4724401"/>
              <a:gd name="connsiteY103" fmla="*/ 5324826 h 6858000"/>
              <a:gd name="connsiteX104" fmla="*/ 4682005 w 4724401"/>
              <a:gd name="connsiteY104" fmla="*/ 5231398 h 6858000"/>
              <a:gd name="connsiteX105" fmla="*/ 1903353 w 4724401"/>
              <a:gd name="connsiteY105" fmla="*/ 5044827 h 6858000"/>
              <a:gd name="connsiteX106" fmla="*/ 1936931 w 4724401"/>
              <a:gd name="connsiteY106" fmla="*/ 5093954 h 6858000"/>
              <a:gd name="connsiteX107" fmla="*/ 2195868 w 4724401"/>
              <a:gd name="connsiteY107" fmla="*/ 5396574 h 6858000"/>
              <a:gd name="connsiteX108" fmla="*/ 2088852 w 4724401"/>
              <a:gd name="connsiteY108" fmla="*/ 5166123 h 6858000"/>
              <a:gd name="connsiteX109" fmla="*/ 1958241 w 4724401"/>
              <a:gd name="connsiteY109" fmla="*/ 5067955 h 6858000"/>
              <a:gd name="connsiteX110" fmla="*/ 1903353 w 4724401"/>
              <a:gd name="connsiteY110" fmla="*/ 5044827 h 6858000"/>
              <a:gd name="connsiteX111" fmla="*/ 1979378 w 4724401"/>
              <a:gd name="connsiteY111" fmla="*/ 4769504 h 6858000"/>
              <a:gd name="connsiteX112" fmla="*/ 2882120 w 4724401"/>
              <a:gd name="connsiteY112" fmla="*/ 5064547 h 6858000"/>
              <a:gd name="connsiteX113" fmla="*/ 2793103 w 4724401"/>
              <a:gd name="connsiteY113" fmla="*/ 5039699 h 6858000"/>
              <a:gd name="connsiteX114" fmla="*/ 2770041 w 4724401"/>
              <a:gd name="connsiteY114" fmla="*/ 5033634 h 6858000"/>
              <a:gd name="connsiteX115" fmla="*/ 1979378 w 4724401"/>
              <a:gd name="connsiteY115" fmla="*/ 4769504 h 6858000"/>
              <a:gd name="connsiteX116" fmla="*/ 1927410 w 4724401"/>
              <a:gd name="connsiteY116" fmla="*/ 4716164 h 6858000"/>
              <a:gd name="connsiteX117" fmla="*/ 1959587 w 4724401"/>
              <a:gd name="connsiteY117" fmla="*/ 4728849 h 6858000"/>
              <a:gd name="connsiteX118" fmla="*/ 2777707 w 4724401"/>
              <a:gd name="connsiteY118" fmla="*/ 5003991 h 6858000"/>
              <a:gd name="connsiteX119" fmla="*/ 2800768 w 4724401"/>
              <a:gd name="connsiteY119" fmla="*/ 5010056 h 6858000"/>
              <a:gd name="connsiteX120" fmla="*/ 2879408 w 4724401"/>
              <a:gd name="connsiteY120" fmla="*/ 5031590 h 6858000"/>
              <a:gd name="connsiteX121" fmla="*/ 2862295 w 4724401"/>
              <a:gd name="connsiteY121" fmla="*/ 5022958 h 6858000"/>
              <a:gd name="connsiteX122" fmla="*/ 2813343 w 4724401"/>
              <a:gd name="connsiteY122" fmla="*/ 4998369 h 6858000"/>
              <a:gd name="connsiteX123" fmla="*/ 2646245 w 4724401"/>
              <a:gd name="connsiteY123" fmla="*/ 4930999 h 6858000"/>
              <a:gd name="connsiteX124" fmla="*/ 1999243 w 4724401"/>
              <a:gd name="connsiteY124" fmla="*/ 4730524 h 6858000"/>
              <a:gd name="connsiteX125" fmla="*/ 1979527 w 4724401"/>
              <a:gd name="connsiteY125" fmla="*/ 4726651 h 6858000"/>
              <a:gd name="connsiteX126" fmla="*/ 1997014 w 4724401"/>
              <a:gd name="connsiteY126" fmla="*/ 4698007 h 6858000"/>
              <a:gd name="connsiteX127" fmla="*/ 2005458 w 4724401"/>
              <a:gd name="connsiteY127" fmla="*/ 4699540 h 6858000"/>
              <a:gd name="connsiteX128" fmla="*/ 2657186 w 4724401"/>
              <a:gd name="connsiteY128" fmla="*/ 4901687 h 6858000"/>
              <a:gd name="connsiteX129" fmla="*/ 2826662 w 4724401"/>
              <a:gd name="connsiteY129" fmla="*/ 4970362 h 6858000"/>
              <a:gd name="connsiteX130" fmla="*/ 2876100 w 4724401"/>
              <a:gd name="connsiteY130" fmla="*/ 4995397 h 6858000"/>
              <a:gd name="connsiteX131" fmla="*/ 3042600 w 4724401"/>
              <a:gd name="connsiteY131" fmla="*/ 5059532 h 6858000"/>
              <a:gd name="connsiteX132" fmla="*/ 1997014 w 4724401"/>
              <a:gd name="connsiteY132" fmla="*/ 4698007 h 6858000"/>
              <a:gd name="connsiteX133" fmla="*/ 2305292 w 4724401"/>
              <a:gd name="connsiteY133" fmla="*/ 4219492 h 6858000"/>
              <a:gd name="connsiteX134" fmla="*/ 3360922 w 4724401"/>
              <a:gd name="connsiteY134" fmla="*/ 4529373 h 6858000"/>
              <a:gd name="connsiteX135" fmla="*/ 3492420 w 4724401"/>
              <a:gd name="connsiteY135" fmla="*/ 4510145 h 6858000"/>
              <a:gd name="connsiteX136" fmla="*/ 3364086 w 4724401"/>
              <a:gd name="connsiteY136" fmla="*/ 4480340 h 6858000"/>
              <a:gd name="connsiteX137" fmla="*/ 3225818 w 4724401"/>
              <a:gd name="connsiteY137" fmla="*/ 4411822 h 6858000"/>
              <a:gd name="connsiteX138" fmla="*/ 3129696 w 4724401"/>
              <a:gd name="connsiteY138" fmla="*/ 4360704 h 6858000"/>
              <a:gd name="connsiteX139" fmla="*/ 2814545 w 4724401"/>
              <a:gd name="connsiteY139" fmla="*/ 4282955 h 6858000"/>
              <a:gd name="connsiteX140" fmla="*/ 2305292 w 4724401"/>
              <a:gd name="connsiteY140" fmla="*/ 4219492 h 6858000"/>
              <a:gd name="connsiteX141" fmla="*/ 2626982 w 4724401"/>
              <a:gd name="connsiteY141" fmla="*/ 4206450 h 6858000"/>
              <a:gd name="connsiteX142" fmla="*/ 2490617 w 4724401"/>
              <a:gd name="connsiteY142" fmla="*/ 4206951 h 6858000"/>
              <a:gd name="connsiteX143" fmla="*/ 2819869 w 4724401"/>
              <a:gd name="connsiteY143" fmla="*/ 4252936 h 6858000"/>
              <a:gd name="connsiteX144" fmla="*/ 3143018 w 4724401"/>
              <a:gd name="connsiteY144" fmla="*/ 4332698 h 6858000"/>
              <a:gd name="connsiteX145" fmla="*/ 3241520 w 4724401"/>
              <a:gd name="connsiteY145" fmla="*/ 4385112 h 6858000"/>
              <a:gd name="connsiteX146" fmla="*/ 3374575 w 4724401"/>
              <a:gd name="connsiteY146" fmla="*/ 4451517 h 6858000"/>
              <a:gd name="connsiteX147" fmla="*/ 3505221 w 4724401"/>
              <a:gd name="connsiteY147" fmla="*/ 4480757 h 6858000"/>
              <a:gd name="connsiteX148" fmla="*/ 2626982 w 4724401"/>
              <a:gd name="connsiteY148" fmla="*/ 4206450 h 6858000"/>
              <a:gd name="connsiteX149" fmla="*/ 1310106 w 4724401"/>
              <a:gd name="connsiteY149" fmla="*/ 3943217 h 6858000"/>
              <a:gd name="connsiteX150" fmla="*/ 854994 w 4724401"/>
              <a:gd name="connsiteY150" fmla="*/ 4399136 h 6858000"/>
              <a:gd name="connsiteX151" fmla="*/ 742462 w 4724401"/>
              <a:gd name="connsiteY151" fmla="*/ 4594648 h 6858000"/>
              <a:gd name="connsiteX152" fmla="*/ 820602 w 4724401"/>
              <a:gd name="connsiteY152" fmla="*/ 4485915 h 6858000"/>
              <a:gd name="connsiteX153" fmla="*/ 878295 w 4724401"/>
              <a:gd name="connsiteY153" fmla="*/ 4403594 h 6858000"/>
              <a:gd name="connsiteX154" fmla="*/ 1240607 w 4724401"/>
              <a:gd name="connsiteY154" fmla="*/ 4010401 h 6858000"/>
              <a:gd name="connsiteX155" fmla="*/ 1423113 w 4724401"/>
              <a:gd name="connsiteY155" fmla="*/ 3874565 h 6858000"/>
              <a:gd name="connsiteX156" fmla="*/ 1260565 w 4724401"/>
              <a:gd name="connsiteY156" fmla="*/ 4031982 h 6858000"/>
              <a:gd name="connsiteX157" fmla="*/ 901900 w 4724401"/>
              <a:gd name="connsiteY157" fmla="*/ 4421236 h 6858000"/>
              <a:gd name="connsiteX158" fmla="*/ 845044 w 4724401"/>
              <a:gd name="connsiteY158" fmla="*/ 4502436 h 6858000"/>
              <a:gd name="connsiteX159" fmla="*/ 685926 w 4724401"/>
              <a:gd name="connsiteY159" fmla="*/ 4703069 h 6858000"/>
              <a:gd name="connsiteX160" fmla="*/ 684248 w 4724401"/>
              <a:gd name="connsiteY160" fmla="*/ 4706721 h 6858000"/>
              <a:gd name="connsiteX161" fmla="*/ 1423113 w 4724401"/>
              <a:gd name="connsiteY161" fmla="*/ 3874565 h 6858000"/>
              <a:gd name="connsiteX162" fmla="*/ 3316479 w 4724401"/>
              <a:gd name="connsiteY162" fmla="*/ 3872136 h 6858000"/>
              <a:gd name="connsiteX163" fmla="*/ 3546806 w 4724401"/>
              <a:gd name="connsiteY163" fmla="*/ 4356139 h 6858000"/>
              <a:gd name="connsiteX164" fmla="*/ 3364433 w 4724401"/>
              <a:gd name="connsiteY164" fmla="*/ 3953121 h 6858000"/>
              <a:gd name="connsiteX165" fmla="*/ 3291335 w 4724401"/>
              <a:gd name="connsiteY165" fmla="*/ 3767420 h 6858000"/>
              <a:gd name="connsiteX166" fmla="*/ 3390805 w 4724401"/>
              <a:gd name="connsiteY166" fmla="*/ 3937163 h 6858000"/>
              <a:gd name="connsiteX167" fmla="*/ 3579062 w 4724401"/>
              <a:gd name="connsiteY167" fmla="*/ 4359040 h 6858000"/>
              <a:gd name="connsiteX168" fmla="*/ 3467355 w 4724401"/>
              <a:gd name="connsiteY168" fmla="*/ 3988130 h 6858000"/>
              <a:gd name="connsiteX169" fmla="*/ 3310753 w 4724401"/>
              <a:gd name="connsiteY169" fmla="*/ 3787140 h 6858000"/>
              <a:gd name="connsiteX170" fmla="*/ 3291335 w 4724401"/>
              <a:gd name="connsiteY170" fmla="*/ 3767420 h 6858000"/>
              <a:gd name="connsiteX171" fmla="*/ 1635889 w 4724401"/>
              <a:gd name="connsiteY171" fmla="*/ 3709494 h 6858000"/>
              <a:gd name="connsiteX172" fmla="*/ 1634800 w 4724401"/>
              <a:gd name="connsiteY172" fmla="*/ 3731111 h 6858000"/>
              <a:gd name="connsiteX173" fmla="*/ 1635889 w 4724401"/>
              <a:gd name="connsiteY173" fmla="*/ 3709494 h 6858000"/>
              <a:gd name="connsiteX174" fmla="*/ 1510397 w 4724401"/>
              <a:gd name="connsiteY174" fmla="*/ 3684705 h 6858000"/>
              <a:gd name="connsiteX175" fmla="*/ 1146550 w 4724401"/>
              <a:gd name="connsiteY175" fmla="*/ 3802012 h 6858000"/>
              <a:gd name="connsiteX176" fmla="*/ 698834 w 4724401"/>
              <a:gd name="connsiteY176" fmla="*/ 3952272 h 6858000"/>
              <a:gd name="connsiteX177" fmla="*/ 34256 w 4724401"/>
              <a:gd name="connsiteY177" fmla="*/ 4347603 h 6858000"/>
              <a:gd name="connsiteX178" fmla="*/ 527241 w 4724401"/>
              <a:gd name="connsiteY178" fmla="*/ 4065078 h 6858000"/>
              <a:gd name="connsiteX179" fmla="*/ 1510397 w 4724401"/>
              <a:gd name="connsiteY179" fmla="*/ 3684705 h 6858000"/>
              <a:gd name="connsiteX180" fmla="*/ 1313114 w 4724401"/>
              <a:gd name="connsiteY180" fmla="*/ 3655216 h 6858000"/>
              <a:gd name="connsiteX181" fmla="*/ 1109304 w 4724401"/>
              <a:gd name="connsiteY181" fmla="*/ 3669030 h 6858000"/>
              <a:gd name="connsiteX182" fmla="*/ 8129 w 4724401"/>
              <a:gd name="connsiteY182" fmla="*/ 4330519 h 6858000"/>
              <a:gd name="connsiteX183" fmla="*/ 687572 w 4724401"/>
              <a:gd name="connsiteY183" fmla="*/ 3925629 h 6858000"/>
              <a:gd name="connsiteX184" fmla="*/ 1138365 w 4724401"/>
              <a:gd name="connsiteY184" fmla="*/ 3774515 h 6858000"/>
              <a:gd name="connsiteX185" fmla="*/ 1505579 w 4724401"/>
              <a:gd name="connsiteY185" fmla="*/ 3655526 h 6858000"/>
              <a:gd name="connsiteX186" fmla="*/ 1313114 w 4724401"/>
              <a:gd name="connsiteY186" fmla="*/ 3655216 h 6858000"/>
              <a:gd name="connsiteX187" fmla="*/ 3655073 w 4724401"/>
              <a:gd name="connsiteY187" fmla="*/ 3650884 h 6858000"/>
              <a:gd name="connsiteX188" fmla="*/ 3989938 w 4724401"/>
              <a:gd name="connsiteY188" fmla="*/ 3991685 h 6858000"/>
              <a:gd name="connsiteX189" fmla="*/ 4393907 w 4724401"/>
              <a:gd name="connsiteY189" fmla="*/ 4261258 h 6858000"/>
              <a:gd name="connsiteX190" fmla="*/ 4648051 w 4724401"/>
              <a:gd name="connsiteY190" fmla="*/ 4374051 h 6858000"/>
              <a:gd name="connsiteX191" fmla="*/ 4383389 w 4724401"/>
              <a:gd name="connsiteY191" fmla="*/ 4184369 h 6858000"/>
              <a:gd name="connsiteX192" fmla="*/ 4165508 w 4724401"/>
              <a:gd name="connsiteY192" fmla="*/ 4035196 h 6858000"/>
              <a:gd name="connsiteX193" fmla="*/ 4068162 w 4724401"/>
              <a:gd name="connsiteY193" fmla="*/ 3953394 h 6858000"/>
              <a:gd name="connsiteX194" fmla="*/ 3981416 w 4724401"/>
              <a:gd name="connsiteY194" fmla="*/ 3880482 h 6858000"/>
              <a:gd name="connsiteX195" fmla="*/ 3800147 w 4724401"/>
              <a:gd name="connsiteY195" fmla="*/ 3749872 h 6858000"/>
              <a:gd name="connsiteX196" fmla="*/ 3670252 w 4724401"/>
              <a:gd name="connsiteY196" fmla="*/ 3622798 h 6858000"/>
              <a:gd name="connsiteX197" fmla="*/ 3817258 w 4724401"/>
              <a:gd name="connsiteY197" fmla="*/ 3723577 h 6858000"/>
              <a:gd name="connsiteX198" fmla="*/ 4000461 w 4724401"/>
              <a:gd name="connsiteY198" fmla="*/ 3855966 h 6858000"/>
              <a:gd name="connsiteX199" fmla="*/ 4088180 w 4724401"/>
              <a:gd name="connsiteY199" fmla="*/ 3929774 h 6858000"/>
              <a:gd name="connsiteX200" fmla="*/ 4184555 w 4724401"/>
              <a:gd name="connsiteY200" fmla="*/ 4010683 h 6858000"/>
              <a:gd name="connsiteX201" fmla="*/ 4399563 w 4724401"/>
              <a:gd name="connsiteY201" fmla="*/ 4158106 h 6858000"/>
              <a:gd name="connsiteX202" fmla="*/ 4684469 w 4724401"/>
              <a:gd name="connsiteY202" fmla="*/ 4364680 h 6858000"/>
              <a:gd name="connsiteX203" fmla="*/ 4690271 w 4724401"/>
              <a:gd name="connsiteY203" fmla="*/ 4370034 h 6858000"/>
              <a:gd name="connsiteX204" fmla="*/ 4136093 w 4724401"/>
              <a:gd name="connsiteY204" fmla="*/ 3858466 h 6858000"/>
              <a:gd name="connsiteX205" fmla="*/ 3670252 w 4724401"/>
              <a:gd name="connsiteY205" fmla="*/ 3622798 h 6858000"/>
              <a:gd name="connsiteX206" fmla="*/ 3174829 w 4724401"/>
              <a:gd name="connsiteY206" fmla="*/ 3620110 h 6858000"/>
              <a:gd name="connsiteX207" fmla="*/ 3189263 w 4724401"/>
              <a:gd name="connsiteY207" fmla="*/ 3625726 h 6858000"/>
              <a:gd name="connsiteX208" fmla="*/ 3560912 w 4724401"/>
              <a:gd name="connsiteY208" fmla="*/ 4079863 h 6858000"/>
              <a:gd name="connsiteX209" fmla="*/ 3626636 w 4724401"/>
              <a:gd name="connsiteY209" fmla="*/ 4512230 h 6858000"/>
              <a:gd name="connsiteX210" fmla="*/ 3653088 w 4724401"/>
              <a:gd name="connsiteY210" fmla="*/ 4521417 h 6858000"/>
              <a:gd name="connsiteX211" fmla="*/ 3988128 w 4724401"/>
              <a:gd name="connsiteY211" fmla="*/ 4817267 h 6858000"/>
              <a:gd name="connsiteX212" fmla="*/ 4618309 w 4724401"/>
              <a:gd name="connsiteY212" fmla="*/ 4699202 h 6858000"/>
              <a:gd name="connsiteX213" fmla="*/ 4724401 w 4724401"/>
              <a:gd name="connsiteY213" fmla="*/ 4687606 h 6858000"/>
              <a:gd name="connsiteX214" fmla="*/ 4724401 w 4724401"/>
              <a:gd name="connsiteY214" fmla="*/ 4773345 h 6858000"/>
              <a:gd name="connsiteX215" fmla="*/ 4671155 w 4724401"/>
              <a:gd name="connsiteY215" fmla="*/ 4778608 h 6858000"/>
              <a:gd name="connsiteX216" fmla="*/ 4086300 w 4724401"/>
              <a:gd name="connsiteY216" fmla="*/ 4884599 h 6858000"/>
              <a:gd name="connsiteX217" fmla="*/ 4085485 w 4724401"/>
              <a:gd name="connsiteY217" fmla="*/ 4899070 h 6858000"/>
              <a:gd name="connsiteX218" fmla="*/ 3871915 w 4724401"/>
              <a:gd name="connsiteY218" fmla="*/ 5253645 h 6858000"/>
              <a:gd name="connsiteX219" fmla="*/ 3799374 w 4724401"/>
              <a:gd name="connsiteY219" fmla="*/ 5466127 h 6858000"/>
              <a:gd name="connsiteX220" fmla="*/ 3498850 w 4724401"/>
              <a:gd name="connsiteY220" fmla="*/ 6661888 h 6858000"/>
              <a:gd name="connsiteX221" fmla="*/ 3399216 w 4724401"/>
              <a:gd name="connsiteY221" fmla="*/ 6858000 h 6858000"/>
              <a:gd name="connsiteX222" fmla="*/ 3303688 w 4724401"/>
              <a:gd name="connsiteY222" fmla="*/ 6858000 h 6858000"/>
              <a:gd name="connsiteX223" fmla="*/ 3391774 w 4724401"/>
              <a:gd name="connsiteY223" fmla="*/ 6697181 h 6858000"/>
              <a:gd name="connsiteX224" fmla="*/ 3735540 w 4724401"/>
              <a:gd name="connsiteY224" fmla="*/ 5546923 h 6858000"/>
              <a:gd name="connsiteX225" fmla="*/ 3729438 w 4724401"/>
              <a:gd name="connsiteY225" fmla="*/ 5569058 h 6858000"/>
              <a:gd name="connsiteX226" fmla="*/ 3707782 w 4724401"/>
              <a:gd name="connsiteY226" fmla="*/ 5644908 h 6858000"/>
              <a:gd name="connsiteX227" fmla="*/ 3583827 w 4724401"/>
              <a:gd name="connsiteY227" fmla="*/ 6039215 h 6858000"/>
              <a:gd name="connsiteX228" fmla="*/ 3547861 w 4724401"/>
              <a:gd name="connsiteY228" fmla="*/ 6129609 h 6858000"/>
              <a:gd name="connsiteX229" fmla="*/ 3490905 w 4724401"/>
              <a:gd name="connsiteY229" fmla="*/ 6277660 h 6858000"/>
              <a:gd name="connsiteX230" fmla="*/ 3455859 w 4724401"/>
              <a:gd name="connsiteY230" fmla="*/ 6391301 h 6858000"/>
              <a:gd name="connsiteX231" fmla="*/ 3429112 w 4724401"/>
              <a:gd name="connsiteY231" fmla="*/ 6479469 h 6858000"/>
              <a:gd name="connsiteX232" fmla="*/ 3304862 w 4724401"/>
              <a:gd name="connsiteY232" fmla="*/ 6796476 h 6858000"/>
              <a:gd name="connsiteX233" fmla="*/ 3276071 w 4724401"/>
              <a:gd name="connsiteY233" fmla="*/ 6858000 h 6858000"/>
              <a:gd name="connsiteX234" fmla="*/ 3240805 w 4724401"/>
              <a:gd name="connsiteY234" fmla="*/ 6858000 h 6858000"/>
              <a:gd name="connsiteX235" fmla="*/ 3275917 w 4724401"/>
              <a:gd name="connsiteY235" fmla="*/ 6783192 h 6858000"/>
              <a:gd name="connsiteX236" fmla="*/ 3399358 w 4724401"/>
              <a:gd name="connsiteY236" fmla="*/ 6469011 h 6858000"/>
              <a:gd name="connsiteX237" fmla="*/ 3425650 w 4724401"/>
              <a:gd name="connsiteY237" fmla="*/ 6381333 h 6858000"/>
              <a:gd name="connsiteX238" fmla="*/ 3460661 w 4724401"/>
              <a:gd name="connsiteY238" fmla="*/ 6266763 h 6858000"/>
              <a:gd name="connsiteX239" fmla="*/ 3518021 w 4724401"/>
              <a:gd name="connsiteY239" fmla="*/ 6117298 h 6858000"/>
              <a:gd name="connsiteX240" fmla="*/ 3554035 w 4724401"/>
              <a:gd name="connsiteY240" fmla="*/ 6027832 h 6858000"/>
              <a:gd name="connsiteX241" fmla="*/ 3677174 w 4724401"/>
              <a:gd name="connsiteY241" fmla="*/ 5636351 h 6858000"/>
              <a:gd name="connsiteX242" fmla="*/ 3698819 w 4724401"/>
              <a:gd name="connsiteY242" fmla="*/ 5560503 h 6858000"/>
              <a:gd name="connsiteX243" fmla="*/ 3702094 w 4724401"/>
              <a:gd name="connsiteY243" fmla="*/ 5549194 h 6858000"/>
              <a:gd name="connsiteX244" fmla="*/ 3398355 w 4724401"/>
              <a:gd name="connsiteY244" fmla="*/ 6094603 h 6858000"/>
              <a:gd name="connsiteX245" fmla="*/ 3193941 w 4724401"/>
              <a:gd name="connsiteY245" fmla="*/ 6798775 h 6858000"/>
              <a:gd name="connsiteX246" fmla="*/ 3184140 w 4724401"/>
              <a:gd name="connsiteY246" fmla="*/ 6858000 h 6858000"/>
              <a:gd name="connsiteX247" fmla="*/ 3099978 w 4724401"/>
              <a:gd name="connsiteY247" fmla="*/ 6858000 h 6858000"/>
              <a:gd name="connsiteX248" fmla="*/ 3101556 w 4724401"/>
              <a:gd name="connsiteY248" fmla="*/ 6843337 h 6858000"/>
              <a:gd name="connsiteX249" fmla="*/ 3370162 w 4724401"/>
              <a:gd name="connsiteY249" fmla="*/ 5785550 h 6858000"/>
              <a:gd name="connsiteX250" fmla="*/ 3746477 w 4724401"/>
              <a:gd name="connsiteY250" fmla="*/ 5377889 h 6858000"/>
              <a:gd name="connsiteX251" fmla="*/ 3863399 w 4724401"/>
              <a:gd name="connsiteY251" fmla="*/ 5087257 h 6858000"/>
              <a:gd name="connsiteX252" fmla="*/ 3968712 w 4724401"/>
              <a:gd name="connsiteY252" fmla="*/ 4913989 h 6858000"/>
              <a:gd name="connsiteX253" fmla="*/ 2792390 w 4724401"/>
              <a:gd name="connsiteY253" fmla="*/ 5382974 h 6858000"/>
              <a:gd name="connsiteX254" fmla="*/ 2714982 w 4724401"/>
              <a:gd name="connsiteY254" fmla="*/ 5427051 h 6858000"/>
              <a:gd name="connsiteX255" fmla="*/ 2813361 w 4724401"/>
              <a:gd name="connsiteY255" fmla="*/ 6023912 h 6858000"/>
              <a:gd name="connsiteX256" fmla="*/ 2688430 w 4724401"/>
              <a:gd name="connsiteY256" fmla="*/ 6801564 h 6858000"/>
              <a:gd name="connsiteX257" fmla="*/ 2629626 w 4724401"/>
              <a:gd name="connsiteY257" fmla="*/ 6763394 h 6858000"/>
              <a:gd name="connsiteX258" fmla="*/ 2565328 w 4724401"/>
              <a:gd name="connsiteY258" fmla="*/ 5516399 h 6858000"/>
              <a:gd name="connsiteX259" fmla="*/ 1922999 w 4724401"/>
              <a:gd name="connsiteY259" fmla="*/ 5980343 h 6858000"/>
              <a:gd name="connsiteX260" fmla="*/ 1950261 w 4724401"/>
              <a:gd name="connsiteY260" fmla="*/ 6405858 h 6858000"/>
              <a:gd name="connsiteX261" fmla="*/ 2365554 w 4724401"/>
              <a:gd name="connsiteY261" fmla="*/ 6759107 h 6858000"/>
              <a:gd name="connsiteX262" fmla="*/ 2424142 w 4724401"/>
              <a:gd name="connsiteY262" fmla="*/ 6858000 h 6858000"/>
              <a:gd name="connsiteX263" fmla="*/ 2395994 w 4724401"/>
              <a:gd name="connsiteY263" fmla="*/ 6858000 h 6858000"/>
              <a:gd name="connsiteX264" fmla="*/ 2392863 w 4724401"/>
              <a:gd name="connsiteY264" fmla="*/ 6852964 h 6858000"/>
              <a:gd name="connsiteX265" fmla="*/ 2017589 w 4724401"/>
              <a:gd name="connsiteY265" fmla="*/ 6493982 h 6858000"/>
              <a:gd name="connsiteX266" fmla="*/ 2147336 w 4724401"/>
              <a:gd name="connsiteY266" fmla="*/ 6594052 h 6858000"/>
              <a:gd name="connsiteX267" fmla="*/ 2207047 w 4724401"/>
              <a:gd name="connsiteY267" fmla="*/ 6654540 h 6858000"/>
              <a:gd name="connsiteX268" fmla="*/ 2299106 w 4724401"/>
              <a:gd name="connsiteY268" fmla="*/ 6778931 h 6858000"/>
              <a:gd name="connsiteX269" fmla="*/ 2314430 w 4724401"/>
              <a:gd name="connsiteY269" fmla="*/ 6801144 h 6858000"/>
              <a:gd name="connsiteX270" fmla="*/ 2352406 w 4724401"/>
              <a:gd name="connsiteY270" fmla="*/ 6858000 h 6858000"/>
              <a:gd name="connsiteX271" fmla="*/ 2314492 w 4724401"/>
              <a:gd name="connsiteY271" fmla="*/ 6858000 h 6858000"/>
              <a:gd name="connsiteX272" fmla="*/ 2288095 w 4724401"/>
              <a:gd name="connsiteY272" fmla="*/ 6818030 h 6858000"/>
              <a:gd name="connsiteX273" fmla="*/ 2272768 w 4724401"/>
              <a:gd name="connsiteY273" fmla="*/ 6795822 h 6858000"/>
              <a:gd name="connsiteX274" fmla="*/ 2182715 w 4724401"/>
              <a:gd name="connsiteY274" fmla="*/ 6675071 h 6858000"/>
              <a:gd name="connsiteX275" fmla="*/ 2032061 w 4724401"/>
              <a:gd name="connsiteY275" fmla="*/ 6541380 h 6858000"/>
              <a:gd name="connsiteX276" fmla="*/ 2257220 w 4724401"/>
              <a:gd name="connsiteY276" fmla="*/ 6826257 h 6858000"/>
              <a:gd name="connsiteX277" fmla="*/ 2281324 w 4724401"/>
              <a:gd name="connsiteY277" fmla="*/ 6858000 h 6858000"/>
              <a:gd name="connsiteX278" fmla="*/ 2242860 w 4724401"/>
              <a:gd name="connsiteY278" fmla="*/ 6858000 h 6858000"/>
              <a:gd name="connsiteX279" fmla="*/ 2232818 w 4724401"/>
              <a:gd name="connsiteY279" fmla="*/ 6844926 h 6858000"/>
              <a:gd name="connsiteX280" fmla="*/ 1990172 w 4724401"/>
              <a:gd name="connsiteY280" fmla="*/ 6542121 h 6858000"/>
              <a:gd name="connsiteX281" fmla="*/ 2124090 w 4724401"/>
              <a:gd name="connsiteY281" fmla="*/ 6761017 h 6858000"/>
              <a:gd name="connsiteX282" fmla="*/ 2200380 w 4724401"/>
              <a:gd name="connsiteY282" fmla="*/ 6858000 h 6858000"/>
              <a:gd name="connsiteX283" fmla="*/ 2147507 w 4724401"/>
              <a:gd name="connsiteY283" fmla="*/ 6858000 h 6858000"/>
              <a:gd name="connsiteX284" fmla="*/ 2070668 w 4724401"/>
              <a:gd name="connsiteY284" fmla="*/ 6761520 h 6858000"/>
              <a:gd name="connsiteX285" fmla="*/ 1975142 w 4724401"/>
              <a:gd name="connsiteY285" fmla="*/ 6585570 h 6858000"/>
              <a:gd name="connsiteX286" fmla="*/ 2050035 w 4724401"/>
              <a:gd name="connsiteY286" fmla="*/ 6813345 h 6858000"/>
              <a:gd name="connsiteX287" fmla="*/ 2063025 w 4724401"/>
              <a:gd name="connsiteY287" fmla="*/ 6858000 h 6858000"/>
              <a:gd name="connsiteX288" fmla="*/ 2021675 w 4724401"/>
              <a:gd name="connsiteY288" fmla="*/ 6858000 h 6858000"/>
              <a:gd name="connsiteX289" fmla="*/ 2019308 w 4724401"/>
              <a:gd name="connsiteY289" fmla="*/ 6847118 h 6858000"/>
              <a:gd name="connsiteX290" fmla="*/ 1938835 w 4724401"/>
              <a:gd name="connsiteY290" fmla="*/ 6551160 h 6858000"/>
              <a:gd name="connsiteX291" fmla="*/ 1953230 w 4724401"/>
              <a:gd name="connsiteY291" fmla="*/ 6759699 h 6858000"/>
              <a:gd name="connsiteX292" fmla="*/ 1956763 w 4724401"/>
              <a:gd name="connsiteY292" fmla="*/ 6778191 h 6858000"/>
              <a:gd name="connsiteX293" fmla="*/ 1967925 w 4724401"/>
              <a:gd name="connsiteY293" fmla="*/ 6858000 h 6858000"/>
              <a:gd name="connsiteX294" fmla="*/ 1936622 w 4724401"/>
              <a:gd name="connsiteY294" fmla="*/ 6858000 h 6858000"/>
              <a:gd name="connsiteX295" fmla="*/ 1926261 w 4724401"/>
              <a:gd name="connsiteY295" fmla="*/ 6784064 h 6858000"/>
              <a:gd name="connsiteX296" fmla="*/ 1922724 w 4724401"/>
              <a:gd name="connsiteY296" fmla="*/ 6765577 h 6858000"/>
              <a:gd name="connsiteX297" fmla="*/ 1904650 w 4724401"/>
              <a:gd name="connsiteY297" fmla="*/ 6639616 h 6858000"/>
              <a:gd name="connsiteX298" fmla="*/ 1885273 w 4724401"/>
              <a:gd name="connsiteY298" fmla="*/ 6858000 h 6858000"/>
              <a:gd name="connsiteX299" fmla="*/ 1854363 w 4724401"/>
              <a:gd name="connsiteY299" fmla="*/ 6858000 h 6858000"/>
              <a:gd name="connsiteX300" fmla="*/ 1880391 w 4724401"/>
              <a:gd name="connsiteY300" fmla="*/ 6603796 h 6858000"/>
              <a:gd name="connsiteX301" fmla="*/ 1818273 w 4724401"/>
              <a:gd name="connsiteY301" fmla="*/ 6715729 h 6858000"/>
              <a:gd name="connsiteX302" fmla="*/ 1794691 w 4724401"/>
              <a:gd name="connsiteY302" fmla="*/ 6843239 h 6858000"/>
              <a:gd name="connsiteX303" fmla="*/ 1794914 w 4724401"/>
              <a:gd name="connsiteY303" fmla="*/ 6858000 h 6858000"/>
              <a:gd name="connsiteX304" fmla="*/ 1746128 w 4724401"/>
              <a:gd name="connsiteY304" fmla="*/ 6858000 h 6858000"/>
              <a:gd name="connsiteX305" fmla="*/ 1753934 w 4724401"/>
              <a:gd name="connsiteY305" fmla="*/ 6724796 h 6858000"/>
              <a:gd name="connsiteX306" fmla="*/ 1792053 w 4724401"/>
              <a:gd name="connsiteY306" fmla="*/ 6572396 h 6858000"/>
              <a:gd name="connsiteX307" fmla="*/ 1862248 w 4724401"/>
              <a:gd name="connsiteY307" fmla="*/ 6266397 h 6858000"/>
              <a:gd name="connsiteX308" fmla="*/ 1862250 w 4724401"/>
              <a:gd name="connsiteY308" fmla="*/ 6033531 h 6858000"/>
              <a:gd name="connsiteX309" fmla="*/ 1211999 w 4724401"/>
              <a:gd name="connsiteY309" fmla="*/ 6683610 h 6858000"/>
              <a:gd name="connsiteX310" fmla="*/ 1213266 w 4724401"/>
              <a:gd name="connsiteY310" fmla="*/ 6691947 h 6858000"/>
              <a:gd name="connsiteX311" fmla="*/ 1203370 w 4724401"/>
              <a:gd name="connsiteY311" fmla="*/ 6850676 h 6858000"/>
              <a:gd name="connsiteX312" fmla="*/ 1203671 w 4724401"/>
              <a:gd name="connsiteY312" fmla="*/ 6858000 h 6858000"/>
              <a:gd name="connsiteX313" fmla="*/ 1143180 w 4724401"/>
              <a:gd name="connsiteY313" fmla="*/ 6858000 h 6858000"/>
              <a:gd name="connsiteX314" fmla="*/ 1142176 w 4724401"/>
              <a:gd name="connsiteY314" fmla="*/ 6766045 h 6858000"/>
              <a:gd name="connsiteX315" fmla="*/ 1067484 w 4724401"/>
              <a:gd name="connsiteY315" fmla="*/ 6858000 h 6858000"/>
              <a:gd name="connsiteX316" fmla="*/ 953928 w 4724401"/>
              <a:gd name="connsiteY316" fmla="*/ 6858000 h 6858000"/>
              <a:gd name="connsiteX317" fmla="*/ 959715 w 4724401"/>
              <a:gd name="connsiteY317" fmla="*/ 6850185 h 6858000"/>
              <a:gd name="connsiteX318" fmla="*/ 1483788 w 4724401"/>
              <a:gd name="connsiteY318" fmla="*/ 6259174 h 6858000"/>
              <a:gd name="connsiteX319" fmla="*/ 1100671 w 4724401"/>
              <a:gd name="connsiteY319" fmla="*/ 6252137 h 6858000"/>
              <a:gd name="connsiteX320" fmla="*/ 1090144 w 4724401"/>
              <a:gd name="connsiteY320" fmla="*/ 6256748 h 6858000"/>
              <a:gd name="connsiteX321" fmla="*/ 1095872 w 4724401"/>
              <a:gd name="connsiteY321" fmla="*/ 6271892 h 6858000"/>
              <a:gd name="connsiteX322" fmla="*/ 262785 w 4724401"/>
              <a:gd name="connsiteY322" fmla="*/ 6845450 h 6858000"/>
              <a:gd name="connsiteX323" fmla="*/ 209968 w 4724401"/>
              <a:gd name="connsiteY323" fmla="*/ 6770713 h 6858000"/>
              <a:gd name="connsiteX324" fmla="*/ 873460 w 4724401"/>
              <a:gd name="connsiteY324" fmla="*/ 6253768 h 6858000"/>
              <a:gd name="connsiteX325" fmla="*/ 192686 w 4724401"/>
              <a:gd name="connsiteY325" fmla="*/ 5849257 h 6858000"/>
              <a:gd name="connsiteX326" fmla="*/ 4696 w 4724401"/>
              <a:gd name="connsiteY326" fmla="*/ 5697668 h 6858000"/>
              <a:gd name="connsiteX327" fmla="*/ 0 w 4724401"/>
              <a:gd name="connsiteY327" fmla="*/ 5689984 h 6858000"/>
              <a:gd name="connsiteX328" fmla="*/ 0 w 4724401"/>
              <a:gd name="connsiteY328" fmla="*/ 5513472 h 6858000"/>
              <a:gd name="connsiteX329" fmla="*/ 174101 w 4724401"/>
              <a:gd name="connsiteY329" fmla="*/ 5620277 h 6858000"/>
              <a:gd name="connsiteX330" fmla="*/ 891800 w 4724401"/>
              <a:gd name="connsiteY330" fmla="*/ 6036935 h 6858000"/>
              <a:gd name="connsiteX331" fmla="*/ 1072219 w 4724401"/>
              <a:gd name="connsiteY331" fmla="*/ 6169443 h 6858000"/>
              <a:gd name="connsiteX332" fmla="*/ 1074117 w 4724401"/>
              <a:gd name="connsiteY332" fmla="*/ 6170301 h 6858000"/>
              <a:gd name="connsiteX333" fmla="*/ 1083114 w 4724401"/>
              <a:gd name="connsiteY333" fmla="*/ 6174131 h 6858000"/>
              <a:gd name="connsiteX334" fmla="*/ 1543010 w 4724401"/>
              <a:gd name="connsiteY334" fmla="*/ 6191140 h 6858000"/>
              <a:gd name="connsiteX335" fmla="*/ 1551080 w 4724401"/>
              <a:gd name="connsiteY335" fmla="*/ 6195006 h 6858000"/>
              <a:gd name="connsiteX336" fmla="*/ 2345443 w 4724401"/>
              <a:gd name="connsiteY336" fmla="*/ 5549882 h 6858000"/>
              <a:gd name="connsiteX337" fmla="*/ 1721499 w 4724401"/>
              <a:gd name="connsiteY337" fmla="*/ 5599969 h 6858000"/>
              <a:gd name="connsiteX338" fmla="*/ 767716 w 4724401"/>
              <a:gd name="connsiteY338" fmla="*/ 5472768 h 6858000"/>
              <a:gd name="connsiteX339" fmla="*/ 722147 w 4724401"/>
              <a:gd name="connsiteY339" fmla="*/ 5393091 h 6858000"/>
              <a:gd name="connsiteX340" fmla="*/ 1485552 w 4724401"/>
              <a:gd name="connsiteY340" fmla="*/ 5313202 h 6858000"/>
              <a:gd name="connsiteX341" fmla="*/ 2143004 w 4724401"/>
              <a:gd name="connsiteY341" fmla="*/ 5402420 h 6858000"/>
              <a:gd name="connsiteX342" fmla="*/ 1933391 w 4724401"/>
              <a:gd name="connsiteY342" fmla="*/ 5156971 h 6858000"/>
              <a:gd name="connsiteX343" fmla="*/ 1827118 w 4724401"/>
              <a:gd name="connsiteY343" fmla="*/ 4968410 h 6858000"/>
              <a:gd name="connsiteX344" fmla="*/ 1837349 w 4724401"/>
              <a:gd name="connsiteY344" fmla="*/ 4956357 h 6858000"/>
              <a:gd name="connsiteX345" fmla="*/ 2162835 w 4724401"/>
              <a:gd name="connsiteY345" fmla="*/ 5187853 h 6858000"/>
              <a:gd name="connsiteX346" fmla="*/ 2257167 w 4724401"/>
              <a:gd name="connsiteY346" fmla="*/ 5462123 h 6858000"/>
              <a:gd name="connsiteX347" fmla="*/ 2261598 w 4724401"/>
              <a:gd name="connsiteY347" fmla="*/ 5467998 h 6858000"/>
              <a:gd name="connsiteX348" fmla="*/ 2437177 w 4724401"/>
              <a:gd name="connsiteY348" fmla="*/ 5479608 h 6858000"/>
              <a:gd name="connsiteX349" fmla="*/ 2445247 w 4724401"/>
              <a:gd name="connsiteY349" fmla="*/ 5483476 h 6858000"/>
              <a:gd name="connsiteX350" fmla="*/ 2743626 w 4724401"/>
              <a:gd name="connsiteY350" fmla="*/ 5304819 h 6858000"/>
              <a:gd name="connsiteX351" fmla="*/ 3048102 w 4724401"/>
              <a:gd name="connsiteY351" fmla="*/ 5150595 h 6858000"/>
              <a:gd name="connsiteX352" fmla="*/ 1799414 w 4724401"/>
              <a:gd name="connsiteY352" fmla="*/ 4694732 h 6858000"/>
              <a:gd name="connsiteX353" fmla="*/ 1771735 w 4724401"/>
              <a:gd name="connsiteY353" fmla="*/ 4619929 h 6858000"/>
              <a:gd name="connsiteX354" fmla="*/ 3104273 w 4724401"/>
              <a:gd name="connsiteY354" fmla="*/ 5076159 h 6858000"/>
              <a:gd name="connsiteX355" fmla="*/ 3113245 w 4724401"/>
              <a:gd name="connsiteY355" fmla="*/ 5090705 h 6858000"/>
              <a:gd name="connsiteX356" fmla="*/ 3126294 w 4724401"/>
              <a:gd name="connsiteY356" fmla="*/ 5114400 h 6858000"/>
              <a:gd name="connsiteX357" fmla="*/ 3937433 w 4724401"/>
              <a:gd name="connsiteY357" fmla="*/ 4830473 h 6858000"/>
              <a:gd name="connsiteX358" fmla="*/ 3590475 w 4724401"/>
              <a:gd name="connsiteY358" fmla="*/ 4597974 h 6858000"/>
              <a:gd name="connsiteX359" fmla="*/ 3100264 w 4724401"/>
              <a:gd name="connsiteY359" fmla="*/ 4579845 h 6858000"/>
              <a:gd name="connsiteX360" fmla="*/ 2183576 w 4724401"/>
              <a:gd name="connsiteY360" fmla="*/ 4227150 h 6858000"/>
              <a:gd name="connsiteX361" fmla="*/ 2151029 w 4724401"/>
              <a:gd name="connsiteY361" fmla="*/ 4146947 h 6858000"/>
              <a:gd name="connsiteX362" fmla="*/ 3563434 w 4724401"/>
              <a:gd name="connsiteY362" fmla="*/ 4469115 h 6858000"/>
              <a:gd name="connsiteX363" fmla="*/ 3177952 w 4724401"/>
              <a:gd name="connsiteY363" fmla="*/ 3657386 h 6858000"/>
              <a:gd name="connsiteX364" fmla="*/ 3174829 w 4724401"/>
              <a:gd name="connsiteY364" fmla="*/ 3620110 h 6858000"/>
              <a:gd name="connsiteX365" fmla="*/ 3429186 w 4724401"/>
              <a:gd name="connsiteY365" fmla="*/ 3458784 h 6858000"/>
              <a:gd name="connsiteX366" fmla="*/ 3446761 w 4724401"/>
              <a:gd name="connsiteY366" fmla="*/ 3461278 h 6858000"/>
              <a:gd name="connsiteX367" fmla="*/ 4419733 w 4724401"/>
              <a:gd name="connsiteY367" fmla="*/ 3963555 h 6858000"/>
              <a:gd name="connsiteX368" fmla="*/ 4659448 w 4724401"/>
              <a:gd name="connsiteY368" fmla="*/ 4172746 h 6858000"/>
              <a:gd name="connsiteX369" fmla="*/ 4724401 w 4724401"/>
              <a:gd name="connsiteY369" fmla="*/ 4275524 h 6858000"/>
              <a:gd name="connsiteX370" fmla="*/ 4724401 w 4724401"/>
              <a:gd name="connsiteY370" fmla="*/ 4519331 h 6858000"/>
              <a:gd name="connsiteX371" fmla="*/ 4695727 w 4724401"/>
              <a:gd name="connsiteY371" fmla="*/ 4489837 h 6858000"/>
              <a:gd name="connsiteX372" fmla="*/ 4036318 w 4724401"/>
              <a:gd name="connsiteY372" fmla="*/ 4147013 h 6858000"/>
              <a:gd name="connsiteX373" fmla="*/ 3432098 w 4724401"/>
              <a:gd name="connsiteY373" fmla="*/ 3537312 h 6858000"/>
              <a:gd name="connsiteX374" fmla="*/ 3429186 w 4724401"/>
              <a:gd name="connsiteY374" fmla="*/ 3458784 h 6858000"/>
              <a:gd name="connsiteX375" fmla="*/ 4287835 w 4724401"/>
              <a:gd name="connsiteY375" fmla="*/ 3252276 h 6858000"/>
              <a:gd name="connsiteX376" fmla="*/ 4305321 w 4724401"/>
              <a:gd name="connsiteY376" fmla="*/ 3256953 h 6858000"/>
              <a:gd name="connsiteX377" fmla="*/ 4633631 w 4724401"/>
              <a:gd name="connsiteY377" fmla="*/ 3503706 h 6858000"/>
              <a:gd name="connsiteX378" fmla="*/ 4724401 w 4724401"/>
              <a:gd name="connsiteY378" fmla="*/ 3579225 h 6858000"/>
              <a:gd name="connsiteX379" fmla="*/ 4724401 w 4724401"/>
              <a:gd name="connsiteY379" fmla="*/ 3637622 h 6858000"/>
              <a:gd name="connsiteX380" fmla="*/ 4594837 w 4724401"/>
              <a:gd name="connsiteY380" fmla="*/ 3532274 h 6858000"/>
              <a:gd name="connsiteX381" fmla="*/ 4441737 w 4724401"/>
              <a:gd name="connsiteY381" fmla="*/ 3399734 h 6858000"/>
              <a:gd name="connsiteX382" fmla="*/ 4431236 w 4724401"/>
              <a:gd name="connsiteY382" fmla="*/ 3400954 h 6858000"/>
              <a:gd name="connsiteX383" fmla="*/ 4557150 w 4724401"/>
              <a:gd name="connsiteY383" fmla="*/ 3510023 h 6858000"/>
              <a:gd name="connsiteX384" fmla="*/ 4709959 w 4724401"/>
              <a:gd name="connsiteY384" fmla="*/ 3658245 h 6858000"/>
              <a:gd name="connsiteX385" fmla="*/ 4724401 w 4724401"/>
              <a:gd name="connsiteY385" fmla="*/ 3673072 h 6858000"/>
              <a:gd name="connsiteX386" fmla="*/ 4724401 w 4724401"/>
              <a:gd name="connsiteY386" fmla="*/ 3718516 h 6858000"/>
              <a:gd name="connsiteX387" fmla="*/ 4642986 w 4724401"/>
              <a:gd name="connsiteY387" fmla="*/ 3635718 h 6858000"/>
              <a:gd name="connsiteX388" fmla="*/ 4440129 w 4724401"/>
              <a:gd name="connsiteY388" fmla="*/ 3448571 h 6858000"/>
              <a:gd name="connsiteX389" fmla="*/ 4700658 w 4724401"/>
              <a:gd name="connsiteY389" fmla="*/ 3767518 h 6858000"/>
              <a:gd name="connsiteX390" fmla="*/ 4724401 w 4724401"/>
              <a:gd name="connsiteY390" fmla="*/ 3790032 h 6858000"/>
              <a:gd name="connsiteX391" fmla="*/ 4724401 w 4724401"/>
              <a:gd name="connsiteY391" fmla="*/ 3871856 h 6858000"/>
              <a:gd name="connsiteX392" fmla="*/ 4649232 w 4724401"/>
              <a:gd name="connsiteY392" fmla="*/ 3785028 h 6858000"/>
              <a:gd name="connsiteX393" fmla="*/ 4294126 w 4724401"/>
              <a:gd name="connsiteY393" fmla="*/ 3303048 h 6858000"/>
              <a:gd name="connsiteX394" fmla="*/ 4287835 w 4724401"/>
              <a:gd name="connsiteY394" fmla="*/ 3252276 h 6858000"/>
              <a:gd name="connsiteX395" fmla="*/ 1318687 w 4724401"/>
              <a:gd name="connsiteY395" fmla="*/ 3113840 h 6858000"/>
              <a:gd name="connsiteX396" fmla="*/ 1066793 w 4724401"/>
              <a:gd name="connsiteY396" fmla="*/ 3212171 h 6858000"/>
              <a:gd name="connsiteX397" fmla="*/ 993319 w 4724401"/>
              <a:gd name="connsiteY397" fmla="*/ 3247648 h 6858000"/>
              <a:gd name="connsiteX398" fmla="*/ 853081 w 4724401"/>
              <a:gd name="connsiteY398" fmla="*/ 3312410 h 6858000"/>
              <a:gd name="connsiteX399" fmla="*/ 805957 w 4724401"/>
              <a:gd name="connsiteY399" fmla="*/ 3330443 h 6858000"/>
              <a:gd name="connsiteX400" fmla="*/ 1318687 w 4724401"/>
              <a:gd name="connsiteY400" fmla="*/ 3113840 h 6858000"/>
              <a:gd name="connsiteX401" fmla="*/ 1238695 w 4724401"/>
              <a:gd name="connsiteY401" fmla="*/ 3076820 h 6858000"/>
              <a:gd name="connsiteX402" fmla="*/ 716371 w 4724401"/>
              <a:gd name="connsiteY402" fmla="*/ 3293249 h 6858000"/>
              <a:gd name="connsiteX403" fmla="*/ 579522 w 4724401"/>
              <a:gd name="connsiteY403" fmla="*/ 3371759 h 6858000"/>
              <a:gd name="connsiteX404" fmla="*/ 600288 w 4724401"/>
              <a:gd name="connsiteY404" fmla="*/ 3365555 h 6858000"/>
              <a:gd name="connsiteX405" fmla="*/ 840692 w 4724401"/>
              <a:gd name="connsiteY405" fmla="*/ 3284921 h 6858000"/>
              <a:gd name="connsiteX406" fmla="*/ 979248 w 4724401"/>
              <a:gd name="connsiteY406" fmla="*/ 3221003 h 6858000"/>
              <a:gd name="connsiteX407" fmla="*/ 1053282 w 4724401"/>
              <a:gd name="connsiteY407" fmla="*/ 3185247 h 6858000"/>
              <a:gd name="connsiteX408" fmla="*/ 1320603 w 4724401"/>
              <a:gd name="connsiteY408" fmla="*/ 3081281 h 6858000"/>
              <a:gd name="connsiteX409" fmla="*/ 1238695 w 4724401"/>
              <a:gd name="connsiteY409" fmla="*/ 3076820 h 6858000"/>
              <a:gd name="connsiteX410" fmla="*/ 2399523 w 4724401"/>
              <a:gd name="connsiteY410" fmla="*/ 1428234 h 6858000"/>
              <a:gd name="connsiteX411" fmla="*/ 2224982 w 4724401"/>
              <a:gd name="connsiteY411" fmla="*/ 1826201 h 6858000"/>
              <a:gd name="connsiteX412" fmla="*/ 2096099 w 4724401"/>
              <a:gd name="connsiteY412" fmla="*/ 2345900 h 6858000"/>
              <a:gd name="connsiteX413" fmla="*/ 2283317 w 4724401"/>
              <a:gd name="connsiteY413" fmla="*/ 1796925 h 6858000"/>
              <a:gd name="connsiteX414" fmla="*/ 2448558 w 4724401"/>
              <a:gd name="connsiteY414" fmla="*/ 1373435 h 6858000"/>
              <a:gd name="connsiteX415" fmla="*/ 2312521 w 4724401"/>
              <a:gd name="connsiteY415" fmla="*/ 1806140 h 6858000"/>
              <a:gd name="connsiteX416" fmla="*/ 2127533 w 4724401"/>
              <a:gd name="connsiteY416" fmla="*/ 2348380 h 6858000"/>
              <a:gd name="connsiteX417" fmla="*/ 2358080 w 4724401"/>
              <a:gd name="connsiteY417" fmla="*/ 1866134 h 6858000"/>
              <a:gd name="connsiteX418" fmla="*/ 2407436 w 4724401"/>
              <a:gd name="connsiteY418" fmla="*/ 1651070 h 6858000"/>
              <a:gd name="connsiteX419" fmla="*/ 2448558 w 4724401"/>
              <a:gd name="connsiteY419" fmla="*/ 1373435 h 6858000"/>
              <a:gd name="connsiteX420" fmla="*/ 278707 w 4724401"/>
              <a:gd name="connsiteY420" fmla="*/ 1352270 h 6858000"/>
              <a:gd name="connsiteX421" fmla="*/ 321570 w 4724401"/>
              <a:gd name="connsiteY421" fmla="*/ 1861610 h 6858000"/>
              <a:gd name="connsiteX422" fmla="*/ 294281 w 4724401"/>
              <a:gd name="connsiteY422" fmla="*/ 1440658 h 6858000"/>
              <a:gd name="connsiteX423" fmla="*/ 1423821 w 4724401"/>
              <a:gd name="connsiteY423" fmla="*/ 1351958 h 6858000"/>
              <a:gd name="connsiteX424" fmla="*/ 1638521 w 4724401"/>
              <a:gd name="connsiteY424" fmla="*/ 1908470 h 6858000"/>
              <a:gd name="connsiteX425" fmla="*/ 1754199 w 4724401"/>
              <a:gd name="connsiteY425" fmla="*/ 2149284 h 6858000"/>
              <a:gd name="connsiteX426" fmla="*/ 1908359 w 4724401"/>
              <a:gd name="connsiteY426" fmla="*/ 2364988 h 6858000"/>
              <a:gd name="connsiteX427" fmla="*/ 1647661 w 4724401"/>
              <a:gd name="connsiteY427" fmla="*/ 1825945 h 6858000"/>
              <a:gd name="connsiteX428" fmla="*/ 1423821 w 4724401"/>
              <a:gd name="connsiteY428" fmla="*/ 1351958 h 6858000"/>
              <a:gd name="connsiteX429" fmla="*/ 1431890 w 4724401"/>
              <a:gd name="connsiteY429" fmla="*/ 1306475 h 6858000"/>
              <a:gd name="connsiteX430" fmla="*/ 1507597 w 4724401"/>
              <a:gd name="connsiteY430" fmla="*/ 1446132 h 6858000"/>
              <a:gd name="connsiteX431" fmla="*/ 1674586 w 4724401"/>
              <a:gd name="connsiteY431" fmla="*/ 1813832 h 6858000"/>
              <a:gd name="connsiteX432" fmla="*/ 1815950 w 4724401"/>
              <a:gd name="connsiteY432" fmla="*/ 2128564 h 6858000"/>
              <a:gd name="connsiteX433" fmla="*/ 1984242 w 4724401"/>
              <a:gd name="connsiteY433" fmla="*/ 2430829 h 6858000"/>
              <a:gd name="connsiteX434" fmla="*/ 2014023 w 4724401"/>
              <a:gd name="connsiteY434" fmla="*/ 2450995 h 6858000"/>
              <a:gd name="connsiteX435" fmla="*/ 1747337 w 4724401"/>
              <a:gd name="connsiteY435" fmla="*/ 1855264 h 6858000"/>
              <a:gd name="connsiteX436" fmla="*/ 1533749 w 4724401"/>
              <a:gd name="connsiteY436" fmla="*/ 1478656 h 6858000"/>
              <a:gd name="connsiteX437" fmla="*/ 1431890 w 4724401"/>
              <a:gd name="connsiteY437" fmla="*/ 1306475 h 6858000"/>
              <a:gd name="connsiteX438" fmla="*/ 655236 w 4724401"/>
              <a:gd name="connsiteY438" fmla="*/ 1268632 h 6858000"/>
              <a:gd name="connsiteX439" fmla="*/ 839521 w 4724401"/>
              <a:gd name="connsiteY439" fmla="*/ 1685315 h 6858000"/>
              <a:gd name="connsiteX440" fmla="*/ 1109416 w 4724401"/>
              <a:gd name="connsiteY440" fmla="*/ 2061663 h 6858000"/>
              <a:gd name="connsiteX441" fmla="*/ 1298300 w 4724401"/>
              <a:gd name="connsiteY441" fmla="*/ 2247742 h 6858000"/>
              <a:gd name="connsiteX442" fmla="*/ 1125871 w 4724401"/>
              <a:gd name="connsiteY442" fmla="*/ 1989513 h 6858000"/>
              <a:gd name="connsiteX443" fmla="*/ 981574 w 4724401"/>
              <a:gd name="connsiteY443" fmla="*/ 1783157 h 6858000"/>
              <a:gd name="connsiteX444" fmla="*/ 922198 w 4724401"/>
              <a:gd name="connsiteY444" fmla="*/ 1677437 h 6858000"/>
              <a:gd name="connsiteX445" fmla="*/ 869293 w 4724401"/>
              <a:gd name="connsiteY445" fmla="*/ 1583214 h 6858000"/>
              <a:gd name="connsiteX446" fmla="*/ 751431 w 4724401"/>
              <a:gd name="connsiteY446" fmla="*/ 1405731 h 6858000"/>
              <a:gd name="connsiteX447" fmla="*/ 291466 w 4724401"/>
              <a:gd name="connsiteY447" fmla="*/ 1250369 h 6858000"/>
              <a:gd name="connsiteX448" fmla="*/ 323180 w 4724401"/>
              <a:gd name="connsiteY448" fmla="*/ 1435283 h 6858000"/>
              <a:gd name="connsiteX449" fmla="*/ 349381 w 4724401"/>
              <a:gd name="connsiteY449" fmla="*/ 1875041 h 6858000"/>
              <a:gd name="connsiteX450" fmla="*/ 374363 w 4724401"/>
              <a:gd name="connsiteY450" fmla="*/ 1506494 h 6858000"/>
              <a:gd name="connsiteX451" fmla="*/ 302168 w 4724401"/>
              <a:gd name="connsiteY451" fmla="*/ 1274495 h 6858000"/>
              <a:gd name="connsiteX452" fmla="*/ 291466 w 4724401"/>
              <a:gd name="connsiteY452" fmla="*/ 1250369 h 6858000"/>
              <a:gd name="connsiteX453" fmla="*/ 678222 w 4724401"/>
              <a:gd name="connsiteY453" fmla="*/ 1248670 h 6858000"/>
              <a:gd name="connsiteX454" fmla="*/ 775536 w 4724401"/>
              <a:gd name="connsiteY454" fmla="*/ 1388015 h 6858000"/>
              <a:gd name="connsiteX455" fmla="*/ 894529 w 4724401"/>
              <a:gd name="connsiteY455" fmla="*/ 1567739 h 6858000"/>
              <a:gd name="connsiteX456" fmla="*/ 948000 w 4724401"/>
              <a:gd name="connsiteY456" fmla="*/ 1663088 h 6858000"/>
              <a:gd name="connsiteX457" fmla="*/ 1006812 w 4724401"/>
              <a:gd name="connsiteY457" fmla="*/ 1767683 h 6858000"/>
              <a:gd name="connsiteX458" fmla="*/ 1149133 w 4724401"/>
              <a:gd name="connsiteY458" fmla="*/ 1971513 h 6858000"/>
              <a:gd name="connsiteX459" fmla="*/ 1333952 w 4724401"/>
              <a:gd name="connsiteY459" fmla="*/ 2251620 h 6858000"/>
              <a:gd name="connsiteX460" fmla="*/ 1337329 w 4724401"/>
              <a:gd name="connsiteY460" fmla="*/ 2258350 h 6858000"/>
              <a:gd name="connsiteX461" fmla="*/ 1014726 w 4724401"/>
              <a:gd name="connsiteY461" fmla="*/ 1615556 h 6858000"/>
              <a:gd name="connsiteX462" fmla="*/ 678222 w 4724401"/>
              <a:gd name="connsiteY462" fmla="*/ 1248670 h 6858000"/>
              <a:gd name="connsiteX463" fmla="*/ 4002475 w 4724401"/>
              <a:gd name="connsiteY463" fmla="*/ 1037802 h 6858000"/>
              <a:gd name="connsiteX464" fmla="*/ 4000324 w 4724401"/>
              <a:gd name="connsiteY464" fmla="*/ 1039362 h 6858000"/>
              <a:gd name="connsiteX465" fmla="*/ 4002862 w 4724401"/>
              <a:gd name="connsiteY465" fmla="*/ 1042866 h 6858000"/>
              <a:gd name="connsiteX466" fmla="*/ 4002475 w 4724401"/>
              <a:gd name="connsiteY466" fmla="*/ 1037802 h 6858000"/>
              <a:gd name="connsiteX467" fmla="*/ 506322 w 4724401"/>
              <a:gd name="connsiteY467" fmla="*/ 1020997 h 6858000"/>
              <a:gd name="connsiteX468" fmla="*/ 533068 w 4724401"/>
              <a:gd name="connsiteY468" fmla="*/ 1029409 h 6858000"/>
              <a:gd name="connsiteX469" fmla="*/ 1232525 w 4724401"/>
              <a:gd name="connsiteY469" fmla="*/ 1804675 h 6858000"/>
              <a:gd name="connsiteX470" fmla="*/ 1388858 w 4724401"/>
              <a:gd name="connsiteY470" fmla="*/ 2368011 h 6858000"/>
              <a:gd name="connsiteX471" fmla="*/ 1384098 w 4724401"/>
              <a:gd name="connsiteY471" fmla="*/ 2378125 h 6858000"/>
              <a:gd name="connsiteX472" fmla="*/ 1425393 w 4724401"/>
              <a:gd name="connsiteY472" fmla="*/ 2589124 h 6858000"/>
              <a:gd name="connsiteX473" fmla="*/ 1424001 w 4724401"/>
              <a:gd name="connsiteY473" fmla="*/ 2597541 h 6858000"/>
              <a:gd name="connsiteX474" fmla="*/ 2152729 w 4724401"/>
              <a:gd name="connsiteY474" fmla="*/ 2864487 h 6858000"/>
              <a:gd name="connsiteX475" fmla="*/ 2020609 w 4724401"/>
              <a:gd name="connsiteY475" fmla="*/ 2539671 h 6858000"/>
              <a:gd name="connsiteX476" fmla="*/ 2018920 w 4724401"/>
              <a:gd name="connsiteY476" fmla="*/ 2536309 h 6858000"/>
              <a:gd name="connsiteX477" fmla="*/ 1342441 w 4724401"/>
              <a:gd name="connsiteY477" fmla="*/ 1173017 h 6858000"/>
              <a:gd name="connsiteX478" fmla="*/ 1367925 w 4724401"/>
              <a:gd name="connsiteY478" fmla="*/ 1135648 h 6858000"/>
              <a:gd name="connsiteX479" fmla="*/ 1771401 w 4724401"/>
              <a:gd name="connsiteY479" fmla="*/ 1806673 h 6858000"/>
              <a:gd name="connsiteX480" fmla="*/ 1972385 w 4724401"/>
              <a:gd name="connsiteY480" fmla="*/ 2198735 h 6858000"/>
              <a:gd name="connsiteX481" fmla="*/ 2040892 w 4724401"/>
              <a:gd name="connsiteY481" fmla="*/ 2405205 h 6858000"/>
              <a:gd name="connsiteX482" fmla="*/ 2131689 w 4724401"/>
              <a:gd name="connsiteY482" fmla="*/ 1936926 h 6858000"/>
              <a:gd name="connsiteX483" fmla="*/ 2454820 w 4724401"/>
              <a:gd name="connsiteY483" fmla="*/ 1248808 h 6858000"/>
              <a:gd name="connsiteX484" fmla="*/ 2492512 w 4724401"/>
              <a:gd name="connsiteY484" fmla="*/ 1302920 h 6858000"/>
              <a:gd name="connsiteX485" fmla="*/ 2081216 w 4724401"/>
              <a:gd name="connsiteY485" fmla="*/ 2527513 h 6858000"/>
              <a:gd name="connsiteX486" fmla="*/ 2081211 w 4724401"/>
              <a:gd name="connsiteY486" fmla="*/ 2528916 h 6858000"/>
              <a:gd name="connsiteX487" fmla="*/ 2199067 w 4724401"/>
              <a:gd name="connsiteY487" fmla="*/ 2884061 h 6858000"/>
              <a:gd name="connsiteX488" fmla="*/ 3192586 w 4724401"/>
              <a:gd name="connsiteY488" fmla="*/ 3411496 h 6858000"/>
              <a:gd name="connsiteX489" fmla="*/ 3182620 w 4724401"/>
              <a:gd name="connsiteY489" fmla="*/ 3483279 h 6858000"/>
              <a:gd name="connsiteX490" fmla="*/ 2435119 w 4724401"/>
              <a:gd name="connsiteY490" fmla="*/ 3080173 h 6858000"/>
              <a:gd name="connsiteX491" fmla="*/ 2410152 w 4724401"/>
              <a:gd name="connsiteY491" fmla="*/ 3063751 h 6858000"/>
              <a:gd name="connsiteX492" fmla="*/ 2408099 w 4724401"/>
              <a:gd name="connsiteY492" fmla="*/ 3064403 h 6858000"/>
              <a:gd name="connsiteX493" fmla="*/ 2407218 w 4724401"/>
              <a:gd name="connsiteY493" fmla="*/ 3070324 h 6858000"/>
              <a:gd name="connsiteX494" fmla="*/ 2380138 w 4724401"/>
              <a:gd name="connsiteY494" fmla="*/ 3099341 h 6858000"/>
              <a:gd name="connsiteX495" fmla="*/ 1765923 w 4724401"/>
              <a:gd name="connsiteY495" fmla="*/ 3581043 h 6858000"/>
              <a:gd name="connsiteX496" fmla="*/ 1702258 w 4724401"/>
              <a:gd name="connsiteY496" fmla="*/ 3612286 h 6858000"/>
              <a:gd name="connsiteX497" fmla="*/ 1538370 w 4724401"/>
              <a:gd name="connsiteY497" fmla="*/ 3811804 h 6858000"/>
              <a:gd name="connsiteX498" fmla="*/ 542867 w 4724401"/>
              <a:gd name="connsiteY498" fmla="*/ 4944092 h 6858000"/>
              <a:gd name="connsiteX499" fmla="*/ 515800 w 4724401"/>
              <a:gd name="connsiteY499" fmla="*/ 4862180 h 6858000"/>
              <a:gd name="connsiteX500" fmla="*/ 909145 w 4724401"/>
              <a:gd name="connsiteY500" fmla="*/ 4199225 h 6858000"/>
              <a:gd name="connsiteX501" fmla="*/ 1214067 w 4724401"/>
              <a:gd name="connsiteY501" fmla="*/ 3908561 h 6858000"/>
              <a:gd name="connsiteX502" fmla="*/ 640967 w 4724401"/>
              <a:gd name="connsiteY502" fmla="*/ 4105601 h 6858000"/>
              <a:gd name="connsiteX503" fmla="*/ 112563 w 4724401"/>
              <a:gd name="connsiteY503" fmla="*/ 4396952 h 6858000"/>
              <a:gd name="connsiteX504" fmla="*/ 0 w 4724401"/>
              <a:gd name="connsiteY504" fmla="*/ 4466006 h 6858000"/>
              <a:gd name="connsiteX505" fmla="*/ 0 w 4724401"/>
              <a:gd name="connsiteY505" fmla="*/ 4233763 h 6858000"/>
              <a:gd name="connsiteX506" fmla="*/ 36881 w 4724401"/>
              <a:gd name="connsiteY506" fmla="*/ 4200118 h 6858000"/>
              <a:gd name="connsiteX507" fmla="*/ 910534 w 4724401"/>
              <a:gd name="connsiteY507" fmla="*/ 3629753 h 6858000"/>
              <a:gd name="connsiteX508" fmla="*/ 1578717 w 4724401"/>
              <a:gd name="connsiteY508" fmla="*/ 3575982 h 6858000"/>
              <a:gd name="connsiteX509" fmla="*/ 2338780 w 4724401"/>
              <a:gd name="connsiteY509" fmla="*/ 3033725 h 6858000"/>
              <a:gd name="connsiteX510" fmla="*/ 1807991 w 4724401"/>
              <a:gd name="connsiteY510" fmla="*/ 2807184 h 6858000"/>
              <a:gd name="connsiteX511" fmla="*/ 1416358 w 4724401"/>
              <a:gd name="connsiteY511" fmla="*/ 3112571 h 6858000"/>
              <a:gd name="connsiteX512" fmla="*/ 939066 w 4724401"/>
              <a:gd name="connsiteY512" fmla="*/ 3378798 h 6858000"/>
              <a:gd name="connsiteX513" fmla="*/ 115099 w 4724401"/>
              <a:gd name="connsiteY513" fmla="*/ 3607650 h 6858000"/>
              <a:gd name="connsiteX514" fmla="*/ 97284 w 4724401"/>
              <a:gd name="connsiteY514" fmla="*/ 3520393 h 6858000"/>
              <a:gd name="connsiteX515" fmla="*/ 922050 w 4724401"/>
              <a:gd name="connsiteY515" fmla="*/ 3074867 h 6858000"/>
              <a:gd name="connsiteX516" fmla="*/ 1405265 w 4724401"/>
              <a:gd name="connsiteY516" fmla="*/ 3016319 h 6858000"/>
              <a:gd name="connsiteX517" fmla="*/ 1407512 w 4724401"/>
              <a:gd name="connsiteY517" fmla="*/ 3018001 h 6858000"/>
              <a:gd name="connsiteX518" fmla="*/ 1726266 w 4724401"/>
              <a:gd name="connsiteY518" fmla="*/ 2777274 h 6858000"/>
              <a:gd name="connsiteX519" fmla="*/ 625390 w 4724401"/>
              <a:gd name="connsiteY519" fmla="*/ 2514541 h 6858000"/>
              <a:gd name="connsiteX520" fmla="*/ 619799 w 4724401"/>
              <a:gd name="connsiteY520" fmla="*/ 2527180 h 6858000"/>
              <a:gd name="connsiteX521" fmla="*/ 310030 w 4724401"/>
              <a:gd name="connsiteY521" fmla="*/ 2771818 h 6858000"/>
              <a:gd name="connsiteX522" fmla="*/ 173877 w 4724401"/>
              <a:gd name="connsiteY522" fmla="*/ 2937056 h 6858000"/>
              <a:gd name="connsiteX523" fmla="*/ 77889 w 4724401"/>
              <a:gd name="connsiteY523" fmla="*/ 3138440 h 6858000"/>
              <a:gd name="connsiteX524" fmla="*/ 0 w 4724401"/>
              <a:gd name="connsiteY524" fmla="*/ 3271395 h 6858000"/>
              <a:gd name="connsiteX525" fmla="*/ 0 w 4724401"/>
              <a:gd name="connsiteY525" fmla="*/ 3153002 h 6858000"/>
              <a:gd name="connsiteX526" fmla="*/ 2386 w 4724401"/>
              <a:gd name="connsiteY526" fmla="*/ 3149203 h 6858000"/>
              <a:gd name="connsiteX527" fmla="*/ 89753 w 4724401"/>
              <a:gd name="connsiteY527" fmla="*/ 2987702 h 6858000"/>
              <a:gd name="connsiteX528" fmla="*/ 76869 w 4724401"/>
              <a:gd name="connsiteY528" fmla="*/ 3005404 h 6858000"/>
              <a:gd name="connsiteX529" fmla="*/ 32049 w 4724401"/>
              <a:gd name="connsiteY529" fmla="*/ 3065814 h 6858000"/>
              <a:gd name="connsiteX530" fmla="*/ 0 w 4724401"/>
              <a:gd name="connsiteY530" fmla="*/ 3108744 h 6858000"/>
              <a:gd name="connsiteX531" fmla="*/ 0 w 4724401"/>
              <a:gd name="connsiteY531" fmla="*/ 3058059 h 6858000"/>
              <a:gd name="connsiteX532" fmla="*/ 7610 w 4724401"/>
              <a:gd name="connsiteY532" fmla="*/ 3047889 h 6858000"/>
              <a:gd name="connsiteX533" fmla="*/ 52419 w 4724401"/>
              <a:gd name="connsiteY533" fmla="*/ 2987479 h 6858000"/>
              <a:gd name="connsiteX534" fmla="*/ 59142 w 4724401"/>
              <a:gd name="connsiteY534" fmla="*/ 2978488 h 6858000"/>
              <a:gd name="connsiteX535" fmla="*/ 0 w 4724401"/>
              <a:gd name="connsiteY535" fmla="*/ 3015334 h 6858000"/>
              <a:gd name="connsiteX536" fmla="*/ 0 w 4724401"/>
              <a:gd name="connsiteY536" fmla="*/ 2914286 h 6858000"/>
              <a:gd name="connsiteX537" fmla="*/ 36383 w 4724401"/>
              <a:gd name="connsiteY537" fmla="*/ 2901128 h 6858000"/>
              <a:gd name="connsiteX538" fmla="*/ 156329 w 4724401"/>
              <a:gd name="connsiteY538" fmla="*/ 2840533 h 6858000"/>
              <a:gd name="connsiteX539" fmla="*/ 358355 w 4724401"/>
              <a:gd name="connsiteY539" fmla="*/ 2620471 h 6858000"/>
              <a:gd name="connsiteX540" fmla="*/ 510577 w 4724401"/>
              <a:gd name="connsiteY540" fmla="*/ 2501244 h 6858000"/>
              <a:gd name="connsiteX541" fmla="*/ 211967 w 4724401"/>
              <a:gd name="connsiteY541" fmla="*/ 2479171 h 6858000"/>
              <a:gd name="connsiteX542" fmla="*/ 0 w 4724401"/>
              <a:gd name="connsiteY542" fmla="*/ 2476398 h 6858000"/>
              <a:gd name="connsiteX543" fmla="*/ 0 w 4724401"/>
              <a:gd name="connsiteY543" fmla="*/ 2389189 h 6858000"/>
              <a:gd name="connsiteX544" fmla="*/ 103062 w 4724401"/>
              <a:gd name="connsiteY544" fmla="*/ 2389518 h 6858000"/>
              <a:gd name="connsiteX545" fmla="*/ 510734 w 4724401"/>
              <a:gd name="connsiteY545" fmla="*/ 2416201 h 6858000"/>
              <a:gd name="connsiteX546" fmla="*/ 279257 w 4724401"/>
              <a:gd name="connsiteY546" fmla="*/ 2092102 h 6858000"/>
              <a:gd name="connsiteX547" fmla="*/ 65265 w 4724401"/>
              <a:gd name="connsiteY547" fmla="*/ 2006049 h 6858000"/>
              <a:gd name="connsiteX548" fmla="*/ 0 w 4724401"/>
              <a:gd name="connsiteY548" fmla="*/ 1982532 h 6858000"/>
              <a:gd name="connsiteX549" fmla="*/ 0 w 4724401"/>
              <a:gd name="connsiteY549" fmla="*/ 1912789 h 6858000"/>
              <a:gd name="connsiteX550" fmla="*/ 97460 w 4724401"/>
              <a:gd name="connsiteY550" fmla="*/ 1953725 h 6858000"/>
              <a:gd name="connsiteX551" fmla="*/ 221272 w 4724401"/>
              <a:gd name="connsiteY551" fmla="*/ 1980766 h 6858000"/>
              <a:gd name="connsiteX552" fmla="*/ 116765 w 4724401"/>
              <a:gd name="connsiteY552" fmla="*/ 1911033 h 6858000"/>
              <a:gd name="connsiteX553" fmla="*/ 16405 w 4724401"/>
              <a:gd name="connsiteY553" fmla="*/ 1803412 h 6858000"/>
              <a:gd name="connsiteX554" fmla="*/ 0 w 4724401"/>
              <a:gd name="connsiteY554" fmla="*/ 1784777 h 6858000"/>
              <a:gd name="connsiteX555" fmla="*/ 0 w 4724401"/>
              <a:gd name="connsiteY555" fmla="*/ 1740082 h 6858000"/>
              <a:gd name="connsiteX556" fmla="*/ 39394 w 4724401"/>
              <a:gd name="connsiteY556" fmla="*/ 1784856 h 6858000"/>
              <a:gd name="connsiteX557" fmla="*/ 135813 w 4724401"/>
              <a:gd name="connsiteY557" fmla="*/ 1888838 h 6858000"/>
              <a:gd name="connsiteX558" fmla="*/ 242575 w 4724401"/>
              <a:gd name="connsiteY558" fmla="*/ 1958841 h 6858000"/>
              <a:gd name="connsiteX559" fmla="*/ 82197 w 4724401"/>
              <a:gd name="connsiteY559" fmla="*/ 1754826 h 6858000"/>
              <a:gd name="connsiteX560" fmla="*/ 0 w 4724401"/>
              <a:gd name="connsiteY560" fmla="*/ 1679650 h 6858000"/>
              <a:gd name="connsiteX561" fmla="*/ 0 w 4724401"/>
              <a:gd name="connsiteY561" fmla="*/ 1602463 h 6858000"/>
              <a:gd name="connsiteX562" fmla="*/ 84689 w 4724401"/>
              <a:gd name="connsiteY562" fmla="*/ 1677442 h 6858000"/>
              <a:gd name="connsiteX563" fmla="*/ 298437 w 4724401"/>
              <a:gd name="connsiteY563" fmla="*/ 1968019 h 6858000"/>
              <a:gd name="connsiteX564" fmla="*/ 227269 w 4724401"/>
              <a:gd name="connsiteY564" fmla="*/ 1114064 h 6858000"/>
              <a:gd name="connsiteX565" fmla="*/ 248003 w 4724401"/>
              <a:gd name="connsiteY565" fmla="*/ 1089613 h 6858000"/>
              <a:gd name="connsiteX566" fmla="*/ 427020 w 4724401"/>
              <a:gd name="connsiteY566" fmla="*/ 1619803 h 6858000"/>
              <a:gd name="connsiteX567" fmla="*/ 340345 w 4724401"/>
              <a:gd name="connsiteY567" fmla="*/ 2027739 h 6858000"/>
              <a:gd name="connsiteX568" fmla="*/ 360865 w 4724401"/>
              <a:gd name="connsiteY568" fmla="*/ 2044827 h 6858000"/>
              <a:gd name="connsiteX569" fmla="*/ 560414 w 4724401"/>
              <a:gd name="connsiteY569" fmla="*/ 2421457 h 6858000"/>
              <a:gd name="connsiteX570" fmla="*/ 1359703 w 4724401"/>
              <a:gd name="connsiteY570" fmla="*/ 2578554 h 6858000"/>
              <a:gd name="connsiteX571" fmla="*/ 1359422 w 4724401"/>
              <a:gd name="connsiteY571" fmla="*/ 2577994 h 6858000"/>
              <a:gd name="connsiteX572" fmla="*/ 828701 w 4724401"/>
              <a:gd name="connsiteY572" fmla="*/ 1839520 h 6858000"/>
              <a:gd name="connsiteX573" fmla="*/ 494427 w 4724401"/>
              <a:gd name="connsiteY573" fmla="*/ 1092333 h 6858000"/>
              <a:gd name="connsiteX574" fmla="*/ 506322 w 4724401"/>
              <a:gd name="connsiteY574" fmla="*/ 1020997 h 6858000"/>
              <a:gd name="connsiteX575" fmla="*/ 4570198 w 4724401"/>
              <a:gd name="connsiteY575" fmla="*/ 978081 h 6858000"/>
              <a:gd name="connsiteX576" fmla="*/ 4523691 w 4724401"/>
              <a:gd name="connsiteY576" fmla="*/ 1127776 h 6858000"/>
              <a:gd name="connsiteX577" fmla="*/ 4509875 w 4724401"/>
              <a:gd name="connsiteY577" fmla="*/ 1167552 h 6858000"/>
              <a:gd name="connsiteX578" fmla="*/ 4478168 w 4724401"/>
              <a:gd name="connsiteY578" fmla="*/ 1260735 h 6858000"/>
              <a:gd name="connsiteX579" fmla="*/ 4409309 w 4724401"/>
              <a:gd name="connsiteY579" fmla="*/ 1666996 h 6858000"/>
              <a:gd name="connsiteX580" fmla="*/ 4370031 w 4724401"/>
              <a:gd name="connsiteY580" fmla="*/ 1955666 h 6858000"/>
              <a:gd name="connsiteX581" fmla="*/ 4570198 w 4724401"/>
              <a:gd name="connsiteY581" fmla="*/ 978081 h 6858000"/>
              <a:gd name="connsiteX582" fmla="*/ 4557898 w 4724401"/>
              <a:gd name="connsiteY582" fmla="*/ 900011 h 6858000"/>
              <a:gd name="connsiteX583" fmla="*/ 4344840 w 4724401"/>
              <a:gd name="connsiteY583" fmla="*/ 1922038 h 6858000"/>
              <a:gd name="connsiteX584" fmla="*/ 4378710 w 4724401"/>
              <a:gd name="connsiteY584" fmla="*/ 1665516 h 6858000"/>
              <a:gd name="connsiteX585" fmla="*/ 4448798 w 4724401"/>
              <a:gd name="connsiteY585" fmla="*/ 1253024 h 6858000"/>
              <a:gd name="connsiteX586" fmla="*/ 4480315 w 4724401"/>
              <a:gd name="connsiteY586" fmla="*/ 1158454 h 6858000"/>
              <a:gd name="connsiteX587" fmla="*/ 4494133 w 4724401"/>
              <a:gd name="connsiteY587" fmla="*/ 1118676 h 6858000"/>
              <a:gd name="connsiteX588" fmla="*/ 4557898 w 4724401"/>
              <a:gd name="connsiteY588" fmla="*/ 900011 h 6858000"/>
              <a:gd name="connsiteX589" fmla="*/ 3607114 w 4724401"/>
              <a:gd name="connsiteY589" fmla="*/ 467441 h 6858000"/>
              <a:gd name="connsiteX590" fmla="*/ 3296242 w 4724401"/>
              <a:gd name="connsiteY590" fmla="*/ 807991 h 6858000"/>
              <a:gd name="connsiteX591" fmla="*/ 3174674 w 4724401"/>
              <a:gd name="connsiteY591" fmla="*/ 919759 h 6858000"/>
              <a:gd name="connsiteX592" fmla="*/ 3042978 w 4724401"/>
              <a:gd name="connsiteY592" fmla="*/ 1054894 h 6858000"/>
              <a:gd name="connsiteX593" fmla="*/ 2968914 w 4724401"/>
              <a:gd name="connsiteY593" fmla="*/ 1133756 h 6858000"/>
              <a:gd name="connsiteX594" fmla="*/ 3103823 w 4724401"/>
              <a:gd name="connsiteY594" fmla="*/ 1026814 h 6858000"/>
              <a:gd name="connsiteX595" fmla="*/ 3607114 w 4724401"/>
              <a:gd name="connsiteY595" fmla="*/ 467441 h 6858000"/>
              <a:gd name="connsiteX596" fmla="*/ 3744487 w 4724401"/>
              <a:gd name="connsiteY596" fmla="*/ 383136 h 6858000"/>
              <a:gd name="connsiteX597" fmla="*/ 3970213 w 4724401"/>
              <a:gd name="connsiteY597" fmla="*/ 995559 h 6858000"/>
              <a:gd name="connsiteX598" fmla="*/ 3744487 w 4724401"/>
              <a:gd name="connsiteY598" fmla="*/ 383136 h 6858000"/>
              <a:gd name="connsiteX599" fmla="*/ 3624562 w 4724401"/>
              <a:gd name="connsiteY599" fmla="*/ 367041 h 6858000"/>
              <a:gd name="connsiteX600" fmla="*/ 3489712 w 4724401"/>
              <a:gd name="connsiteY600" fmla="*/ 485386 h 6858000"/>
              <a:gd name="connsiteX601" fmla="*/ 3182994 w 4724401"/>
              <a:gd name="connsiteY601" fmla="*/ 828265 h 6858000"/>
              <a:gd name="connsiteX602" fmla="*/ 2892114 w 4724401"/>
              <a:gd name="connsiteY602" fmla="*/ 1172635 h 6858000"/>
              <a:gd name="connsiteX603" fmla="*/ 3021459 w 4724401"/>
              <a:gd name="connsiteY603" fmla="*/ 1035385 h 6858000"/>
              <a:gd name="connsiteX604" fmla="*/ 3153873 w 4724401"/>
              <a:gd name="connsiteY604" fmla="*/ 898971 h 6858000"/>
              <a:gd name="connsiteX605" fmla="*/ 3276511 w 4724401"/>
              <a:gd name="connsiteY605" fmla="*/ 786423 h 6858000"/>
              <a:gd name="connsiteX606" fmla="*/ 3584154 w 4724401"/>
              <a:gd name="connsiteY606" fmla="*/ 448218 h 6858000"/>
              <a:gd name="connsiteX607" fmla="*/ 3624562 w 4724401"/>
              <a:gd name="connsiteY607" fmla="*/ 367041 h 6858000"/>
              <a:gd name="connsiteX608" fmla="*/ 3766672 w 4724401"/>
              <a:gd name="connsiteY608" fmla="*/ 359429 h 6858000"/>
              <a:gd name="connsiteX609" fmla="*/ 3996338 w 4724401"/>
              <a:gd name="connsiteY609" fmla="*/ 968237 h 6858000"/>
              <a:gd name="connsiteX610" fmla="*/ 3766672 w 4724401"/>
              <a:gd name="connsiteY610" fmla="*/ 359429 h 6858000"/>
              <a:gd name="connsiteX611" fmla="*/ 3882765 w 4724401"/>
              <a:gd name="connsiteY611" fmla="*/ 0 h 6858000"/>
              <a:gd name="connsiteX612" fmla="*/ 3995099 w 4724401"/>
              <a:gd name="connsiteY612" fmla="*/ 0 h 6858000"/>
              <a:gd name="connsiteX613" fmla="*/ 4163818 w 4724401"/>
              <a:gd name="connsiteY613" fmla="*/ 234104 h 6858000"/>
              <a:gd name="connsiteX614" fmla="*/ 4172099 w 4724401"/>
              <a:gd name="connsiteY614" fmla="*/ 234207 h 6858000"/>
              <a:gd name="connsiteX615" fmla="*/ 4628589 w 4724401"/>
              <a:gd name="connsiteY615" fmla="*/ 289746 h 6858000"/>
              <a:gd name="connsiteX616" fmla="*/ 4724401 w 4724401"/>
              <a:gd name="connsiteY616" fmla="*/ 281632 h 6858000"/>
              <a:gd name="connsiteX617" fmla="*/ 4724401 w 4724401"/>
              <a:gd name="connsiteY617" fmla="*/ 330664 h 6858000"/>
              <a:gd name="connsiteX618" fmla="*/ 4657975 w 4724401"/>
              <a:gd name="connsiteY618" fmla="*/ 338772 h 6858000"/>
              <a:gd name="connsiteX619" fmla="*/ 4227047 w 4724401"/>
              <a:gd name="connsiteY619" fmla="*/ 313415 h 6858000"/>
              <a:gd name="connsiteX620" fmla="*/ 4346041 w 4724401"/>
              <a:gd name="connsiteY620" fmla="*/ 456086 h 6858000"/>
              <a:gd name="connsiteX621" fmla="*/ 4599604 w 4724401"/>
              <a:gd name="connsiteY621" fmla="*/ 723178 h 6858000"/>
              <a:gd name="connsiteX622" fmla="*/ 4724401 w 4724401"/>
              <a:gd name="connsiteY622" fmla="*/ 833497 h 6858000"/>
              <a:gd name="connsiteX623" fmla="*/ 4724401 w 4724401"/>
              <a:gd name="connsiteY623" fmla="*/ 950118 h 6858000"/>
              <a:gd name="connsiteX624" fmla="*/ 4655015 w 4724401"/>
              <a:gd name="connsiteY624" fmla="*/ 891426 h 6858000"/>
              <a:gd name="connsiteX625" fmla="*/ 4348002 w 4724401"/>
              <a:gd name="connsiteY625" fmla="*/ 2205895 h 6858000"/>
              <a:gd name="connsiteX626" fmla="*/ 4262250 w 4724401"/>
              <a:gd name="connsiteY626" fmla="*/ 2219972 h 6858000"/>
              <a:gd name="connsiteX627" fmla="*/ 4550611 w 4724401"/>
              <a:gd name="connsiteY627" fmla="*/ 817540 h 6858000"/>
              <a:gd name="connsiteX628" fmla="*/ 4564418 w 4724401"/>
              <a:gd name="connsiteY628" fmla="*/ 808293 h 6858000"/>
              <a:gd name="connsiteX629" fmla="*/ 4266388 w 4724401"/>
              <a:gd name="connsiteY629" fmla="*/ 500083 h 6858000"/>
              <a:gd name="connsiteX630" fmla="*/ 4032842 w 4724401"/>
              <a:gd name="connsiteY630" fmla="*/ 211809 h 6858000"/>
              <a:gd name="connsiteX631" fmla="*/ 3721337 w 4724401"/>
              <a:gd name="connsiteY631" fmla="*/ 0 h 6858000"/>
              <a:gd name="connsiteX632" fmla="*/ 3797544 w 4724401"/>
              <a:gd name="connsiteY632" fmla="*/ 0 h 6858000"/>
              <a:gd name="connsiteX633" fmla="*/ 3775734 w 4724401"/>
              <a:gd name="connsiteY633" fmla="*/ 95131 h 6858000"/>
              <a:gd name="connsiteX634" fmla="*/ 3724807 w 4724401"/>
              <a:gd name="connsiteY634" fmla="*/ 272257 h 6858000"/>
              <a:gd name="connsiteX635" fmla="*/ 3726844 w 4724401"/>
              <a:gd name="connsiteY635" fmla="*/ 282988 h 6858000"/>
              <a:gd name="connsiteX636" fmla="*/ 3742664 w 4724401"/>
              <a:gd name="connsiteY636" fmla="*/ 279918 h 6858000"/>
              <a:gd name="connsiteX637" fmla="*/ 4103910 w 4724401"/>
              <a:gd name="connsiteY637" fmla="*/ 1161917 h 6858000"/>
              <a:gd name="connsiteX638" fmla="*/ 4020269 w 4724401"/>
              <a:gd name="connsiteY638" fmla="*/ 1200406 h 6858000"/>
              <a:gd name="connsiteX639" fmla="*/ 3674882 w 4724401"/>
              <a:gd name="connsiteY639" fmla="*/ 488524 h 6858000"/>
              <a:gd name="connsiteX640" fmla="*/ 3132682 w 4724401"/>
              <a:gd name="connsiteY640" fmla="*/ 1072284 h 6858000"/>
              <a:gd name="connsiteX641" fmla="*/ 2716346 w 4724401"/>
              <a:gd name="connsiteY641" fmla="*/ 1276376 h 6858000"/>
              <a:gd name="connsiteX642" fmla="*/ 2716772 w 4724401"/>
              <a:gd name="connsiteY642" fmla="*/ 1255462 h 6858000"/>
              <a:gd name="connsiteX643" fmla="*/ 3471096 w 4724401"/>
              <a:gd name="connsiteY643" fmla="*/ 437072 h 6858000"/>
              <a:gd name="connsiteX644" fmla="*/ 3639057 w 4724401"/>
              <a:gd name="connsiteY644" fmla="*/ 286334 h 6858000"/>
              <a:gd name="connsiteX645" fmla="*/ 3640309 w 4724401"/>
              <a:gd name="connsiteY645" fmla="*/ 284664 h 6858000"/>
              <a:gd name="connsiteX646" fmla="*/ 3646022 w 4724401"/>
              <a:gd name="connsiteY646" fmla="*/ 276711 h 6858000"/>
              <a:gd name="connsiteX647" fmla="*/ 3707943 w 4724401"/>
              <a:gd name="connsiteY647" fmla="*/ 65958 h 6858000"/>
              <a:gd name="connsiteX648" fmla="*/ 2867960 w 4724401"/>
              <a:gd name="connsiteY648" fmla="*/ 0 h 6858000"/>
              <a:gd name="connsiteX649" fmla="*/ 2926351 w 4724401"/>
              <a:gd name="connsiteY649" fmla="*/ 0 h 6858000"/>
              <a:gd name="connsiteX650" fmla="*/ 2902823 w 4724401"/>
              <a:gd name="connsiteY650" fmla="*/ 262929 h 6858000"/>
              <a:gd name="connsiteX651" fmla="*/ 2940663 w 4724401"/>
              <a:gd name="connsiteY651" fmla="*/ 140884 h 6858000"/>
              <a:gd name="connsiteX652" fmla="*/ 2947039 w 4724401"/>
              <a:gd name="connsiteY652" fmla="*/ 122524 h 6858000"/>
              <a:gd name="connsiteX653" fmla="*/ 2984316 w 4724401"/>
              <a:gd name="connsiteY653" fmla="*/ 0 h 6858000"/>
              <a:gd name="connsiteX654" fmla="*/ 3016114 w 4724401"/>
              <a:gd name="connsiteY654" fmla="*/ 0 h 6858000"/>
              <a:gd name="connsiteX655" fmla="*/ 2979949 w 4724401"/>
              <a:gd name="connsiteY655" fmla="*/ 119274 h 6858000"/>
              <a:gd name="connsiteX656" fmla="*/ 3023879 w 4724401"/>
              <a:gd name="connsiteY656" fmla="*/ 0 h 6858000"/>
              <a:gd name="connsiteX657" fmla="*/ 3105400 w 4724401"/>
              <a:gd name="connsiteY657" fmla="*/ 0 h 6858000"/>
              <a:gd name="connsiteX658" fmla="*/ 3094669 w 4724401"/>
              <a:gd name="connsiteY658" fmla="*/ 30308 h 6858000"/>
              <a:gd name="connsiteX659" fmla="*/ 2901945 w 4724401"/>
              <a:gd name="connsiteY659" fmla="*/ 466538 h 6858000"/>
              <a:gd name="connsiteX660" fmla="*/ 2815209 w 4724401"/>
              <a:gd name="connsiteY660" fmla="*/ 497361 h 6858000"/>
              <a:gd name="connsiteX661" fmla="*/ 2844845 w 4724401"/>
              <a:gd name="connsiteY661" fmla="*/ 127638 h 6858000"/>
              <a:gd name="connsiteX662" fmla="*/ 1057230 w 4724401"/>
              <a:gd name="connsiteY662" fmla="*/ 0 h 6858000"/>
              <a:gd name="connsiteX663" fmla="*/ 1111003 w 4724401"/>
              <a:gd name="connsiteY663" fmla="*/ 0 h 6858000"/>
              <a:gd name="connsiteX664" fmla="*/ 1125553 w 4724401"/>
              <a:gd name="connsiteY664" fmla="*/ 52588 h 6858000"/>
              <a:gd name="connsiteX665" fmla="*/ 1304276 w 4724401"/>
              <a:gd name="connsiteY665" fmla="*/ 476275 h 6858000"/>
              <a:gd name="connsiteX666" fmla="*/ 1492066 w 4724401"/>
              <a:gd name="connsiteY666" fmla="*/ 886333 h 6858000"/>
              <a:gd name="connsiteX667" fmla="*/ 1423698 w 4724401"/>
              <a:gd name="connsiteY667" fmla="*/ 710817 h 6858000"/>
              <a:gd name="connsiteX668" fmla="*/ 1357609 w 4724401"/>
              <a:gd name="connsiteY668" fmla="*/ 532892 h 6858000"/>
              <a:gd name="connsiteX669" fmla="*/ 1309550 w 4724401"/>
              <a:gd name="connsiteY669" fmla="*/ 374031 h 6858000"/>
              <a:gd name="connsiteX670" fmla="*/ 1193673 w 4724401"/>
              <a:gd name="connsiteY670" fmla="*/ 49533 h 6858000"/>
              <a:gd name="connsiteX671" fmla="*/ 1164391 w 4724401"/>
              <a:gd name="connsiteY671" fmla="*/ 0 h 6858000"/>
              <a:gd name="connsiteX672" fmla="*/ 1200666 w 4724401"/>
              <a:gd name="connsiteY672" fmla="*/ 0 h 6858000"/>
              <a:gd name="connsiteX673" fmla="*/ 1223408 w 4724401"/>
              <a:gd name="connsiteY673" fmla="*/ 38996 h 6858000"/>
              <a:gd name="connsiteX674" fmla="*/ 1339635 w 4724401"/>
              <a:gd name="connsiteY674" fmla="*/ 365517 h 6858000"/>
              <a:gd name="connsiteX675" fmla="*/ 1387469 w 4724401"/>
              <a:gd name="connsiteY675" fmla="*/ 523079 h 6858000"/>
              <a:gd name="connsiteX676" fmla="*/ 1452685 w 4724401"/>
              <a:gd name="connsiteY676" fmla="*/ 699806 h 6858000"/>
              <a:gd name="connsiteX677" fmla="*/ 1492092 w 4724401"/>
              <a:gd name="connsiteY677" fmla="*/ 800424 h 6858000"/>
              <a:gd name="connsiteX678" fmla="*/ 1455302 w 4724401"/>
              <a:gd name="connsiteY678" fmla="*/ 632913 h 6858000"/>
              <a:gd name="connsiteX679" fmla="*/ 1222336 w 4724401"/>
              <a:gd name="connsiteY679" fmla="*/ 9480 h 6858000"/>
              <a:gd name="connsiteX680" fmla="*/ 1214634 w 4724401"/>
              <a:gd name="connsiteY680" fmla="*/ 0 h 6858000"/>
              <a:gd name="connsiteX681" fmla="*/ 1289827 w 4724401"/>
              <a:gd name="connsiteY681" fmla="*/ 0 h 6858000"/>
              <a:gd name="connsiteX682" fmla="*/ 1321076 w 4724401"/>
              <a:gd name="connsiteY682" fmla="*/ 59722 h 6858000"/>
              <a:gd name="connsiteX683" fmla="*/ 1512579 w 4724401"/>
              <a:gd name="connsiteY683" fmla="*/ 626441 h 6858000"/>
              <a:gd name="connsiteX684" fmla="*/ 1506076 w 4724401"/>
              <a:gd name="connsiteY684" fmla="*/ 1089289 h 6858000"/>
              <a:gd name="connsiteX685" fmla="*/ 1486346 w 4724401"/>
              <a:gd name="connsiteY685" fmla="*/ 1079919 h 6858000"/>
              <a:gd name="connsiteX686" fmla="*/ 1070511 w 4724401"/>
              <a:gd name="connsiteY686" fmla="*/ 48609 h 6858000"/>
              <a:gd name="connsiteX687" fmla="*/ 43151 w 4724401"/>
              <a:gd name="connsiteY687" fmla="*/ 0 h 6858000"/>
              <a:gd name="connsiteX688" fmla="*/ 95283 w 4724401"/>
              <a:gd name="connsiteY688" fmla="*/ 0 h 6858000"/>
              <a:gd name="connsiteX689" fmla="*/ 300708 w 4724401"/>
              <a:gd name="connsiteY689" fmla="*/ 154571 h 6858000"/>
              <a:gd name="connsiteX690" fmla="*/ 530414 w 4724401"/>
              <a:gd name="connsiteY690" fmla="*/ 354673 h 6858000"/>
              <a:gd name="connsiteX691" fmla="*/ 333785 w 4724401"/>
              <a:gd name="connsiteY691" fmla="*/ 161564 h 6858000"/>
              <a:gd name="connsiteX692" fmla="*/ 147005 w 4724401"/>
              <a:gd name="connsiteY692" fmla="*/ 0 h 6858000"/>
              <a:gd name="connsiteX693" fmla="*/ 272509 w 4724401"/>
              <a:gd name="connsiteY693" fmla="*/ 0 h 6858000"/>
              <a:gd name="connsiteX694" fmla="*/ 326276 w 4724401"/>
              <a:gd name="connsiteY694" fmla="*/ 45847 h 6858000"/>
              <a:gd name="connsiteX695" fmla="*/ 823759 w 4724401"/>
              <a:gd name="connsiteY695" fmla="*/ 574145 h 6858000"/>
              <a:gd name="connsiteX696" fmla="*/ 811254 w 4724401"/>
              <a:gd name="connsiteY696" fmla="*/ 665546 h 6858000"/>
              <a:gd name="connsiteX697" fmla="*/ 154042 w 4724401"/>
              <a:gd name="connsiteY697" fmla="*/ 261522 h 6858000"/>
              <a:gd name="connsiteX698" fmla="*/ 13550 w 4724401"/>
              <a:gd name="connsiteY698" fmla="*/ 158423 h 6858000"/>
              <a:gd name="connsiteX699" fmla="*/ 0 w 4724401"/>
              <a:gd name="connsiteY699" fmla="*/ 146618 h 6858000"/>
              <a:gd name="connsiteX700" fmla="*/ 0 w 4724401"/>
              <a:gd name="connsiteY700" fmla="*/ 59161 h 6858000"/>
              <a:gd name="connsiteX701" fmla="*/ 45427 w 4724401"/>
              <a:gd name="connsiteY701" fmla="*/ 101078 h 6858000"/>
              <a:gd name="connsiteX702" fmla="*/ 630103 w 4724401"/>
              <a:gd name="connsiteY702" fmla="*/ 485885 h 6858000"/>
              <a:gd name="connsiteX703" fmla="*/ 532040 w 4724401"/>
              <a:gd name="connsiteY703" fmla="*/ 399359 h 6858000"/>
              <a:gd name="connsiteX704" fmla="*/ 517618 w 4724401"/>
              <a:gd name="connsiteY704" fmla="*/ 385726 h 6858000"/>
              <a:gd name="connsiteX705" fmla="*/ 285074 w 4724401"/>
              <a:gd name="connsiteY705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47244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4724401" y="6289099"/>
                </a:moveTo>
                <a:lnTo>
                  <a:pt x="4724401" y="6407899"/>
                </a:lnTo>
                <a:lnTo>
                  <a:pt x="4689678" y="6440241"/>
                </a:ln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593999" y="6408904"/>
                  <a:pt x="4626518" y="6376648"/>
                  <a:pt x="4660205" y="6345369"/>
                </a:cubicBezTo>
                <a:close/>
                <a:moveTo>
                  <a:pt x="4724401" y="6198577"/>
                </a:moveTo>
                <a:lnTo>
                  <a:pt x="4724401" y="6238480"/>
                </a:lnTo>
                <a:lnTo>
                  <a:pt x="4689789" y="6268382"/>
                </a:ln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lose/>
                <a:moveTo>
                  <a:pt x="4724401" y="5924240"/>
                </a:moveTo>
                <a:lnTo>
                  <a:pt x="4724401" y="6044002"/>
                </a:lnTo>
                <a:lnTo>
                  <a:pt x="4695216" y="6071545"/>
                </a:lnTo>
                <a:cubicBezTo>
                  <a:pt x="4548599" y="6220767"/>
                  <a:pt x="4426366" y="6399245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49147" y="6364728"/>
                  <a:pt x="4472301" y="6179172"/>
                  <a:pt x="4620848" y="6021419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724401" y="5202141"/>
                </a:moveTo>
                <a:lnTo>
                  <a:pt x="4724401" y="5319690"/>
                </a:lnTo>
                <a:lnTo>
                  <a:pt x="4690088" y="5349711"/>
                </a:lnTo>
                <a:cubicBezTo>
                  <a:pt x="4608685" y="5427949"/>
                  <a:pt x="4537495" y="5522778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lnTo>
                  <a:pt x="4724401" y="5415874"/>
                </a:lnTo>
                <a:lnTo>
                  <a:pt x="4724401" y="5461678"/>
                </a:lnTo>
                <a:lnTo>
                  <a:pt x="4718341" y="5468043"/>
                </a:ln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601957" y="5591693"/>
                  <a:pt x="4641858" y="5563143"/>
                  <a:pt x="4682209" y="5532923"/>
                </a:cubicBezTo>
                <a:lnTo>
                  <a:pt x="4724401" y="5499248"/>
                </a:lnTo>
                <a:lnTo>
                  <a:pt x="4724401" y="5608295"/>
                </a:lnTo>
                <a:lnTo>
                  <a:pt x="4713577" y="5616803"/>
                </a:ln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616120" y="5290612"/>
                  <a:pt x="4648400" y="5259282"/>
                  <a:pt x="4682005" y="5231398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195984" y="4765295"/>
                  <a:pt x="4406452" y="4726316"/>
                  <a:pt x="4618309" y="4699202"/>
                </a:cubicBezTo>
                <a:lnTo>
                  <a:pt x="4724401" y="4687606"/>
                </a:lnTo>
                <a:lnTo>
                  <a:pt x="4724401" y="4773345"/>
                </a:lnTo>
                <a:lnTo>
                  <a:pt x="4671155" y="4778608"/>
                </a:lnTo>
                <a:cubicBezTo>
                  <a:pt x="4474613" y="4803290"/>
                  <a:pt x="4279364" y="4838457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24401" y="4275524"/>
                </a:lnTo>
                <a:lnTo>
                  <a:pt x="4724401" y="4519331"/>
                </a:lnTo>
                <a:lnTo>
                  <a:pt x="4695727" y="4489837"/>
                </a:lnTo>
                <a:cubicBezTo>
                  <a:pt x="4513213" y="4341718"/>
                  <a:pt x="4213060" y="4286653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4287835" y="3252276"/>
                </a:moveTo>
                <a:cubicBezTo>
                  <a:pt x="4291252" y="3250181"/>
                  <a:pt x="4296821" y="3251122"/>
                  <a:pt x="4305321" y="3256953"/>
                </a:cubicBezTo>
                <a:cubicBezTo>
                  <a:pt x="4417921" y="3335817"/>
                  <a:pt x="4526830" y="3418438"/>
                  <a:pt x="4633631" y="3503706"/>
                </a:cubicBezTo>
                <a:lnTo>
                  <a:pt x="4724401" y="3579225"/>
                </a:lnTo>
                <a:lnTo>
                  <a:pt x="4724401" y="3637622"/>
                </a:lnTo>
                <a:lnTo>
                  <a:pt x="4594837" y="3532274"/>
                </a:ln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09378" y="3558235"/>
                  <a:pt x="4660155" y="3608017"/>
                  <a:pt x="4709959" y="3658245"/>
                </a:cubicBezTo>
                <a:lnTo>
                  <a:pt x="4724401" y="3673072"/>
                </a:lnTo>
                <a:lnTo>
                  <a:pt x="4724401" y="3718516"/>
                </a:lnTo>
                <a:lnTo>
                  <a:pt x="4642986" y="3635718"/>
                </a:lnTo>
                <a:cubicBezTo>
                  <a:pt x="4577419" y="3571274"/>
                  <a:pt x="4510044" y="3508184"/>
                  <a:pt x="4440129" y="3448571"/>
                </a:cubicBezTo>
                <a:cubicBezTo>
                  <a:pt x="4477976" y="3543407"/>
                  <a:pt x="4595539" y="3666345"/>
                  <a:pt x="4700658" y="3767518"/>
                </a:cubicBezTo>
                <a:lnTo>
                  <a:pt x="4724401" y="3790032"/>
                </a:lnTo>
                <a:lnTo>
                  <a:pt x="4724401" y="3871856"/>
                </a:lnTo>
                <a:lnTo>
                  <a:pt x="4649232" y="3785028"/>
                </a:lnTo>
                <a:cubicBezTo>
                  <a:pt x="4512119" y="3616669"/>
                  <a:pt x="4392441" y="3442504"/>
                  <a:pt x="4294126" y="3303048"/>
                </a:cubicBezTo>
                <a:cubicBezTo>
                  <a:pt x="4286701" y="3292165"/>
                  <a:pt x="4277584" y="3258559"/>
                  <a:pt x="4287835" y="3252276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20772" y="276387"/>
                  <a:pt x="4473568" y="294979"/>
                  <a:pt x="4628589" y="289746"/>
                </a:cubicBezTo>
                <a:lnTo>
                  <a:pt x="4724401" y="281632"/>
                </a:lnTo>
                <a:lnTo>
                  <a:pt x="4724401" y="330664"/>
                </a:lnTo>
                <a:lnTo>
                  <a:pt x="4657975" y="338772"/>
                </a:lnTo>
                <a:cubicBezTo>
                  <a:pt x="4512264" y="350060"/>
                  <a:pt x="4368090" y="341672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427343" y="550152"/>
                  <a:pt x="4511990" y="638932"/>
                  <a:pt x="4599604" y="723178"/>
                </a:cubicBezTo>
                <a:lnTo>
                  <a:pt x="4724401" y="833497"/>
                </a:lnTo>
                <a:lnTo>
                  <a:pt x="4724401" y="950118"/>
                </a:lnTo>
                <a:lnTo>
                  <a:pt x="4655015" y="891426"/>
                </a:ln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199"/>
            <a:ext cx="11734801" cy="5943602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44753-A71D-94A0-5FBC-5893A97471CA}"/>
              </a:ext>
            </a:extLst>
          </p:cNvPr>
          <p:cNvSpPr txBox="1"/>
          <p:nvPr/>
        </p:nvSpPr>
        <p:spPr>
          <a:xfrm>
            <a:off x="813014" y="697960"/>
            <a:ext cx="5284838" cy="23425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>
                    <a:alpha val="55000"/>
                  </a:schemeClr>
                </a:solidFill>
              </a:rPr>
              <a:t>Face-to-Face vs Virtual Interviews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chemeClr val="tx1">
                    <a:alpha val="55000"/>
                  </a:schemeClr>
                </a:solidFill>
              </a:rPr>
              <a:t>Recommendation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1">
                    <a:alpha val="55000"/>
                  </a:schemeClr>
                </a:solidFill>
              </a:rPr>
              <a:t>A hybrid recruitment approach should be adopted.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chemeClr val="tx1">
                    <a:alpha val="55000"/>
                  </a:schemeClr>
                </a:solidFill>
              </a:rPr>
              <a:t>Virtual:</a:t>
            </a:r>
            <a:r>
              <a:rPr lang="en-US" sz="2800">
                <a:solidFill>
                  <a:schemeClr val="tx1">
                    <a:alpha val="55000"/>
                  </a:schemeClr>
                </a:solidFill>
              </a:rPr>
              <a:t> Initial screening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chemeClr val="tx1">
                    <a:alpha val="55000"/>
                  </a:schemeClr>
                </a:solidFill>
              </a:rPr>
              <a:t>Face-to-Face:</a:t>
            </a:r>
            <a:r>
              <a:rPr lang="en-US" sz="2800">
                <a:solidFill>
                  <a:schemeClr val="tx1">
                    <a:alpha val="55000"/>
                  </a:schemeClr>
                </a:solidFill>
              </a:rPr>
              <a:t> Final-stage assessment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i="1">
                <a:solidFill>
                  <a:schemeClr val="tx1">
                    <a:alpha val="55000"/>
                  </a:schemeClr>
                </a:solidFill>
              </a:rPr>
              <a:t>(CIPD, 2024)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>
              <a:solidFill>
                <a:schemeClr val="tx1">
                  <a:alpha val="5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60E5F04-4D73-E42C-D756-FD95F4CC5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880577"/>
              </p:ext>
            </p:extLst>
          </p:nvPr>
        </p:nvGraphicFramePr>
        <p:xfrm>
          <a:off x="5801032" y="700548"/>
          <a:ext cx="6089893" cy="545112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968112">
                  <a:extLst>
                    <a:ext uri="{9D8B030D-6E8A-4147-A177-3AD203B41FA5}">
                      <a16:colId xmlns:a16="http://schemas.microsoft.com/office/drawing/2014/main" val="1862081991"/>
                    </a:ext>
                  </a:extLst>
                </a:gridCol>
                <a:gridCol w="1616067">
                  <a:extLst>
                    <a:ext uri="{9D8B030D-6E8A-4147-A177-3AD203B41FA5}">
                      <a16:colId xmlns:a16="http://schemas.microsoft.com/office/drawing/2014/main" val="1152882306"/>
                    </a:ext>
                  </a:extLst>
                </a:gridCol>
                <a:gridCol w="1505714">
                  <a:extLst>
                    <a:ext uri="{9D8B030D-6E8A-4147-A177-3AD203B41FA5}">
                      <a16:colId xmlns:a16="http://schemas.microsoft.com/office/drawing/2014/main" val="1430694293"/>
                    </a:ext>
                  </a:extLst>
                </a:gridCol>
              </a:tblGrid>
              <a:tr h="6694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Criteria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Face-to-Face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Virtual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322"/>
                  </a:ext>
                </a:extLst>
              </a:tr>
              <a:tr h="6694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Cost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Higher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Lower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8458878"/>
                  </a:ext>
                </a:extLst>
              </a:tr>
              <a:tr h="11476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Candidate Reach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Local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Wider talent pool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510263"/>
                  </a:ext>
                </a:extLst>
              </a:tr>
              <a:tr h="6694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Flexibility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Lower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Higher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5705220"/>
                  </a:ext>
                </a:extLst>
              </a:tr>
              <a:tr h="11476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Relationship Building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Stronger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Moderate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1456081"/>
                  </a:ext>
                </a:extLst>
              </a:tr>
              <a:tr h="11476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Non-Verbal Communication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Easier to assess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More limited</a:t>
                      </a:r>
                    </a:p>
                  </a:txBody>
                  <a:tcPr marL="81299" marR="81299" marT="40650" marB="4065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760837"/>
                  </a:ext>
                </a:extLst>
              </a:tr>
            </a:tbl>
          </a:graphicData>
        </a:graphic>
      </p:graphicFrame>
      <p:pic>
        <p:nvPicPr>
          <p:cNvPr id="2" name="Picture 1" descr="Free Vectors | Stick figure having a face-to-face interview">
            <a:extLst>
              <a:ext uri="{FF2B5EF4-FFF2-40B4-BE49-F238E27FC236}">
                <a16:creationId xmlns:a16="http://schemas.microsoft.com/office/drawing/2014/main" id="{EFA35F2E-A04F-159D-39A4-2306EBB15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0317" y="3801703"/>
            <a:ext cx="2646721" cy="259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750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1B9739D-E9EA-EE10-EAAB-FA21F0E3CCCA}"/>
              </a:ext>
            </a:extLst>
          </p:cNvPr>
          <p:cNvSpPr txBox="1"/>
          <p:nvPr/>
        </p:nvSpPr>
        <p:spPr>
          <a:xfrm>
            <a:off x="860323" y="805950"/>
            <a:ext cx="4921406" cy="402136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/>
              <a:t>Recommendations and Conclusion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/>
              <a:t>Key Recommendations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✓ Conduct thorough job analysis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✓ Use competency-based recruitment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✓ Combine structured interviews and assessment </a:t>
            </a:r>
            <a:r>
              <a:rPr lang="en-US" sz="2400" err="1"/>
              <a:t>centres</a:t>
            </a:r>
            <a:endParaRPr lang="en-US" sz="2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✓ Apply </a:t>
            </a:r>
            <a:r>
              <a:rPr lang="en-US" sz="2400" err="1"/>
              <a:t>behavioural</a:t>
            </a:r>
            <a:r>
              <a:rPr lang="en-US" sz="2400"/>
              <a:t> and situational questioning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✓ Adopt a hybrid interview strategy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/>
          </a:p>
        </p:txBody>
      </p:sp>
      <p:pic>
        <p:nvPicPr>
          <p:cNvPr id="2" name="Picture 1" descr="Recommendation Icon Vector Art, Icons ...">
            <a:extLst>
              <a:ext uri="{FF2B5EF4-FFF2-40B4-BE49-F238E27FC236}">
                <a16:creationId xmlns:a16="http://schemas.microsoft.com/office/drawing/2014/main" id="{C8DDF37E-FE34-0593-4B7F-A3ADAB4AB1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9" r="1697"/>
          <a:stretch>
            <a:fillRect/>
          </a:stretch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58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9C89673-01A1-B73E-23B9-A54EFC9C3F0C}"/>
              </a:ext>
            </a:extLst>
          </p:cNvPr>
          <p:cNvSpPr txBox="1"/>
          <p:nvPr/>
        </p:nvSpPr>
        <p:spPr>
          <a:xfrm>
            <a:off x="430161" y="560143"/>
            <a:ext cx="5240954" cy="572972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/>
              <a:t>Conclusion: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River Island's transformation success depends on attracting and selecting employees who possess the technical expertise, adaptability and leadership skills needed to support </a:t>
            </a:r>
            <a:r>
              <a:rPr lang="en-US" sz="2800" dirty="0" err="1"/>
              <a:t>organisational</a:t>
            </a:r>
            <a:r>
              <a:rPr lang="en-US" sz="2800" dirty="0"/>
              <a:t> change. A structured and fair recruitment process will improve workforce capability and contribute to long-term business performance.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6" name="Picture 5" descr="Person holding a puzzle piece">
            <a:extLst>
              <a:ext uri="{FF2B5EF4-FFF2-40B4-BE49-F238E27FC236}">
                <a16:creationId xmlns:a16="http://schemas.microsoft.com/office/drawing/2014/main" id="{8DED8E9D-DF7F-7D49-49C7-AA07C3C46B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860" r="17644" b="8"/>
          <a:stretch>
            <a:fillRect/>
          </a:stretch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42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E9808-9379-92F8-8360-1034452601A3}"/>
              </a:ext>
            </a:extLst>
          </p:cNvPr>
          <p:cNvSpPr txBox="1"/>
          <p:nvPr/>
        </p:nvSpPr>
        <p:spPr>
          <a:xfrm>
            <a:off x="262177" y="333508"/>
            <a:ext cx="6419543" cy="617628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/>
              <a:t>Reference List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Armstrong, M. and Taylor, S. (2023) </a:t>
            </a:r>
            <a:r>
              <a:rPr lang="en-US" sz="1200" i="1"/>
              <a:t>Armstrong's Handbook of Human Resource Management Practice</a:t>
            </a:r>
            <a:r>
              <a:rPr lang="en-US" sz="1200"/>
              <a:t>. 16th ed. London: Kogan Page.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Bratton, J., Gold, J., Watson, S. and Pattie, M. (2021) </a:t>
            </a:r>
            <a:r>
              <a:rPr lang="en-US" sz="1200" i="1"/>
              <a:t>Human Resource Management</a:t>
            </a:r>
            <a:r>
              <a:rPr lang="en-US" sz="1200"/>
              <a:t>. 7th ed. London: Palgrave Macmillan.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Chartered Institute of Personnel and Development (CIPD) (2024) </a:t>
            </a:r>
            <a:r>
              <a:rPr lang="en-US" sz="1200" i="1"/>
              <a:t>Recruitment Factsheet</a:t>
            </a:r>
            <a:r>
              <a:rPr lang="en-US" sz="1200"/>
              <a:t>. London: CIPD.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Chartered Institute of Personnel and Development (CIPD) (2024) </a:t>
            </a:r>
            <a:r>
              <a:rPr lang="en-US" sz="1200" i="1"/>
              <a:t>Selection Methods Factsheet</a:t>
            </a:r>
            <a:r>
              <a:rPr lang="en-US" sz="1200"/>
              <a:t>. London: CIPD.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Dessler, G. (2020) </a:t>
            </a:r>
            <a:r>
              <a:rPr lang="en-US" sz="1200" i="1"/>
              <a:t>Human Resource Management</a:t>
            </a:r>
            <a:r>
              <a:rPr lang="en-US" sz="1200"/>
              <a:t>. 16th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Foot, M. and Hook, C. (2022) </a:t>
            </a:r>
            <a:r>
              <a:rPr lang="en-US" sz="1200" i="1"/>
              <a:t>Introducing Human Resource Management</a:t>
            </a:r>
            <a:r>
              <a:rPr lang="en-US" sz="1200"/>
              <a:t>. 9th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Johnson, G., Whittington, R., Scholes, K., Angwin, D. and </a:t>
            </a:r>
            <a:r>
              <a:rPr lang="en-US" sz="1200" err="1"/>
              <a:t>Regnér</a:t>
            </a:r>
            <a:r>
              <a:rPr lang="en-US" sz="1200"/>
              <a:t>, P. (2020) </a:t>
            </a:r>
            <a:r>
              <a:rPr lang="en-US" sz="1200" i="1"/>
              <a:t>Exploring Strategy</a:t>
            </a:r>
            <a:r>
              <a:rPr lang="en-US" sz="1200"/>
              <a:t>. 12th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Marchington, M., Wilkinson, A., Donnelly, R. and </a:t>
            </a:r>
            <a:r>
              <a:rPr lang="en-US" sz="1200" err="1"/>
              <a:t>Kynighou</a:t>
            </a:r>
            <a:r>
              <a:rPr lang="en-US" sz="1200"/>
              <a:t>, A. (2021) </a:t>
            </a:r>
            <a:r>
              <a:rPr lang="en-US" sz="1200" i="1"/>
              <a:t>Human Resource Management at Work</a:t>
            </a:r>
            <a:r>
              <a:rPr lang="en-US" sz="1200"/>
              <a:t>. 7th ed. London: CIPD.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Mullins, L.J. and Christy, G. (2022) </a:t>
            </a:r>
            <a:r>
              <a:rPr lang="en-US" sz="1200" i="1"/>
              <a:t>Management and </a:t>
            </a:r>
            <a:r>
              <a:rPr lang="en-US" sz="1200" i="1" err="1"/>
              <a:t>Organisational</a:t>
            </a:r>
            <a:r>
              <a:rPr lang="en-US" sz="1200" i="1" dirty="0"/>
              <a:t> </a:t>
            </a:r>
            <a:r>
              <a:rPr lang="en-US" sz="1200" i="1" err="1"/>
              <a:t>Behaviour</a:t>
            </a:r>
            <a:r>
              <a:rPr lang="en-US" sz="1200"/>
              <a:t>. 13th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Pilbeam, S. and Corbridge, M. (2019) </a:t>
            </a:r>
            <a:r>
              <a:rPr lang="en-US" sz="1200" i="1"/>
              <a:t>People Resourcing and Talent Planning</a:t>
            </a:r>
            <a:r>
              <a:rPr lang="en-US" sz="1200"/>
              <a:t>. 7th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River Island (2024) Annual Report and Corporate Information.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Taylor, S. (2021) </a:t>
            </a:r>
            <a:r>
              <a:rPr lang="en-US" sz="1200" i="1"/>
              <a:t>Resourcing and Talent Management</a:t>
            </a:r>
            <a:r>
              <a:rPr lang="en-US" sz="1200"/>
              <a:t>. 8th ed. London: CIPD.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Torrington, D., Hall, L., Taylor, S. and Atkinson, C. (2023) </a:t>
            </a:r>
            <a:r>
              <a:rPr lang="en-US" sz="1200" i="1"/>
              <a:t>Human Resource Management</a:t>
            </a:r>
            <a:r>
              <a:rPr lang="en-US" sz="1200"/>
              <a:t>. 12th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Wood, R. and Payne, T. (2017) </a:t>
            </a:r>
            <a:r>
              <a:rPr lang="en-US" sz="1200" i="1"/>
              <a:t>Competency-Based Recruitment and Selection</a:t>
            </a:r>
            <a:r>
              <a:rPr lang="en-US" sz="1200"/>
              <a:t>. Chichester: Wiley.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Beardwell, J. and Thompson, A. (2023) </a:t>
            </a:r>
            <a:r>
              <a:rPr lang="en-US" sz="1200" i="1"/>
              <a:t>Human Resource Management</a:t>
            </a:r>
            <a:r>
              <a:rPr lang="en-US" sz="1200"/>
              <a:t>. 10th ed. Harlow: Pearson.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err="1"/>
              <a:t>Storey</a:t>
            </a:r>
            <a:r>
              <a:rPr lang="en-US" sz="1200"/>
              <a:t>, J. (2019) </a:t>
            </a:r>
            <a:r>
              <a:rPr lang="en-US" sz="1200" i="1"/>
              <a:t>Huma</a:t>
            </a:r>
            <a:r>
              <a:rPr lang="en-US" sz="1050" i="1"/>
              <a:t>n Resource Management: A Critical Text</a:t>
            </a:r>
            <a:r>
              <a:rPr lang="en-US" sz="1050"/>
              <a:t>. 5th ed. London: Routledg</a:t>
            </a:r>
            <a:r>
              <a:rPr lang="en-US" sz="700"/>
              <a:t>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500"/>
          </a:p>
        </p:txBody>
      </p:sp>
      <p:pic>
        <p:nvPicPr>
          <p:cNvPr id="2" name="Picture 1" descr="8 tips for navigating references - SEEK ...">
            <a:extLst>
              <a:ext uri="{FF2B5EF4-FFF2-40B4-BE49-F238E27FC236}">
                <a16:creationId xmlns:a16="http://schemas.microsoft.com/office/drawing/2014/main" id="{D4EC528D-21AF-8BA4-A559-86E2A2A4C2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450" r="13082" b="1"/>
          <a:stretch>
            <a:fillRect/>
          </a:stretch>
        </p:blipFill>
        <p:spPr>
          <a:xfrm>
            <a:off x="7289210" y="1319865"/>
            <a:ext cx="4563435" cy="3740322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00342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Recruitment and Selection During Organisational Transformation  River Island: Supporting Business Transformation Through Effective Recruitment  Student Name: Kiran Rehman Student Number:2437752 Module Code and Title Developing and Managing Individuals and Teams  Lecturer Name: Samson Oladejo 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669</cp:revision>
  <dcterms:created xsi:type="dcterms:W3CDTF">2026-06-09T10:22:40Z</dcterms:created>
  <dcterms:modified xsi:type="dcterms:W3CDTF">2026-06-14T23:30:55Z</dcterms:modified>
</cp:coreProperties>
</file>