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66" r:id="rId17"/>
    <p:sldId id="267" r:id="rId18"/>
    <p:sldId id="268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CF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3CF8CC-5475-48B3-927C-24E7DBDFFBC2}" v="513" dt="2025-11-14T10:14:40.9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2" autoAdjust="0"/>
    <p:restoredTop sz="95056" autoAdjust="0"/>
  </p:normalViewPr>
  <p:slideViewPr>
    <p:cSldViewPr snapToGrid="0">
      <p:cViewPr varScale="1">
        <p:scale>
          <a:sx n="81" d="100"/>
          <a:sy n="81" d="100"/>
        </p:scale>
        <p:origin x="2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ki short" userId="3353362941971911" providerId="LiveId" clId="{8E3CF8CC-5475-48B3-927C-24E7DBDFFBC2}"/>
    <pc:docChg chg="undo custSel mod addSld delSld modSld sldOrd">
      <pc:chgData name="vikki short" userId="3353362941971911" providerId="LiveId" clId="{8E3CF8CC-5475-48B3-927C-24E7DBDFFBC2}" dt="2025-11-14T10:15:21.097" v="1784" actId="478"/>
      <pc:docMkLst>
        <pc:docMk/>
      </pc:docMkLst>
      <pc:sldChg chg="addSp modSp mod modTransition">
        <pc:chgData name="vikki short" userId="3353362941971911" providerId="LiveId" clId="{8E3CF8CC-5475-48B3-927C-24E7DBDFFBC2}" dt="2025-11-14T09:30:32.352" v="1706" actId="571"/>
        <pc:sldMkLst>
          <pc:docMk/>
          <pc:sldMk cId="109857222" sldId="256"/>
        </pc:sldMkLst>
        <pc:spChg chg="mod">
          <ac:chgData name="vikki short" userId="3353362941971911" providerId="LiveId" clId="{8E3CF8CC-5475-48B3-927C-24E7DBDFFBC2}" dt="2025-11-13T11:49:15.123" v="95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vikki short" userId="3353362941971911" providerId="LiveId" clId="{8E3CF8CC-5475-48B3-927C-24E7DBDFFBC2}" dt="2025-11-14T09:30:32.352" v="1706" actId="571"/>
          <ac:spMkLst>
            <pc:docMk/>
            <pc:sldMk cId="109857222" sldId="256"/>
            <ac:spMk id="5" creationId="{916B5C25-486F-42EE-BF25-1E7100102A9E}"/>
          </ac:spMkLst>
        </pc:spChg>
      </pc:sldChg>
      <pc:sldChg chg="modSp modTransition">
        <pc:chgData name="vikki short" userId="3353362941971911" providerId="LiveId" clId="{8E3CF8CC-5475-48B3-927C-24E7DBDFFBC2}" dt="2025-11-13T11:49:15.123" v="951"/>
        <pc:sldMkLst>
          <pc:docMk/>
          <pc:sldMk cId="2163901668" sldId="258"/>
        </pc:sldMkLst>
        <pc:spChg chg="mod">
          <ac:chgData name="vikki short" userId="3353362941971911" providerId="LiveId" clId="{8E3CF8CC-5475-48B3-927C-24E7DBDFFBC2}" dt="2025-11-13T11:49:15.123" v="951"/>
          <ac:spMkLst>
            <pc:docMk/>
            <pc:sldMk cId="2163901668" sldId="258"/>
            <ac:spMk id="2" creationId="{06AA0377-99C3-62EA-0310-699782FCE7FA}"/>
          </ac:spMkLst>
        </pc:spChg>
      </pc:sldChg>
      <pc:sldChg chg="modSp modTransition">
        <pc:chgData name="vikki short" userId="3353362941971911" providerId="LiveId" clId="{8E3CF8CC-5475-48B3-927C-24E7DBDFFBC2}" dt="2025-11-13T11:49:15.123" v="951"/>
        <pc:sldMkLst>
          <pc:docMk/>
          <pc:sldMk cId="2738927451" sldId="259"/>
        </pc:sldMkLst>
        <pc:spChg chg="mod">
          <ac:chgData name="vikki short" userId="3353362941971911" providerId="LiveId" clId="{8E3CF8CC-5475-48B3-927C-24E7DBDFFBC2}" dt="2025-11-13T11:49:15.123" v="951"/>
          <ac:spMkLst>
            <pc:docMk/>
            <pc:sldMk cId="2738927451" sldId="259"/>
            <ac:spMk id="4" creationId="{F8FE6BEA-3733-6125-2710-2FFADD9CC75A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738927451" sldId="259"/>
            <ac:spMk id="5" creationId="{7FFE9AC6-B0AE-FF41-21BD-BAAFDD76EFC3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738927451" sldId="259"/>
            <ac:spMk id="6" creationId="{143DE7AD-9D2E-3321-AC1B-572877067002}"/>
          </ac:spMkLst>
        </pc:spChg>
      </pc:sldChg>
      <pc:sldChg chg="modSp mod modTransition">
        <pc:chgData name="vikki short" userId="3353362941971911" providerId="LiveId" clId="{8E3CF8CC-5475-48B3-927C-24E7DBDFFBC2}" dt="2025-11-14T09:04:07.081" v="1701" actId="5793"/>
        <pc:sldMkLst>
          <pc:docMk/>
          <pc:sldMk cId="1920088054" sldId="260"/>
        </pc:sldMkLst>
        <pc:spChg chg="mod">
          <ac:chgData name="vikki short" userId="3353362941971911" providerId="LiveId" clId="{8E3CF8CC-5475-48B3-927C-24E7DBDFFBC2}" dt="2025-11-13T11:49:15.123" v="951"/>
          <ac:spMkLst>
            <pc:docMk/>
            <pc:sldMk cId="1920088054" sldId="260"/>
            <ac:spMk id="2" creationId="{585C4AC1-1D20-1C3C-7682-A24C2299C34D}"/>
          </ac:spMkLst>
        </pc:spChg>
        <pc:spChg chg="mod">
          <ac:chgData name="vikki short" userId="3353362941971911" providerId="LiveId" clId="{8E3CF8CC-5475-48B3-927C-24E7DBDFFBC2}" dt="2025-11-14T09:04:07.081" v="1701" actId="5793"/>
          <ac:spMkLst>
            <pc:docMk/>
            <pc:sldMk cId="1920088054" sldId="260"/>
            <ac:spMk id="3" creationId="{8730C774-4CF5-4DE3-8AB2-B3C3D0BC2519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920088054" sldId="260"/>
            <ac:spMk id="4" creationId="{2AFDA3CB-EC8D-7FEB-1394-07452C4B3F7B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920088054" sldId="260"/>
            <ac:spMk id="5" creationId="{8543F87B-7AF4-D564-AC01-26B4426511F3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920088054" sldId="260"/>
            <ac:spMk id="6" creationId="{515514B4-E637-D511-B721-39913BC8DBA4}"/>
          </ac:spMkLst>
        </pc:spChg>
        <pc:spChg chg="mod">
          <ac:chgData name="vikki short" userId="3353362941971911" providerId="LiveId" clId="{8E3CF8CC-5475-48B3-927C-24E7DBDFFBC2}" dt="2025-11-13T10:52:16.612" v="626" actId="1076"/>
          <ac:spMkLst>
            <pc:docMk/>
            <pc:sldMk cId="1920088054" sldId="260"/>
            <ac:spMk id="7" creationId="{383CE615-33D6-4A31-AB0B-49B0C5771AC0}"/>
          </ac:spMkLst>
        </pc:spChg>
        <pc:graphicFrameChg chg="modGraphic">
          <ac:chgData name="vikki short" userId="3353362941971911" providerId="LiveId" clId="{8E3CF8CC-5475-48B3-927C-24E7DBDFFBC2}" dt="2025-11-13T11:33:06.291" v="755" actId="113"/>
          <ac:graphicFrameMkLst>
            <pc:docMk/>
            <pc:sldMk cId="1920088054" sldId="260"/>
            <ac:graphicFrameMk id="8" creationId="{9D68D081-6629-4688-85A5-E7AC3E1F9BAA}"/>
          </ac:graphicFrameMkLst>
        </pc:graphicFrameChg>
      </pc:sldChg>
      <pc:sldChg chg="addSp modSp mod ord modTransition">
        <pc:chgData name="vikki short" userId="3353362941971911" providerId="LiveId" clId="{8E3CF8CC-5475-48B3-927C-24E7DBDFFBC2}" dt="2025-11-13T11:49:15.123" v="951"/>
        <pc:sldMkLst>
          <pc:docMk/>
          <pc:sldMk cId="4194199070" sldId="261"/>
        </pc:sldMkLst>
        <pc:spChg chg="mod">
          <ac:chgData name="vikki short" userId="3353362941971911" providerId="LiveId" clId="{8E3CF8CC-5475-48B3-927C-24E7DBDFFBC2}" dt="2025-11-13T10:53:02.207" v="727" actId="1076"/>
          <ac:spMkLst>
            <pc:docMk/>
            <pc:sldMk cId="4194199070" sldId="261"/>
            <ac:spMk id="3" creationId="{A21704DE-881B-45F3-89BF-671A536F4CD8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4194199070" sldId="261"/>
            <ac:spMk id="5" creationId="{3A8A89BF-DAA5-2FE3-970D-3A1EE70463F2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4194199070" sldId="261"/>
            <ac:spMk id="6" creationId="{8EDA887A-7CC6-CBF6-BFD1-B5527034738D}"/>
          </ac:spMkLst>
        </pc:spChg>
        <pc:spChg chg="mod">
          <ac:chgData name="vikki short" userId="3353362941971911" providerId="LiveId" clId="{8E3CF8CC-5475-48B3-927C-24E7DBDFFBC2}" dt="2025-11-13T10:52:44.353" v="696" actId="20577"/>
          <ac:spMkLst>
            <pc:docMk/>
            <pc:sldMk cId="4194199070" sldId="261"/>
            <ac:spMk id="7" creationId="{52ECBB37-165A-4D54-AD20-EF528F2A3665}"/>
          </ac:spMkLst>
        </pc:spChg>
        <pc:spChg chg="add mod">
          <ac:chgData name="vikki short" userId="3353362941971911" providerId="LiveId" clId="{8E3CF8CC-5475-48B3-927C-24E7DBDFFBC2}" dt="2025-11-13T10:52:53.710" v="726" actId="20577"/>
          <ac:spMkLst>
            <pc:docMk/>
            <pc:sldMk cId="4194199070" sldId="261"/>
            <ac:spMk id="13" creationId="{E810F647-2503-4F18-AC94-E67D8AF77DB2}"/>
          </ac:spMkLst>
        </pc:spChg>
        <pc:graphicFrameChg chg="modGraphic">
          <ac:chgData name="vikki short" userId="3353362941971911" providerId="LiveId" clId="{8E3CF8CC-5475-48B3-927C-24E7DBDFFBC2}" dt="2025-11-13T11:33:17.709" v="757" actId="255"/>
          <ac:graphicFrameMkLst>
            <pc:docMk/>
            <pc:sldMk cId="4194199070" sldId="261"/>
            <ac:graphicFrameMk id="4" creationId="{5A432B93-99FA-4473-B862-D4847D5EDE19}"/>
          </ac:graphicFrameMkLst>
        </pc:graphicFrameChg>
        <pc:picChg chg="mod">
          <ac:chgData name="vikki short" userId="3353362941971911" providerId="LiveId" clId="{8E3CF8CC-5475-48B3-927C-24E7DBDFFBC2}" dt="2025-11-12T20:33:56.008" v="205" actId="1076"/>
          <ac:picMkLst>
            <pc:docMk/>
            <pc:sldMk cId="4194199070" sldId="261"/>
            <ac:picMk id="8" creationId="{0008CA52-F678-481D-A01B-F5654179616F}"/>
          </ac:picMkLst>
        </pc:picChg>
      </pc:sldChg>
      <pc:sldChg chg="addSp delSp modSp mod ord modTransition setBg">
        <pc:chgData name="vikki short" userId="3353362941971911" providerId="LiveId" clId="{8E3CF8CC-5475-48B3-927C-24E7DBDFFBC2}" dt="2025-11-13T12:06:23.726" v="1267"/>
        <pc:sldMkLst>
          <pc:docMk/>
          <pc:sldMk cId="2159758768" sldId="262"/>
        </pc:sldMkLst>
        <pc:spChg chg="mod">
          <ac:chgData name="vikki short" userId="3353362941971911" providerId="LiveId" clId="{8E3CF8CC-5475-48B3-927C-24E7DBDFFBC2}" dt="2025-11-13T12:02:24.986" v="1009" actId="115"/>
          <ac:spMkLst>
            <pc:docMk/>
            <pc:sldMk cId="2159758768" sldId="262"/>
            <ac:spMk id="2" creationId="{21F94ED4-2D6D-5708-D15F-F6D92394FEE6}"/>
          </ac:spMkLst>
        </pc:spChg>
        <pc:spChg chg="mod">
          <ac:chgData name="vikki short" userId="3353362941971911" providerId="LiveId" clId="{8E3CF8CC-5475-48B3-927C-24E7DBDFFBC2}" dt="2025-11-13T12:00:11.073" v="991" actId="5793"/>
          <ac:spMkLst>
            <pc:docMk/>
            <pc:sldMk cId="2159758768" sldId="262"/>
            <ac:spMk id="3" creationId="{04F58B84-190D-3384-1549-FAE778A46055}"/>
          </ac:spMkLst>
        </pc:spChg>
        <pc:spChg chg="del mod">
          <ac:chgData name="vikki short" userId="3353362941971911" providerId="LiveId" clId="{8E3CF8CC-5475-48B3-927C-24E7DBDFFBC2}" dt="2025-11-13T09:29:53.050" v="451" actId="478"/>
          <ac:spMkLst>
            <pc:docMk/>
            <pc:sldMk cId="2159758768" sldId="262"/>
            <ac:spMk id="4" creationId="{BBAAEF98-09F8-27F0-9C65-F5851986DFD7}"/>
          </ac:spMkLst>
        </pc:spChg>
        <pc:spChg chg="mod">
          <ac:chgData name="vikki short" userId="3353362941971911" providerId="LiveId" clId="{8E3CF8CC-5475-48B3-927C-24E7DBDFFBC2}" dt="2025-11-13T12:01:54.183" v="1008" actId="1076"/>
          <ac:spMkLst>
            <pc:docMk/>
            <pc:sldMk cId="2159758768" sldId="262"/>
            <ac:spMk id="5" creationId="{AD8ADDB2-9E04-EBE7-6FC5-589B3028BC98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159758768" sldId="262"/>
            <ac:spMk id="6" creationId="{A89BFA1A-9394-FABB-5092-AC1F8A3F43A6}"/>
          </ac:spMkLst>
        </pc:spChg>
        <pc:spChg chg="add mod">
          <ac:chgData name="vikki short" userId="3353362941971911" providerId="LiveId" clId="{8E3CF8CC-5475-48B3-927C-24E7DBDFFBC2}" dt="2025-11-13T12:01:30.971" v="1005" actId="1076"/>
          <ac:spMkLst>
            <pc:docMk/>
            <pc:sldMk cId="2159758768" sldId="262"/>
            <ac:spMk id="10" creationId="{40D89601-8584-4E37-98A0-D180F53A1D04}"/>
          </ac:spMkLst>
        </pc:spChg>
        <pc:spChg chg="add mod">
          <ac:chgData name="vikki short" userId="3353362941971911" providerId="LiveId" clId="{8E3CF8CC-5475-48B3-927C-24E7DBDFFBC2}" dt="2025-11-13T12:01:45.420" v="1007" actId="1076"/>
          <ac:spMkLst>
            <pc:docMk/>
            <pc:sldMk cId="2159758768" sldId="262"/>
            <ac:spMk id="12" creationId="{B279F61A-064F-4D42-84C8-17E2F6438ADD}"/>
          </ac:spMkLst>
        </pc:spChg>
        <pc:spChg chg="add mod">
          <ac:chgData name="vikki short" userId="3353362941971911" providerId="LiveId" clId="{8E3CF8CC-5475-48B3-927C-24E7DBDFFBC2}" dt="2025-11-13T12:01:40.594" v="1006" actId="1076"/>
          <ac:spMkLst>
            <pc:docMk/>
            <pc:sldMk cId="2159758768" sldId="262"/>
            <ac:spMk id="14" creationId="{28D188E3-23AB-4954-9A9F-191E21E067AD}"/>
          </ac:spMkLst>
        </pc:spChg>
        <pc:spChg chg="add mod">
          <ac:chgData name="vikki short" userId="3353362941971911" providerId="LiveId" clId="{8E3CF8CC-5475-48B3-927C-24E7DBDFFBC2}" dt="2025-11-13T12:00:49.859" v="1002" actId="1076"/>
          <ac:spMkLst>
            <pc:docMk/>
            <pc:sldMk cId="2159758768" sldId="262"/>
            <ac:spMk id="16" creationId="{8816E74C-7211-4436-AF63-2FD5E42880AB}"/>
          </ac:spMkLst>
        </pc:spChg>
        <pc:graphicFrameChg chg="mod modGraphic">
          <ac:chgData name="vikki short" userId="3353362941971911" providerId="LiveId" clId="{8E3CF8CC-5475-48B3-927C-24E7DBDFFBC2}" dt="2025-11-13T11:38:10.519" v="893" actId="1076"/>
          <ac:graphicFrameMkLst>
            <pc:docMk/>
            <pc:sldMk cId="2159758768" sldId="262"/>
            <ac:graphicFrameMk id="7" creationId="{FF95A25F-CAEF-4808-B386-55F9985733D6}"/>
          </ac:graphicFrameMkLst>
        </pc:graphicFrameChg>
        <pc:picChg chg="mod">
          <ac:chgData name="vikki short" userId="3353362941971911" providerId="LiveId" clId="{8E3CF8CC-5475-48B3-927C-24E7DBDFFBC2}" dt="2025-11-13T12:00:44.970" v="1001" actId="14100"/>
          <ac:picMkLst>
            <pc:docMk/>
            <pc:sldMk cId="2159758768" sldId="262"/>
            <ac:picMk id="8" creationId="{4ADF0996-6065-4714-AE7C-992A69D9C81D}"/>
          </ac:picMkLst>
        </pc:picChg>
      </pc:sldChg>
      <pc:sldChg chg="addSp delSp modSp mod modTransition modClrScheme chgLayout">
        <pc:chgData name="vikki short" userId="3353362941971911" providerId="LiveId" clId="{8E3CF8CC-5475-48B3-927C-24E7DBDFFBC2}" dt="2025-11-13T11:49:15.123" v="951"/>
        <pc:sldMkLst>
          <pc:docMk/>
          <pc:sldMk cId="1175910394" sldId="263"/>
        </pc:sldMkLst>
        <pc:spChg chg="del mod">
          <ac:chgData name="vikki short" userId="3353362941971911" providerId="LiveId" clId="{8E3CF8CC-5475-48B3-927C-24E7DBDFFBC2}" dt="2025-11-13T10:20:26.198" v="565" actId="478"/>
          <ac:spMkLst>
            <pc:docMk/>
            <pc:sldMk cId="1175910394" sldId="263"/>
            <ac:spMk id="2" creationId="{5040E0C4-6C9F-06AD-462D-C3D79F5A5E21}"/>
          </ac:spMkLst>
        </pc:spChg>
        <pc:spChg chg="del mod">
          <ac:chgData name="vikki short" userId="3353362941971911" providerId="LiveId" clId="{8E3CF8CC-5475-48B3-927C-24E7DBDFFBC2}" dt="2025-11-13T10:20:41.802" v="569" actId="478"/>
          <ac:spMkLst>
            <pc:docMk/>
            <pc:sldMk cId="1175910394" sldId="263"/>
            <ac:spMk id="4" creationId="{AFB880FF-1FAC-2529-8D98-0CC2FF2CBA8B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175910394" sldId="263"/>
            <ac:spMk id="5" creationId="{944346A9-8A2C-9F10-A172-4C0587DC6F70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175910394" sldId="263"/>
            <ac:spMk id="6" creationId="{C4685560-4665-FD37-F498-CEF0D8787A8B}"/>
          </ac:spMkLst>
        </pc:spChg>
        <pc:spChg chg="add del mod">
          <ac:chgData name="vikki short" userId="3353362941971911" providerId="LiveId" clId="{8E3CF8CC-5475-48B3-927C-24E7DBDFFBC2}" dt="2025-11-13T11:30:32.950" v="742" actId="26606"/>
          <ac:spMkLst>
            <pc:docMk/>
            <pc:sldMk cId="1175910394" sldId="263"/>
            <ac:spMk id="8" creationId="{610F184B-6886-CA7F-A1C6-F2808A94F5F7}"/>
          </ac:spMkLst>
        </pc:spChg>
        <pc:spChg chg="add del mod">
          <ac:chgData name="vikki short" userId="3353362941971911" providerId="LiveId" clId="{8E3CF8CC-5475-48B3-927C-24E7DBDFFBC2}" dt="2025-11-13T10:20:17.669" v="563" actId="478"/>
          <ac:spMkLst>
            <pc:docMk/>
            <pc:sldMk cId="1175910394" sldId="263"/>
            <ac:spMk id="9" creationId="{5F563AA3-960D-4A80-9A7B-B9739700AED6}"/>
          </ac:spMkLst>
        </pc:spChg>
        <pc:spChg chg="add del mod">
          <ac:chgData name="vikki short" userId="3353362941971911" providerId="LiveId" clId="{8E3CF8CC-5475-48B3-927C-24E7DBDFFBC2}" dt="2025-11-12T20:40:00.369" v="229" actId="478"/>
          <ac:spMkLst>
            <pc:docMk/>
            <pc:sldMk cId="1175910394" sldId="263"/>
            <ac:spMk id="11" creationId="{36984C89-717A-4BE1-8284-236C3861B2E2}"/>
          </ac:spMkLst>
        </pc:spChg>
        <pc:spChg chg="add del mod">
          <ac:chgData name="vikki short" userId="3353362941971911" providerId="LiveId" clId="{8E3CF8CC-5475-48B3-927C-24E7DBDFFBC2}" dt="2025-11-13T10:20:39.022" v="568" actId="478"/>
          <ac:spMkLst>
            <pc:docMk/>
            <pc:sldMk cId="1175910394" sldId="263"/>
            <ac:spMk id="12" creationId="{65A98320-03A9-419C-A2C5-5C44BA44FBC3}"/>
          </ac:spMkLst>
        </pc:spChg>
        <pc:spChg chg="add del mod">
          <ac:chgData name="vikki short" userId="3353362941971911" providerId="LiveId" clId="{8E3CF8CC-5475-48B3-927C-24E7DBDFFBC2}" dt="2025-11-13T11:07:25.753" v="736" actId="478"/>
          <ac:spMkLst>
            <pc:docMk/>
            <pc:sldMk cId="1175910394" sldId="263"/>
            <ac:spMk id="13" creationId="{81DC50FF-13AE-4C6B-AB91-29918AC989E4}"/>
          </ac:spMkLst>
        </pc:spChg>
        <pc:spChg chg="add del mod">
          <ac:chgData name="vikki short" userId="3353362941971911" providerId="LiveId" clId="{8E3CF8CC-5475-48B3-927C-24E7DBDFFBC2}" dt="2025-11-13T11:30:32.950" v="742" actId="26606"/>
          <ac:spMkLst>
            <pc:docMk/>
            <pc:sldMk cId="1175910394" sldId="263"/>
            <ac:spMk id="14" creationId="{96089701-E065-970D-1488-61D4B8D5EA03}"/>
          </ac:spMkLst>
        </pc:spChg>
        <pc:spChg chg="add del mod">
          <ac:chgData name="vikki short" userId="3353362941971911" providerId="LiveId" clId="{8E3CF8CC-5475-48B3-927C-24E7DBDFFBC2}" dt="2025-11-13T11:30:32.950" v="742" actId="26606"/>
          <ac:spMkLst>
            <pc:docMk/>
            <pc:sldMk cId="1175910394" sldId="263"/>
            <ac:spMk id="15" creationId="{7EF51444-8CAA-D28C-48E3-BA7A1ADB7C79}"/>
          </ac:spMkLst>
        </pc:spChg>
        <pc:spChg chg="add del mod">
          <ac:chgData name="vikki short" userId="3353362941971911" providerId="LiveId" clId="{8E3CF8CC-5475-48B3-927C-24E7DBDFFBC2}" dt="2025-11-13T11:30:32.950" v="742" actId="26606"/>
          <ac:spMkLst>
            <pc:docMk/>
            <pc:sldMk cId="1175910394" sldId="263"/>
            <ac:spMk id="17" creationId="{AE59FF3B-AFD1-3B10-4927-F0A5E28DBBC1}"/>
          </ac:spMkLst>
        </pc:spChg>
        <pc:spChg chg="add mod">
          <ac:chgData name="vikki short" userId="3353362941971911" providerId="LiveId" clId="{8E3CF8CC-5475-48B3-927C-24E7DBDFFBC2}" dt="2025-11-13T11:49:15.123" v="951"/>
          <ac:spMkLst>
            <pc:docMk/>
            <pc:sldMk cId="1175910394" sldId="263"/>
            <ac:spMk id="19" creationId="{B84A277D-4A14-8911-E6A0-F145E3C4CA19}"/>
          </ac:spMkLst>
        </pc:spChg>
        <pc:spChg chg="add del">
          <ac:chgData name="vikki short" userId="3353362941971911" providerId="LiveId" clId="{8E3CF8CC-5475-48B3-927C-24E7DBDFFBC2}" dt="2025-11-13T11:30:50.030" v="745" actId="478"/>
          <ac:spMkLst>
            <pc:docMk/>
            <pc:sldMk cId="1175910394" sldId="263"/>
            <ac:spMk id="25" creationId="{5ED682DB-BBD8-4E42-98B4-227509C2B87D}"/>
          </ac:spMkLst>
        </pc:spChg>
        <pc:spChg chg="add del mod">
          <ac:chgData name="vikki short" userId="3353362941971911" providerId="LiveId" clId="{8E3CF8CC-5475-48B3-927C-24E7DBDFFBC2}" dt="2025-11-13T11:31:07.546" v="748" actId="478"/>
          <ac:spMkLst>
            <pc:docMk/>
            <pc:sldMk cId="1175910394" sldId="263"/>
            <ac:spMk id="27" creationId="{6DF03B3C-9970-4886-A330-FB6DDB518320}"/>
          </ac:spMkLst>
        </pc:spChg>
        <pc:graphicFrameChg chg="del">
          <ac:chgData name="vikki short" userId="3353362941971911" providerId="LiveId" clId="{8E3CF8CC-5475-48B3-927C-24E7DBDFFBC2}" dt="2025-11-13T10:20:30.790" v="566" actId="478"/>
          <ac:graphicFrameMkLst>
            <pc:docMk/>
            <pc:sldMk cId="1175910394" sldId="263"/>
            <ac:graphicFrameMk id="3" creationId="{283B3DA1-4E6D-4B3C-B6F9-40CBFD681386}"/>
          </ac:graphicFrameMkLst>
        </pc:graphicFrameChg>
        <pc:graphicFrameChg chg="del">
          <ac:chgData name="vikki short" userId="3353362941971911" providerId="LiveId" clId="{8E3CF8CC-5475-48B3-927C-24E7DBDFFBC2}" dt="2025-11-13T10:20:11.999" v="562" actId="478"/>
          <ac:graphicFrameMkLst>
            <pc:docMk/>
            <pc:sldMk cId="1175910394" sldId="263"/>
            <ac:graphicFrameMk id="7" creationId="{3E971FF5-8DB1-C3A3-FD9D-492431185E33}"/>
          </ac:graphicFrameMkLst>
        </pc:graphicFrameChg>
        <pc:picChg chg="del">
          <ac:chgData name="vikki short" userId="3353362941971911" providerId="LiveId" clId="{8E3CF8CC-5475-48B3-927C-24E7DBDFFBC2}" dt="2025-11-13T10:20:19.216" v="564" actId="478"/>
          <ac:picMkLst>
            <pc:docMk/>
            <pc:sldMk cId="1175910394" sldId="263"/>
            <ac:picMk id="10" creationId="{F4B9EEFD-2F4E-4C2C-A47A-5EEEEA5CBE93}"/>
          </ac:picMkLst>
        </pc:picChg>
        <pc:picChg chg="add del">
          <ac:chgData name="vikki short" userId="3353362941971911" providerId="LiveId" clId="{8E3CF8CC-5475-48B3-927C-24E7DBDFFBC2}" dt="2025-11-13T10:49:11.102" v="596" actId="478"/>
          <ac:picMkLst>
            <pc:docMk/>
            <pc:sldMk cId="1175910394" sldId="263"/>
            <ac:picMk id="1026" creationId="{8504F6C7-09DB-4419-913C-7173F029364B}"/>
          </ac:picMkLst>
        </pc:picChg>
        <pc:picChg chg="add del">
          <ac:chgData name="vikki short" userId="3353362941971911" providerId="LiveId" clId="{8E3CF8CC-5475-48B3-927C-24E7DBDFFBC2}" dt="2025-11-13T10:50:19.069" v="598" actId="478"/>
          <ac:picMkLst>
            <pc:docMk/>
            <pc:sldMk cId="1175910394" sldId="263"/>
            <ac:picMk id="1028" creationId="{F6DB5903-661D-4CEE-B3F4-B218F5938444}"/>
          </ac:picMkLst>
        </pc:picChg>
        <pc:picChg chg="add del">
          <ac:chgData name="vikki short" userId="3353362941971911" providerId="LiveId" clId="{8E3CF8CC-5475-48B3-927C-24E7DBDFFBC2}" dt="2025-11-13T10:50:54.793" v="600" actId="478"/>
          <ac:picMkLst>
            <pc:docMk/>
            <pc:sldMk cId="1175910394" sldId="263"/>
            <ac:picMk id="1030" creationId="{82875742-93A0-446F-BD81-18E972CEF500}"/>
          </ac:picMkLst>
        </pc:picChg>
        <pc:picChg chg="add del">
          <ac:chgData name="vikki short" userId="3353362941971911" providerId="LiveId" clId="{8E3CF8CC-5475-48B3-927C-24E7DBDFFBC2}" dt="2025-11-13T11:03:53.982" v="732" actId="478"/>
          <ac:picMkLst>
            <pc:docMk/>
            <pc:sldMk cId="1175910394" sldId="263"/>
            <ac:picMk id="1032" creationId="{E54600C7-6116-4CE5-81E8-A43D4C35ADA5}"/>
          </ac:picMkLst>
        </pc:picChg>
        <pc:picChg chg="add del">
          <ac:chgData name="vikki short" userId="3353362941971911" providerId="LiveId" clId="{8E3CF8CC-5475-48B3-927C-24E7DBDFFBC2}" dt="2025-11-13T11:29:38.133" v="738" actId="478"/>
          <ac:picMkLst>
            <pc:docMk/>
            <pc:sldMk cId="1175910394" sldId="263"/>
            <ac:picMk id="1035" creationId="{B8C2534B-A1FA-4668-A317-281B24F83A6D}"/>
          </ac:picMkLst>
        </pc:picChg>
        <pc:picChg chg="add del">
          <ac:chgData name="vikki short" userId="3353362941971911" providerId="LiveId" clId="{8E3CF8CC-5475-48B3-927C-24E7DBDFFBC2}" dt="2025-11-13T11:30:03.216" v="740" actId="478"/>
          <ac:picMkLst>
            <pc:docMk/>
            <pc:sldMk cId="1175910394" sldId="263"/>
            <ac:picMk id="1037" creationId="{7F371EBB-2D5F-4651-8F6B-F654A7CC6A3C}"/>
          </ac:picMkLst>
        </pc:picChg>
        <pc:picChg chg="add mod">
          <ac:chgData name="vikki short" userId="3353362941971911" providerId="LiveId" clId="{8E3CF8CC-5475-48B3-927C-24E7DBDFFBC2}" dt="2025-11-13T11:32:12.449" v="752" actId="14100"/>
          <ac:picMkLst>
            <pc:docMk/>
            <pc:sldMk cId="1175910394" sldId="263"/>
            <ac:picMk id="1039" creationId="{4DBC0F83-8BE6-47F8-9DCA-38C517CF5540}"/>
          </ac:picMkLst>
        </pc:picChg>
      </pc:sldChg>
      <pc:sldChg chg="addSp modSp mod modTransition setBg">
        <pc:chgData name="vikki short" userId="3353362941971911" providerId="LiveId" clId="{8E3CF8CC-5475-48B3-927C-24E7DBDFFBC2}" dt="2025-11-14T08:59:37.239" v="1699" actId="1076"/>
        <pc:sldMkLst>
          <pc:docMk/>
          <pc:sldMk cId="793582265" sldId="264"/>
        </pc:sldMkLst>
        <pc:spChg chg="mod">
          <ac:chgData name="vikki short" userId="3353362941971911" providerId="LiveId" clId="{8E3CF8CC-5475-48B3-927C-24E7DBDFFBC2}" dt="2025-11-14T08:59:24.634" v="1696" actId="1076"/>
          <ac:spMkLst>
            <pc:docMk/>
            <pc:sldMk cId="793582265" sldId="264"/>
            <ac:spMk id="2" creationId="{4424C3A6-21C0-228A-267A-23773D5941CC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793582265" sldId="264"/>
            <ac:spMk id="4" creationId="{897C785D-5001-6505-C611-AC379B39AFFC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793582265" sldId="264"/>
            <ac:spMk id="5" creationId="{7963D3FE-2109-FB43-1946-D3987B66F541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793582265" sldId="264"/>
            <ac:spMk id="6" creationId="{0545C496-5874-88C4-A11B-1144150E0AE9}"/>
          </ac:spMkLst>
        </pc:spChg>
        <pc:spChg chg="add mod">
          <ac:chgData name="vikki short" userId="3353362941971911" providerId="LiveId" clId="{8E3CF8CC-5475-48B3-927C-24E7DBDFFBC2}" dt="2025-11-14T08:55:38.691" v="1491" actId="1076"/>
          <ac:spMkLst>
            <pc:docMk/>
            <pc:sldMk cId="793582265" sldId="264"/>
            <ac:spMk id="7" creationId="{FE6ACD93-8CFB-4C87-85F7-1B20DAFA1CF8}"/>
          </ac:spMkLst>
        </pc:spChg>
        <pc:spChg chg="add mod">
          <ac:chgData name="vikki short" userId="3353362941971911" providerId="LiveId" clId="{8E3CF8CC-5475-48B3-927C-24E7DBDFFBC2}" dt="2025-11-12T20:06:52.078" v="5" actId="931"/>
          <ac:spMkLst>
            <pc:docMk/>
            <pc:sldMk cId="793582265" sldId="264"/>
            <ac:spMk id="9" creationId="{26F276CB-9DFF-4DEC-94B0-7D03067571FD}"/>
          </ac:spMkLst>
        </pc:spChg>
        <pc:spChg chg="add mod">
          <ac:chgData name="vikki short" userId="3353362941971911" providerId="LiveId" clId="{8E3CF8CC-5475-48B3-927C-24E7DBDFFBC2}" dt="2025-11-12T20:06:52.078" v="5" actId="931"/>
          <ac:spMkLst>
            <pc:docMk/>
            <pc:sldMk cId="793582265" sldId="264"/>
            <ac:spMk id="12" creationId="{1004BE11-7D35-4875-817A-5F02A6602AC3}"/>
          </ac:spMkLst>
        </pc:spChg>
        <pc:spChg chg="add mod">
          <ac:chgData name="vikki short" userId="3353362941971911" providerId="LiveId" clId="{8E3CF8CC-5475-48B3-927C-24E7DBDFFBC2}" dt="2025-11-12T20:06:52.078" v="5" actId="931"/>
          <ac:spMkLst>
            <pc:docMk/>
            <pc:sldMk cId="793582265" sldId="264"/>
            <ac:spMk id="15" creationId="{BEE5A8BE-87F8-4DB7-9CB6-610BA7801A3F}"/>
          </ac:spMkLst>
        </pc:spChg>
        <pc:spChg chg="add mod">
          <ac:chgData name="vikki short" userId="3353362941971911" providerId="LiveId" clId="{8E3CF8CC-5475-48B3-927C-24E7DBDFFBC2}" dt="2025-11-14T08:59:32.756" v="1698" actId="1076"/>
          <ac:spMkLst>
            <pc:docMk/>
            <pc:sldMk cId="793582265" sldId="264"/>
            <ac:spMk id="16" creationId="{57B69C41-2B19-41EA-8F58-7E377FAD4607}"/>
          </ac:spMkLst>
        </pc:spChg>
        <pc:graphicFrameChg chg="mod modGraphic">
          <ac:chgData name="vikki short" userId="3353362941971911" providerId="LiveId" clId="{8E3CF8CC-5475-48B3-927C-24E7DBDFFBC2}" dt="2025-11-14T08:57:24.322" v="1634" actId="1076"/>
          <ac:graphicFrameMkLst>
            <pc:docMk/>
            <pc:sldMk cId="793582265" sldId="264"/>
            <ac:graphicFrameMk id="3" creationId="{45A63081-CA2C-48AF-A08F-AD16928F91C5}"/>
          </ac:graphicFrameMkLst>
        </pc:graphicFrameChg>
        <pc:picChg chg="add mod">
          <ac:chgData name="vikki short" userId="3353362941971911" providerId="LiveId" clId="{8E3CF8CC-5475-48B3-927C-24E7DBDFFBC2}" dt="2025-11-14T08:59:37.239" v="1699" actId="1076"/>
          <ac:picMkLst>
            <pc:docMk/>
            <pc:sldMk cId="793582265" sldId="264"/>
            <ac:picMk id="8" creationId="{FEC46AF8-3423-434A-808C-3E2DBB4B73FF}"/>
          </ac:picMkLst>
        </pc:picChg>
        <pc:picChg chg="add mod">
          <ac:chgData name="vikki short" userId="3353362941971911" providerId="LiveId" clId="{8E3CF8CC-5475-48B3-927C-24E7DBDFFBC2}" dt="2025-11-12T20:06:52.078" v="5" actId="931"/>
          <ac:picMkLst>
            <pc:docMk/>
            <pc:sldMk cId="793582265" sldId="264"/>
            <ac:picMk id="11" creationId="{4BA72DE0-2F98-4484-9E9C-ABCAAFA5DB26}"/>
          </ac:picMkLst>
        </pc:picChg>
        <pc:picChg chg="add mod">
          <ac:chgData name="vikki short" userId="3353362941971911" providerId="LiveId" clId="{8E3CF8CC-5475-48B3-927C-24E7DBDFFBC2}" dt="2025-11-12T20:06:52.078" v="5" actId="931"/>
          <ac:picMkLst>
            <pc:docMk/>
            <pc:sldMk cId="793582265" sldId="264"/>
            <ac:picMk id="14" creationId="{168B7C8D-3EEC-475B-AC9E-F9126E2A4E02}"/>
          </ac:picMkLst>
        </pc:picChg>
      </pc:sldChg>
      <pc:sldChg chg="addSp delSp modSp mod modTransition">
        <pc:chgData name="vikki short" userId="3353362941971911" providerId="LiveId" clId="{8E3CF8CC-5475-48B3-927C-24E7DBDFFBC2}" dt="2025-11-14T09:05:16.455" v="1705" actId="113"/>
        <pc:sldMkLst>
          <pc:docMk/>
          <pc:sldMk cId="218987784" sldId="265"/>
        </pc:sldMkLst>
        <pc:spChg chg="add mod">
          <ac:chgData name="vikki short" userId="3353362941971911" providerId="LiveId" clId="{8E3CF8CC-5475-48B3-927C-24E7DBDFFBC2}" dt="2025-11-14T09:05:16.455" v="1705" actId="113"/>
          <ac:spMkLst>
            <pc:docMk/>
            <pc:sldMk cId="218987784" sldId="265"/>
            <ac:spMk id="3" creationId="{2F632504-B1A3-4954-8BF4-2C031AF79053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18987784" sldId="265"/>
            <ac:spMk id="6" creationId="{5283DAE2-92C4-F1BD-2243-FA33EA0E72D1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18987784" sldId="265"/>
            <ac:spMk id="18" creationId="{F9819A6C-C073-2871-6F65-C945B1914AF3}"/>
          </ac:spMkLst>
        </pc:spChg>
        <pc:graphicFrameChg chg="add del modGraphic">
          <ac:chgData name="vikki short" userId="3353362941971911" providerId="LiveId" clId="{8E3CF8CC-5475-48B3-927C-24E7DBDFFBC2}" dt="2025-11-13T11:46:35.765" v="936" actId="478"/>
          <ac:graphicFrameMkLst>
            <pc:docMk/>
            <pc:sldMk cId="218987784" sldId="265"/>
            <ac:graphicFrameMk id="2" creationId="{874FAF51-A87E-4A44-B240-DD6159599EB9}"/>
          </ac:graphicFrameMkLst>
        </pc:graphicFrameChg>
        <pc:picChg chg="mod">
          <ac:chgData name="vikki short" userId="3353362941971911" providerId="LiveId" clId="{8E3CF8CC-5475-48B3-927C-24E7DBDFFBC2}" dt="2025-11-13T11:46:50.776" v="939" actId="14100"/>
          <ac:picMkLst>
            <pc:docMk/>
            <pc:sldMk cId="218987784" sldId="265"/>
            <ac:picMk id="2050" creationId="{FFA37B0F-7DC7-4857-9AFA-DEA067127C0E}"/>
          </ac:picMkLst>
        </pc:picChg>
      </pc:sldChg>
      <pc:sldChg chg="addSp delSp modSp mod modTransition">
        <pc:chgData name="vikki short" userId="3353362941971911" providerId="LiveId" clId="{8E3CF8CC-5475-48B3-927C-24E7DBDFFBC2}" dt="2025-11-14T09:04:56.897" v="1703" actId="113"/>
        <pc:sldMkLst>
          <pc:docMk/>
          <pc:sldMk cId="2849815417" sldId="266"/>
        </pc:sldMkLst>
        <pc:spChg chg="add mod">
          <ac:chgData name="vikki short" userId="3353362941971911" providerId="LiveId" clId="{8E3CF8CC-5475-48B3-927C-24E7DBDFFBC2}" dt="2025-11-14T09:04:56.897" v="1703" actId="113"/>
          <ac:spMkLst>
            <pc:docMk/>
            <pc:sldMk cId="2849815417" sldId="266"/>
            <ac:spMk id="3" creationId="{17C1ACA4-378D-4CAD-A920-97144D94573A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849815417" sldId="266"/>
            <ac:spMk id="4" creationId="{73899CC4-6123-0074-0089-3B296D094E1A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849815417" sldId="266"/>
            <ac:spMk id="5" creationId="{7C3D8FA1-DC46-6C8C-AF53-1083E9541746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849815417" sldId="266"/>
            <ac:spMk id="6" creationId="{C3AE1418-3415-2DB4-FA24-7774AE2F171B}"/>
          </ac:spMkLst>
        </pc:spChg>
        <pc:graphicFrameChg chg="add del mod modGraphic">
          <ac:chgData name="vikki short" userId="3353362941971911" providerId="LiveId" clId="{8E3CF8CC-5475-48B3-927C-24E7DBDFFBC2}" dt="2025-11-13T11:44:26.463" v="917" actId="478"/>
          <ac:graphicFrameMkLst>
            <pc:docMk/>
            <pc:sldMk cId="2849815417" sldId="266"/>
            <ac:graphicFrameMk id="2" creationId="{0EFE723A-07FF-424B-AC4B-B88A54E9AD38}"/>
          </ac:graphicFrameMkLst>
        </pc:graphicFrameChg>
        <pc:picChg chg="del">
          <ac:chgData name="vikki short" userId="3353362941971911" providerId="LiveId" clId="{8E3CF8CC-5475-48B3-927C-24E7DBDFFBC2}" dt="2025-11-12T20:04:33.948" v="3" actId="478"/>
          <ac:picMkLst>
            <pc:docMk/>
            <pc:sldMk cId="2849815417" sldId="266"/>
            <ac:picMk id="1026" creationId="{CD8E04FD-E3E7-471B-9BDA-AA3E786F5BDB}"/>
          </ac:picMkLst>
        </pc:picChg>
        <pc:picChg chg="del mod">
          <ac:chgData name="vikki short" userId="3353362941971911" providerId="LiveId" clId="{8E3CF8CC-5475-48B3-927C-24E7DBDFFBC2}" dt="2025-11-13T11:43:09.148" v="908" actId="478"/>
          <ac:picMkLst>
            <pc:docMk/>
            <pc:sldMk cId="2849815417" sldId="266"/>
            <ac:picMk id="1028" creationId="{AADACF3C-9A99-4D4F-A83A-83B758A2CAF5}"/>
          </ac:picMkLst>
        </pc:picChg>
        <pc:picChg chg="add mod">
          <ac:chgData name="vikki short" userId="3353362941971911" providerId="LiveId" clId="{8E3CF8CC-5475-48B3-927C-24E7DBDFFBC2}" dt="2025-11-13T11:43:46.897" v="915" actId="14100"/>
          <ac:picMkLst>
            <pc:docMk/>
            <pc:sldMk cId="2849815417" sldId="266"/>
            <ac:picMk id="2050" creationId="{9F12618F-278F-45DF-9E21-FD9380E1E093}"/>
          </ac:picMkLst>
        </pc:picChg>
      </pc:sldChg>
      <pc:sldChg chg="addSp delSp modSp mod modTransition chgLayout">
        <pc:chgData name="vikki short" userId="3353362941971911" providerId="LiveId" clId="{8E3CF8CC-5475-48B3-927C-24E7DBDFFBC2}" dt="2025-11-14T10:00:33.992" v="1767" actId="1076"/>
        <pc:sldMkLst>
          <pc:docMk/>
          <pc:sldMk cId="4240839617" sldId="267"/>
        </pc:sldMkLst>
        <pc:spChg chg="mod ord">
          <ac:chgData name="vikki short" userId="3353362941971911" providerId="LiveId" clId="{8E3CF8CC-5475-48B3-927C-24E7DBDFFBC2}" dt="2025-11-14T09:56:43.790" v="1758" actId="1076"/>
          <ac:spMkLst>
            <pc:docMk/>
            <pc:sldMk cId="4240839617" sldId="267"/>
            <ac:spMk id="2" creationId="{9F4B0B34-3C62-AAC3-0A83-B210E68948B8}"/>
          </ac:spMkLst>
        </pc:spChg>
        <pc:spChg chg="mod ord">
          <ac:chgData name="vikki short" userId="3353362941971911" providerId="LiveId" clId="{8E3CF8CC-5475-48B3-927C-24E7DBDFFBC2}" dt="2025-11-14T10:00:33.992" v="1767" actId="1076"/>
          <ac:spMkLst>
            <pc:docMk/>
            <pc:sldMk cId="4240839617" sldId="267"/>
            <ac:spMk id="3" creationId="{F3DAF82F-F37D-1855-C1BA-3A1E00BB0460}"/>
          </ac:spMkLst>
        </pc:spChg>
        <pc:spChg chg="del mod">
          <ac:chgData name="vikki short" userId="3353362941971911" providerId="LiveId" clId="{8E3CF8CC-5475-48B3-927C-24E7DBDFFBC2}" dt="2025-11-14T09:55:22.113" v="1752" actId="478"/>
          <ac:spMkLst>
            <pc:docMk/>
            <pc:sldMk cId="4240839617" sldId="267"/>
            <ac:spMk id="4" creationId="{76DC508B-9963-3325-7507-D27953986AED}"/>
          </ac:spMkLst>
        </pc:spChg>
        <pc:spChg chg="del mod">
          <ac:chgData name="vikki short" userId="3353362941971911" providerId="LiveId" clId="{8E3CF8CC-5475-48B3-927C-24E7DBDFFBC2}" dt="2025-11-14T09:53:59.169" v="1725" actId="478"/>
          <ac:spMkLst>
            <pc:docMk/>
            <pc:sldMk cId="4240839617" sldId="267"/>
            <ac:spMk id="5" creationId="{83719B1A-B9D6-7E5F-B2F5-0C6B8886CB6B}"/>
          </ac:spMkLst>
        </pc:spChg>
        <pc:spChg chg="mod ord">
          <ac:chgData name="vikki short" userId="3353362941971911" providerId="LiveId" clId="{8E3CF8CC-5475-48B3-927C-24E7DBDFFBC2}" dt="2025-11-14T09:55:49.229" v="1754" actId="6264"/>
          <ac:spMkLst>
            <pc:docMk/>
            <pc:sldMk cId="4240839617" sldId="267"/>
            <ac:spMk id="6" creationId="{CABC1C44-7EC7-BE50-F9A9-3E2EDBF9989C}"/>
          </ac:spMkLst>
        </pc:spChg>
        <pc:spChg chg="add del mod">
          <ac:chgData name="vikki short" userId="3353362941971911" providerId="LiveId" clId="{8E3CF8CC-5475-48B3-927C-24E7DBDFFBC2}" dt="2025-11-14T09:55:49.229" v="1754" actId="6264"/>
          <ac:spMkLst>
            <pc:docMk/>
            <pc:sldMk cId="4240839617" sldId="267"/>
            <ac:spMk id="7" creationId="{3EAA58B3-A334-4B13-9507-9250B532BDCB}"/>
          </ac:spMkLst>
        </pc:spChg>
        <pc:spChg chg="add del mod">
          <ac:chgData name="vikki short" userId="3353362941971911" providerId="LiveId" clId="{8E3CF8CC-5475-48B3-927C-24E7DBDFFBC2}" dt="2025-11-14T09:55:49.229" v="1754" actId="6264"/>
          <ac:spMkLst>
            <pc:docMk/>
            <pc:sldMk cId="4240839617" sldId="267"/>
            <ac:spMk id="8" creationId="{E9CD93AE-062A-40C2-9702-0D524BABADDE}"/>
          </ac:spMkLst>
        </pc:spChg>
        <pc:spChg chg="add del mod">
          <ac:chgData name="vikki short" userId="3353362941971911" providerId="LiveId" clId="{8E3CF8CC-5475-48B3-927C-24E7DBDFFBC2}" dt="2025-11-14T09:55:49.229" v="1754" actId="6264"/>
          <ac:spMkLst>
            <pc:docMk/>
            <pc:sldMk cId="4240839617" sldId="267"/>
            <ac:spMk id="9" creationId="{72E85D0E-A80F-4F85-9E77-5F72301D285B}"/>
          </ac:spMkLst>
        </pc:spChg>
      </pc:sldChg>
      <pc:sldChg chg="addSp delSp modSp mod modTransition">
        <pc:chgData name="vikki short" userId="3353362941971911" providerId="LiveId" clId="{8E3CF8CC-5475-48B3-927C-24E7DBDFFBC2}" dt="2025-11-14T10:15:21.097" v="1784" actId="478"/>
        <pc:sldMkLst>
          <pc:docMk/>
          <pc:sldMk cId="1778473649" sldId="268"/>
        </pc:sldMkLst>
        <pc:spChg chg="add mod">
          <ac:chgData name="vikki short" userId="3353362941971911" providerId="LiveId" clId="{8E3CF8CC-5475-48B3-927C-24E7DBDFFBC2}" dt="2025-11-14T10:12:50.754" v="1772" actId="14100"/>
          <ac:spMkLst>
            <pc:docMk/>
            <pc:sldMk cId="1778473649" sldId="268"/>
            <ac:spMk id="2" creationId="{C3A927A0-8B26-416D-9F5A-1CC51E322A78}"/>
          </ac:spMkLst>
        </pc:spChg>
        <pc:spChg chg="del mod">
          <ac:chgData name="vikki short" userId="3353362941971911" providerId="LiveId" clId="{8E3CF8CC-5475-48B3-927C-24E7DBDFFBC2}" dt="2025-11-14T10:15:21.097" v="1784" actId="478"/>
          <ac:spMkLst>
            <pc:docMk/>
            <pc:sldMk cId="1778473649" sldId="268"/>
            <ac:spMk id="4" creationId="{88193D13-D8F0-52D3-1440-40F4B5372908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778473649" sldId="268"/>
            <ac:spMk id="5" creationId="{CEA33073-96B6-4A04-F84C-2AD2B9296663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1778473649" sldId="268"/>
            <ac:spMk id="6" creationId="{15D0CBEA-971E-46DF-30F8-E07ED8B8C345}"/>
          </ac:spMkLst>
        </pc:spChg>
        <pc:picChg chg="mod">
          <ac:chgData name="vikki short" userId="3353362941971911" providerId="LiveId" clId="{8E3CF8CC-5475-48B3-927C-24E7DBDFFBC2}" dt="2025-11-14T10:15:15.255" v="1783" actId="14100"/>
          <ac:picMkLst>
            <pc:docMk/>
            <pc:sldMk cId="1778473649" sldId="268"/>
            <ac:picMk id="7" creationId="{990FC947-4C6D-486A-96F4-6FA61CF7209A}"/>
          </ac:picMkLst>
        </pc:picChg>
        <pc:picChg chg="add mod modCrop">
          <ac:chgData name="vikki short" userId="3353362941971911" providerId="LiveId" clId="{8E3CF8CC-5475-48B3-927C-24E7DBDFFBC2}" dt="2025-11-14T10:15:07.258" v="1781" actId="1076"/>
          <ac:picMkLst>
            <pc:docMk/>
            <pc:sldMk cId="1778473649" sldId="268"/>
            <ac:picMk id="8" creationId="{58940B2E-64E5-4B9A-A734-1A048AA6B504}"/>
          </ac:picMkLst>
        </pc:picChg>
      </pc:sldChg>
      <pc:sldChg chg="addSp delSp modSp mod modTransition">
        <pc:chgData name="vikki short" userId="3353362941971911" providerId="LiveId" clId="{8E3CF8CC-5475-48B3-927C-24E7DBDFFBC2}" dt="2025-11-14T09:05:09.066" v="1704" actId="113"/>
        <pc:sldMkLst>
          <pc:docMk/>
          <pc:sldMk cId="3116157919" sldId="269"/>
        </pc:sldMkLst>
        <pc:spChg chg="add mod">
          <ac:chgData name="vikki short" userId="3353362941971911" providerId="LiveId" clId="{8E3CF8CC-5475-48B3-927C-24E7DBDFFBC2}" dt="2025-11-14T09:05:09.066" v="1704" actId="113"/>
          <ac:spMkLst>
            <pc:docMk/>
            <pc:sldMk cId="3116157919" sldId="269"/>
            <ac:spMk id="3" creationId="{C7C4BC0A-224A-4E7F-9562-330F64E0361B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3116157919" sldId="269"/>
            <ac:spMk id="5" creationId="{526CF80A-B3C1-42E0-9509-BF10C9895580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3116157919" sldId="269"/>
            <ac:spMk id="6" creationId="{168A623C-6EEC-4DA2-BD79-25E644C3AC66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3116157919" sldId="269"/>
            <ac:spMk id="7" creationId="{A7D1C6A1-281F-4E00-848F-519E840A1242}"/>
          </ac:spMkLst>
        </pc:spChg>
        <pc:graphicFrameChg chg="add del">
          <ac:chgData name="vikki short" userId="3353362941971911" providerId="LiveId" clId="{8E3CF8CC-5475-48B3-927C-24E7DBDFFBC2}" dt="2025-11-13T11:45:51.279" v="928" actId="478"/>
          <ac:graphicFrameMkLst>
            <pc:docMk/>
            <pc:sldMk cId="3116157919" sldId="269"/>
            <ac:graphicFrameMk id="2" creationId="{1ECE6173-D64B-4C71-9486-212B6ACF97AC}"/>
          </ac:graphicFrameMkLst>
        </pc:graphicFrameChg>
        <pc:picChg chg="mod">
          <ac:chgData name="vikki short" userId="3353362941971911" providerId="LiveId" clId="{8E3CF8CC-5475-48B3-927C-24E7DBDFFBC2}" dt="2025-11-13T11:46:02.042" v="930" actId="14100"/>
          <ac:picMkLst>
            <pc:docMk/>
            <pc:sldMk cId="3116157919" sldId="269"/>
            <ac:picMk id="3074" creationId="{17E46E50-B5A2-4128-A2AD-45B4D5EA9BB2}"/>
          </ac:picMkLst>
        </pc:picChg>
      </pc:sldChg>
      <pc:sldChg chg="addSp delSp modSp mod modTransition">
        <pc:chgData name="vikki short" userId="3353362941971911" providerId="LiveId" clId="{8E3CF8CC-5475-48B3-927C-24E7DBDFFBC2}" dt="2025-11-14T09:04:48.494" v="1702" actId="113"/>
        <pc:sldMkLst>
          <pc:docMk/>
          <pc:sldMk cId="2606053921" sldId="270"/>
        </pc:sldMkLst>
        <pc:spChg chg="add mod">
          <ac:chgData name="vikki short" userId="3353362941971911" providerId="LiveId" clId="{8E3CF8CC-5475-48B3-927C-24E7DBDFFBC2}" dt="2025-11-14T09:04:48.494" v="1702" actId="113"/>
          <ac:spMkLst>
            <pc:docMk/>
            <pc:sldMk cId="2606053921" sldId="270"/>
            <ac:spMk id="3" creationId="{364052D4-6E5E-4728-95F4-BFAEF9A1214F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606053921" sldId="270"/>
            <ac:spMk id="5" creationId="{02ACECAA-6DD4-4376-813B-3836C27944B0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606053921" sldId="270"/>
            <ac:spMk id="6" creationId="{4ECC6F00-A64F-4B78-8C1E-C8929CF0320D}"/>
          </ac:spMkLst>
        </pc:spChg>
        <pc:spChg chg="mod">
          <ac:chgData name="vikki short" userId="3353362941971911" providerId="LiveId" clId="{8E3CF8CC-5475-48B3-927C-24E7DBDFFBC2}" dt="2025-11-13T11:49:15.123" v="951"/>
          <ac:spMkLst>
            <pc:docMk/>
            <pc:sldMk cId="2606053921" sldId="270"/>
            <ac:spMk id="7" creationId="{62A97781-360D-417A-A364-DB55D4ACBEC7}"/>
          </ac:spMkLst>
        </pc:spChg>
        <pc:graphicFrameChg chg="add del">
          <ac:chgData name="vikki short" userId="3353362941971911" providerId="LiveId" clId="{8E3CF8CC-5475-48B3-927C-24E7DBDFFBC2}" dt="2025-11-13T11:45:05.606" v="921" actId="478"/>
          <ac:graphicFrameMkLst>
            <pc:docMk/>
            <pc:sldMk cId="2606053921" sldId="270"/>
            <ac:graphicFrameMk id="2" creationId="{D32B5F81-D4AF-4190-9087-BCED5A703DD4}"/>
          </ac:graphicFrameMkLst>
        </pc:graphicFrameChg>
        <pc:picChg chg="mod">
          <ac:chgData name="vikki short" userId="3353362941971911" providerId="LiveId" clId="{8E3CF8CC-5475-48B3-927C-24E7DBDFFBC2}" dt="2025-11-13T11:45:15.650" v="923" actId="14100"/>
          <ac:picMkLst>
            <pc:docMk/>
            <pc:sldMk cId="2606053921" sldId="270"/>
            <ac:picMk id="4098" creationId="{6F472C74-9824-4C6B-AB14-A7DA85213F81}"/>
          </ac:picMkLst>
        </pc:picChg>
      </pc:sldChg>
      <pc:sldChg chg="addSp delSp modSp new del mod">
        <pc:chgData name="vikki short" userId="3353362941971911" providerId="LiveId" clId="{8E3CF8CC-5475-48B3-927C-24E7DBDFFBC2}" dt="2025-11-14T09:59:53.146" v="1764" actId="2696"/>
        <pc:sldMkLst>
          <pc:docMk/>
          <pc:sldMk cId="622135672" sldId="271"/>
        </pc:sldMkLst>
        <pc:spChg chg="del mod">
          <ac:chgData name="vikki short" userId="3353362941971911" providerId="LiveId" clId="{8E3CF8CC-5475-48B3-927C-24E7DBDFFBC2}" dt="2025-11-14T09:59:10.894" v="1762"/>
          <ac:spMkLst>
            <pc:docMk/>
            <pc:sldMk cId="622135672" sldId="271"/>
            <ac:spMk id="2" creationId="{8B33E934-E9D3-40F3-8E18-30B1CAA6EDC5}"/>
          </ac:spMkLst>
        </pc:spChg>
        <pc:spChg chg="del mod">
          <ac:chgData name="vikki short" userId="3353362941971911" providerId="LiveId" clId="{8E3CF8CC-5475-48B3-927C-24E7DBDFFBC2}" dt="2025-11-14T09:59:10.894" v="1762"/>
          <ac:spMkLst>
            <pc:docMk/>
            <pc:sldMk cId="622135672" sldId="271"/>
            <ac:spMk id="3" creationId="{E1626127-66B6-4BE2-B816-20413DB524F6}"/>
          </ac:spMkLst>
        </pc:spChg>
        <pc:spChg chg="mod">
          <ac:chgData name="vikki short" userId="3353362941971911" providerId="LiveId" clId="{8E3CF8CC-5475-48B3-927C-24E7DBDFFBC2}" dt="2025-11-14T09:59:23.843" v="1763"/>
          <ac:spMkLst>
            <pc:docMk/>
            <pc:sldMk cId="622135672" sldId="271"/>
            <ac:spMk id="4" creationId="{B27DC1E0-EBD7-4722-B29D-90D7D4DC6060}"/>
          </ac:spMkLst>
        </pc:spChg>
        <pc:spChg chg="mod">
          <ac:chgData name="vikki short" userId="3353362941971911" providerId="LiveId" clId="{8E3CF8CC-5475-48B3-927C-24E7DBDFFBC2}" dt="2025-11-14T09:59:23.843" v="1763"/>
          <ac:spMkLst>
            <pc:docMk/>
            <pc:sldMk cId="622135672" sldId="271"/>
            <ac:spMk id="5" creationId="{D5CFB1E3-A0ED-4DBC-81C1-331507396CC8}"/>
          </ac:spMkLst>
        </pc:spChg>
        <pc:spChg chg="mod">
          <ac:chgData name="vikki short" userId="3353362941971911" providerId="LiveId" clId="{8E3CF8CC-5475-48B3-927C-24E7DBDFFBC2}" dt="2025-11-14T09:59:23.843" v="1763"/>
          <ac:spMkLst>
            <pc:docMk/>
            <pc:sldMk cId="622135672" sldId="271"/>
            <ac:spMk id="6" creationId="{76A66284-E43A-4746-AB58-0F28CC6386CA}"/>
          </ac:spMkLst>
        </pc:spChg>
        <pc:spChg chg="add mod">
          <ac:chgData name="vikki short" userId="3353362941971911" providerId="LiveId" clId="{8E3CF8CC-5475-48B3-927C-24E7DBDFFBC2}" dt="2025-11-14T09:59:23.843" v="1763"/>
          <ac:spMkLst>
            <pc:docMk/>
            <pc:sldMk cId="622135672" sldId="271"/>
            <ac:spMk id="7" creationId="{8C65BF6A-DF8B-45B2-82C5-CF6AB6B4D2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4204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8763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8598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9061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759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81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020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8088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0203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0616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6629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402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8" r:id="rId1"/>
    <p:sldLayoutId id="2147484029" r:id="rId2"/>
    <p:sldLayoutId id="2147484030" r:id="rId3"/>
    <p:sldLayoutId id="2147484031" r:id="rId4"/>
    <p:sldLayoutId id="2147484032" r:id="rId5"/>
    <p:sldLayoutId id="2147484033" r:id="rId6"/>
    <p:sldLayoutId id="2147484034" r:id="rId7"/>
    <p:sldLayoutId id="2147484035" r:id="rId8"/>
    <p:sldLayoutId id="2147484036" r:id="rId9"/>
    <p:sldLayoutId id="2147484037" r:id="rId10"/>
    <p:sldLayoutId id="2147484038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n.pinterest.com/pin/microsoft-word-logo-png-vector-svg-free-download--17099673580185911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thub.ubc.ca/guides/microsoft-teams-instructor-guide/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68716695@N06/29609195382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opr.online.ucf.edu/use-digital-communication-tools-to-enhance-online-communities-of-inquir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researchgate.net/profile/Blerta-Abazi-Chaushi/publication/383862857_MS_Teams_for_Virtual_Collaboration_-An_Overview/links/66de31f32390e50b2c7a4588/MS-Teams-for-Virtual-Collaboration-An-Overview.pdf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cogh/5968799566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inclusive-digital-healthcare-a-framework-for-nhs-action-on-digital-inclusion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novo.com/gb/en/glossary/compatibility/?orgRef=https%253A%252F%252Fwww.google.com%252F" TargetMode="External"/><Relationship Id="rId13" Type="http://schemas.openxmlformats.org/officeDocument/2006/relationships/hyperlink" Target="https://www.researchgate.net/profile/Blerta-Abazi-Chaushi/publication/383862857_MS_Teams_for_Virtual_Collaboration_-An_Overview/links/66de31f32390e50b2c7a4588/MS-Teams-for-Virtual-Collaboration-An-Overview.pdf" TargetMode="External"/><Relationship Id="rId18" Type="http://schemas.openxmlformats.org/officeDocument/2006/relationships/hyperlink" Target="https://eur01.safelinks.protection.outlook.com/?url=https%3A%2F%2Ftransform.england.nhs.uk%2Fcovid-19-response%2Fsocial-care%2Fsecurity-guide-care-home-ipads%2F&amp;data=05%7C02%7C2508523%40student.uwtsd.ac.uk%7C725ec5f8d1da4c26b24708de22a9acba%7C4e0f11f9046e45059cb8db2152311e21%7C0%7C0%7C638986309289280327%7CUnknown%7CTWFpbGZsb3d8eyJFbXB0eU1hcGkiOnRydWUsIlYiOiIwLjAuMDAwMCIsIlAiOiJXaW4zMiIsIkFOIjoiTWFpbCIsIldUIjoyfQ%3D%3D%7C0%7C%7C%7C&amp;sdata=nJ8rf%2FALOH4QXyukfj8JFqNo16sMY5zg1Yx3xhRGlCU%3D&amp;reserved=0" TargetMode="External"/><Relationship Id="rId3" Type="http://schemas.openxmlformats.org/officeDocument/2006/relationships/hyperlink" Target="https://support.microsoft.com/en-us/office/collaborate-with-microsoft-365-0613cf58-e8e2-48bc-a358-c4ec38d14950" TargetMode="External"/><Relationship Id="rId21" Type="http://schemas.openxmlformats.org/officeDocument/2006/relationships/hyperlink" Target="https://eur01.safelinks.protection.outlook.com/?url=https%3A%2F%2Fwww.gov.wales%2Fdigital-care-homes-good-practice-guide-html&amp;data=05%7C02%7C2508523%40student.uwtsd.ac.uk%7C725ec5f8d1da4c26b24708de22a9acba%7C4e0f11f9046e45059cb8db2152311e21%7C0%7C0%7C638986309289326139%7CUnknown%7CTWFpbGZsb3d8eyJFbXB0eU1hcGkiOnRydWUsIlYiOiIwLjAuMDAwMCIsIlAiOiJXaW4zMiIsIkFOIjoiTWFpbCIsIldUIjoyfQ%3D%3D%7C0%7C%7C%7C&amp;sdata=%2FL1CpksoxImKIeUWN%2FHaAfFx%2B6bbR1Rv0al9oKj4B54%3D&amp;reserved=0" TargetMode="External"/><Relationship Id="rId7" Type="http://schemas.openxmlformats.org/officeDocument/2006/relationships/hyperlink" Target="https://otrs.com/blog/best-practices/data-management/#:~:text=The%20importance%20of%20data%20management,promote%20innovation" TargetMode="External"/><Relationship Id="rId12" Type="http://schemas.openxmlformats.org/officeDocument/2006/relationships/hyperlink" Target="https://www.tandfonline.com/doi/full/10.1080/13561820.2017.1289158" TargetMode="External"/><Relationship Id="rId17" Type="http://schemas.openxmlformats.org/officeDocument/2006/relationships/hyperlink" Target="https://eur01.safelinks.protection.outlook.com/?url=https%3A%2F%2Fwww.local.gov.uk%2Four-support%2Fpartners-care-and-health%2Fcare-and-health-improvement%2Finformatics%2Fcommissioners&amp;data=05%7C02%7C2508523%40student.uwtsd.ac.uk%7C725ec5f8d1da4c26b24708de22a9acba%7C4e0f11f9046e45059cb8db2152311e21%7C0%7C0%7C638986309289259654%7CUnknown%7CTWFpbGZsb3d8eyJFbXB0eU1hcGkiOnRydWUsIlYiOiIwLjAuMDAwMCIsIlAiOiJXaW4zMiIsIkFOIjoiTWFpbCIsIldUIjoyfQ%3D%3D%7C0%7C%7C%7C&amp;sdata=GeDGPGLKpg0PKV%2FwfrCtuABm1IaeQnYSLIDD8lBLohc%3D&amp;reserved=0" TargetMode="External"/><Relationship Id="rId2" Type="http://schemas.openxmlformats.org/officeDocument/2006/relationships/hyperlink" Target="https://digital.nhs.uk/services/microsoft-office-365-for-the-nhs" TargetMode="External"/><Relationship Id="rId16" Type="http://schemas.openxmlformats.org/officeDocument/2006/relationships/hyperlink" Target="https://eur01.safelinks.protection.outlook.com/?url=https%3A%2F%2Fico.org.uk%2Ffor-organisations%2Fadvice-for-small-organisations%2F&amp;data=05%7C02%7C2508523%40student.uwtsd.ac.uk%7C725ec5f8d1da4c26b24708de22a9acba%7C4e0f11f9046e45059cb8db2152311e21%7C0%7C0%7C638986309289214343%7CUnknown%7CTWFpbGZsb3d8eyJFbXB0eU1hcGkiOnRydWUsIlYiOiIwLjAuMDAwMCIsIlAiOiJXaW4zMiIsIkFOIjoiTWFpbCIsIldUIjoyfQ%3D%3D%7C0%7C%7C%7C&amp;sdata=h2wMAA1b%2BgrHWamlkRtMv4izwHXwfzSucB3yIfF08pg%3D&amp;reserved=0" TargetMode="External"/><Relationship Id="rId20" Type="http://schemas.openxmlformats.org/officeDocument/2006/relationships/hyperlink" Target="https://eur01.safelinks.protection.outlook.com/?url=https%3A%2F%2Fsaferinternet.org.uk%2Fguide-and-resource%2Fresidential-care-settings&amp;data=05%7C02%7C2508523%40student.uwtsd.ac.uk%7C725ec5f8d1da4c26b24708de22a9acba%7C4e0f11f9046e45059cb8db2152311e21%7C0%7C0%7C638986309289310903%7CUnknown%7CTWFpbGZsb3d8eyJFbXB0eU1hcGkiOnRydWUsIlYiOiIwLjAuMDAwMCIsIlAiOiJXaW4zMiIsIkFOIjoiTWFpbCIsIldUIjoyfQ%3D%3D%7C0%7C%7C%7C&amp;sdata=CL%2FJCFOhTb1TDprAJRHIveXkRU1rl5BJ0l83PXHd1%2Bs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iningindustry.com/articles/artificial-intelligence/ai-in-learning-and-development-the-future-of-smarter-training/" TargetMode="External"/><Relationship Id="rId11" Type="http://schemas.openxmlformats.org/officeDocument/2006/relationships/hyperlink" Target="https://books.google.co.uk/books?hl=en&amp;lr=&amp;id=oEBWDwAAQBAJ&amp;oi=fnd&amp;pg=PR5&amp;dq=Communication+and+collaboration%C2%A0tools+in+microsoft+365+in+a+carehome&amp;ots=k95qWnRx3I&amp;sig=1-ILLnl_7lj1l_YfJhNJuGk-QzQ&amp;redir_esc=y#v=onepage&amp;q&amp;f=false" TargetMode="External"/><Relationship Id="rId5" Type="http://schemas.openxmlformats.org/officeDocument/2006/relationships/hyperlink" Target="https://projectmanagers.net/top-10-cons-or-disadvantages-of-microsoft-teams/" TargetMode="External"/><Relationship Id="rId15" Type="http://schemas.openxmlformats.org/officeDocument/2006/relationships/hyperlink" Target="https://www.england.nhs.uk/long-read/inclusive-digital-healthcare-a-framework-for-nhs-action-on-digital-inclusion/" TargetMode="External"/><Relationship Id="rId10" Type="http://schemas.openxmlformats.org/officeDocument/2006/relationships/hyperlink" Target="https://ieeexplore.ieee.org/abstract/document/9070420" TargetMode="External"/><Relationship Id="rId19" Type="http://schemas.openxmlformats.org/officeDocument/2006/relationships/hyperlink" Target="https://eur01.safelinks.protection.outlook.com/?url=https%3A%2F%2Fwww.scie.org.uk%2Fsocial-work%2Fadvice-best-practice%2Fvideo-calling-technology-checklist%2F&amp;data=05%7C02%7C2508523%40student.uwtsd.ac.uk%7C725ec5f8d1da4c26b24708de22a9acba%7C4e0f11f9046e45059cb8db2152311e21%7C0%7C0%7C638986309289296009%7CUnknown%7CTWFpbGZsb3d8eyJFbXB0eU1hcGkiOnRydWUsIlYiOiIwLjAuMDAwMCIsIlAiOiJXaW4zMiIsIkFOIjoiTWFpbCIsIldUIjoyfQ%3D%3D%7C0%7C%7C%7C&amp;sdata=Nzjh7cQcFrH7bdPh3mdXFGC0hamSabpu54QJBl5ftmE%3D&amp;reserved=0" TargetMode="External"/><Relationship Id="rId4" Type="http://schemas.openxmlformats.org/officeDocument/2006/relationships/hyperlink" Target="https://umatechnology.org/the-problems-with-microsoft-and-its-products/" TargetMode="External"/><Relationship Id="rId9" Type="http://schemas.openxmlformats.org/officeDocument/2006/relationships/hyperlink" Target="https://mindfulhealthsolutions.com/4-ways-information-overload-impacts-our-mental-health-and-how-to-cope/#:~:text=This%20constant%20bombardment%20of%20information,vicious%20cycle%20of%20mental%20unrest" TargetMode="External"/><Relationship Id="rId14" Type="http://schemas.openxmlformats.org/officeDocument/2006/relationships/hyperlink" Target="https://digitalcapability.jisc.ac.uk/what-is-digital-capability/individual-digital-capabilities/our-digital-capabilities-framewor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animated-thank-you-for-listening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27495"/>
            <a:ext cx="8870831" cy="1510582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Digital Skills and Research Methods</a:t>
            </a:r>
            <a:br>
              <a:rPr lang="en-GB" sz="3600" b="1" dirty="0">
                <a:solidFill>
                  <a:schemeClr val="tx1"/>
                </a:solidFill>
              </a:rPr>
            </a:br>
            <a:r>
              <a:rPr lang="en-GB" sz="3600" b="1" dirty="0">
                <a:solidFill>
                  <a:schemeClr val="tx1"/>
                </a:solidFill>
              </a:rPr>
              <a:t>LCHS4007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05246"/>
            <a:ext cx="9144000" cy="1655762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Assessment 1: Group 2 Presentation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GB" sz="3200" dirty="0">
                <a:solidFill>
                  <a:schemeClr val="tx1"/>
                </a:solidFill>
              </a:rPr>
              <a:t>Programme: Certificate Of Higher Education in Health and Social Care</a:t>
            </a:r>
          </a:p>
          <a:p>
            <a:pPr algn="ctr"/>
            <a:endParaRPr lang="en-GB" sz="3200" dirty="0">
              <a:solidFill>
                <a:schemeClr val="tx1"/>
              </a:solidFill>
            </a:endParaRPr>
          </a:p>
          <a:p>
            <a:pPr algn="ctr"/>
            <a:r>
              <a:rPr lang="en-GB" sz="3200" dirty="0">
                <a:solidFill>
                  <a:schemeClr val="tx1"/>
                </a:solidFill>
              </a:rPr>
              <a:t>Lecturer Name: Dr Kwame </a:t>
            </a:r>
            <a:r>
              <a:rPr lang="en-GB" sz="3200" dirty="0" err="1">
                <a:solidFill>
                  <a:schemeClr val="tx1"/>
                </a:solidFill>
              </a:rPr>
              <a:t>assa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agyei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4" name="Picture 3" descr="A close-up of a logo&#10;&#10;AI-generated content may be incorrect.">
            <a:extLst>
              <a:ext uri="{FF2B5EF4-FFF2-40B4-BE49-F238E27FC236}">
                <a16:creationId xmlns:a16="http://schemas.microsoft.com/office/drawing/2014/main" id="{559D0170-2E5C-6129-D06A-A37213CDC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335" y="207304"/>
            <a:ext cx="3914237" cy="149758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16B5C25-486F-42EE-BF25-1E7100102A9E}"/>
              </a:ext>
            </a:extLst>
          </p:cNvPr>
          <p:cNvSpPr txBox="1">
            <a:spLocks/>
          </p:cNvSpPr>
          <p:nvPr/>
        </p:nvSpPr>
        <p:spPr>
          <a:xfrm>
            <a:off x="1524000" y="1918418"/>
            <a:ext cx="8870831" cy="15105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/>
              <a:t>Digital Skills and Research Methods</a:t>
            </a:r>
            <a:br>
              <a:rPr lang="en-GB" sz="3600" b="1"/>
            </a:br>
            <a:r>
              <a:rPr lang="en-GB" sz="3600" b="1"/>
              <a:t>LCHS4007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BA7BF-9D21-136E-ADF0-3D29AFEEF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019" y="796638"/>
            <a:ext cx="8911687" cy="17409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Topic: The use of </a:t>
            </a:r>
            <a:r>
              <a:rPr lang="en-GB" b="1" dirty="0" err="1"/>
              <a:t>microsoft</a:t>
            </a:r>
            <a:r>
              <a:rPr lang="en-GB" b="1" dirty="0"/>
              <a:t> word and teams when improving documentation &amp; team collaboration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2074B7-3D4E-FE5B-8564-6369E226E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266727"/>
              </p:ext>
            </p:extLst>
          </p:nvPr>
        </p:nvGraphicFramePr>
        <p:xfrm>
          <a:off x="464389" y="2515738"/>
          <a:ext cx="11283972" cy="35509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646905">
                  <a:extLst>
                    <a:ext uri="{9D8B030D-6E8A-4147-A177-3AD203B41FA5}">
                      <a16:colId xmlns:a16="http://schemas.microsoft.com/office/drawing/2014/main" val="3027526730"/>
                    </a:ext>
                  </a:extLst>
                </a:gridCol>
                <a:gridCol w="5637067">
                  <a:extLst>
                    <a:ext uri="{9D8B030D-6E8A-4147-A177-3AD203B41FA5}">
                      <a16:colId xmlns:a16="http://schemas.microsoft.com/office/drawing/2014/main" val="449052502"/>
                    </a:ext>
                  </a:extLst>
                </a:gridCol>
              </a:tblGrid>
              <a:tr h="57675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418839"/>
                  </a:ext>
                </a:extLst>
              </a:tr>
              <a:tr h="57675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Vikki Short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2508523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445420"/>
                  </a:ext>
                </a:extLst>
              </a:tr>
              <a:tr h="57675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Rebecca Payne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2508539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157859"/>
                  </a:ext>
                </a:extLst>
              </a:tr>
              <a:tr h="57675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solidFill>
                            <a:srgbClr val="000000"/>
                          </a:solidFill>
                        </a:rPr>
                        <a:t>Kirstii</a:t>
                      </a:r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 Williams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2511144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346072"/>
                  </a:ext>
                </a:extLst>
              </a:tr>
              <a:tr h="65532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Bushra Mohammad Ayub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2512516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516622"/>
                  </a:ext>
                </a:extLst>
              </a:tr>
              <a:tr h="5767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Lucas Rocha Da Silva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200" dirty="0">
                          <a:solidFill>
                            <a:srgbClr val="000000"/>
                          </a:solidFill>
                        </a:rPr>
                        <a:t>2440423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99402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095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A0377-99C3-62EA-0310-699782FCE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Acknowledgement of  the use of AI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0B64A-B24A-E5D0-1331-371C26CF0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2797" y="2076091"/>
            <a:ext cx="8915400" cy="377762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chemeClr val="tx1"/>
                </a:solidFill>
              </a:rPr>
              <a:t>I acknowledge the use of Grammarly (</a:t>
            </a:r>
            <a:r>
              <a:rPr lang="en-GB" sz="32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https://www.grammarly.com/</a:t>
            </a:r>
            <a:r>
              <a:rPr lang="en-GB" sz="3200" dirty="0">
                <a:solidFill>
                  <a:schemeClr val="tx1"/>
                </a:solidFill>
              </a:rPr>
              <a:t>)  </a:t>
            </a:r>
            <a:r>
              <a:rPr lang="en-GB" sz="3200">
                <a:solidFill>
                  <a:schemeClr val="tx1"/>
                </a:solidFill>
              </a:rPr>
              <a:t>on </a:t>
            </a:r>
            <a:r>
              <a:rPr lang="en-GB" sz="3200"/>
              <a:t>14/11/2025</a:t>
            </a:r>
            <a:r>
              <a:rPr lang="en-GB" sz="3200">
                <a:solidFill>
                  <a:schemeClr val="tx1"/>
                </a:solidFill>
              </a:rPr>
              <a:t> </a:t>
            </a:r>
            <a:r>
              <a:rPr lang="en-GB" sz="3200" dirty="0">
                <a:solidFill>
                  <a:schemeClr val="tx1"/>
                </a:solidFill>
              </a:rPr>
              <a:t>to support to check my work using the prompt(s):</a:t>
            </a:r>
          </a:p>
          <a:p>
            <a:pPr algn="ctr">
              <a:buAutoNum type="arabicPeriod"/>
            </a:pPr>
            <a:endParaRPr lang="en-GB" sz="3200" dirty="0">
              <a:solidFill>
                <a:schemeClr val="tx1"/>
              </a:solidFill>
            </a:endParaRPr>
          </a:p>
          <a:p>
            <a:pPr marL="514350" indent="-514350" algn="ctr">
              <a:buAutoNum type="arabicPeriod"/>
            </a:pPr>
            <a:r>
              <a:rPr lang="en-GB" sz="3200" dirty="0"/>
              <a:t>Please check the following text for readability, grammar and syntax.</a:t>
            </a:r>
          </a:p>
          <a:p>
            <a:pPr marL="0" indent="0" algn="ctr">
              <a:buNone/>
            </a:pPr>
            <a:endParaRPr lang="en-GB" sz="32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3200" dirty="0"/>
              <a:t>I can confirm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>
              <a:buNone/>
            </a:pPr>
            <a:endParaRPr lang="en-GB" sz="3200" dirty="0">
              <a:solidFill>
                <a:schemeClr val="tx1"/>
              </a:solidFill>
            </a:endParaRPr>
          </a:p>
          <a:p>
            <a:pPr marL="514350" indent="-514350">
              <a:buAutoNum type="arabicPeriod"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90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5BFF7-FE42-39D1-15FF-917DF7A08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64" y="710620"/>
            <a:ext cx="10691265" cy="795936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517FB-CD25-CFD9-D068-FA718DD64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87" y="1413232"/>
            <a:ext cx="11985226" cy="44268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/>
              <a:t>Introduction- Explanation of </a:t>
            </a:r>
            <a:r>
              <a:rPr lang="en-GB" sz="3200" dirty="0" err="1"/>
              <a:t>microsoft</a:t>
            </a:r>
            <a:r>
              <a:rPr lang="en-GB" sz="3200" dirty="0"/>
              <a:t> word and teams (reason for choosing, benefits and limitations within Sunrise Residential Care Home)</a:t>
            </a:r>
          </a:p>
          <a:p>
            <a:r>
              <a:rPr lang="en-GB" sz="3200" dirty="0"/>
              <a:t>Evaluation of </a:t>
            </a:r>
            <a:r>
              <a:rPr lang="en-GB" sz="3200" dirty="0" err="1"/>
              <a:t>microsoft</a:t>
            </a:r>
            <a:r>
              <a:rPr lang="en-GB" sz="3200" dirty="0"/>
              <a:t> word and teams (communication and </a:t>
            </a:r>
            <a:r>
              <a:rPr lang="en-GB" sz="3200" dirty="0" err="1"/>
              <a:t>collabaration</a:t>
            </a:r>
            <a:r>
              <a:rPr lang="en-GB" sz="3200" dirty="0"/>
              <a:t> tools)</a:t>
            </a:r>
          </a:p>
          <a:p>
            <a:r>
              <a:rPr lang="en-GB" sz="3200" dirty="0"/>
              <a:t>Impact of limited digital skills or literacy</a:t>
            </a:r>
          </a:p>
          <a:p>
            <a:r>
              <a:rPr lang="en-GB" sz="3200" dirty="0"/>
              <a:t>Checklist  for digital safety practises.</a:t>
            </a:r>
          </a:p>
          <a:p>
            <a:r>
              <a:rPr lang="en-GB" sz="3200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6BEA-3733-6125-2710-2FFADD9CC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82D25-7FCA-4E14-B37E-42177E002600}" type="datetime1">
              <a:rPr lang="en-US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E9AC6-B0AE-FF41-21BD-BAAFDD76E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DE7AD-9D2E-3321-AC1B-572877067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92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C4AC1-1D20-1C3C-7682-A24C2299C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DA3CB-EC8D-7FEB-1394-07452C4B3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1C536-26F2-4D90-9D93-F6B7E49D8FD2}" type="datetime1">
              <a:rPr lang="en-US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3F87B-7AF4-D564-AC01-26B442651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514B4-E637-D511-B721-39913BC8D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pic>
        <p:nvPicPr>
          <p:cNvPr id="10" name="Content Placeholder 9" descr="A blue square with white letter w&#10;&#10;Description automatically generated">
            <a:extLst>
              <a:ext uri="{FF2B5EF4-FFF2-40B4-BE49-F238E27FC236}">
                <a16:creationId xmlns:a16="http://schemas.microsoft.com/office/drawing/2014/main" id="{01829E58-BBF9-4187-82D0-696758729E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7784" y="1591341"/>
            <a:ext cx="2647712" cy="2452344"/>
          </a:xfrm>
        </p:spPr>
      </p:pic>
      <p:pic>
        <p:nvPicPr>
          <p:cNvPr id="12" name="Picture 11" descr="A logo of a company&#10;&#10;Description automatically generated">
            <a:extLst>
              <a:ext uri="{FF2B5EF4-FFF2-40B4-BE49-F238E27FC236}">
                <a16:creationId xmlns:a16="http://schemas.microsoft.com/office/drawing/2014/main" id="{74FEB36F-69D4-406D-BA54-3078FA49E98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81699" y="1777108"/>
            <a:ext cx="2592594" cy="22920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30C774-4CF5-4DE3-8AB2-B3C3D0BC2519}"/>
              </a:ext>
            </a:extLst>
          </p:cNvPr>
          <p:cNvSpPr txBox="1"/>
          <p:nvPr/>
        </p:nvSpPr>
        <p:spPr>
          <a:xfrm>
            <a:off x="1864505" y="4043685"/>
            <a:ext cx="758833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Microsoft 365, is making life easier in care homes</a:t>
            </a:r>
          </a:p>
          <a:p>
            <a:pPr algn="ctr"/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Team work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Keeping data safe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Easier paperwork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383CE615-33D6-4A31-AB0B-49B0C5771A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8435" y="4924132"/>
            <a:ext cx="734047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Microsoft.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Collaborate with Microsoft 365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Microsoft Support.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D68D081-6629-4688-85A5-E7AC3E1F9B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301688"/>
              </p:ext>
            </p:extLst>
          </p:nvPr>
        </p:nvGraphicFramePr>
        <p:xfrm>
          <a:off x="5658671" y="89898"/>
          <a:ext cx="6377606" cy="3352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191583">
                  <a:extLst>
                    <a:ext uri="{9D8B030D-6E8A-4147-A177-3AD203B41FA5}">
                      <a16:colId xmlns:a16="http://schemas.microsoft.com/office/drawing/2014/main" val="1236171586"/>
                    </a:ext>
                  </a:extLst>
                </a:gridCol>
                <a:gridCol w="3186023">
                  <a:extLst>
                    <a:ext uri="{9D8B030D-6E8A-4147-A177-3AD203B41FA5}">
                      <a16:colId xmlns:a16="http://schemas.microsoft.com/office/drawing/2014/main" val="344694192"/>
                    </a:ext>
                  </a:extLst>
                </a:gridCol>
              </a:tblGrid>
              <a:tr h="165763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rgbClr val="000000"/>
                          </a:solidFill>
                        </a:rPr>
                        <a:t>Vikki Short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rgbClr val="000000"/>
                          </a:solidFill>
                        </a:rPr>
                        <a:t>2508523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963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008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2759-357E-69BF-3549-69727160F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857" y="823132"/>
            <a:ext cx="10806283" cy="122420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Benefits and limitation within sunrise residential care home</a:t>
            </a:r>
            <a:br>
              <a:rPr lang="en-GB" dirty="0"/>
            </a:b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A89BF-DAA5-2FE3-970D-3A1EE7046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A887A-7CC6-CBF6-BFD1-B55270347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  <p:pic>
        <p:nvPicPr>
          <p:cNvPr id="8" name="Picture 7" descr="A person and a nurse looking at a book&#10;&#10;Description automatically generated">
            <a:extLst>
              <a:ext uri="{FF2B5EF4-FFF2-40B4-BE49-F238E27FC236}">
                <a16:creationId xmlns:a16="http://schemas.microsoft.com/office/drawing/2014/main" id="{0008CA52-F678-481D-A01B-F565417961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56988" y="2259635"/>
            <a:ext cx="4140052" cy="27613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9B1A0F-3873-4D0D-A7FB-8AF84D011119}"/>
              </a:ext>
            </a:extLst>
          </p:cNvPr>
          <p:cNvSpPr txBox="1"/>
          <p:nvPr/>
        </p:nvSpPr>
        <p:spPr>
          <a:xfrm>
            <a:off x="7897040" y="2831071"/>
            <a:ext cx="2847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1" i="0" u="sng" strike="noStrike" kern="1200" dirty="0">
                <a:effectLst/>
                <a:latin typeface="+mj-lt"/>
              </a:rPr>
              <a:t>Limitations</a:t>
            </a:r>
            <a:endParaRPr lang="en-GB" sz="2400" b="0" i="0" u="none" strike="noStrike" dirty="0">
              <a:effectLst/>
              <a:latin typeface="+mj-lt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0" i="0" u="none" strike="noStrike" kern="1200" dirty="0">
                <a:effectLst/>
                <a:latin typeface="+mj-lt"/>
              </a:rPr>
              <a:t>-Technical issues</a:t>
            </a:r>
            <a:endParaRPr lang="en-GB" sz="2400" b="0" i="0" u="none" strike="noStrike" dirty="0">
              <a:effectLst/>
              <a:latin typeface="+mj-lt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0" i="0" u="none" strike="noStrike" kern="1200" dirty="0">
                <a:effectLst/>
                <a:latin typeface="+mj-lt"/>
              </a:rPr>
              <a:t>-Resource intensive</a:t>
            </a:r>
            <a:endParaRPr lang="en-GB" sz="2400" b="0" i="0" u="none" strike="noStrike" dirty="0">
              <a:effectLst/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1180D6-B73E-47BD-AEF2-C120A7B36175}"/>
              </a:ext>
            </a:extLst>
          </p:cNvPr>
          <p:cNvSpPr txBox="1"/>
          <p:nvPr/>
        </p:nvSpPr>
        <p:spPr>
          <a:xfrm>
            <a:off x="850900" y="2613391"/>
            <a:ext cx="28960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1" i="0" u="sng" strike="noStrike" kern="1200" dirty="0">
                <a:effectLst/>
                <a:latin typeface="+mj-lt"/>
              </a:rPr>
              <a:t>Benefits</a:t>
            </a:r>
            <a:endParaRPr lang="en-GB" sz="2400" b="0" i="0" u="none" strike="noStrike" dirty="0">
              <a:effectLst/>
              <a:latin typeface="+mj-lt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0" i="0" u="none" strike="noStrike" kern="1200" dirty="0">
                <a:effectLst/>
                <a:latin typeface="+mj-lt"/>
              </a:rPr>
              <a:t>-Easier documentation &amp; reporting</a:t>
            </a:r>
            <a:endParaRPr lang="en-GB" sz="2400" b="0" i="0" u="none" strike="noStrike" dirty="0">
              <a:effectLst/>
              <a:latin typeface="+mj-lt"/>
            </a:endParaRPr>
          </a:p>
          <a:p>
            <a:pPr marL="0" marR="0" indent="0" algn="ctr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400" b="0" i="0" u="none" strike="noStrike" kern="1200" dirty="0">
                <a:effectLst/>
                <a:latin typeface="+mj-lt"/>
              </a:rPr>
              <a:t>-Improved security </a:t>
            </a:r>
            <a:endParaRPr lang="en-GB" sz="2400" b="0" i="0" u="none" strike="noStrike" dirty="0">
              <a:effectLst/>
              <a:latin typeface="+mj-lt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A21704DE-881B-45F3-89BF-671A536F4C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4065" y="5436977"/>
            <a:ext cx="4685898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England. (2025).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Office 365 for the NHS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NHS Digital.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52ECBB37-165A-4D54-AD20-EF528F2A36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4110" y="5715400"/>
            <a:ext cx="7709144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UMA Technology. (2025).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Problems With Microsoft And Its Products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432B93-99FA-4473-B862-D4847D5EDE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514914"/>
              </p:ext>
            </p:extLst>
          </p:nvPr>
        </p:nvGraphicFramePr>
        <p:xfrm>
          <a:off x="5663974" y="97444"/>
          <a:ext cx="6377606" cy="3352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191583">
                  <a:extLst>
                    <a:ext uri="{9D8B030D-6E8A-4147-A177-3AD203B41FA5}">
                      <a16:colId xmlns:a16="http://schemas.microsoft.com/office/drawing/2014/main" val="3110698239"/>
                    </a:ext>
                  </a:extLst>
                </a:gridCol>
                <a:gridCol w="3186023">
                  <a:extLst>
                    <a:ext uri="{9D8B030D-6E8A-4147-A177-3AD203B41FA5}">
                      <a16:colId xmlns:a16="http://schemas.microsoft.com/office/drawing/2014/main" val="3611905752"/>
                    </a:ext>
                  </a:extLst>
                </a:gridCol>
              </a:tblGrid>
              <a:tr h="165763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rgbClr val="000000"/>
                          </a:solidFill>
                        </a:rPr>
                        <a:t>Vikki Short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rgbClr val="000000"/>
                          </a:solidFill>
                        </a:rPr>
                        <a:t>2508523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816563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810F647-2503-4F18-AC94-E67D8AF77DB2}"/>
              </a:ext>
            </a:extLst>
          </p:cNvPr>
          <p:cNvSpPr txBox="1"/>
          <p:nvPr/>
        </p:nvSpPr>
        <p:spPr>
          <a:xfrm>
            <a:off x="-118178" y="5943384"/>
            <a:ext cx="1219199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Dhru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Office 365 for Healthcare Professionals: Improving Patient Care Through Collaboration, Compliance, and Productivity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Berkeley, CA: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419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ECF8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94ED4-2D6D-5708-D15F-F6D92394F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838" y="527230"/>
            <a:ext cx="9198351" cy="131752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 u="sng" dirty="0"/>
              <a:t>Communication and collaboration  tools</a:t>
            </a:r>
            <a:br>
              <a:rPr lang="en-GB" sz="2700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</a:br>
            <a:endParaRPr lang="en-GB" sz="2700" u="sng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8" name="Picture 7" descr="A person using a computer&#10;&#10;Description automatically generated">
            <a:extLst>
              <a:ext uri="{FF2B5EF4-FFF2-40B4-BE49-F238E27FC236}">
                <a16:creationId xmlns:a16="http://schemas.microsoft.com/office/drawing/2014/main" id="{4ADF0996-6065-4714-AE7C-992A69D9C8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007" r="14612" b="1"/>
          <a:stretch>
            <a:fillRect/>
          </a:stretch>
        </p:blipFill>
        <p:spPr>
          <a:xfrm>
            <a:off x="5934213" y="1575315"/>
            <a:ext cx="4703853" cy="365371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58B84-190D-3384-1549-FAE778A460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9164" y="2330890"/>
            <a:ext cx="4274301" cy="89171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ADDB2-9E04-EBE7-6FC5-589B3028B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05840" y="6452654"/>
            <a:ext cx="10159059" cy="581933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Miljanic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Zaric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N. (2020)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Review of collaborative software applications and integration with standard collaboration tools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In: 2020 24th International Conference on Information Technology (IT),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Zabljak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Montenegro, 18–22 February. IEEE. doi:10.1109/IT48810.2020.9070420.</a:t>
            </a:r>
            <a:r>
              <a:rPr lang="en-US" sz="70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BFA1A-9394-FABB-5092-AC1F8A3F4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F95A25F-CAEF-4808-B386-55F998573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533834"/>
              </p:ext>
            </p:extLst>
          </p:nvPr>
        </p:nvGraphicFramePr>
        <p:xfrm>
          <a:off x="3044952" y="225476"/>
          <a:ext cx="5666387" cy="36512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835664">
                  <a:extLst>
                    <a:ext uri="{9D8B030D-6E8A-4147-A177-3AD203B41FA5}">
                      <a16:colId xmlns:a16="http://schemas.microsoft.com/office/drawing/2014/main" val="3384222411"/>
                    </a:ext>
                  </a:extLst>
                </a:gridCol>
                <a:gridCol w="2830723">
                  <a:extLst>
                    <a:ext uri="{9D8B030D-6E8A-4147-A177-3AD203B41FA5}">
                      <a16:colId xmlns:a16="http://schemas.microsoft.com/office/drawing/2014/main" val="1262263242"/>
                    </a:ext>
                  </a:extLst>
                </a:gridCol>
              </a:tblGrid>
              <a:tr h="365125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Rebecca Payne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2508539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396259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0D89601-8584-4E37-98A0-D180F53A1D04}"/>
              </a:ext>
            </a:extLst>
          </p:cNvPr>
          <p:cNvSpPr txBox="1"/>
          <p:nvPr/>
        </p:nvSpPr>
        <p:spPr>
          <a:xfrm>
            <a:off x="1005840" y="5690885"/>
            <a:ext cx="88265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Dhru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 (2019) Office 365 for Healthcare Professionals: Improving Patient Care Through Collaboration and Communication.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79F61A-064F-4D42-84C8-17E2F6438ADD}"/>
              </a:ext>
            </a:extLst>
          </p:cNvPr>
          <p:cNvSpPr txBox="1"/>
          <p:nvPr/>
        </p:nvSpPr>
        <p:spPr>
          <a:xfrm>
            <a:off x="1005840" y="6148003"/>
            <a:ext cx="100107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Verhaegh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K.J., Seller-Boersma, A., Simons, R.,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Steenbruggen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Geerlings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S.E. and de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Rooij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S.E. (2017) ‘An exploratory study of healthcare professionals’ perceptions of interprofessional communication and collaboration’,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31(3), pp. 397–400. doi:10.1080/13561820.2017.1289158.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D188E3-23AB-4954-9A9F-191E21E067AD}"/>
              </a:ext>
            </a:extLst>
          </p:cNvPr>
          <p:cNvSpPr txBox="1"/>
          <p:nvPr/>
        </p:nvSpPr>
        <p:spPr>
          <a:xfrm>
            <a:off x="1005840" y="5952495"/>
            <a:ext cx="608990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MS-Teams-for-Virtual-Collaboration-An-Overview.pdf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6E74C-7211-4436-AF63-2FD5E42880AB}"/>
              </a:ext>
            </a:extLst>
          </p:cNvPr>
          <p:cNvSpPr txBox="1"/>
          <p:nvPr/>
        </p:nvSpPr>
        <p:spPr>
          <a:xfrm>
            <a:off x="1581586" y="2267412"/>
            <a:ext cx="349794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Balanced work loads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Stronger relationships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Crucial communication channel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and Productive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75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B84A277D-4A14-8911-E6A0-F145E3C4CA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FBD0661-6325-45E5-8617-B538ACE76455}" type="datetime1">
              <a:rPr lang="en-US"/>
              <a:pPr>
                <a:spcAft>
                  <a:spcPts val="600"/>
                </a:spcAft>
              </a:pPr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346A9-8A2C-9F10-A172-4C0587DC6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85560-4665-FD37-F498-CEF0D8787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39" name="Picture 15">
            <a:extLst>
              <a:ext uri="{FF2B5EF4-FFF2-40B4-BE49-F238E27FC236}">
                <a16:creationId xmlns:a16="http://schemas.microsoft.com/office/drawing/2014/main" id="{4DBC0F83-8BE6-47F8-9DCA-38C517CF5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910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30959">
              <a:srgbClr val="4A85BF"/>
            </a:gs>
            <a:gs pos="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4C3A6-21C0-228A-267A-23773D594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0937" y="1046520"/>
            <a:ext cx="8331200" cy="943894"/>
          </a:xfrm>
        </p:spPr>
        <p:txBody>
          <a:bodyPr/>
          <a:lstStyle/>
          <a:p>
            <a:pPr algn="ctr"/>
            <a:r>
              <a:rPr lang="en-GB" dirty="0"/>
              <a:t>Digital literacy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C785D-5001-6505-C611-AC379B39A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C0503-44A1-4B1D-A537-B0AF088A6A2C}" type="datetime1">
              <a:rPr lang="en-US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3D3FE-2109-FB43-1946-D3987B66F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5C496-5874-88C4-A11B-1144150E0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5A63081-CA2C-48AF-A08F-AD16928F9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4028876"/>
              </p:ext>
            </p:extLst>
          </p:nvPr>
        </p:nvGraphicFramePr>
        <p:xfrm>
          <a:off x="182880" y="156523"/>
          <a:ext cx="7353300" cy="3429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679855">
                  <a:extLst>
                    <a:ext uri="{9D8B030D-6E8A-4147-A177-3AD203B41FA5}">
                      <a16:colId xmlns:a16="http://schemas.microsoft.com/office/drawing/2014/main" val="1364594476"/>
                    </a:ext>
                  </a:extLst>
                </a:gridCol>
                <a:gridCol w="3673445">
                  <a:extLst>
                    <a:ext uri="{9D8B030D-6E8A-4147-A177-3AD203B41FA5}">
                      <a16:colId xmlns:a16="http://schemas.microsoft.com/office/drawing/2014/main" val="3959352553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>
                          <a:solidFill>
                            <a:srgbClr val="000000"/>
                          </a:solidFill>
                        </a:rPr>
                        <a:t>Bushra Mohammad Ayub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>
                          <a:solidFill>
                            <a:srgbClr val="000000"/>
                          </a:solidFill>
                        </a:rPr>
                        <a:t>2512516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4876524"/>
                  </a:ext>
                </a:extLst>
              </a:tr>
            </a:tbl>
          </a:graphicData>
        </a:graphic>
      </p:graphicFrame>
      <p:pic>
        <p:nvPicPr>
          <p:cNvPr id="8" name="Picture 7" descr="A diagram of a digital literacy&#10;&#10;Description automatically generated">
            <a:extLst>
              <a:ext uri="{FF2B5EF4-FFF2-40B4-BE49-F238E27FC236}">
                <a16:creationId xmlns:a16="http://schemas.microsoft.com/office/drawing/2014/main" id="{FEC46AF8-3423-434A-808C-3E2DBB4B73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525" t="3365" r="19467" b="3949"/>
          <a:stretch/>
        </p:blipFill>
        <p:spPr>
          <a:xfrm rot="1026477">
            <a:off x="6786846" y="1407482"/>
            <a:ext cx="4050901" cy="40430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7B69C41-2B19-41EA-8F58-7E377FAD4607}"/>
              </a:ext>
            </a:extLst>
          </p:cNvPr>
          <p:cNvSpPr txBox="1"/>
          <p:nvPr/>
        </p:nvSpPr>
        <p:spPr>
          <a:xfrm>
            <a:off x="274130" y="1990414"/>
            <a:ext cx="54222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Digital literacy is the ability to use digital devices and online tools safely and effectively.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How digital literacy works in Sunrise care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6ACD93-8CFB-4C87-85F7-1B20DAFA1CF8}"/>
              </a:ext>
            </a:extLst>
          </p:cNvPr>
          <p:cNvSpPr txBox="1"/>
          <p:nvPr/>
        </p:nvSpPr>
        <p:spPr>
          <a:xfrm>
            <a:off x="715383" y="5489404"/>
            <a:ext cx="556641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 (2023)</a:t>
            </a:r>
          </a:p>
          <a:p>
            <a:endParaRPr lang="en-GB" sz="1100" dirty="0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1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England » Inclusive digital healthcare: a framework for NHS action on digital inclusion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93582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F9819A6C-C073-2871-6F65-C945B1914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3DAE2-92C4-F1BD-2243-FA33EA0E7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FA37B0F-7DC7-4857-9AFA-DEA067127C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8" r="3056" b="14444"/>
          <a:stretch/>
        </p:blipFill>
        <p:spPr bwMode="auto">
          <a:xfrm>
            <a:off x="0" y="1"/>
            <a:ext cx="12192000" cy="686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632504-B1A3-4954-8BF4-2C031AF79053}"/>
              </a:ext>
            </a:extLst>
          </p:cNvPr>
          <p:cNvSpPr txBox="1"/>
          <p:nvPr/>
        </p:nvSpPr>
        <p:spPr>
          <a:xfrm>
            <a:off x="-130628" y="0"/>
            <a:ext cx="2699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Lucas Rocha Da Silva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2440423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8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CF80A-B3C1-42E0-9509-BF10C989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FEDCD-ACAE-47E6-916E-46A64CBFD282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8A623C-6EEC-4DA2-BD79-25E644C3A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D1C6A1-281F-4E00-848F-519E840A1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11</a:t>
            </a:fld>
            <a:endParaRPr lang="en-US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17E46E50-B5A2-4128-A2AD-45B4D5EA9B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78" t="12244" r="2778" b="11597"/>
          <a:stretch/>
        </p:blipFill>
        <p:spPr bwMode="auto">
          <a:xfrm>
            <a:off x="-377371" y="-197997"/>
            <a:ext cx="12569371" cy="717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C4BC0A-224A-4E7F-9562-330F64E0361B}"/>
              </a:ext>
            </a:extLst>
          </p:cNvPr>
          <p:cNvSpPr txBox="1"/>
          <p:nvPr/>
        </p:nvSpPr>
        <p:spPr>
          <a:xfrm>
            <a:off x="9184554" y="6340929"/>
            <a:ext cx="3468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Lucas Rocha Da Silva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2440423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15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CECAA-6DD4-4376-813B-3836C2794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F6E22-13F2-449D-AC89-2C678509B890}" type="datetime1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CC6F00-A64F-4B78-8C1E-C8929CF03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A97781-360D-417A-A364-DB55D4ACB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12</a:t>
            </a:fld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F472C74-9824-4C6B-AB14-A7DA85213F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81" b="10926"/>
          <a:stretch/>
        </p:blipFill>
        <p:spPr bwMode="auto">
          <a:xfrm>
            <a:off x="0" y="-99483"/>
            <a:ext cx="12192000" cy="709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4052D4-6E5E-4728-95F4-BFAEF9A1214F}"/>
              </a:ext>
            </a:extLst>
          </p:cNvPr>
          <p:cNvSpPr txBox="1"/>
          <p:nvPr/>
        </p:nvSpPr>
        <p:spPr>
          <a:xfrm>
            <a:off x="0" y="-99483"/>
            <a:ext cx="2772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Lucas Rocha Da Silva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2440423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05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99CC4-6123-0074-0089-3B296D094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CA57-CAAF-4306-8708-39BB488FDFDC}" type="datetime1">
              <a:rPr lang="en-US"/>
              <a:t>11/14/2025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D8FA1-DC46-6C8C-AF53-1083E9541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1418-3415-2DB4-FA24-7774AE2F1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13</a:t>
            </a:fld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F12618F-278F-45DF-9E21-FD9380E1E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C1ACA4-378D-4CAD-A920-97144D94573A}"/>
              </a:ext>
            </a:extLst>
          </p:cNvPr>
          <p:cNvSpPr txBox="1"/>
          <p:nvPr/>
        </p:nvSpPr>
        <p:spPr>
          <a:xfrm>
            <a:off x="-638629" y="127907"/>
            <a:ext cx="39333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Lucas Rocha Da Silva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i="0" u="none" strike="noStrike" kern="1200" dirty="0">
                <a:solidFill>
                  <a:srgbClr val="000000"/>
                </a:solidFill>
                <a:effectLst/>
                <a:latin typeface="Calisto MT" panose="02040603050505030304" pitchFamily="18" charset="0"/>
              </a:rPr>
              <a:t>2440423</a:t>
            </a:r>
            <a:endParaRPr lang="en-GB" sz="180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81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0B34-3C62-AAC3-0A83-B210E6894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923" y="0"/>
            <a:ext cx="10691265" cy="137103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AF82F-F37D-1855-C1BA-3A1E00BB0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923" y="685515"/>
            <a:ext cx="10691265" cy="5588427"/>
          </a:xfrm>
        </p:spPr>
        <p:txBody>
          <a:bodyPr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Office 365 for the NHS - NHS England Digital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Collaborate with Microsoft 365 - Microsoft Support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Problems With Microsoft And Its Products - UMA Technology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Dhru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 (2018) Office 365 for Healthcare Professionals: Improving Patient Care Through Collaboration, Compliance, and Productivity. Berkeley, CA: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(Accessed: 12 November 2025).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Top 10 Cons or Disadvantages of Microsoft Teams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Rise of AI in Learning and Development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management: definition, benefits and best practices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Importance of Compatibility in Technology | Lenovo UK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 Ways Information Overload Impacts Our Mental Health and How to Cope - Mindful Health Solutions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Review of collaborative software applications and integration with standard collaboration tools | IEEE Conference Publication | IEEE Xplore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Office 365 for Healthcare Professionals: Improving Patient Care Through ... -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Nidhish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Dhru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Google Books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article: An exploratory study of healthcare professionals’ perceptions of interprofessional communication and collaboration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MS-Teams-for-Virtual-Collaboration-An-Overview.pdf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England, Digital Clinical Safety Strategy, September 2021 </a:t>
            </a:r>
          </a:p>
          <a:p>
            <a:pPr algn="l" rtl="0" fontAlgn="base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Hertfordshire (2025) Staying safe online checklist.</a:t>
            </a:r>
          </a:p>
          <a:p>
            <a:pPr algn="l" rtl="0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Our digital capabilities framework | Building digital capability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 » Inclusive digital healthcare: a framework for NHS action on digital inclusion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 (2025) Data protection self-assessment checklists.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6" tooltip="Original URL: https://ico.org.uk/for-organisations/advice-for-small-organisations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https://ico.org.uk/for-organisations/advice-for-small-organisations/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</a:t>
            </a:r>
          </a:p>
          <a:p>
            <a:pPr algn="l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Government Association (LGA) (n.d.) Data and cyber security: guidance for commissioners of adult social care.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7" tooltip="Original URL: https://www.local.gov.uk/our-support/partners-care-and-health/care-and-health-improvement/informatics/commissioners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https://www.local.gov.uk/our-support/partners-care-and-health/care-and-health-improvement/informatics/commissioners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2025).</a:t>
            </a:r>
          </a:p>
          <a:p>
            <a:pPr algn="l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/ NHSX (2023) Security guide for care home iPads.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8" tooltip="Original URL: https://transform.england.nhs.uk/covid-19-response/social-care/security-guide-care-home-ipads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https://transform.england.nhs.uk/covid-19-response/social-care/security-guide-care-home-ipads/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2025).</a:t>
            </a:r>
          </a:p>
          <a:p>
            <a:pPr algn="l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 – Social Care Institute for Excellence (2020, reviewed 2021) Technology checklist for video calling an adult or carer.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9" tooltip="Original URL: https://www.scie.org.uk/social-work/advice-best-practice/video-calling-technology-checklist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https://www.scie.org.uk/social-work/advice-best-practice/video-calling-technology-checklist/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2025).</a:t>
            </a:r>
          </a:p>
          <a:p>
            <a:pPr algn="l"/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Safer Internet Centre (n.d.) Residential care settings – guide and resources.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0" tooltip="Original URL: https://saferinternet.org.uk/guide-and-resource/residential-care-settings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https://saferinternet.org.uk/guide-and-resource/residential-care-settings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2025).</a:t>
            </a:r>
          </a:p>
          <a:p>
            <a:pPr algn="l"/>
            <a:r>
              <a:rPr lang="en-GB" sz="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elsh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Government (2025) Digital for care homes: good practice guide (Appendix 2 – Digital checklist). Available at: 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1" tooltip="Original URL: https://www.gov.wales/digital-care-homes-good-practice-guide-html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https://www.gov.wales/digital-care-homes-good-practice-guide-html</a:t>
            </a:r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12 November 2025).</a:t>
            </a:r>
            <a:b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sz="1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C1C44-7EC7-BE50-F9A9-3E2EDBF99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83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ribbon with white text&#10;&#10;Description automatically generated">
            <a:extLst>
              <a:ext uri="{FF2B5EF4-FFF2-40B4-BE49-F238E27FC236}">
                <a16:creationId xmlns:a16="http://schemas.microsoft.com/office/drawing/2014/main" id="{990FC947-4C6D-486A-96F4-6FA61CF720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199" r="-1" b="32683"/>
          <a:stretch>
            <a:fillRect/>
          </a:stretch>
        </p:blipFill>
        <p:spPr>
          <a:xfrm>
            <a:off x="3633904" y="1738228"/>
            <a:ext cx="8436951" cy="2869398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33073-96B6-4A04-F84C-2AD2B9296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0CBEA-971E-46DF-30F8-E07ED8B8C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2" name="AutoShape 2" descr="Image preview">
            <a:extLst>
              <a:ext uri="{FF2B5EF4-FFF2-40B4-BE49-F238E27FC236}">
                <a16:creationId xmlns:a16="http://schemas.microsoft.com/office/drawing/2014/main" id="{C3A927A0-8B26-416D-9F5A-1CC51E322A7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425848" cy="242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8940B2E-64E5-4B9A-A734-1A048AA6B5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8" t="13346" r="5043"/>
          <a:stretch/>
        </p:blipFill>
        <p:spPr>
          <a:xfrm>
            <a:off x="966787" y="868680"/>
            <a:ext cx="3068003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47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befaded2c5f9bb0fd72077b703da3c2d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d7b3f0600d37e72bec06c27fddb07dca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D4D9AE-5E63-4E22-BFA3-1C7EDB2850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C868ED5-A8C6-4DF1-8B52-78F6AC438BCE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716bca3a-9bc9-4129-a185-7ea87f9d73cc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7D66400-1D68-476E-A9C1-307B5E2F2D3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499</TotalTime>
  <Words>1088</Words>
  <Application>Microsoft Office PowerPoint</Application>
  <PresentationFormat>Widescreen</PresentationFormat>
  <Paragraphs>136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Calisto MT</vt:lpstr>
      <vt:lpstr>Univers Condensed</vt:lpstr>
      <vt:lpstr>ChronicleVTI</vt:lpstr>
      <vt:lpstr>Digital Skills and Research Methods LCHS4007</vt:lpstr>
      <vt:lpstr>Topic: The use of microsoft word and teams when improving documentation &amp; team collaboration</vt:lpstr>
      <vt:lpstr>Acknowledgement of  the use of AI</vt:lpstr>
      <vt:lpstr>contents</vt:lpstr>
      <vt:lpstr>Introduction </vt:lpstr>
      <vt:lpstr>Benefits and limitation within sunrise residential care home </vt:lpstr>
      <vt:lpstr>Communication and collaboration  tools </vt:lpstr>
      <vt:lpstr>PowerPoint Presentation</vt:lpstr>
      <vt:lpstr>Digital literacy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</dc:title>
  <dc:creator>Vikki Diane Short (2508523)</dc:creator>
  <cp:lastModifiedBy>vikki short</cp:lastModifiedBy>
  <cp:revision>2</cp:revision>
  <dcterms:created xsi:type="dcterms:W3CDTF">2025-11-07T10:28:45Z</dcterms:created>
  <dcterms:modified xsi:type="dcterms:W3CDTF">2025-11-14T10:15:21Z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