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08"/>
    <p:restoredTop sz="94722"/>
  </p:normalViewPr>
  <p:slideViewPr>
    <p:cSldViewPr snapToGrid="0">
      <p:cViewPr varScale="1">
        <p:scale>
          <a:sx n="115" d="100"/>
          <a:sy n="115" d="100"/>
        </p:scale>
        <p:origin x="49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7A7F2-3B2E-2DAB-5F91-E526C5C2DC7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744330F-A53A-344E-F27E-2EB108C3E8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2937558-874A-0DF8-16DC-5E17E4BEF9F0}"/>
              </a:ext>
            </a:extLst>
          </p:cNvPr>
          <p:cNvSpPr>
            <a:spLocks noGrp="1"/>
          </p:cNvSpPr>
          <p:nvPr>
            <p:ph type="dt" sz="half" idx="10"/>
          </p:nvPr>
        </p:nvSpPr>
        <p:spPr/>
        <p:txBody>
          <a:bodyPr/>
          <a:lstStyle/>
          <a:p>
            <a:fld id="{5CE653EA-52B9-D943-8086-B6A28CE7ED9C}" type="datetimeFigureOut">
              <a:rPr lang="en-US" smtClean="0"/>
              <a:t>2/23/26</a:t>
            </a:fld>
            <a:endParaRPr lang="en-US"/>
          </a:p>
        </p:txBody>
      </p:sp>
      <p:sp>
        <p:nvSpPr>
          <p:cNvPr id="5" name="Footer Placeholder 4">
            <a:extLst>
              <a:ext uri="{FF2B5EF4-FFF2-40B4-BE49-F238E27FC236}">
                <a16:creationId xmlns:a16="http://schemas.microsoft.com/office/drawing/2014/main" id="{0FB5FF90-4874-273E-01FA-EDEC45D463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B30A05-80EC-7A9C-D392-C6697870285A}"/>
              </a:ext>
            </a:extLst>
          </p:cNvPr>
          <p:cNvSpPr>
            <a:spLocks noGrp="1"/>
          </p:cNvSpPr>
          <p:nvPr>
            <p:ph type="sldNum" sz="quarter" idx="12"/>
          </p:nvPr>
        </p:nvSpPr>
        <p:spPr/>
        <p:txBody>
          <a:bodyPr/>
          <a:lstStyle/>
          <a:p>
            <a:fld id="{63BF88CB-E258-0745-BE26-19BE48CED27C}" type="slidenum">
              <a:rPr lang="en-US" smtClean="0"/>
              <a:t>‹#›</a:t>
            </a:fld>
            <a:endParaRPr lang="en-US"/>
          </a:p>
        </p:txBody>
      </p:sp>
    </p:spTree>
    <p:extLst>
      <p:ext uri="{BB962C8B-B14F-4D97-AF65-F5344CB8AC3E}">
        <p14:creationId xmlns:p14="http://schemas.microsoft.com/office/powerpoint/2010/main" val="2350937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A05F4-E85F-2069-4E0E-35C0D517444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47553A9-B551-2113-6BAA-83EFCBEE581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9B0227D-28CC-9B02-3079-FDF03924111D}"/>
              </a:ext>
            </a:extLst>
          </p:cNvPr>
          <p:cNvSpPr>
            <a:spLocks noGrp="1"/>
          </p:cNvSpPr>
          <p:nvPr>
            <p:ph type="dt" sz="half" idx="10"/>
          </p:nvPr>
        </p:nvSpPr>
        <p:spPr/>
        <p:txBody>
          <a:bodyPr/>
          <a:lstStyle/>
          <a:p>
            <a:fld id="{5CE653EA-52B9-D943-8086-B6A28CE7ED9C}" type="datetimeFigureOut">
              <a:rPr lang="en-US" smtClean="0"/>
              <a:t>2/23/26</a:t>
            </a:fld>
            <a:endParaRPr lang="en-US"/>
          </a:p>
        </p:txBody>
      </p:sp>
      <p:sp>
        <p:nvSpPr>
          <p:cNvPr id="5" name="Footer Placeholder 4">
            <a:extLst>
              <a:ext uri="{FF2B5EF4-FFF2-40B4-BE49-F238E27FC236}">
                <a16:creationId xmlns:a16="http://schemas.microsoft.com/office/drawing/2014/main" id="{83B5BF40-DE08-C492-D678-357979B5F6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667DD8-6EFB-A6CC-E35E-3BC311138963}"/>
              </a:ext>
            </a:extLst>
          </p:cNvPr>
          <p:cNvSpPr>
            <a:spLocks noGrp="1"/>
          </p:cNvSpPr>
          <p:nvPr>
            <p:ph type="sldNum" sz="quarter" idx="12"/>
          </p:nvPr>
        </p:nvSpPr>
        <p:spPr/>
        <p:txBody>
          <a:bodyPr/>
          <a:lstStyle/>
          <a:p>
            <a:fld id="{63BF88CB-E258-0745-BE26-19BE48CED27C}" type="slidenum">
              <a:rPr lang="en-US" smtClean="0"/>
              <a:t>‹#›</a:t>
            </a:fld>
            <a:endParaRPr lang="en-US"/>
          </a:p>
        </p:txBody>
      </p:sp>
    </p:spTree>
    <p:extLst>
      <p:ext uri="{BB962C8B-B14F-4D97-AF65-F5344CB8AC3E}">
        <p14:creationId xmlns:p14="http://schemas.microsoft.com/office/powerpoint/2010/main" val="24013675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69020-42F1-6EDC-C759-A80FD6EF493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1529B7E-A0AA-15F5-12EC-630CDF3EF84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5294DC5-6AEB-A0F4-D963-3D11FC2B085A}"/>
              </a:ext>
            </a:extLst>
          </p:cNvPr>
          <p:cNvSpPr>
            <a:spLocks noGrp="1"/>
          </p:cNvSpPr>
          <p:nvPr>
            <p:ph type="dt" sz="half" idx="10"/>
          </p:nvPr>
        </p:nvSpPr>
        <p:spPr/>
        <p:txBody>
          <a:bodyPr/>
          <a:lstStyle/>
          <a:p>
            <a:fld id="{5CE653EA-52B9-D943-8086-B6A28CE7ED9C}" type="datetimeFigureOut">
              <a:rPr lang="en-US" smtClean="0"/>
              <a:t>2/23/26</a:t>
            </a:fld>
            <a:endParaRPr lang="en-US"/>
          </a:p>
        </p:txBody>
      </p:sp>
      <p:sp>
        <p:nvSpPr>
          <p:cNvPr id="5" name="Footer Placeholder 4">
            <a:extLst>
              <a:ext uri="{FF2B5EF4-FFF2-40B4-BE49-F238E27FC236}">
                <a16:creationId xmlns:a16="http://schemas.microsoft.com/office/drawing/2014/main" id="{DC5DFB21-414F-4902-DFA2-4CDCBA24AA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329A13-1694-A8D7-5D3F-920E67353476}"/>
              </a:ext>
            </a:extLst>
          </p:cNvPr>
          <p:cNvSpPr>
            <a:spLocks noGrp="1"/>
          </p:cNvSpPr>
          <p:nvPr>
            <p:ph type="sldNum" sz="quarter" idx="12"/>
          </p:nvPr>
        </p:nvSpPr>
        <p:spPr/>
        <p:txBody>
          <a:bodyPr/>
          <a:lstStyle/>
          <a:p>
            <a:fld id="{63BF88CB-E258-0745-BE26-19BE48CED27C}" type="slidenum">
              <a:rPr lang="en-US" smtClean="0"/>
              <a:t>‹#›</a:t>
            </a:fld>
            <a:endParaRPr lang="en-US"/>
          </a:p>
        </p:txBody>
      </p:sp>
    </p:spTree>
    <p:extLst>
      <p:ext uri="{BB962C8B-B14F-4D97-AF65-F5344CB8AC3E}">
        <p14:creationId xmlns:p14="http://schemas.microsoft.com/office/powerpoint/2010/main" val="1286999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5E654-C332-5C2E-E58E-31B8945CF29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357DF63-135F-3C4F-4CC7-733C5A44B7E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3039BCD-0623-3337-876C-A651433FF3A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E294D19-7033-C440-B0CD-9355B169192D}"/>
              </a:ext>
            </a:extLst>
          </p:cNvPr>
          <p:cNvSpPr>
            <a:spLocks noGrp="1"/>
          </p:cNvSpPr>
          <p:nvPr>
            <p:ph type="dt" sz="half" idx="10"/>
          </p:nvPr>
        </p:nvSpPr>
        <p:spPr/>
        <p:txBody>
          <a:bodyPr/>
          <a:lstStyle/>
          <a:p>
            <a:fld id="{5CE653EA-52B9-D943-8086-B6A28CE7ED9C}" type="datetimeFigureOut">
              <a:rPr lang="en-US" smtClean="0"/>
              <a:t>2/23/26</a:t>
            </a:fld>
            <a:endParaRPr lang="en-US"/>
          </a:p>
        </p:txBody>
      </p:sp>
      <p:sp>
        <p:nvSpPr>
          <p:cNvPr id="6" name="Footer Placeholder 5">
            <a:extLst>
              <a:ext uri="{FF2B5EF4-FFF2-40B4-BE49-F238E27FC236}">
                <a16:creationId xmlns:a16="http://schemas.microsoft.com/office/drawing/2014/main" id="{5C0412A2-4D57-5705-4DE4-35AF1F54D46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C9ABB6-7D70-92A6-13DC-929D00B014FA}"/>
              </a:ext>
            </a:extLst>
          </p:cNvPr>
          <p:cNvSpPr>
            <a:spLocks noGrp="1"/>
          </p:cNvSpPr>
          <p:nvPr>
            <p:ph type="sldNum" sz="quarter" idx="12"/>
          </p:nvPr>
        </p:nvSpPr>
        <p:spPr/>
        <p:txBody>
          <a:bodyPr/>
          <a:lstStyle/>
          <a:p>
            <a:fld id="{63BF88CB-E258-0745-BE26-19BE48CED27C}" type="slidenum">
              <a:rPr lang="en-US" smtClean="0"/>
              <a:t>‹#›</a:t>
            </a:fld>
            <a:endParaRPr lang="en-US"/>
          </a:p>
        </p:txBody>
      </p:sp>
    </p:spTree>
    <p:extLst>
      <p:ext uri="{BB962C8B-B14F-4D97-AF65-F5344CB8AC3E}">
        <p14:creationId xmlns:p14="http://schemas.microsoft.com/office/powerpoint/2010/main" val="3853057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FD4F7-7FD8-E53B-2FFC-68FFBA8B9CF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2CAF625-E09B-CBF2-01CD-84CF17196B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81C4BAC-EB41-5972-394A-96B6466C8B6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D41E3A7-48C1-79D9-0586-E25C606942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5C94E51-5629-1EA3-CEF8-E14B6E7FDA3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540CD1A-7DDF-FD43-6CC3-B462CF99523A}"/>
              </a:ext>
            </a:extLst>
          </p:cNvPr>
          <p:cNvSpPr>
            <a:spLocks noGrp="1"/>
          </p:cNvSpPr>
          <p:nvPr>
            <p:ph type="dt" sz="half" idx="10"/>
          </p:nvPr>
        </p:nvSpPr>
        <p:spPr/>
        <p:txBody>
          <a:bodyPr/>
          <a:lstStyle/>
          <a:p>
            <a:fld id="{5CE653EA-52B9-D943-8086-B6A28CE7ED9C}" type="datetimeFigureOut">
              <a:rPr lang="en-US" smtClean="0"/>
              <a:t>2/23/26</a:t>
            </a:fld>
            <a:endParaRPr lang="en-US"/>
          </a:p>
        </p:txBody>
      </p:sp>
      <p:sp>
        <p:nvSpPr>
          <p:cNvPr id="8" name="Footer Placeholder 7">
            <a:extLst>
              <a:ext uri="{FF2B5EF4-FFF2-40B4-BE49-F238E27FC236}">
                <a16:creationId xmlns:a16="http://schemas.microsoft.com/office/drawing/2014/main" id="{8519A2A9-3C43-7415-8246-3405807ACC8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2138EA-66A0-86D4-1F8F-2121F1E8E399}"/>
              </a:ext>
            </a:extLst>
          </p:cNvPr>
          <p:cNvSpPr>
            <a:spLocks noGrp="1"/>
          </p:cNvSpPr>
          <p:nvPr>
            <p:ph type="sldNum" sz="quarter" idx="12"/>
          </p:nvPr>
        </p:nvSpPr>
        <p:spPr/>
        <p:txBody>
          <a:bodyPr/>
          <a:lstStyle/>
          <a:p>
            <a:fld id="{63BF88CB-E258-0745-BE26-19BE48CED27C}" type="slidenum">
              <a:rPr lang="en-US" smtClean="0"/>
              <a:t>‹#›</a:t>
            </a:fld>
            <a:endParaRPr lang="en-US"/>
          </a:p>
        </p:txBody>
      </p:sp>
    </p:spTree>
    <p:extLst>
      <p:ext uri="{BB962C8B-B14F-4D97-AF65-F5344CB8AC3E}">
        <p14:creationId xmlns:p14="http://schemas.microsoft.com/office/powerpoint/2010/main" val="3824550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E89C1-84AF-5A4B-C272-CC2F4CF22E8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2197206-891F-73C4-5461-F6B31D0E61DA}"/>
              </a:ext>
            </a:extLst>
          </p:cNvPr>
          <p:cNvSpPr>
            <a:spLocks noGrp="1"/>
          </p:cNvSpPr>
          <p:nvPr>
            <p:ph type="dt" sz="half" idx="10"/>
          </p:nvPr>
        </p:nvSpPr>
        <p:spPr/>
        <p:txBody>
          <a:bodyPr/>
          <a:lstStyle/>
          <a:p>
            <a:fld id="{5CE653EA-52B9-D943-8086-B6A28CE7ED9C}" type="datetimeFigureOut">
              <a:rPr lang="en-US" smtClean="0"/>
              <a:t>2/23/26</a:t>
            </a:fld>
            <a:endParaRPr lang="en-US"/>
          </a:p>
        </p:txBody>
      </p:sp>
      <p:sp>
        <p:nvSpPr>
          <p:cNvPr id="4" name="Footer Placeholder 3">
            <a:extLst>
              <a:ext uri="{FF2B5EF4-FFF2-40B4-BE49-F238E27FC236}">
                <a16:creationId xmlns:a16="http://schemas.microsoft.com/office/drawing/2014/main" id="{78C6748A-02DB-3F5B-0E0B-8DFC0C7BF89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D85C543-E074-60E2-6C85-69C18C098CEE}"/>
              </a:ext>
            </a:extLst>
          </p:cNvPr>
          <p:cNvSpPr>
            <a:spLocks noGrp="1"/>
          </p:cNvSpPr>
          <p:nvPr>
            <p:ph type="sldNum" sz="quarter" idx="12"/>
          </p:nvPr>
        </p:nvSpPr>
        <p:spPr/>
        <p:txBody>
          <a:bodyPr/>
          <a:lstStyle/>
          <a:p>
            <a:fld id="{63BF88CB-E258-0745-BE26-19BE48CED27C}" type="slidenum">
              <a:rPr lang="en-US" smtClean="0"/>
              <a:t>‹#›</a:t>
            </a:fld>
            <a:endParaRPr lang="en-US"/>
          </a:p>
        </p:txBody>
      </p:sp>
    </p:spTree>
    <p:extLst>
      <p:ext uri="{BB962C8B-B14F-4D97-AF65-F5344CB8AC3E}">
        <p14:creationId xmlns:p14="http://schemas.microsoft.com/office/powerpoint/2010/main" val="16697645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CCD694-7ED0-0EC0-D5A5-BFD608FD169C}"/>
              </a:ext>
            </a:extLst>
          </p:cNvPr>
          <p:cNvSpPr>
            <a:spLocks noGrp="1"/>
          </p:cNvSpPr>
          <p:nvPr>
            <p:ph type="dt" sz="half" idx="10"/>
          </p:nvPr>
        </p:nvSpPr>
        <p:spPr/>
        <p:txBody>
          <a:bodyPr/>
          <a:lstStyle/>
          <a:p>
            <a:fld id="{5CE653EA-52B9-D943-8086-B6A28CE7ED9C}" type="datetimeFigureOut">
              <a:rPr lang="en-US" smtClean="0"/>
              <a:t>2/23/26</a:t>
            </a:fld>
            <a:endParaRPr lang="en-US"/>
          </a:p>
        </p:txBody>
      </p:sp>
      <p:sp>
        <p:nvSpPr>
          <p:cNvPr id="3" name="Footer Placeholder 2">
            <a:extLst>
              <a:ext uri="{FF2B5EF4-FFF2-40B4-BE49-F238E27FC236}">
                <a16:creationId xmlns:a16="http://schemas.microsoft.com/office/drawing/2014/main" id="{5ABE2660-10D1-31B6-2290-9C16796CAA9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5C9E4EE-E279-637E-80C3-B50883EB1F34}"/>
              </a:ext>
            </a:extLst>
          </p:cNvPr>
          <p:cNvSpPr>
            <a:spLocks noGrp="1"/>
          </p:cNvSpPr>
          <p:nvPr>
            <p:ph type="sldNum" sz="quarter" idx="12"/>
          </p:nvPr>
        </p:nvSpPr>
        <p:spPr/>
        <p:txBody>
          <a:bodyPr/>
          <a:lstStyle/>
          <a:p>
            <a:fld id="{63BF88CB-E258-0745-BE26-19BE48CED27C}" type="slidenum">
              <a:rPr lang="en-US" smtClean="0"/>
              <a:t>‹#›</a:t>
            </a:fld>
            <a:endParaRPr lang="en-US"/>
          </a:p>
        </p:txBody>
      </p:sp>
    </p:spTree>
    <p:extLst>
      <p:ext uri="{BB962C8B-B14F-4D97-AF65-F5344CB8AC3E}">
        <p14:creationId xmlns:p14="http://schemas.microsoft.com/office/powerpoint/2010/main" val="267769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27BD9-F13C-827A-ABC3-B9AA27EDE7C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C0D3EA-FCBE-2591-0418-8E6E90E392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D1E7917-BDA8-FF9C-BC27-37A7DB3B1F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00BAA23-0AD0-7E54-3690-D1D1EFE998B0}"/>
              </a:ext>
            </a:extLst>
          </p:cNvPr>
          <p:cNvSpPr>
            <a:spLocks noGrp="1"/>
          </p:cNvSpPr>
          <p:nvPr>
            <p:ph type="dt" sz="half" idx="10"/>
          </p:nvPr>
        </p:nvSpPr>
        <p:spPr/>
        <p:txBody>
          <a:bodyPr/>
          <a:lstStyle/>
          <a:p>
            <a:fld id="{5CE653EA-52B9-D943-8086-B6A28CE7ED9C}" type="datetimeFigureOut">
              <a:rPr lang="en-US" smtClean="0"/>
              <a:t>2/23/26</a:t>
            </a:fld>
            <a:endParaRPr lang="en-US"/>
          </a:p>
        </p:txBody>
      </p:sp>
      <p:sp>
        <p:nvSpPr>
          <p:cNvPr id="6" name="Footer Placeholder 5">
            <a:extLst>
              <a:ext uri="{FF2B5EF4-FFF2-40B4-BE49-F238E27FC236}">
                <a16:creationId xmlns:a16="http://schemas.microsoft.com/office/drawing/2014/main" id="{ABB15027-392A-4561-5325-6164F4D83A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7EA151D-1705-A1F4-5C7C-CC8A417E2A3B}"/>
              </a:ext>
            </a:extLst>
          </p:cNvPr>
          <p:cNvSpPr>
            <a:spLocks noGrp="1"/>
          </p:cNvSpPr>
          <p:nvPr>
            <p:ph type="sldNum" sz="quarter" idx="12"/>
          </p:nvPr>
        </p:nvSpPr>
        <p:spPr/>
        <p:txBody>
          <a:bodyPr/>
          <a:lstStyle/>
          <a:p>
            <a:fld id="{63BF88CB-E258-0745-BE26-19BE48CED27C}" type="slidenum">
              <a:rPr lang="en-US" smtClean="0"/>
              <a:t>‹#›</a:t>
            </a:fld>
            <a:endParaRPr lang="en-US"/>
          </a:p>
        </p:txBody>
      </p:sp>
    </p:spTree>
    <p:extLst>
      <p:ext uri="{BB962C8B-B14F-4D97-AF65-F5344CB8AC3E}">
        <p14:creationId xmlns:p14="http://schemas.microsoft.com/office/powerpoint/2010/main" val="4256658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4E5EF-B6E9-ADA3-28D6-C9FE6E1F032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5D7D8C9-CB43-C096-D561-7FA0C29F60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6E9AF12-CA34-8195-5F1B-6C991C0980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D20AED3-D2DA-EA93-FB34-7F9B9BBFB6FF}"/>
              </a:ext>
            </a:extLst>
          </p:cNvPr>
          <p:cNvSpPr>
            <a:spLocks noGrp="1"/>
          </p:cNvSpPr>
          <p:nvPr>
            <p:ph type="dt" sz="half" idx="10"/>
          </p:nvPr>
        </p:nvSpPr>
        <p:spPr/>
        <p:txBody>
          <a:bodyPr/>
          <a:lstStyle/>
          <a:p>
            <a:fld id="{5CE653EA-52B9-D943-8086-B6A28CE7ED9C}" type="datetimeFigureOut">
              <a:rPr lang="en-US" smtClean="0"/>
              <a:t>2/23/26</a:t>
            </a:fld>
            <a:endParaRPr lang="en-US"/>
          </a:p>
        </p:txBody>
      </p:sp>
      <p:sp>
        <p:nvSpPr>
          <p:cNvPr id="6" name="Footer Placeholder 5">
            <a:extLst>
              <a:ext uri="{FF2B5EF4-FFF2-40B4-BE49-F238E27FC236}">
                <a16:creationId xmlns:a16="http://schemas.microsoft.com/office/drawing/2014/main" id="{E86ABC2F-F868-D6D3-C62B-5F4EED2E24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1518A3-5C04-8472-0610-87438BF37014}"/>
              </a:ext>
            </a:extLst>
          </p:cNvPr>
          <p:cNvSpPr>
            <a:spLocks noGrp="1"/>
          </p:cNvSpPr>
          <p:nvPr>
            <p:ph type="sldNum" sz="quarter" idx="12"/>
          </p:nvPr>
        </p:nvSpPr>
        <p:spPr/>
        <p:txBody>
          <a:bodyPr/>
          <a:lstStyle/>
          <a:p>
            <a:fld id="{63BF88CB-E258-0745-BE26-19BE48CED27C}" type="slidenum">
              <a:rPr lang="en-US" smtClean="0"/>
              <a:t>‹#›</a:t>
            </a:fld>
            <a:endParaRPr lang="en-US"/>
          </a:p>
        </p:txBody>
      </p:sp>
    </p:spTree>
    <p:extLst>
      <p:ext uri="{BB962C8B-B14F-4D97-AF65-F5344CB8AC3E}">
        <p14:creationId xmlns:p14="http://schemas.microsoft.com/office/powerpoint/2010/main" val="1396428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9BC74-E44B-E146-91D7-16EB2137031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E3CCA7D-0FFA-CCD6-18D0-C9800D5C740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F9532DE-CCBF-FD90-BB39-90A03003F95A}"/>
              </a:ext>
            </a:extLst>
          </p:cNvPr>
          <p:cNvSpPr>
            <a:spLocks noGrp="1"/>
          </p:cNvSpPr>
          <p:nvPr>
            <p:ph type="dt" sz="half" idx="10"/>
          </p:nvPr>
        </p:nvSpPr>
        <p:spPr/>
        <p:txBody>
          <a:bodyPr/>
          <a:lstStyle/>
          <a:p>
            <a:fld id="{5CE653EA-52B9-D943-8086-B6A28CE7ED9C}" type="datetimeFigureOut">
              <a:rPr lang="en-US" smtClean="0"/>
              <a:t>2/23/26</a:t>
            </a:fld>
            <a:endParaRPr lang="en-US"/>
          </a:p>
        </p:txBody>
      </p:sp>
      <p:sp>
        <p:nvSpPr>
          <p:cNvPr id="5" name="Footer Placeholder 4">
            <a:extLst>
              <a:ext uri="{FF2B5EF4-FFF2-40B4-BE49-F238E27FC236}">
                <a16:creationId xmlns:a16="http://schemas.microsoft.com/office/drawing/2014/main" id="{10E0CFBE-2E11-B45E-3709-AFD6ACB327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BE7D78-9CB3-6C9C-0A2E-F96E3511198C}"/>
              </a:ext>
            </a:extLst>
          </p:cNvPr>
          <p:cNvSpPr>
            <a:spLocks noGrp="1"/>
          </p:cNvSpPr>
          <p:nvPr>
            <p:ph type="sldNum" sz="quarter" idx="12"/>
          </p:nvPr>
        </p:nvSpPr>
        <p:spPr/>
        <p:txBody>
          <a:bodyPr/>
          <a:lstStyle/>
          <a:p>
            <a:fld id="{63BF88CB-E258-0745-BE26-19BE48CED27C}" type="slidenum">
              <a:rPr lang="en-US" smtClean="0"/>
              <a:t>‹#›</a:t>
            </a:fld>
            <a:endParaRPr lang="en-US"/>
          </a:p>
        </p:txBody>
      </p:sp>
    </p:spTree>
    <p:extLst>
      <p:ext uri="{BB962C8B-B14F-4D97-AF65-F5344CB8AC3E}">
        <p14:creationId xmlns:p14="http://schemas.microsoft.com/office/powerpoint/2010/main" val="11123064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E9EAA0-DB1B-21F7-6BF5-7F8BFA52B61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10DA35B-B05C-D371-9B9E-B8EE4E54906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07F61DA-4A33-BF83-3260-BDCA95964DCB}"/>
              </a:ext>
            </a:extLst>
          </p:cNvPr>
          <p:cNvSpPr>
            <a:spLocks noGrp="1"/>
          </p:cNvSpPr>
          <p:nvPr>
            <p:ph type="dt" sz="half" idx="10"/>
          </p:nvPr>
        </p:nvSpPr>
        <p:spPr/>
        <p:txBody>
          <a:bodyPr/>
          <a:lstStyle/>
          <a:p>
            <a:fld id="{5CE653EA-52B9-D943-8086-B6A28CE7ED9C}" type="datetimeFigureOut">
              <a:rPr lang="en-US" smtClean="0"/>
              <a:t>2/23/26</a:t>
            </a:fld>
            <a:endParaRPr lang="en-US"/>
          </a:p>
        </p:txBody>
      </p:sp>
      <p:sp>
        <p:nvSpPr>
          <p:cNvPr id="5" name="Footer Placeholder 4">
            <a:extLst>
              <a:ext uri="{FF2B5EF4-FFF2-40B4-BE49-F238E27FC236}">
                <a16:creationId xmlns:a16="http://schemas.microsoft.com/office/drawing/2014/main" id="{320F858B-4CE3-83FA-E817-D10FF56AE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B145B1-86F4-7780-389F-73605EF28482}"/>
              </a:ext>
            </a:extLst>
          </p:cNvPr>
          <p:cNvSpPr>
            <a:spLocks noGrp="1"/>
          </p:cNvSpPr>
          <p:nvPr>
            <p:ph type="sldNum" sz="quarter" idx="12"/>
          </p:nvPr>
        </p:nvSpPr>
        <p:spPr/>
        <p:txBody>
          <a:bodyPr/>
          <a:lstStyle/>
          <a:p>
            <a:fld id="{63BF88CB-E258-0745-BE26-19BE48CED27C}" type="slidenum">
              <a:rPr lang="en-US" smtClean="0"/>
              <a:t>‹#›</a:t>
            </a:fld>
            <a:endParaRPr lang="en-US"/>
          </a:p>
        </p:txBody>
      </p:sp>
    </p:spTree>
    <p:extLst>
      <p:ext uri="{BB962C8B-B14F-4D97-AF65-F5344CB8AC3E}">
        <p14:creationId xmlns:p14="http://schemas.microsoft.com/office/powerpoint/2010/main" val="2733190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296E5A-B11A-4C2B-95DF-4C1018D774E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4FEF86B-F85D-CC13-AB76-5327F1C6D0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8D2A40C-4005-C3E5-0A55-AF5307D7DC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CE653EA-52B9-D943-8086-B6A28CE7ED9C}" type="datetimeFigureOut">
              <a:rPr lang="en-US" smtClean="0"/>
              <a:t>2/23/26</a:t>
            </a:fld>
            <a:endParaRPr lang="en-US"/>
          </a:p>
        </p:txBody>
      </p:sp>
      <p:sp>
        <p:nvSpPr>
          <p:cNvPr id="5" name="Footer Placeholder 4">
            <a:extLst>
              <a:ext uri="{FF2B5EF4-FFF2-40B4-BE49-F238E27FC236}">
                <a16:creationId xmlns:a16="http://schemas.microsoft.com/office/drawing/2014/main" id="{BAE2918E-C908-7EDC-AA92-0898297441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4FA4B382-E665-D49D-F4BA-31F8830422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3BF88CB-E258-0745-BE26-19BE48CED27C}" type="slidenum">
              <a:rPr lang="en-US" smtClean="0"/>
              <a:t>‹#›</a:t>
            </a:fld>
            <a:endParaRPr lang="en-US"/>
          </a:p>
        </p:txBody>
      </p:sp>
    </p:spTree>
    <p:extLst>
      <p:ext uri="{BB962C8B-B14F-4D97-AF65-F5344CB8AC3E}">
        <p14:creationId xmlns:p14="http://schemas.microsoft.com/office/powerpoint/2010/main" val="3408601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who.int/publications/i/itemfor-action-on-interprofessional-education-collaborative-practice" TargetMode="External"/><Relationship Id="rId2" Type="http://schemas.openxmlformats.org/officeDocument/2006/relationships/hyperlink" Target="https://assets.publishing.service.gov.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7D2B0-AAB9-C19D-793C-9CF66E3A8E3A}"/>
              </a:ext>
            </a:extLst>
          </p:cNvPr>
          <p:cNvSpPr>
            <a:spLocks noGrp="1"/>
          </p:cNvSpPr>
          <p:nvPr>
            <p:ph type="ctrTitle"/>
          </p:nvPr>
        </p:nvSpPr>
        <p:spPr/>
        <p:txBody>
          <a:bodyPr>
            <a:normAutofit fontScale="90000"/>
          </a:bodyPr>
          <a:lstStyle/>
          <a:p>
            <a:r>
              <a:rPr lang="en-US" dirty="0"/>
              <a:t>The importance of communication in health and social care</a:t>
            </a:r>
          </a:p>
        </p:txBody>
      </p:sp>
      <p:sp>
        <p:nvSpPr>
          <p:cNvPr id="3" name="Subtitle 2">
            <a:extLst>
              <a:ext uri="{FF2B5EF4-FFF2-40B4-BE49-F238E27FC236}">
                <a16:creationId xmlns:a16="http://schemas.microsoft.com/office/drawing/2014/main" id="{0AA3B7F6-DDD8-EAF8-AA76-CDE1E3C010F7}"/>
              </a:ext>
            </a:extLst>
          </p:cNvPr>
          <p:cNvSpPr>
            <a:spLocks noGrp="1"/>
          </p:cNvSpPr>
          <p:nvPr>
            <p:ph type="subTitle" idx="1"/>
          </p:nvPr>
        </p:nvSpPr>
        <p:spPr/>
        <p:txBody>
          <a:bodyPr/>
          <a:lstStyle/>
          <a:p>
            <a:r>
              <a:rPr lang="en-US" dirty="0"/>
              <a:t>Khadeeja </a:t>
            </a:r>
            <a:r>
              <a:rPr lang="en-US" dirty="0" err="1"/>
              <a:t>bibi</a:t>
            </a:r>
            <a:endParaRPr lang="en-US" dirty="0"/>
          </a:p>
          <a:p>
            <a:r>
              <a:rPr lang="en-US" dirty="0"/>
              <a:t>2419547</a:t>
            </a:r>
          </a:p>
        </p:txBody>
      </p:sp>
    </p:spTree>
    <p:extLst>
      <p:ext uri="{BB962C8B-B14F-4D97-AF65-F5344CB8AC3E}">
        <p14:creationId xmlns:p14="http://schemas.microsoft.com/office/powerpoint/2010/main" val="27451606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9B0EE-E0AD-4A44-AE5A-FCE907321B24}"/>
              </a:ext>
            </a:extLst>
          </p:cNvPr>
          <p:cNvSpPr>
            <a:spLocks noGrp="1"/>
          </p:cNvSpPr>
          <p:nvPr>
            <p:ph type="title"/>
          </p:nvPr>
        </p:nvSpPr>
        <p:spPr/>
        <p:txBody>
          <a:bodyPr/>
          <a:lstStyle/>
          <a:p>
            <a:r>
              <a:rPr lang="en-US" dirty="0"/>
              <a:t>What is communication?</a:t>
            </a:r>
          </a:p>
        </p:txBody>
      </p:sp>
      <p:sp>
        <p:nvSpPr>
          <p:cNvPr id="3" name="Content Placeholder 2">
            <a:extLst>
              <a:ext uri="{FF2B5EF4-FFF2-40B4-BE49-F238E27FC236}">
                <a16:creationId xmlns:a16="http://schemas.microsoft.com/office/drawing/2014/main" id="{4D5CF9EF-CF2B-18E4-BA62-0F83DE18972D}"/>
              </a:ext>
            </a:extLst>
          </p:cNvPr>
          <p:cNvSpPr>
            <a:spLocks noGrp="1"/>
          </p:cNvSpPr>
          <p:nvPr>
            <p:ph idx="1"/>
          </p:nvPr>
        </p:nvSpPr>
        <p:spPr/>
        <p:txBody>
          <a:bodyPr/>
          <a:lstStyle/>
          <a:p>
            <a:pPr marL="0" indent="0">
              <a:buNone/>
            </a:pPr>
            <a:r>
              <a:rPr lang="en-US" dirty="0"/>
              <a:t>Communication is a vital skill in health and social care this is how we share information, feelings and ideas. In health and social care it is how we connect with patients and families and how we relay information to colleagues. </a:t>
            </a:r>
          </a:p>
          <a:p>
            <a:pPr marL="0" indent="0">
              <a:buNone/>
            </a:pPr>
            <a:r>
              <a:rPr lang="en-US" dirty="0"/>
              <a:t>Why does communication matter?</a:t>
            </a:r>
          </a:p>
          <a:p>
            <a:pPr marL="0" indent="0">
              <a:buNone/>
            </a:pPr>
            <a:r>
              <a:rPr lang="en-US" dirty="0"/>
              <a:t>It matters because good communication builds trust, keeps everyone safe and makes sure care is effective. Also when patients feel listened to and understood </a:t>
            </a:r>
            <a:r>
              <a:rPr lang="en-US" dirty="0" err="1"/>
              <a:t>theyre</a:t>
            </a:r>
            <a:r>
              <a:rPr lang="en-US" dirty="0"/>
              <a:t> more likely to be open about there concerns and needs. </a:t>
            </a:r>
          </a:p>
        </p:txBody>
      </p:sp>
    </p:spTree>
    <p:extLst>
      <p:ext uri="{BB962C8B-B14F-4D97-AF65-F5344CB8AC3E}">
        <p14:creationId xmlns:p14="http://schemas.microsoft.com/office/powerpoint/2010/main" val="3671185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8CA0C-9468-75A4-211E-BD6B65E577B5}"/>
              </a:ext>
            </a:extLst>
          </p:cNvPr>
          <p:cNvSpPr>
            <a:spLocks noGrp="1"/>
          </p:cNvSpPr>
          <p:nvPr>
            <p:ph type="title"/>
          </p:nvPr>
        </p:nvSpPr>
        <p:spPr/>
        <p:txBody>
          <a:bodyPr/>
          <a:lstStyle/>
          <a:p>
            <a:r>
              <a:rPr lang="en-US" dirty="0"/>
              <a:t>Why is communication a key skill?</a:t>
            </a:r>
          </a:p>
        </p:txBody>
      </p:sp>
      <p:sp>
        <p:nvSpPr>
          <p:cNvPr id="3" name="Content Placeholder 2">
            <a:extLst>
              <a:ext uri="{FF2B5EF4-FFF2-40B4-BE49-F238E27FC236}">
                <a16:creationId xmlns:a16="http://schemas.microsoft.com/office/drawing/2014/main" id="{09F2CFCE-F237-C57D-DBAC-817777A5731C}"/>
              </a:ext>
            </a:extLst>
          </p:cNvPr>
          <p:cNvSpPr>
            <a:spLocks noGrp="1"/>
          </p:cNvSpPr>
          <p:nvPr>
            <p:ph idx="1"/>
          </p:nvPr>
        </p:nvSpPr>
        <p:spPr/>
        <p:txBody>
          <a:bodyPr>
            <a:normAutofit lnSpcReduction="10000"/>
          </a:bodyPr>
          <a:lstStyle/>
          <a:p>
            <a:pPr marL="0" indent="0">
              <a:buNone/>
            </a:pPr>
            <a:r>
              <a:rPr lang="en-US" dirty="0"/>
              <a:t>It helps professionals understand patients needs clearly.</a:t>
            </a:r>
          </a:p>
          <a:p>
            <a:pPr marL="0" indent="0">
              <a:buNone/>
            </a:pPr>
            <a:r>
              <a:rPr lang="en-US" dirty="0"/>
              <a:t>It promotes teamwork, everyone is on the same page. </a:t>
            </a:r>
          </a:p>
          <a:p>
            <a:pPr marL="0" indent="0">
              <a:buNone/>
            </a:pPr>
            <a:r>
              <a:rPr lang="en-US" dirty="0"/>
              <a:t>It reduces mistakes like in medication errors.</a:t>
            </a:r>
          </a:p>
          <a:p>
            <a:pPr marL="0" indent="0">
              <a:buNone/>
            </a:pPr>
            <a:r>
              <a:rPr lang="en-US" dirty="0"/>
              <a:t>It supports patients emotional health, especially when they’re vulnerable.</a:t>
            </a:r>
          </a:p>
          <a:p>
            <a:pPr marL="0" indent="0">
              <a:buNone/>
            </a:pPr>
            <a:r>
              <a:rPr lang="en-US" dirty="0"/>
              <a:t>Research shows that communication is fundamental to patient centered care. Silverman, Kurtz, and Draper (2016) highlight that strong communication skills are key to understanding patient needs. Without good communication even the best medical knowledge could fall flat.  </a:t>
            </a:r>
          </a:p>
          <a:p>
            <a:pPr marL="0" indent="0">
              <a:buNone/>
            </a:pPr>
            <a:endParaRPr lang="en-US" dirty="0"/>
          </a:p>
        </p:txBody>
      </p:sp>
    </p:spTree>
    <p:extLst>
      <p:ext uri="{BB962C8B-B14F-4D97-AF65-F5344CB8AC3E}">
        <p14:creationId xmlns:p14="http://schemas.microsoft.com/office/powerpoint/2010/main" val="21637523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5B256-AF7A-874C-CA24-0B99FA989A95}"/>
              </a:ext>
            </a:extLst>
          </p:cNvPr>
          <p:cNvSpPr>
            <a:spLocks noGrp="1"/>
          </p:cNvSpPr>
          <p:nvPr>
            <p:ph type="title"/>
          </p:nvPr>
        </p:nvSpPr>
        <p:spPr/>
        <p:txBody>
          <a:bodyPr/>
          <a:lstStyle/>
          <a:p>
            <a:r>
              <a:rPr lang="en-US" dirty="0"/>
              <a:t>Why is it relevant in real life?</a:t>
            </a:r>
          </a:p>
        </p:txBody>
      </p:sp>
      <p:sp>
        <p:nvSpPr>
          <p:cNvPr id="3" name="Content Placeholder 2">
            <a:extLst>
              <a:ext uri="{FF2B5EF4-FFF2-40B4-BE49-F238E27FC236}">
                <a16:creationId xmlns:a16="http://schemas.microsoft.com/office/drawing/2014/main" id="{81D07895-9838-D1CE-E497-5C9B52708455}"/>
              </a:ext>
            </a:extLst>
          </p:cNvPr>
          <p:cNvSpPr>
            <a:spLocks noGrp="1"/>
          </p:cNvSpPr>
          <p:nvPr>
            <p:ph idx="1"/>
          </p:nvPr>
        </p:nvSpPr>
        <p:spPr/>
        <p:txBody>
          <a:bodyPr>
            <a:normAutofit fontScale="92500" lnSpcReduction="10000"/>
          </a:bodyPr>
          <a:lstStyle/>
          <a:p>
            <a:pPr marL="0" indent="0">
              <a:buNone/>
            </a:pPr>
            <a:r>
              <a:rPr lang="en-US" dirty="0"/>
              <a:t>In practice good communication helps in many ways. Such as, giving clear instructions for medication, explaining procedures in a way patients understand and respecting patients dignity and choices. </a:t>
            </a:r>
          </a:p>
          <a:p>
            <a:pPr marL="0" indent="0">
              <a:buNone/>
            </a:pPr>
            <a:r>
              <a:rPr lang="en-US" dirty="0"/>
              <a:t>Example:</a:t>
            </a:r>
          </a:p>
          <a:p>
            <a:pPr marL="0" indent="0">
              <a:buNone/>
            </a:pPr>
            <a:r>
              <a:rPr lang="en-US" dirty="0"/>
              <a:t>A nurse explaining medication side effects being clear and compassionate helps the patient understand and feel more confident about there treatment. Its about making sure they are fully informed, which can make a bid difference in their recovery.</a:t>
            </a:r>
          </a:p>
          <a:p>
            <a:pPr marL="0" indent="0">
              <a:buNone/>
            </a:pPr>
            <a:r>
              <a:rPr lang="en-US" dirty="0"/>
              <a:t>Another example is: working with someone who is unable to speak, maybe they are non verbal. Using pictures, gestures or sign language to communicate there needs isn’t just helpful it is essential. It ensures they get the right care that fits there needs and it also shows respect. </a:t>
            </a:r>
          </a:p>
        </p:txBody>
      </p:sp>
    </p:spTree>
    <p:extLst>
      <p:ext uri="{BB962C8B-B14F-4D97-AF65-F5344CB8AC3E}">
        <p14:creationId xmlns:p14="http://schemas.microsoft.com/office/powerpoint/2010/main" val="31432385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854561-CF58-4CBE-B979-18670DF2D2D1}"/>
              </a:ext>
            </a:extLst>
          </p:cNvPr>
          <p:cNvSpPr>
            <a:spLocks noGrp="1"/>
          </p:cNvSpPr>
          <p:nvPr>
            <p:ph idx="1"/>
          </p:nvPr>
        </p:nvSpPr>
        <p:spPr/>
        <p:txBody>
          <a:bodyPr/>
          <a:lstStyle/>
          <a:p>
            <a:pPr marL="0" indent="0">
              <a:buNone/>
            </a:pPr>
            <a:r>
              <a:rPr lang="en-US" dirty="0"/>
              <a:t>Communication isn’t solely about talking it also includes listening, understanding and respecting. It is a skill we all need to develop ad refine throughout our careers. Good communication makes health and social care safer, more effective and more compassionate. </a:t>
            </a:r>
          </a:p>
        </p:txBody>
      </p:sp>
    </p:spTree>
    <p:extLst>
      <p:ext uri="{BB962C8B-B14F-4D97-AF65-F5344CB8AC3E}">
        <p14:creationId xmlns:p14="http://schemas.microsoft.com/office/powerpoint/2010/main" val="2138193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E1552-C190-FEAC-0423-8C7B5E3040AE}"/>
              </a:ext>
            </a:extLst>
          </p:cNvPr>
          <p:cNvSpPr>
            <a:spLocks noGrp="1"/>
          </p:cNvSpPr>
          <p:nvPr>
            <p:ph type="title"/>
          </p:nvPr>
        </p:nvSpPr>
        <p:spPr/>
        <p:txBody>
          <a:bodyPr/>
          <a:lstStyle/>
          <a:p>
            <a:r>
              <a:rPr lang="en-US" dirty="0" err="1"/>
              <a:t>Refferences</a:t>
            </a:r>
            <a:r>
              <a:rPr lang="en-US" dirty="0"/>
              <a:t>. </a:t>
            </a:r>
          </a:p>
        </p:txBody>
      </p:sp>
      <p:sp>
        <p:nvSpPr>
          <p:cNvPr id="3" name="Content Placeholder 2">
            <a:extLst>
              <a:ext uri="{FF2B5EF4-FFF2-40B4-BE49-F238E27FC236}">
                <a16:creationId xmlns:a16="http://schemas.microsoft.com/office/drawing/2014/main" id="{662B3C3F-436D-20EF-E485-A7AD37B7D2CB}"/>
              </a:ext>
            </a:extLst>
          </p:cNvPr>
          <p:cNvSpPr>
            <a:spLocks noGrp="1"/>
          </p:cNvSpPr>
          <p:nvPr>
            <p:ph idx="1"/>
          </p:nvPr>
        </p:nvSpPr>
        <p:spPr/>
        <p:txBody>
          <a:bodyPr>
            <a:normAutofit fontScale="92500"/>
          </a:bodyPr>
          <a:lstStyle/>
          <a:p>
            <a:r>
              <a:rPr lang="en-US" dirty="0"/>
              <a:t>Silverman, J., Kurtz, S., &amp; Draper, J. (2016). Skills for communicating with patients. CRS Press. ( accessed: 20 February 2026).</a:t>
            </a:r>
          </a:p>
          <a:p>
            <a:r>
              <a:rPr lang="en-US" dirty="0"/>
              <a:t>Department of Health. (2019). The Code of Conduct for Healthcare Support Workers and Adult Social Care Workers in England. Available at: </a:t>
            </a:r>
            <a:r>
              <a:rPr lang="en-US" dirty="0">
                <a:hlinkClick r:id="rId2"/>
              </a:rPr>
              <a:t>https://assets.publishing.service.gov.uk</a:t>
            </a:r>
            <a:r>
              <a:rPr lang="en-US" dirty="0"/>
              <a:t>, ( accessed: 20 February 2026).</a:t>
            </a:r>
          </a:p>
          <a:p>
            <a:r>
              <a:rPr lang="en-US" dirty="0"/>
              <a:t>World health organization. (2010). Framework for action interprofessional education &amp; collaborative practice. Available at: </a:t>
            </a:r>
            <a:r>
              <a:rPr lang="en-US" dirty="0">
                <a:hlinkClick r:id="rId3"/>
              </a:rPr>
              <a:t>https://www.who.int/publications/i/itemfor-action-on-interprofessional-education-collaborative-practice</a:t>
            </a:r>
            <a:r>
              <a:rPr lang="en-US" dirty="0"/>
              <a:t> ( accessed: 20 February 2026). </a:t>
            </a:r>
          </a:p>
        </p:txBody>
      </p:sp>
    </p:spTree>
    <p:extLst>
      <p:ext uri="{BB962C8B-B14F-4D97-AF65-F5344CB8AC3E}">
        <p14:creationId xmlns:p14="http://schemas.microsoft.com/office/powerpoint/2010/main" val="22779872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37</TotalTime>
  <Words>490</Words>
  <Application>Microsoft Office PowerPoint</Application>
  <PresentationFormat>Widescreen</PresentationFormat>
  <Paragraphs>23</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The importance of communication in health and social care</vt:lpstr>
      <vt:lpstr>What is communication?</vt:lpstr>
      <vt:lpstr>Why is communication a key skill?</vt:lpstr>
      <vt:lpstr>Why is it relevant in real life?</vt:lpstr>
      <vt:lpstr>PowerPoint Presentation</vt:lpstr>
      <vt:lpstr>Refferences.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communication in health and social care</dc:title>
  <dc:creator>Mohammed Iqbal</dc:creator>
  <cp:lastModifiedBy>Khadeeja Bibi (2419547)</cp:lastModifiedBy>
  <cp:revision>2</cp:revision>
  <dcterms:created xsi:type="dcterms:W3CDTF">2026-02-22T23:35:24Z</dcterms:created>
  <dcterms:modified xsi:type="dcterms:W3CDTF">2026-02-23T00:15:11Z</dcterms:modified>
</cp:coreProperties>
</file>