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21"/>
  </p:notesMasterIdLst>
  <p:handoutMasterIdLst>
    <p:handoutMasterId r:id="rId22"/>
  </p:handoutMasterIdLst>
  <p:sldIdLst>
    <p:sldId id="256" r:id="rId2"/>
    <p:sldId id="321" r:id="rId3"/>
    <p:sldId id="273" r:id="rId4"/>
    <p:sldId id="314" r:id="rId5"/>
    <p:sldId id="315" r:id="rId6"/>
    <p:sldId id="288" r:id="rId7"/>
    <p:sldId id="313" r:id="rId8"/>
    <p:sldId id="316" r:id="rId9"/>
    <p:sldId id="291" r:id="rId10"/>
    <p:sldId id="290" r:id="rId11"/>
    <p:sldId id="322" r:id="rId12"/>
    <p:sldId id="285" r:id="rId13"/>
    <p:sldId id="295" r:id="rId14"/>
    <p:sldId id="318" r:id="rId15"/>
    <p:sldId id="319" r:id="rId16"/>
    <p:sldId id="317" r:id="rId17"/>
    <p:sldId id="297" r:id="rId18"/>
    <p:sldId id="287" r:id="rId19"/>
    <p:sldId id="320" r:id="rId20"/>
  </p:sldIdLst>
  <p:sldSz cx="12192000" cy="6858000"/>
  <p:notesSz cx="6669088" cy="97536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944229-1240-4D74-9558-50DC50ECF194}" v="35" dt="2023-10-06T09:49:28.0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4660"/>
  </p:normalViewPr>
  <p:slideViewPr>
    <p:cSldViewPr snapToGrid="0">
      <p:cViewPr varScale="1">
        <p:scale>
          <a:sx n="108" d="100"/>
          <a:sy n="108" d="100"/>
        </p:scale>
        <p:origin x="684" y="10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Holmes" userId="6b6db50b-dc44-48df-bfed-0aa86fd86d37" providerId="ADAL" clId="{09944229-1240-4D74-9558-50DC50ECF194}"/>
    <pc:docChg chg="undo redo custSel addSld delSld modSld sldOrd">
      <pc:chgData name="Joanna Holmes" userId="6b6db50b-dc44-48df-bfed-0aa86fd86d37" providerId="ADAL" clId="{09944229-1240-4D74-9558-50DC50ECF194}" dt="2023-10-06T09:50:25.394" v="2472" actId="27636"/>
      <pc:docMkLst>
        <pc:docMk/>
      </pc:docMkLst>
      <pc:sldChg chg="modSp mod">
        <pc:chgData name="Joanna Holmes" userId="6b6db50b-dc44-48df-bfed-0aa86fd86d37" providerId="ADAL" clId="{09944229-1240-4D74-9558-50DC50ECF194}" dt="2023-10-06T07:45:41.262" v="55" actId="20577"/>
        <pc:sldMkLst>
          <pc:docMk/>
          <pc:sldMk cId="109857222" sldId="256"/>
        </pc:sldMkLst>
        <pc:spChg chg="mod">
          <ac:chgData name="Joanna Holmes" userId="6b6db50b-dc44-48df-bfed-0aa86fd86d37" providerId="ADAL" clId="{09944229-1240-4D74-9558-50DC50ECF194}" dt="2023-10-06T07:45:41.262" v="55" actId="20577"/>
          <ac:spMkLst>
            <pc:docMk/>
            <pc:sldMk cId="109857222" sldId="256"/>
            <ac:spMk id="2" creationId="{00000000-0000-0000-0000-000000000000}"/>
          </ac:spMkLst>
        </pc:spChg>
        <pc:spChg chg="mod">
          <ac:chgData name="Joanna Holmes" userId="6b6db50b-dc44-48df-bfed-0aa86fd86d37" providerId="ADAL" clId="{09944229-1240-4D74-9558-50DC50ECF194}" dt="2023-10-06T07:45:07.928" v="2" actId="20577"/>
          <ac:spMkLst>
            <pc:docMk/>
            <pc:sldMk cId="109857222" sldId="256"/>
            <ac:spMk id="3" creationId="{00000000-0000-0000-0000-000000000000}"/>
          </ac:spMkLst>
        </pc:spChg>
      </pc:sldChg>
      <pc:sldChg chg="modSp mod">
        <pc:chgData name="Joanna Holmes" userId="6b6db50b-dc44-48df-bfed-0aa86fd86d37" providerId="ADAL" clId="{09944229-1240-4D74-9558-50DC50ECF194}" dt="2023-10-06T07:47:16.702" v="198" actId="20577"/>
        <pc:sldMkLst>
          <pc:docMk/>
          <pc:sldMk cId="1310538965" sldId="273"/>
        </pc:sldMkLst>
        <pc:spChg chg="mod">
          <ac:chgData name="Joanna Holmes" userId="6b6db50b-dc44-48df-bfed-0aa86fd86d37" providerId="ADAL" clId="{09944229-1240-4D74-9558-50DC50ECF194}" dt="2023-10-06T07:47:16.702" v="198" actId="20577"/>
          <ac:spMkLst>
            <pc:docMk/>
            <pc:sldMk cId="1310538965" sldId="273"/>
            <ac:spMk id="3" creationId="{00000000-0000-0000-0000-000000000000}"/>
          </ac:spMkLst>
        </pc:spChg>
      </pc:sldChg>
      <pc:sldChg chg="del">
        <pc:chgData name="Joanna Holmes" userId="6b6db50b-dc44-48df-bfed-0aa86fd86d37" providerId="ADAL" clId="{09944229-1240-4D74-9558-50DC50ECF194}" dt="2023-10-06T07:47:23.939" v="199" actId="47"/>
        <pc:sldMkLst>
          <pc:docMk/>
          <pc:sldMk cId="1630284657" sldId="283"/>
        </pc:sldMkLst>
      </pc:sldChg>
      <pc:sldChg chg="addSp modSp mod ord">
        <pc:chgData name="Joanna Holmes" userId="6b6db50b-dc44-48df-bfed-0aa86fd86d37" providerId="ADAL" clId="{09944229-1240-4D74-9558-50DC50ECF194}" dt="2023-10-06T08:47:08.427" v="1978" actId="1076"/>
        <pc:sldMkLst>
          <pc:docMk/>
          <pc:sldMk cId="3043070791" sldId="285"/>
        </pc:sldMkLst>
        <pc:spChg chg="mod">
          <ac:chgData name="Joanna Holmes" userId="6b6db50b-dc44-48df-bfed-0aa86fd86d37" providerId="ADAL" clId="{09944229-1240-4D74-9558-50DC50ECF194}" dt="2023-10-06T08:46:41.330" v="1974" actId="122"/>
          <ac:spMkLst>
            <pc:docMk/>
            <pc:sldMk cId="3043070791" sldId="285"/>
            <ac:spMk id="2" creationId="{00000000-0000-0000-0000-000000000000}"/>
          </ac:spMkLst>
        </pc:spChg>
        <pc:picChg chg="add mod">
          <ac:chgData name="Joanna Holmes" userId="6b6db50b-dc44-48df-bfed-0aa86fd86d37" providerId="ADAL" clId="{09944229-1240-4D74-9558-50DC50ECF194}" dt="2023-10-06T08:47:08.427" v="1978" actId="1076"/>
          <ac:picMkLst>
            <pc:docMk/>
            <pc:sldMk cId="3043070791" sldId="285"/>
            <ac:picMk id="6" creationId="{1C2EB901-3496-BB52-05ED-299465C1DB6B}"/>
          </ac:picMkLst>
        </pc:picChg>
      </pc:sldChg>
      <pc:sldChg chg="modSp del mod">
        <pc:chgData name="Joanna Holmes" userId="6b6db50b-dc44-48df-bfed-0aa86fd86d37" providerId="ADAL" clId="{09944229-1240-4D74-9558-50DC50ECF194}" dt="2023-10-06T09:32:04.541" v="2407" actId="47"/>
        <pc:sldMkLst>
          <pc:docMk/>
          <pc:sldMk cId="3471272987" sldId="286"/>
        </pc:sldMkLst>
        <pc:spChg chg="mod">
          <ac:chgData name="Joanna Holmes" userId="6b6db50b-dc44-48df-bfed-0aa86fd86d37" providerId="ADAL" clId="{09944229-1240-4D74-9558-50DC50ECF194}" dt="2023-10-06T09:04:30.337" v="2235" actId="20577"/>
          <ac:spMkLst>
            <pc:docMk/>
            <pc:sldMk cId="3471272987" sldId="286"/>
            <ac:spMk id="2" creationId="{00000000-0000-0000-0000-000000000000}"/>
          </ac:spMkLst>
        </pc:spChg>
        <pc:picChg chg="mod">
          <ac:chgData name="Joanna Holmes" userId="6b6db50b-dc44-48df-bfed-0aa86fd86d37" providerId="ADAL" clId="{09944229-1240-4D74-9558-50DC50ECF194}" dt="2023-10-06T09:04:23.628" v="2219" actId="1076"/>
          <ac:picMkLst>
            <pc:docMk/>
            <pc:sldMk cId="3471272987" sldId="286"/>
            <ac:picMk id="4" creationId="{7AB0176E-1930-4572-BF6F-C253E5F9C970}"/>
          </ac:picMkLst>
        </pc:picChg>
      </pc:sldChg>
      <pc:sldChg chg="modSp mod ord">
        <pc:chgData name="Joanna Holmes" userId="6b6db50b-dc44-48df-bfed-0aa86fd86d37" providerId="ADAL" clId="{09944229-1240-4D74-9558-50DC50ECF194}" dt="2023-10-06T09:31:58.254" v="2406" actId="20577"/>
        <pc:sldMkLst>
          <pc:docMk/>
          <pc:sldMk cId="2634774506" sldId="287"/>
        </pc:sldMkLst>
        <pc:spChg chg="mod">
          <ac:chgData name="Joanna Holmes" userId="6b6db50b-dc44-48df-bfed-0aa86fd86d37" providerId="ADAL" clId="{09944229-1240-4D74-9558-50DC50ECF194}" dt="2023-10-06T09:31:58.254" v="2406" actId="20577"/>
          <ac:spMkLst>
            <pc:docMk/>
            <pc:sldMk cId="2634774506" sldId="287"/>
            <ac:spMk id="2" creationId="{00000000-0000-0000-0000-000000000000}"/>
          </ac:spMkLst>
        </pc:spChg>
        <pc:spChg chg="mod">
          <ac:chgData name="Joanna Holmes" userId="6b6db50b-dc44-48df-bfed-0aa86fd86d37" providerId="ADAL" clId="{09944229-1240-4D74-9558-50DC50ECF194}" dt="2023-10-06T08:50:12.827" v="2008" actId="33524"/>
          <ac:spMkLst>
            <pc:docMk/>
            <pc:sldMk cId="2634774506" sldId="287"/>
            <ac:spMk id="3" creationId="{00000000-0000-0000-0000-000000000000}"/>
          </ac:spMkLst>
        </pc:spChg>
      </pc:sldChg>
      <pc:sldChg chg="modSp mod ord">
        <pc:chgData name="Joanna Holmes" userId="6b6db50b-dc44-48df-bfed-0aa86fd86d37" providerId="ADAL" clId="{09944229-1240-4D74-9558-50DC50ECF194}" dt="2023-10-06T09:36:53.159" v="2457" actId="14100"/>
        <pc:sldMkLst>
          <pc:docMk/>
          <pc:sldMk cId="1361981433" sldId="288"/>
        </pc:sldMkLst>
        <pc:spChg chg="mod">
          <ac:chgData name="Joanna Holmes" userId="6b6db50b-dc44-48df-bfed-0aa86fd86d37" providerId="ADAL" clId="{09944229-1240-4D74-9558-50DC50ECF194}" dt="2023-10-06T08:05:06.216" v="873" actId="20577"/>
          <ac:spMkLst>
            <pc:docMk/>
            <pc:sldMk cId="1361981433" sldId="288"/>
            <ac:spMk id="2" creationId="{00000000-0000-0000-0000-000000000000}"/>
          </ac:spMkLst>
        </pc:spChg>
        <pc:spChg chg="mod">
          <ac:chgData name="Joanna Holmes" userId="6b6db50b-dc44-48df-bfed-0aa86fd86d37" providerId="ADAL" clId="{09944229-1240-4D74-9558-50DC50ECF194}" dt="2023-10-06T09:36:53.159" v="2457" actId="14100"/>
          <ac:spMkLst>
            <pc:docMk/>
            <pc:sldMk cId="1361981433" sldId="288"/>
            <ac:spMk id="3" creationId="{00000000-0000-0000-0000-000000000000}"/>
          </ac:spMkLst>
        </pc:spChg>
      </pc:sldChg>
      <pc:sldChg chg="addSp delSp modSp del mod ord">
        <pc:chgData name="Joanna Holmes" userId="6b6db50b-dc44-48df-bfed-0aa86fd86d37" providerId="ADAL" clId="{09944229-1240-4D74-9558-50DC50ECF194}" dt="2023-10-06T08:28:33.437" v="1488" actId="47"/>
        <pc:sldMkLst>
          <pc:docMk/>
          <pc:sldMk cId="321341270" sldId="289"/>
        </pc:sldMkLst>
        <pc:spChg chg="mod">
          <ac:chgData name="Joanna Holmes" userId="6b6db50b-dc44-48df-bfed-0aa86fd86d37" providerId="ADAL" clId="{09944229-1240-4D74-9558-50DC50ECF194}" dt="2023-10-06T08:07:27.635" v="959" actId="20577"/>
          <ac:spMkLst>
            <pc:docMk/>
            <pc:sldMk cId="321341270" sldId="289"/>
            <ac:spMk id="2" creationId="{00000000-0000-0000-0000-000000000000}"/>
          </ac:spMkLst>
        </pc:spChg>
        <pc:spChg chg="mod">
          <ac:chgData name="Joanna Holmes" userId="6b6db50b-dc44-48df-bfed-0aa86fd86d37" providerId="ADAL" clId="{09944229-1240-4D74-9558-50DC50ECF194}" dt="2023-10-06T08:24:12.063" v="1436" actId="27636"/>
          <ac:spMkLst>
            <pc:docMk/>
            <pc:sldMk cId="321341270" sldId="289"/>
            <ac:spMk id="3" creationId="{00000000-0000-0000-0000-000000000000}"/>
          </ac:spMkLst>
        </pc:spChg>
        <pc:spChg chg="add mod">
          <ac:chgData name="Joanna Holmes" userId="6b6db50b-dc44-48df-bfed-0aa86fd86d37" providerId="ADAL" clId="{09944229-1240-4D74-9558-50DC50ECF194}" dt="2023-10-06T08:18:06.051" v="1224" actId="20577"/>
          <ac:spMkLst>
            <pc:docMk/>
            <pc:sldMk cId="321341270" sldId="289"/>
            <ac:spMk id="5" creationId="{4EA582FF-58F1-C02E-C5C0-D44BDA1E64B8}"/>
          </ac:spMkLst>
        </pc:spChg>
        <pc:spChg chg="add del mod">
          <ac:chgData name="Joanna Holmes" userId="6b6db50b-dc44-48df-bfed-0aa86fd86d37" providerId="ADAL" clId="{09944229-1240-4D74-9558-50DC50ECF194}" dt="2023-10-06T08:17:01.845" v="1178"/>
          <ac:spMkLst>
            <pc:docMk/>
            <pc:sldMk cId="321341270" sldId="289"/>
            <ac:spMk id="6" creationId="{93653DBA-4D4F-CBC5-0672-15C264B3B44A}"/>
          </ac:spMkLst>
        </pc:spChg>
        <pc:spChg chg="add mod">
          <ac:chgData name="Joanna Holmes" userId="6b6db50b-dc44-48df-bfed-0aa86fd86d37" providerId="ADAL" clId="{09944229-1240-4D74-9558-50DC50ECF194}" dt="2023-10-06T08:24:15.874" v="1437" actId="14100"/>
          <ac:spMkLst>
            <pc:docMk/>
            <pc:sldMk cId="321341270" sldId="289"/>
            <ac:spMk id="8" creationId="{871DD6D8-BBED-C244-A8D0-98DDB194F877}"/>
          </ac:spMkLst>
        </pc:spChg>
        <pc:picChg chg="mod">
          <ac:chgData name="Joanna Holmes" userId="6b6db50b-dc44-48df-bfed-0aa86fd86d37" providerId="ADAL" clId="{09944229-1240-4D74-9558-50DC50ECF194}" dt="2023-10-06T08:23:14.857" v="1410" actId="1076"/>
          <ac:picMkLst>
            <pc:docMk/>
            <pc:sldMk cId="321341270" sldId="289"/>
            <ac:picMk id="4" creationId="{7AB0176E-1930-4572-BF6F-C253E5F9C970}"/>
          </ac:picMkLst>
        </pc:picChg>
      </pc:sldChg>
      <pc:sldChg chg="addSp delSp modSp mod ord">
        <pc:chgData name="Joanna Holmes" userId="6b6db50b-dc44-48df-bfed-0aa86fd86d37" providerId="ADAL" clId="{09944229-1240-4D74-9558-50DC50ECF194}" dt="2023-10-06T08:46:12.877" v="1961" actId="14100"/>
        <pc:sldMkLst>
          <pc:docMk/>
          <pc:sldMk cId="3828747729" sldId="290"/>
        </pc:sldMkLst>
        <pc:spChg chg="mod">
          <ac:chgData name="Joanna Holmes" userId="6b6db50b-dc44-48df-bfed-0aa86fd86d37" providerId="ADAL" clId="{09944229-1240-4D74-9558-50DC50ECF194}" dt="2023-10-06T08:44:54.229" v="1942" actId="20577"/>
          <ac:spMkLst>
            <pc:docMk/>
            <pc:sldMk cId="3828747729" sldId="290"/>
            <ac:spMk id="2" creationId="{00000000-0000-0000-0000-000000000000}"/>
          </ac:spMkLst>
        </pc:spChg>
        <pc:spChg chg="mod">
          <ac:chgData name="Joanna Holmes" userId="6b6db50b-dc44-48df-bfed-0aa86fd86d37" providerId="ADAL" clId="{09944229-1240-4D74-9558-50DC50ECF194}" dt="2023-10-06T08:46:03.975" v="1959" actId="27636"/>
          <ac:spMkLst>
            <pc:docMk/>
            <pc:sldMk cId="3828747729" sldId="290"/>
            <ac:spMk id="3" creationId="{00000000-0000-0000-0000-000000000000}"/>
          </ac:spMkLst>
        </pc:spChg>
        <pc:picChg chg="mod">
          <ac:chgData name="Joanna Holmes" userId="6b6db50b-dc44-48df-bfed-0aa86fd86d37" providerId="ADAL" clId="{09944229-1240-4D74-9558-50DC50ECF194}" dt="2023-10-06T08:44:47.012" v="1940" actId="1076"/>
          <ac:picMkLst>
            <pc:docMk/>
            <pc:sldMk cId="3828747729" sldId="290"/>
            <ac:picMk id="4" creationId="{7AB0176E-1930-4572-BF6F-C253E5F9C970}"/>
          </ac:picMkLst>
        </pc:picChg>
        <pc:picChg chg="del">
          <ac:chgData name="Joanna Holmes" userId="6b6db50b-dc44-48df-bfed-0aa86fd86d37" providerId="ADAL" clId="{09944229-1240-4D74-9558-50DC50ECF194}" dt="2023-10-06T08:07:55.513" v="978" actId="478"/>
          <ac:picMkLst>
            <pc:docMk/>
            <pc:sldMk cId="3828747729" sldId="290"/>
            <ac:picMk id="5" creationId="{00000000-0000-0000-0000-000000000000}"/>
          </ac:picMkLst>
        </pc:picChg>
        <pc:picChg chg="add mod">
          <ac:chgData name="Joanna Holmes" userId="6b6db50b-dc44-48df-bfed-0aa86fd86d37" providerId="ADAL" clId="{09944229-1240-4D74-9558-50DC50ECF194}" dt="2023-10-06T08:46:12.877" v="1961" actId="14100"/>
          <ac:picMkLst>
            <pc:docMk/>
            <pc:sldMk cId="3828747729" sldId="290"/>
            <ac:picMk id="7" creationId="{EDCDB793-7C24-5DE4-290F-8B5B1AD09C83}"/>
          </ac:picMkLst>
        </pc:picChg>
      </pc:sldChg>
      <pc:sldChg chg="addSp delSp modSp mod ord">
        <pc:chgData name="Joanna Holmes" userId="6b6db50b-dc44-48df-bfed-0aa86fd86d37" providerId="ADAL" clId="{09944229-1240-4D74-9558-50DC50ECF194}" dt="2023-10-06T08:57:41.314" v="2181" actId="20577"/>
        <pc:sldMkLst>
          <pc:docMk/>
          <pc:sldMk cId="892863678" sldId="291"/>
        </pc:sldMkLst>
        <pc:spChg chg="mod">
          <ac:chgData name="Joanna Holmes" userId="6b6db50b-dc44-48df-bfed-0aa86fd86d37" providerId="ADAL" clId="{09944229-1240-4D74-9558-50DC50ECF194}" dt="2023-10-06T08:30:02.729" v="1521" actId="20577"/>
          <ac:spMkLst>
            <pc:docMk/>
            <pc:sldMk cId="892863678" sldId="291"/>
            <ac:spMk id="2" creationId="{00000000-0000-0000-0000-000000000000}"/>
          </ac:spMkLst>
        </pc:spChg>
        <pc:spChg chg="add mod">
          <ac:chgData name="Joanna Holmes" userId="6b6db50b-dc44-48df-bfed-0aa86fd86d37" providerId="ADAL" clId="{09944229-1240-4D74-9558-50DC50ECF194}" dt="2023-10-06T08:57:41.314" v="2181" actId="20577"/>
          <ac:spMkLst>
            <pc:docMk/>
            <pc:sldMk cId="892863678" sldId="291"/>
            <ac:spMk id="3" creationId="{95708A2F-7466-419E-F963-C93BF62B0C80}"/>
          </ac:spMkLst>
        </pc:spChg>
        <pc:spChg chg="del mod">
          <ac:chgData name="Joanna Holmes" userId="6b6db50b-dc44-48df-bfed-0aa86fd86d37" providerId="ADAL" clId="{09944229-1240-4D74-9558-50DC50ECF194}" dt="2023-10-06T08:30:27.149" v="1591" actId="478"/>
          <ac:spMkLst>
            <pc:docMk/>
            <pc:sldMk cId="892863678" sldId="291"/>
            <ac:spMk id="8" creationId="{8C9DE7A1-BF0D-43FA-9785-D1EE3A25EA25}"/>
          </ac:spMkLst>
        </pc:spChg>
        <pc:picChg chg="mod">
          <ac:chgData name="Joanna Holmes" userId="6b6db50b-dc44-48df-bfed-0aa86fd86d37" providerId="ADAL" clId="{09944229-1240-4D74-9558-50DC50ECF194}" dt="2023-10-06T08:29:46.243" v="1498" actId="1076"/>
          <ac:picMkLst>
            <pc:docMk/>
            <pc:sldMk cId="892863678" sldId="291"/>
            <ac:picMk id="4" creationId="{7AB0176E-1930-4572-BF6F-C253E5F9C970}"/>
          </ac:picMkLst>
        </pc:picChg>
      </pc:sldChg>
      <pc:sldChg chg="del">
        <pc:chgData name="Joanna Holmes" userId="6b6db50b-dc44-48df-bfed-0aa86fd86d37" providerId="ADAL" clId="{09944229-1240-4D74-9558-50DC50ECF194}" dt="2023-10-06T08:58:47.804" v="2182" actId="47"/>
        <pc:sldMkLst>
          <pc:docMk/>
          <pc:sldMk cId="3467006215" sldId="294"/>
        </pc:sldMkLst>
      </pc:sldChg>
      <pc:sldChg chg="addSp delSp modSp mod">
        <pc:chgData name="Joanna Holmes" userId="6b6db50b-dc44-48df-bfed-0aa86fd86d37" providerId="ADAL" clId="{09944229-1240-4D74-9558-50DC50ECF194}" dt="2023-10-06T09:31:03.066" v="2383" actId="1076"/>
        <pc:sldMkLst>
          <pc:docMk/>
          <pc:sldMk cId="3526546079" sldId="295"/>
        </pc:sldMkLst>
        <pc:spChg chg="mod">
          <ac:chgData name="Joanna Holmes" userId="6b6db50b-dc44-48df-bfed-0aa86fd86d37" providerId="ADAL" clId="{09944229-1240-4D74-9558-50DC50ECF194}" dt="2023-10-06T09:04:03.208" v="2215" actId="20577"/>
          <ac:spMkLst>
            <pc:docMk/>
            <pc:sldMk cId="3526546079" sldId="295"/>
            <ac:spMk id="2" creationId="{00000000-0000-0000-0000-000000000000}"/>
          </ac:spMkLst>
        </pc:spChg>
        <pc:spChg chg="del mod">
          <ac:chgData name="Joanna Holmes" userId="6b6db50b-dc44-48df-bfed-0aa86fd86d37" providerId="ADAL" clId="{09944229-1240-4D74-9558-50DC50ECF194}" dt="2023-10-06T09:04:07.420" v="2216" actId="22"/>
          <ac:spMkLst>
            <pc:docMk/>
            <pc:sldMk cId="3526546079" sldId="295"/>
            <ac:spMk id="3" creationId="{00000000-0000-0000-0000-000000000000}"/>
          </ac:spMkLst>
        </pc:spChg>
        <pc:spChg chg="add mod">
          <ac:chgData name="Joanna Holmes" userId="6b6db50b-dc44-48df-bfed-0aa86fd86d37" providerId="ADAL" clId="{09944229-1240-4D74-9558-50DC50ECF194}" dt="2023-10-06T09:09:10.286" v="2236" actId="478"/>
          <ac:spMkLst>
            <pc:docMk/>
            <pc:sldMk cId="3526546079" sldId="295"/>
            <ac:spMk id="8" creationId="{9EBE5391-1CF8-A308-E226-24373F28AB64}"/>
          </ac:spMkLst>
        </pc:spChg>
        <pc:picChg chg="mod">
          <ac:chgData name="Joanna Holmes" userId="6b6db50b-dc44-48df-bfed-0aa86fd86d37" providerId="ADAL" clId="{09944229-1240-4D74-9558-50DC50ECF194}" dt="2023-10-06T09:31:03.066" v="2383" actId="1076"/>
          <ac:picMkLst>
            <pc:docMk/>
            <pc:sldMk cId="3526546079" sldId="295"/>
            <ac:picMk id="4" creationId="{7AB0176E-1930-4572-BF6F-C253E5F9C970}"/>
          </ac:picMkLst>
        </pc:picChg>
        <pc:picChg chg="add del mod ord">
          <ac:chgData name="Joanna Holmes" userId="6b6db50b-dc44-48df-bfed-0aa86fd86d37" providerId="ADAL" clId="{09944229-1240-4D74-9558-50DC50ECF194}" dt="2023-10-06T09:09:10.286" v="2236" actId="478"/>
          <ac:picMkLst>
            <pc:docMk/>
            <pc:sldMk cId="3526546079" sldId="295"/>
            <ac:picMk id="6" creationId="{0FD42640-9E5F-0FD3-BA36-CC3022547AAE}"/>
          </ac:picMkLst>
        </pc:picChg>
      </pc:sldChg>
      <pc:sldChg chg="addSp delSp modSp mod ord">
        <pc:chgData name="Joanna Holmes" userId="6b6db50b-dc44-48df-bfed-0aa86fd86d37" providerId="ADAL" clId="{09944229-1240-4D74-9558-50DC50ECF194}" dt="2023-10-06T09:21:27.543" v="2359" actId="20577"/>
        <pc:sldMkLst>
          <pc:docMk/>
          <pc:sldMk cId="529160974" sldId="297"/>
        </pc:sldMkLst>
        <pc:spChg chg="del">
          <ac:chgData name="Joanna Holmes" userId="6b6db50b-dc44-48df-bfed-0aa86fd86d37" providerId="ADAL" clId="{09944229-1240-4D74-9558-50DC50ECF194}" dt="2023-10-06T09:15:48.595" v="2252" actId="478"/>
          <ac:spMkLst>
            <pc:docMk/>
            <pc:sldMk cId="529160974" sldId="297"/>
            <ac:spMk id="2" creationId="{00000000-0000-0000-0000-000000000000}"/>
          </ac:spMkLst>
        </pc:spChg>
        <pc:spChg chg="add mod">
          <ac:chgData name="Joanna Holmes" userId="6b6db50b-dc44-48df-bfed-0aa86fd86d37" providerId="ADAL" clId="{09944229-1240-4D74-9558-50DC50ECF194}" dt="2023-10-06T09:21:27.543" v="2359" actId="20577"/>
          <ac:spMkLst>
            <pc:docMk/>
            <pc:sldMk cId="529160974" sldId="297"/>
            <ac:spMk id="5" creationId="{C5AAC74A-192A-CE54-27BB-5B93FD03C3AD}"/>
          </ac:spMkLst>
        </pc:spChg>
        <pc:spChg chg="add del mod">
          <ac:chgData name="Joanna Holmes" userId="6b6db50b-dc44-48df-bfed-0aa86fd86d37" providerId="ADAL" clId="{09944229-1240-4D74-9558-50DC50ECF194}" dt="2023-10-06T09:15:55.149" v="2255" actId="478"/>
          <ac:spMkLst>
            <pc:docMk/>
            <pc:sldMk cId="529160974" sldId="297"/>
            <ac:spMk id="8" creationId="{5F1FF9D6-4922-7609-9924-7CFACE503249}"/>
          </ac:spMkLst>
        </pc:spChg>
        <pc:picChg chg="add del">
          <ac:chgData name="Joanna Holmes" userId="6b6db50b-dc44-48df-bfed-0aa86fd86d37" providerId="ADAL" clId="{09944229-1240-4D74-9558-50DC50ECF194}" dt="2023-10-06T09:15:52.879" v="2254" actId="478"/>
          <ac:picMkLst>
            <pc:docMk/>
            <pc:sldMk cId="529160974" sldId="297"/>
            <ac:picMk id="4" creationId="{7AB0176E-1930-4572-BF6F-C253E5F9C970}"/>
          </ac:picMkLst>
        </pc:picChg>
        <pc:picChg chg="del">
          <ac:chgData name="Joanna Holmes" userId="6b6db50b-dc44-48df-bfed-0aa86fd86d37" providerId="ADAL" clId="{09944229-1240-4D74-9558-50DC50ECF194}" dt="2023-10-06T09:15:30.631" v="2246" actId="478"/>
          <ac:picMkLst>
            <pc:docMk/>
            <pc:sldMk cId="529160974" sldId="297"/>
            <ac:picMk id="6" creationId="{00000000-0000-0000-0000-000000000000}"/>
          </ac:picMkLst>
        </pc:picChg>
      </pc:sldChg>
      <pc:sldChg chg="del">
        <pc:chgData name="Joanna Holmes" userId="6b6db50b-dc44-48df-bfed-0aa86fd86d37" providerId="ADAL" clId="{09944229-1240-4D74-9558-50DC50ECF194}" dt="2023-10-06T09:32:23.671" v="2408" actId="47"/>
        <pc:sldMkLst>
          <pc:docMk/>
          <pc:sldMk cId="1912022890" sldId="298"/>
        </pc:sldMkLst>
      </pc:sldChg>
      <pc:sldChg chg="del">
        <pc:chgData name="Joanna Holmes" userId="6b6db50b-dc44-48df-bfed-0aa86fd86d37" providerId="ADAL" clId="{09944229-1240-4D74-9558-50DC50ECF194}" dt="2023-10-06T09:32:26.725" v="2409" actId="47"/>
        <pc:sldMkLst>
          <pc:docMk/>
          <pc:sldMk cId="93296291" sldId="300"/>
        </pc:sldMkLst>
      </pc:sldChg>
      <pc:sldChg chg="del">
        <pc:chgData name="Joanna Holmes" userId="6b6db50b-dc44-48df-bfed-0aa86fd86d37" providerId="ADAL" clId="{09944229-1240-4D74-9558-50DC50ECF194}" dt="2023-10-06T09:32:28.982" v="2411" actId="47"/>
        <pc:sldMkLst>
          <pc:docMk/>
          <pc:sldMk cId="3540635889" sldId="301"/>
        </pc:sldMkLst>
      </pc:sldChg>
      <pc:sldChg chg="del">
        <pc:chgData name="Joanna Holmes" userId="6b6db50b-dc44-48df-bfed-0aa86fd86d37" providerId="ADAL" clId="{09944229-1240-4D74-9558-50DC50ECF194}" dt="2023-10-06T09:32:30.028" v="2412" actId="47"/>
        <pc:sldMkLst>
          <pc:docMk/>
          <pc:sldMk cId="3790749384" sldId="302"/>
        </pc:sldMkLst>
      </pc:sldChg>
      <pc:sldChg chg="del">
        <pc:chgData name="Joanna Holmes" userId="6b6db50b-dc44-48df-bfed-0aa86fd86d37" providerId="ADAL" clId="{09944229-1240-4D74-9558-50DC50ECF194}" dt="2023-10-06T09:32:31.294" v="2413" actId="47"/>
        <pc:sldMkLst>
          <pc:docMk/>
          <pc:sldMk cId="787236165" sldId="303"/>
        </pc:sldMkLst>
      </pc:sldChg>
      <pc:sldChg chg="del">
        <pc:chgData name="Joanna Holmes" userId="6b6db50b-dc44-48df-bfed-0aa86fd86d37" providerId="ADAL" clId="{09944229-1240-4D74-9558-50DC50ECF194}" dt="2023-10-06T09:32:32.293" v="2414" actId="47"/>
        <pc:sldMkLst>
          <pc:docMk/>
          <pc:sldMk cId="1236876162" sldId="305"/>
        </pc:sldMkLst>
      </pc:sldChg>
      <pc:sldChg chg="del">
        <pc:chgData name="Joanna Holmes" userId="6b6db50b-dc44-48df-bfed-0aa86fd86d37" providerId="ADAL" clId="{09944229-1240-4D74-9558-50DC50ECF194}" dt="2023-10-06T09:32:33.235" v="2415" actId="47"/>
        <pc:sldMkLst>
          <pc:docMk/>
          <pc:sldMk cId="4272966973" sldId="306"/>
        </pc:sldMkLst>
      </pc:sldChg>
      <pc:sldChg chg="del">
        <pc:chgData name="Joanna Holmes" userId="6b6db50b-dc44-48df-bfed-0aa86fd86d37" providerId="ADAL" clId="{09944229-1240-4D74-9558-50DC50ECF194}" dt="2023-10-06T09:32:38.645" v="2417" actId="47"/>
        <pc:sldMkLst>
          <pc:docMk/>
          <pc:sldMk cId="1192662698" sldId="307"/>
        </pc:sldMkLst>
      </pc:sldChg>
      <pc:sldChg chg="del">
        <pc:chgData name="Joanna Holmes" userId="6b6db50b-dc44-48df-bfed-0aa86fd86d37" providerId="ADAL" clId="{09944229-1240-4D74-9558-50DC50ECF194}" dt="2023-10-06T09:32:34.250" v="2416" actId="47"/>
        <pc:sldMkLst>
          <pc:docMk/>
          <pc:sldMk cId="1131478454" sldId="309"/>
        </pc:sldMkLst>
      </pc:sldChg>
      <pc:sldChg chg="del">
        <pc:chgData name="Joanna Holmes" userId="6b6db50b-dc44-48df-bfed-0aa86fd86d37" providerId="ADAL" clId="{09944229-1240-4D74-9558-50DC50ECF194}" dt="2023-10-06T09:32:27.821" v="2410" actId="47"/>
        <pc:sldMkLst>
          <pc:docMk/>
          <pc:sldMk cId="3485812121" sldId="312"/>
        </pc:sldMkLst>
      </pc:sldChg>
      <pc:sldChg chg="modSp mod ord">
        <pc:chgData name="Joanna Holmes" userId="6b6db50b-dc44-48df-bfed-0aa86fd86d37" providerId="ADAL" clId="{09944229-1240-4D74-9558-50DC50ECF194}" dt="2023-10-06T08:14:30.162" v="1172" actId="27636"/>
        <pc:sldMkLst>
          <pc:docMk/>
          <pc:sldMk cId="1378546505" sldId="313"/>
        </pc:sldMkLst>
        <pc:spChg chg="mod">
          <ac:chgData name="Joanna Holmes" userId="6b6db50b-dc44-48df-bfed-0aa86fd86d37" providerId="ADAL" clId="{09944229-1240-4D74-9558-50DC50ECF194}" dt="2023-10-06T08:11:52.494" v="1155" actId="20577"/>
          <ac:spMkLst>
            <pc:docMk/>
            <pc:sldMk cId="1378546505" sldId="313"/>
            <ac:spMk id="2" creationId="{00000000-0000-0000-0000-000000000000}"/>
          </ac:spMkLst>
        </pc:spChg>
        <pc:spChg chg="mod">
          <ac:chgData name="Joanna Holmes" userId="6b6db50b-dc44-48df-bfed-0aa86fd86d37" providerId="ADAL" clId="{09944229-1240-4D74-9558-50DC50ECF194}" dt="2023-10-06T08:14:30.162" v="1172" actId="27636"/>
          <ac:spMkLst>
            <pc:docMk/>
            <pc:sldMk cId="1378546505" sldId="313"/>
            <ac:spMk id="8" creationId="{CF3FD89D-9BB4-AEED-25FB-5E3903331647}"/>
          </ac:spMkLst>
        </pc:spChg>
      </pc:sldChg>
      <pc:sldChg chg="modSp mod">
        <pc:chgData name="Joanna Holmes" userId="6b6db50b-dc44-48df-bfed-0aa86fd86d37" providerId="ADAL" clId="{09944229-1240-4D74-9558-50DC50ECF194}" dt="2023-10-06T09:36:27.211" v="2453" actId="20577"/>
        <pc:sldMkLst>
          <pc:docMk/>
          <pc:sldMk cId="3303820126" sldId="314"/>
        </pc:sldMkLst>
        <pc:spChg chg="mod">
          <ac:chgData name="Joanna Holmes" userId="6b6db50b-dc44-48df-bfed-0aa86fd86d37" providerId="ADAL" clId="{09944229-1240-4D74-9558-50DC50ECF194}" dt="2023-10-06T07:54:35.613" v="226" actId="20577"/>
          <ac:spMkLst>
            <pc:docMk/>
            <pc:sldMk cId="3303820126" sldId="314"/>
            <ac:spMk id="2" creationId="{00000000-0000-0000-0000-000000000000}"/>
          </ac:spMkLst>
        </pc:spChg>
        <pc:spChg chg="mod">
          <ac:chgData name="Joanna Holmes" userId="6b6db50b-dc44-48df-bfed-0aa86fd86d37" providerId="ADAL" clId="{09944229-1240-4D74-9558-50DC50ECF194}" dt="2023-10-06T09:36:27.211" v="2453" actId="20577"/>
          <ac:spMkLst>
            <pc:docMk/>
            <pc:sldMk cId="3303820126" sldId="314"/>
            <ac:spMk id="3" creationId="{00000000-0000-0000-0000-000000000000}"/>
          </ac:spMkLst>
        </pc:spChg>
      </pc:sldChg>
      <pc:sldChg chg="del">
        <pc:chgData name="Joanna Holmes" userId="6b6db50b-dc44-48df-bfed-0aa86fd86d37" providerId="ADAL" clId="{09944229-1240-4D74-9558-50DC50ECF194}" dt="2023-10-06T07:45:01.117" v="0" actId="47"/>
        <pc:sldMkLst>
          <pc:docMk/>
          <pc:sldMk cId="1201218670" sldId="315"/>
        </pc:sldMkLst>
      </pc:sldChg>
      <pc:sldChg chg="new del">
        <pc:chgData name="Joanna Holmes" userId="6b6db50b-dc44-48df-bfed-0aa86fd86d37" providerId="ADAL" clId="{09944229-1240-4D74-9558-50DC50ECF194}" dt="2023-10-06T07:50:04.560" v="201" actId="680"/>
        <pc:sldMkLst>
          <pc:docMk/>
          <pc:sldMk cId="2831882710" sldId="315"/>
        </pc:sldMkLst>
      </pc:sldChg>
      <pc:sldChg chg="modSp mod ord">
        <pc:chgData name="Joanna Holmes" userId="6b6db50b-dc44-48df-bfed-0aa86fd86d37" providerId="ADAL" clId="{09944229-1240-4D74-9558-50DC50ECF194}" dt="2023-10-06T09:36:39.681" v="2455" actId="27636"/>
        <pc:sldMkLst>
          <pc:docMk/>
          <pc:sldMk cId="4161266301" sldId="315"/>
        </pc:sldMkLst>
        <pc:spChg chg="mod">
          <ac:chgData name="Joanna Holmes" userId="6b6db50b-dc44-48df-bfed-0aa86fd86d37" providerId="ADAL" clId="{09944229-1240-4D74-9558-50DC50ECF194}" dt="2023-10-06T09:36:39.681" v="2455" actId="27636"/>
          <ac:spMkLst>
            <pc:docMk/>
            <pc:sldMk cId="4161266301" sldId="315"/>
            <ac:spMk id="3" creationId="{00000000-0000-0000-0000-000000000000}"/>
          </ac:spMkLst>
        </pc:spChg>
      </pc:sldChg>
      <pc:sldChg chg="addSp delSp modSp mod">
        <pc:chgData name="Joanna Holmes" userId="6b6db50b-dc44-48df-bfed-0aa86fd86d37" providerId="ADAL" clId="{09944229-1240-4D74-9558-50DC50ECF194}" dt="2023-10-06T08:56:22.306" v="2053" actId="14100"/>
        <pc:sldMkLst>
          <pc:docMk/>
          <pc:sldMk cId="1665239186" sldId="316"/>
        </pc:sldMkLst>
        <pc:spChg chg="mod">
          <ac:chgData name="Joanna Holmes" userId="6b6db50b-dc44-48df-bfed-0aa86fd86d37" providerId="ADAL" clId="{09944229-1240-4D74-9558-50DC50ECF194}" dt="2023-10-06T08:56:08.165" v="2052" actId="1076"/>
          <ac:spMkLst>
            <pc:docMk/>
            <pc:sldMk cId="1665239186" sldId="316"/>
            <ac:spMk id="2" creationId="{00000000-0000-0000-0000-000000000000}"/>
          </ac:spMkLst>
        </pc:spChg>
        <pc:spChg chg="del mod">
          <ac:chgData name="Joanna Holmes" userId="6b6db50b-dc44-48df-bfed-0aa86fd86d37" providerId="ADAL" clId="{09944229-1240-4D74-9558-50DC50ECF194}" dt="2023-10-06T08:24:35.009" v="1439" actId="478"/>
          <ac:spMkLst>
            <pc:docMk/>
            <pc:sldMk cId="1665239186" sldId="316"/>
            <ac:spMk id="3" creationId="{00000000-0000-0000-0000-000000000000}"/>
          </ac:spMkLst>
        </pc:spChg>
        <pc:spChg chg="add del mod">
          <ac:chgData name="Joanna Holmes" userId="6b6db50b-dc44-48df-bfed-0aa86fd86d37" providerId="ADAL" clId="{09944229-1240-4D74-9558-50DC50ECF194}" dt="2023-10-06T08:24:36.961" v="1440" actId="478"/>
          <ac:spMkLst>
            <pc:docMk/>
            <pc:sldMk cId="1665239186" sldId="316"/>
            <ac:spMk id="7" creationId="{F0084841-8027-F712-0F1F-124EC2C44552}"/>
          </ac:spMkLst>
        </pc:spChg>
        <pc:spChg chg="del">
          <ac:chgData name="Joanna Holmes" userId="6b6db50b-dc44-48df-bfed-0aa86fd86d37" providerId="ADAL" clId="{09944229-1240-4D74-9558-50DC50ECF194}" dt="2023-10-06T08:24:39.020" v="1441" actId="478"/>
          <ac:spMkLst>
            <pc:docMk/>
            <pc:sldMk cId="1665239186" sldId="316"/>
            <ac:spMk id="8" creationId="{871DD6D8-BBED-C244-A8D0-98DDB194F877}"/>
          </ac:spMkLst>
        </pc:spChg>
        <pc:graphicFrameChg chg="add mod modGraphic">
          <ac:chgData name="Joanna Holmes" userId="6b6db50b-dc44-48df-bfed-0aa86fd86d37" providerId="ADAL" clId="{09944229-1240-4D74-9558-50DC50ECF194}" dt="2023-10-06T08:55:42.691" v="2046" actId="20577"/>
          <ac:graphicFrameMkLst>
            <pc:docMk/>
            <pc:sldMk cId="1665239186" sldId="316"/>
            <ac:graphicFrameMk id="9" creationId="{63505B1D-D5FC-E6C2-CDD2-F2D3F126B0E1}"/>
          </ac:graphicFrameMkLst>
        </pc:graphicFrameChg>
        <pc:picChg chg="mod">
          <ac:chgData name="Joanna Holmes" userId="6b6db50b-dc44-48df-bfed-0aa86fd86d37" providerId="ADAL" clId="{09944229-1240-4D74-9558-50DC50ECF194}" dt="2023-10-06T08:26:18.411" v="1456" actId="1076"/>
          <ac:picMkLst>
            <pc:docMk/>
            <pc:sldMk cId="1665239186" sldId="316"/>
            <ac:picMk id="4" creationId="{7AB0176E-1930-4572-BF6F-C253E5F9C970}"/>
          </ac:picMkLst>
        </pc:picChg>
        <pc:picChg chg="add del">
          <ac:chgData name="Joanna Holmes" userId="6b6db50b-dc44-48df-bfed-0aa86fd86d37" providerId="ADAL" clId="{09944229-1240-4D74-9558-50DC50ECF194}" dt="2023-10-06T08:54:20.118" v="2040" actId="478"/>
          <ac:picMkLst>
            <pc:docMk/>
            <pc:sldMk cId="1665239186" sldId="316"/>
            <ac:picMk id="11" creationId="{9D889F66-45BF-D20D-BD88-3B450198A5A9}"/>
          </ac:picMkLst>
        </pc:picChg>
        <pc:picChg chg="add mod">
          <ac:chgData name="Joanna Holmes" userId="6b6db50b-dc44-48df-bfed-0aa86fd86d37" providerId="ADAL" clId="{09944229-1240-4D74-9558-50DC50ECF194}" dt="2023-10-06T08:54:07.550" v="2037" actId="1076"/>
          <ac:picMkLst>
            <pc:docMk/>
            <pc:sldMk cId="1665239186" sldId="316"/>
            <ac:picMk id="13" creationId="{71E4C4D3-07A5-CEFD-F794-2093DFD322DC}"/>
          </ac:picMkLst>
        </pc:picChg>
        <pc:picChg chg="add del">
          <ac:chgData name="Joanna Holmes" userId="6b6db50b-dc44-48df-bfed-0aa86fd86d37" providerId="ADAL" clId="{09944229-1240-4D74-9558-50DC50ECF194}" dt="2023-10-06T08:54:17.793" v="2039" actId="478"/>
          <ac:picMkLst>
            <pc:docMk/>
            <pc:sldMk cId="1665239186" sldId="316"/>
            <ac:picMk id="15" creationId="{30A0174A-D54B-2B50-4FC8-912BC14BF07E}"/>
          </ac:picMkLst>
        </pc:picChg>
        <pc:picChg chg="add mod">
          <ac:chgData name="Joanna Holmes" userId="6b6db50b-dc44-48df-bfed-0aa86fd86d37" providerId="ADAL" clId="{09944229-1240-4D74-9558-50DC50ECF194}" dt="2023-10-06T08:56:22.306" v="2053" actId="14100"/>
          <ac:picMkLst>
            <pc:docMk/>
            <pc:sldMk cId="1665239186" sldId="316"/>
            <ac:picMk id="17" creationId="{7306E24A-43FF-7C73-6729-92CFC8740D51}"/>
          </ac:picMkLst>
        </pc:picChg>
      </pc:sldChg>
      <pc:sldChg chg="new del">
        <pc:chgData name="Joanna Holmes" userId="6b6db50b-dc44-48df-bfed-0aa86fd86d37" providerId="ADAL" clId="{09944229-1240-4D74-9558-50DC50ECF194}" dt="2023-10-06T08:11:22.167" v="1142" actId="47"/>
        <pc:sldMkLst>
          <pc:docMk/>
          <pc:sldMk cId="2186033052" sldId="316"/>
        </pc:sldMkLst>
      </pc:sldChg>
      <pc:sldChg chg="new del">
        <pc:chgData name="Joanna Holmes" userId="6b6db50b-dc44-48df-bfed-0aa86fd86d37" providerId="ADAL" clId="{09944229-1240-4D74-9558-50DC50ECF194}" dt="2023-10-06T08:07:39.931" v="961" actId="47"/>
        <pc:sldMkLst>
          <pc:docMk/>
          <pc:sldMk cId="3592194686" sldId="316"/>
        </pc:sldMkLst>
      </pc:sldChg>
      <pc:sldChg chg="new del">
        <pc:chgData name="Joanna Holmes" userId="6b6db50b-dc44-48df-bfed-0aa86fd86d37" providerId="ADAL" clId="{09944229-1240-4D74-9558-50DC50ECF194}" dt="2023-10-06T08:29:33.176" v="1490" actId="47"/>
        <pc:sldMkLst>
          <pc:docMk/>
          <pc:sldMk cId="808780314" sldId="317"/>
        </pc:sldMkLst>
      </pc:sldChg>
      <pc:sldChg chg="addSp delSp modSp mod">
        <pc:chgData name="Joanna Holmes" userId="6b6db50b-dc44-48df-bfed-0aa86fd86d37" providerId="ADAL" clId="{09944229-1240-4D74-9558-50DC50ECF194}" dt="2023-10-06T09:15:17.601" v="2245" actId="14100"/>
        <pc:sldMkLst>
          <pc:docMk/>
          <pc:sldMk cId="3312346065" sldId="317"/>
        </pc:sldMkLst>
        <pc:spChg chg="del mod">
          <ac:chgData name="Joanna Holmes" userId="6b6db50b-dc44-48df-bfed-0aa86fd86d37" providerId="ADAL" clId="{09944229-1240-4D74-9558-50DC50ECF194}" dt="2023-10-06T09:14:06.828" v="2238" actId="478"/>
          <ac:spMkLst>
            <pc:docMk/>
            <pc:sldMk cId="3312346065" sldId="317"/>
            <ac:spMk id="2" creationId="{00000000-0000-0000-0000-000000000000}"/>
          </ac:spMkLst>
        </pc:spChg>
        <pc:picChg chg="add del">
          <ac:chgData name="Joanna Holmes" userId="6b6db50b-dc44-48df-bfed-0aa86fd86d37" providerId="ADAL" clId="{09944229-1240-4D74-9558-50DC50ECF194}" dt="2023-10-06T09:14:19.384" v="2241"/>
          <ac:picMkLst>
            <pc:docMk/>
            <pc:sldMk cId="3312346065" sldId="317"/>
            <ac:picMk id="3" creationId="{939480DB-2C9C-5FA6-E776-034927155DBC}"/>
          </ac:picMkLst>
        </pc:picChg>
        <pc:picChg chg="mod">
          <ac:chgData name="Joanna Holmes" userId="6b6db50b-dc44-48df-bfed-0aa86fd86d37" providerId="ADAL" clId="{09944229-1240-4D74-9558-50DC50ECF194}" dt="2023-10-06T09:14:13.431" v="2239" actId="1076"/>
          <ac:picMkLst>
            <pc:docMk/>
            <pc:sldMk cId="3312346065" sldId="317"/>
            <ac:picMk id="4" creationId="{7AB0176E-1930-4572-BF6F-C253E5F9C970}"/>
          </ac:picMkLst>
        </pc:picChg>
        <pc:picChg chg="add mod">
          <ac:chgData name="Joanna Holmes" userId="6b6db50b-dc44-48df-bfed-0aa86fd86d37" providerId="ADAL" clId="{09944229-1240-4D74-9558-50DC50ECF194}" dt="2023-10-06T09:15:17.601" v="2245" actId="14100"/>
          <ac:picMkLst>
            <pc:docMk/>
            <pc:sldMk cId="3312346065" sldId="317"/>
            <ac:picMk id="6" creationId="{DF977C37-97CE-F5E8-845B-3CDA736F2009}"/>
          </ac:picMkLst>
        </pc:picChg>
      </pc:sldChg>
      <pc:sldChg chg="addSp delSp modSp mod">
        <pc:chgData name="Joanna Holmes" userId="6b6db50b-dc44-48df-bfed-0aa86fd86d37" providerId="ADAL" clId="{09944229-1240-4D74-9558-50DC50ECF194}" dt="2023-10-06T09:30:00.790" v="2379" actId="2711"/>
        <pc:sldMkLst>
          <pc:docMk/>
          <pc:sldMk cId="640688799" sldId="318"/>
        </pc:sldMkLst>
        <pc:spChg chg="del">
          <ac:chgData name="Joanna Holmes" userId="6b6db50b-dc44-48df-bfed-0aa86fd86d37" providerId="ADAL" clId="{09944229-1240-4D74-9558-50DC50ECF194}" dt="2023-10-06T09:27:09.090" v="2363" actId="478"/>
          <ac:spMkLst>
            <pc:docMk/>
            <pc:sldMk cId="640688799" sldId="318"/>
            <ac:spMk id="2" creationId="{00000000-0000-0000-0000-000000000000}"/>
          </ac:spMkLst>
        </pc:spChg>
        <pc:spChg chg="add del mod">
          <ac:chgData name="Joanna Holmes" userId="6b6db50b-dc44-48df-bfed-0aa86fd86d37" providerId="ADAL" clId="{09944229-1240-4D74-9558-50DC50ECF194}" dt="2023-10-06T09:27:42.068" v="2369" actId="478"/>
          <ac:spMkLst>
            <pc:docMk/>
            <pc:sldMk cId="640688799" sldId="318"/>
            <ac:spMk id="6" creationId="{EBC3CB83-B0FC-6C71-C721-CDF2FAA8B3FF}"/>
          </ac:spMkLst>
        </pc:spChg>
        <pc:spChg chg="add del">
          <ac:chgData name="Joanna Holmes" userId="6b6db50b-dc44-48df-bfed-0aa86fd86d37" providerId="ADAL" clId="{09944229-1240-4D74-9558-50DC50ECF194}" dt="2023-10-06T09:27:11.468" v="2364" actId="22"/>
          <ac:spMkLst>
            <pc:docMk/>
            <pc:sldMk cId="640688799" sldId="318"/>
            <ac:spMk id="8" creationId="{9EBE5391-1CF8-A308-E226-24373F28AB64}"/>
          </ac:spMkLst>
        </pc:spChg>
        <pc:spChg chg="add mod">
          <ac:chgData name="Joanna Holmes" userId="6b6db50b-dc44-48df-bfed-0aa86fd86d37" providerId="ADAL" clId="{09944229-1240-4D74-9558-50DC50ECF194}" dt="2023-10-06T09:30:00.790" v="2379" actId="2711"/>
          <ac:spMkLst>
            <pc:docMk/>
            <pc:sldMk cId="640688799" sldId="318"/>
            <ac:spMk id="10" creationId="{47B1540D-F3DD-1BEF-1F04-018120CC7B2D}"/>
          </ac:spMkLst>
        </pc:spChg>
        <pc:picChg chg="add del mod">
          <ac:chgData name="Joanna Holmes" userId="6b6db50b-dc44-48df-bfed-0aa86fd86d37" providerId="ADAL" clId="{09944229-1240-4D74-9558-50DC50ECF194}" dt="2023-10-06T09:26:51.252" v="2361"/>
          <ac:picMkLst>
            <pc:docMk/>
            <pc:sldMk cId="640688799" sldId="318"/>
            <ac:picMk id="3" creationId="{ADB5914A-186D-3CDE-2DE7-B142F9373A90}"/>
          </ac:picMkLst>
        </pc:picChg>
        <pc:picChg chg="mod">
          <ac:chgData name="Joanna Holmes" userId="6b6db50b-dc44-48df-bfed-0aa86fd86d37" providerId="ADAL" clId="{09944229-1240-4D74-9558-50DC50ECF194}" dt="2023-10-06T09:27:06.003" v="2362" actId="1076"/>
          <ac:picMkLst>
            <pc:docMk/>
            <pc:sldMk cId="640688799" sldId="318"/>
            <ac:picMk id="4" creationId="{7AB0176E-1930-4572-BF6F-C253E5F9C970}"/>
          </ac:picMkLst>
        </pc:picChg>
        <pc:picChg chg="add mod ord">
          <ac:chgData name="Joanna Holmes" userId="6b6db50b-dc44-48df-bfed-0aa86fd86d37" providerId="ADAL" clId="{09944229-1240-4D74-9558-50DC50ECF194}" dt="2023-10-06T09:27:45.170" v="2370" actId="1076"/>
          <ac:picMkLst>
            <pc:docMk/>
            <pc:sldMk cId="640688799" sldId="318"/>
            <ac:picMk id="9" creationId="{D63FCA2D-FB30-1AC8-5851-95B013DBC6D2}"/>
          </ac:picMkLst>
        </pc:picChg>
      </pc:sldChg>
      <pc:sldChg chg="addSp delSp modSp mod">
        <pc:chgData name="Joanna Holmes" userId="6b6db50b-dc44-48df-bfed-0aa86fd86d37" providerId="ADAL" clId="{09944229-1240-4D74-9558-50DC50ECF194}" dt="2023-10-06T09:31:17.815" v="2386" actId="14100"/>
        <pc:sldMkLst>
          <pc:docMk/>
          <pc:sldMk cId="1287621831" sldId="319"/>
        </pc:sldMkLst>
        <pc:spChg chg="del">
          <ac:chgData name="Joanna Holmes" userId="6b6db50b-dc44-48df-bfed-0aa86fd86d37" providerId="ADAL" clId="{09944229-1240-4D74-9558-50DC50ECF194}" dt="2023-10-06T09:30:57.759" v="2381" actId="478"/>
          <ac:spMkLst>
            <pc:docMk/>
            <pc:sldMk cId="1287621831" sldId="319"/>
            <ac:spMk id="2" creationId="{00000000-0000-0000-0000-000000000000}"/>
          </ac:spMkLst>
        </pc:spChg>
        <pc:spChg chg="add del mod">
          <ac:chgData name="Joanna Holmes" userId="6b6db50b-dc44-48df-bfed-0aa86fd86d37" providerId="ADAL" clId="{09944229-1240-4D74-9558-50DC50ECF194}" dt="2023-10-06T09:31:13.206" v="2385" actId="478"/>
          <ac:spMkLst>
            <pc:docMk/>
            <pc:sldMk cId="1287621831" sldId="319"/>
            <ac:spMk id="7" creationId="{47F577FE-3BFD-6197-F667-F33DAAC987AB}"/>
          </ac:spMkLst>
        </pc:spChg>
        <pc:spChg chg="del">
          <ac:chgData name="Joanna Holmes" userId="6b6db50b-dc44-48df-bfed-0aa86fd86d37" providerId="ADAL" clId="{09944229-1240-4D74-9558-50DC50ECF194}" dt="2023-10-06T09:30:53.495" v="2380" actId="22"/>
          <ac:spMkLst>
            <pc:docMk/>
            <pc:sldMk cId="1287621831" sldId="319"/>
            <ac:spMk id="8" creationId="{9EBE5391-1CF8-A308-E226-24373F28AB64}"/>
          </ac:spMkLst>
        </pc:spChg>
        <pc:picChg chg="mod">
          <ac:chgData name="Joanna Holmes" userId="6b6db50b-dc44-48df-bfed-0aa86fd86d37" providerId="ADAL" clId="{09944229-1240-4D74-9558-50DC50ECF194}" dt="2023-10-06T09:31:00.161" v="2382" actId="1076"/>
          <ac:picMkLst>
            <pc:docMk/>
            <pc:sldMk cId="1287621831" sldId="319"/>
            <ac:picMk id="4" creationId="{7AB0176E-1930-4572-BF6F-C253E5F9C970}"/>
          </ac:picMkLst>
        </pc:picChg>
        <pc:picChg chg="add mod ord">
          <ac:chgData name="Joanna Holmes" userId="6b6db50b-dc44-48df-bfed-0aa86fd86d37" providerId="ADAL" clId="{09944229-1240-4D74-9558-50DC50ECF194}" dt="2023-10-06T09:31:17.815" v="2386" actId="14100"/>
          <ac:picMkLst>
            <pc:docMk/>
            <pc:sldMk cId="1287621831" sldId="319"/>
            <ac:picMk id="5" creationId="{9B4E2C26-8445-6276-721F-0C926480AAC4}"/>
          </ac:picMkLst>
        </pc:picChg>
      </pc:sldChg>
      <pc:sldChg chg="modSp mod">
        <pc:chgData name="Joanna Holmes" userId="6b6db50b-dc44-48df-bfed-0aa86fd86d37" providerId="ADAL" clId="{09944229-1240-4D74-9558-50DC50ECF194}" dt="2023-10-06T09:32:54.511" v="2426" actId="20577"/>
        <pc:sldMkLst>
          <pc:docMk/>
          <pc:sldMk cId="2303045518" sldId="320"/>
        </pc:sldMkLst>
        <pc:spChg chg="mod">
          <ac:chgData name="Joanna Holmes" userId="6b6db50b-dc44-48df-bfed-0aa86fd86d37" providerId="ADAL" clId="{09944229-1240-4D74-9558-50DC50ECF194}" dt="2023-10-06T09:32:54.511" v="2426" actId="20577"/>
          <ac:spMkLst>
            <pc:docMk/>
            <pc:sldMk cId="2303045518" sldId="320"/>
            <ac:spMk id="3" creationId="{00000000-0000-0000-0000-000000000000}"/>
          </ac:spMkLst>
        </pc:spChg>
      </pc:sldChg>
      <pc:sldChg chg="new del">
        <pc:chgData name="Joanna Holmes" userId="6b6db50b-dc44-48df-bfed-0aa86fd86d37" providerId="ADAL" clId="{09944229-1240-4D74-9558-50DC50ECF194}" dt="2023-10-06T09:33:12.799" v="2428" actId="47"/>
        <pc:sldMkLst>
          <pc:docMk/>
          <pc:sldMk cId="2868887677" sldId="321"/>
        </pc:sldMkLst>
      </pc:sldChg>
      <pc:sldChg chg="modSp mod">
        <pc:chgData name="Joanna Holmes" userId="6b6db50b-dc44-48df-bfed-0aa86fd86d37" providerId="ADAL" clId="{09944229-1240-4D74-9558-50DC50ECF194}" dt="2023-10-06T09:36:09.648" v="2451"/>
        <pc:sldMkLst>
          <pc:docMk/>
          <pc:sldMk cId="4166322792" sldId="321"/>
        </pc:sldMkLst>
        <pc:spChg chg="mod">
          <ac:chgData name="Joanna Holmes" userId="6b6db50b-dc44-48df-bfed-0aa86fd86d37" providerId="ADAL" clId="{09944229-1240-4D74-9558-50DC50ECF194}" dt="2023-10-06T09:36:09.648" v="2451"/>
          <ac:spMkLst>
            <pc:docMk/>
            <pc:sldMk cId="4166322792" sldId="321"/>
            <ac:spMk id="3" creationId="{00000000-0000-0000-0000-000000000000}"/>
          </ac:spMkLst>
        </pc:spChg>
      </pc:sldChg>
      <pc:sldChg chg="delSp modSp mod">
        <pc:chgData name="Joanna Holmes" userId="6b6db50b-dc44-48df-bfed-0aa86fd86d37" providerId="ADAL" clId="{09944229-1240-4D74-9558-50DC50ECF194}" dt="2023-10-06T09:50:25.394" v="2472" actId="27636"/>
        <pc:sldMkLst>
          <pc:docMk/>
          <pc:sldMk cId="3880645903" sldId="322"/>
        </pc:sldMkLst>
        <pc:spChg chg="del mod">
          <ac:chgData name="Joanna Holmes" userId="6b6db50b-dc44-48df-bfed-0aa86fd86d37" providerId="ADAL" clId="{09944229-1240-4D74-9558-50DC50ECF194}" dt="2023-10-06T09:49:51.486" v="2459" actId="478"/>
          <ac:spMkLst>
            <pc:docMk/>
            <pc:sldMk cId="3880645903" sldId="322"/>
            <ac:spMk id="2" creationId="{00000000-0000-0000-0000-000000000000}"/>
          </ac:spMkLst>
        </pc:spChg>
        <pc:spChg chg="mod">
          <ac:chgData name="Joanna Holmes" userId="6b6db50b-dc44-48df-bfed-0aa86fd86d37" providerId="ADAL" clId="{09944229-1240-4D74-9558-50DC50ECF194}" dt="2023-10-06T09:50:25.394" v="2472" actId="27636"/>
          <ac:spMkLst>
            <pc:docMk/>
            <pc:sldMk cId="3880645903" sldId="322"/>
            <ac:spMk id="8" creationId="{9EBE5391-1CF8-A308-E226-24373F28AB6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F1A10386-EAE3-4C6D-B327-DAC9FBC08E75}" type="datetimeFigureOut">
              <a:rPr lang="en-GB" smtClean="0"/>
              <a:t>06/10/2023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66392503-5F71-4E01-9721-BDC4D2FE8DE6}" type="slidenum">
              <a:rPr lang="en-GB" smtClean="0"/>
              <a:t>‹#›</a:t>
            </a:fld>
            <a:endParaRPr lang="en-GB"/>
          </a:p>
        </p:txBody>
      </p:sp>
    </p:spTree>
    <p:extLst>
      <p:ext uri="{BB962C8B-B14F-4D97-AF65-F5344CB8AC3E}">
        <p14:creationId xmlns:p14="http://schemas.microsoft.com/office/powerpoint/2010/main" val="813803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22F8E6C-154E-4ABE-BD6F-99FC50953EB4}" type="datetimeFigureOut">
              <a:rPr lang="en-GB" smtClean="0"/>
              <a:t>06/10/2023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68307554-19D1-4F79-8C40-6F8A9CB63D43}" type="slidenum">
              <a:rPr lang="en-GB" smtClean="0"/>
              <a:t>‹#›</a:t>
            </a:fld>
            <a:endParaRPr lang="en-GB"/>
          </a:p>
        </p:txBody>
      </p:sp>
    </p:spTree>
    <p:extLst>
      <p:ext uri="{BB962C8B-B14F-4D97-AF65-F5344CB8AC3E}">
        <p14:creationId xmlns:p14="http://schemas.microsoft.com/office/powerpoint/2010/main" val="13361739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10/6/2023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2616284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462588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06545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10/6/2023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48905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10/6/2023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151874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10/6/2023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75196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10/6/2023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063162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10/6/2023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81493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10/6/2023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5371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63914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10/6/2023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96386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10/6/2023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886335732"/>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8">
            <a:extLst>
              <a:ext uri="{FF2B5EF4-FFF2-40B4-BE49-F238E27FC236}">
                <a16:creationId xmlns:a16="http://schemas.microsoft.com/office/drawing/2014/main" id="{EFB0C39A-F8CA-4A79-AFFC-E9780FB19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20" y="10"/>
            <a:ext cx="12191675" cy="6857990"/>
          </a:xfrm>
          <a:prstGeom prst="rect">
            <a:avLst/>
          </a:prstGeom>
        </p:spPr>
      </p:pic>
      <p:sp>
        <p:nvSpPr>
          <p:cNvPr id="2" name="Title 1"/>
          <p:cNvSpPr>
            <a:spLocks noGrp="1"/>
          </p:cNvSpPr>
          <p:nvPr>
            <p:ph type="ctrTitle"/>
          </p:nvPr>
        </p:nvSpPr>
        <p:spPr>
          <a:xfrm>
            <a:off x="1261872" y="758952"/>
            <a:ext cx="9418320" cy="4041648"/>
          </a:xfrm>
        </p:spPr>
        <p:txBody>
          <a:bodyPr>
            <a:normAutofit/>
          </a:bodyPr>
          <a:lstStyle/>
          <a:p>
            <a:r>
              <a:rPr lang="en-GB" dirty="0"/>
              <a:t>Writing Reflectively (or Reflective Writing)</a:t>
            </a:r>
          </a:p>
        </p:txBody>
      </p:sp>
      <p:sp>
        <p:nvSpPr>
          <p:cNvPr id="3" name="Subtitle 2"/>
          <p:cNvSpPr>
            <a:spLocks noGrp="1"/>
          </p:cNvSpPr>
          <p:nvPr>
            <p:ph type="subTitle" idx="1"/>
          </p:nvPr>
        </p:nvSpPr>
        <p:spPr>
          <a:xfrm>
            <a:off x="1261872" y="4800600"/>
            <a:ext cx="9418320" cy="1691640"/>
          </a:xfrm>
        </p:spPr>
        <p:txBody>
          <a:bodyPr>
            <a:normAutofit/>
          </a:bodyPr>
          <a:lstStyle/>
          <a:p>
            <a:endParaRPr lang="en-GB" dirty="0">
              <a:solidFill>
                <a:schemeClr val="tx1"/>
              </a:solidFill>
              <a:cs typeface="Arial"/>
            </a:endParaRPr>
          </a:p>
          <a:p>
            <a:r>
              <a:rPr lang="en-GB" dirty="0">
                <a:solidFill>
                  <a:schemeClr val="tx1"/>
                </a:solidFill>
                <a:cs typeface="Arial"/>
              </a:rPr>
              <a:t>Academic Survival Skills, Block 1 Week 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20" y="-50790"/>
            <a:ext cx="12191675" cy="6857990"/>
          </a:xfrm>
          <a:prstGeom prst="rect">
            <a:avLst/>
          </a:prstGeom>
        </p:spPr>
      </p:pic>
      <p:sp>
        <p:nvSpPr>
          <p:cNvPr id="3" name="Subtitle 2"/>
          <p:cNvSpPr>
            <a:spLocks noGrp="1"/>
          </p:cNvSpPr>
          <p:nvPr>
            <p:ph idx="1"/>
          </p:nvPr>
        </p:nvSpPr>
        <p:spPr>
          <a:xfrm>
            <a:off x="519994" y="560439"/>
            <a:ext cx="10373360" cy="5250426"/>
          </a:xfrm>
        </p:spPr>
        <p:txBody>
          <a:bodyPr vert="horz" lIns="91440" tIns="45720" rIns="91440" bIns="45720" rtlCol="0" anchor="t">
            <a:normAutofit/>
          </a:bodyPr>
          <a:lstStyle/>
          <a:p>
            <a:pPr marL="0" indent="0">
              <a:buNone/>
            </a:pPr>
            <a:r>
              <a:rPr lang="en-GB" sz="4700" dirty="0">
                <a:latin typeface="Arial" panose="020B0604020202020204" pitchFamily="34" charset="0"/>
                <a:cs typeface="Arial" panose="020B0604020202020204" pitchFamily="34" charset="0"/>
              </a:rPr>
              <a:t>Last week (feedback)</a:t>
            </a:r>
          </a:p>
          <a:p>
            <a:r>
              <a:rPr lang="en-GB" sz="3600" dirty="0">
                <a:latin typeface="Arial" panose="020B0604020202020204" pitchFamily="34" charset="0"/>
                <a:cs typeface="Arial" panose="020B0604020202020204" pitchFamily="34" charset="0"/>
              </a:rPr>
              <a:t>Planning and prioritising</a:t>
            </a:r>
          </a:p>
          <a:p>
            <a:r>
              <a:rPr lang="en-GB" sz="3600" dirty="0">
                <a:latin typeface="Arial" panose="020B0604020202020204" pitchFamily="34" charset="0"/>
                <a:cs typeface="Arial" panose="020B0604020202020204" pitchFamily="34" charset="0"/>
              </a:rPr>
              <a:t>Study goals</a:t>
            </a:r>
          </a:p>
          <a:p>
            <a:r>
              <a:rPr lang="en-GB" sz="3600" dirty="0">
                <a:latin typeface="Arial" panose="020B0604020202020204" pitchFamily="34" charset="0"/>
                <a:cs typeface="Arial" panose="020B0604020202020204" pitchFamily="34" charset="0"/>
              </a:rPr>
              <a:t>Distractions and procrastination</a:t>
            </a:r>
          </a:p>
          <a:p>
            <a:r>
              <a:rPr lang="en-GB" sz="3600" dirty="0">
                <a:latin typeface="Arial" panose="020B0604020202020204" pitchFamily="34" charset="0"/>
                <a:cs typeface="Arial" panose="020B0604020202020204" pitchFamily="34" charset="0"/>
              </a:rPr>
              <a:t>Time management tips</a:t>
            </a:r>
          </a:p>
          <a:p>
            <a:pPr marL="742950" indent="-742950">
              <a:buAutoNum type="arabicPeriod"/>
            </a:pPr>
            <a:endParaRPr lang="en-GB" sz="3600" dirty="0">
              <a:cs typeface="Arial"/>
            </a:endParaRPr>
          </a:p>
        </p:txBody>
      </p:sp>
    </p:spTree>
    <p:extLst>
      <p:ext uri="{BB962C8B-B14F-4D97-AF65-F5344CB8AC3E}">
        <p14:creationId xmlns:p14="http://schemas.microsoft.com/office/powerpoint/2010/main" val="4166322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20" y="-50790"/>
            <a:ext cx="12191675" cy="6857990"/>
          </a:xfrm>
          <a:prstGeom prst="rect">
            <a:avLst/>
          </a:prstGeom>
        </p:spPr>
      </p:pic>
      <p:sp>
        <p:nvSpPr>
          <p:cNvPr id="3" name="Subtitle 2"/>
          <p:cNvSpPr>
            <a:spLocks noGrp="1"/>
          </p:cNvSpPr>
          <p:nvPr>
            <p:ph idx="1"/>
          </p:nvPr>
        </p:nvSpPr>
        <p:spPr>
          <a:xfrm>
            <a:off x="519994" y="560439"/>
            <a:ext cx="10373360" cy="5250426"/>
          </a:xfrm>
        </p:spPr>
        <p:txBody>
          <a:bodyPr vert="horz" lIns="91440" tIns="45720" rIns="91440" bIns="45720" rtlCol="0" anchor="t">
            <a:normAutofit/>
          </a:bodyPr>
          <a:lstStyle/>
          <a:p>
            <a:pPr marL="0" indent="0">
              <a:buNone/>
            </a:pPr>
            <a:r>
              <a:rPr lang="en-GB" sz="3600" dirty="0">
                <a:latin typeface="Arial" panose="020B0604020202020204" pitchFamily="34" charset="0"/>
                <a:cs typeface="Arial" panose="020B0604020202020204" pitchFamily="34" charset="0"/>
              </a:rPr>
              <a:t>In this session, we will:</a:t>
            </a:r>
          </a:p>
          <a:p>
            <a:pPr marL="0" indent="0">
              <a:buNone/>
            </a:pPr>
            <a:endParaRPr lang="en-GB" sz="4700" dirty="0">
              <a:latin typeface="Arial" panose="020B0604020202020204" pitchFamily="34" charset="0"/>
              <a:cs typeface="Arial" panose="020B0604020202020204" pitchFamily="34" charset="0"/>
            </a:endParaRPr>
          </a:p>
          <a:p>
            <a:r>
              <a:rPr lang="en-GB" sz="4500" dirty="0">
                <a:latin typeface="Arial" panose="020B0604020202020204" pitchFamily="34" charset="0"/>
                <a:cs typeface="Arial" panose="020B0604020202020204" pitchFamily="34" charset="0"/>
              </a:rPr>
              <a:t>Gain an understanding of what reflective writing is</a:t>
            </a:r>
          </a:p>
          <a:p>
            <a:r>
              <a:rPr lang="en-GB" sz="4500" dirty="0">
                <a:latin typeface="Arial" panose="020B0604020202020204" pitchFamily="34" charset="0"/>
                <a:cs typeface="Arial" panose="020B0604020202020204" pitchFamily="34" charset="0"/>
              </a:rPr>
              <a:t>Consider tools to help us in writing reflectively</a:t>
            </a:r>
            <a:endParaRPr lang="en-GB" sz="3600" dirty="0">
              <a:latin typeface="Arial" panose="020B0604020202020204" pitchFamily="34" charset="0"/>
              <a:cs typeface="Arial" panose="020B0604020202020204" pitchFamily="34" charset="0"/>
            </a:endParaRPr>
          </a:p>
          <a:p>
            <a:pPr marL="742950" indent="-742950">
              <a:buAutoNum type="arabicPeriod"/>
            </a:pPr>
            <a:endParaRPr lang="en-GB" sz="3600" dirty="0">
              <a:cs typeface="Arial"/>
            </a:endParaRPr>
          </a:p>
        </p:txBody>
      </p:sp>
    </p:spTree>
    <p:extLst>
      <p:ext uri="{BB962C8B-B14F-4D97-AF65-F5344CB8AC3E}">
        <p14:creationId xmlns:p14="http://schemas.microsoft.com/office/powerpoint/2010/main" val="1310538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20" y="-50790"/>
            <a:ext cx="12191675" cy="6857990"/>
          </a:xfrm>
          <a:prstGeom prst="rect">
            <a:avLst/>
          </a:prstGeom>
        </p:spPr>
      </p:pic>
      <p:sp>
        <p:nvSpPr>
          <p:cNvPr id="2" name="Title 1"/>
          <p:cNvSpPr>
            <a:spLocks noGrp="1"/>
          </p:cNvSpPr>
          <p:nvPr>
            <p:ph type="title"/>
          </p:nvPr>
        </p:nvSpPr>
        <p:spPr>
          <a:xfrm>
            <a:off x="626872" y="60960"/>
            <a:ext cx="9692640" cy="1325562"/>
          </a:xfrm>
        </p:spPr>
        <p:txBody>
          <a:bodyPr>
            <a:normAutofit/>
          </a:bodyPr>
          <a:lstStyle/>
          <a:p>
            <a:pPr algn="ctr"/>
            <a:r>
              <a:rPr lang="en-US"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807868" y="1828800"/>
            <a:ext cx="9511644" cy="4351337"/>
          </a:xfrm>
        </p:spPr>
        <p:txBody>
          <a:bodyPr>
            <a:normAutofit/>
          </a:bodyPr>
          <a:lstStyle/>
          <a:p>
            <a:pPr marL="0" indent="0">
              <a:buNone/>
            </a:pPr>
            <a:br>
              <a:rPr lang="en-GB" dirty="0"/>
            </a:br>
            <a:r>
              <a:rPr lang="en-GB" sz="2800" dirty="0">
                <a:latin typeface="Arial" panose="020B0604020202020204" pitchFamily="34" charset="0"/>
                <a:cs typeface="Arial" panose="020B0604020202020204" pitchFamily="34" charset="0"/>
              </a:rPr>
              <a:t>You may be worried about being asked to write reflectively but chances are that you do it more than you think! </a:t>
            </a:r>
          </a:p>
          <a:p>
            <a:pPr marL="0" indent="0">
              <a:buNone/>
            </a:pPr>
            <a:r>
              <a:rPr lang="en-GB" sz="2800" dirty="0">
                <a:latin typeface="Arial" panose="020B0604020202020204" pitchFamily="34" charset="0"/>
                <a:cs typeface="Arial" panose="020B0604020202020204" pitchFamily="34" charset="0"/>
              </a:rPr>
              <a:t>It’s something you may need to in a lot of circumstances (e.g., assessment, work appraisals planning, recording observations).</a:t>
            </a:r>
          </a:p>
          <a:p>
            <a:pPr marL="0" indent="0">
              <a:buNone/>
            </a:pPr>
            <a:r>
              <a:rPr lang="en-GB" sz="2800" dirty="0">
                <a:latin typeface="Arial" panose="020B0604020202020204" pitchFamily="34" charset="0"/>
                <a:cs typeface="Arial" panose="020B0604020202020204" pitchFamily="34" charset="0"/>
              </a:rPr>
              <a:t>Often, we are looking for you to demonstrate your learning. Often this learning is about “feeding-forwards” into your next tasks.</a:t>
            </a:r>
          </a:p>
          <a:p>
            <a:pPr marL="0" indent="0">
              <a:buNone/>
            </a:pPr>
            <a:endParaRPr lang="en-GB" dirty="0"/>
          </a:p>
        </p:txBody>
      </p:sp>
    </p:spTree>
    <p:extLst>
      <p:ext uri="{BB962C8B-B14F-4D97-AF65-F5344CB8AC3E}">
        <p14:creationId xmlns:p14="http://schemas.microsoft.com/office/powerpoint/2010/main" val="3303820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713232" y="0"/>
            <a:ext cx="9692640" cy="1325562"/>
          </a:xfrm>
        </p:spPr>
        <p:txBody>
          <a:bodyPr>
            <a:normAutofit/>
          </a:bodyPr>
          <a:lstStyle/>
          <a:p>
            <a:pPr algn="ctr"/>
            <a:r>
              <a:rPr lang="en-US" dirty="0">
                <a:latin typeface="Arial" panose="020B0604020202020204" pitchFamily="34" charset="0"/>
                <a:cs typeface="Arial" panose="020B0604020202020204" pitchFamily="34" charset="0"/>
              </a:rPr>
              <a:t>Applications (where you might use it?)</a:t>
            </a:r>
          </a:p>
        </p:txBody>
      </p:sp>
      <p:sp>
        <p:nvSpPr>
          <p:cNvPr id="3" name="Content Placeholder 2"/>
          <p:cNvSpPr>
            <a:spLocks noGrp="1"/>
          </p:cNvSpPr>
          <p:nvPr>
            <p:ph idx="1"/>
          </p:nvPr>
        </p:nvSpPr>
        <p:spPr>
          <a:xfrm>
            <a:off x="713232" y="1491448"/>
            <a:ext cx="9692640" cy="5366541"/>
          </a:xfrm>
        </p:spPr>
        <p:txBody>
          <a:bodyPr>
            <a:normAutofit fontScale="40000" lnSpcReduction="20000"/>
          </a:bodyPr>
          <a:lstStyle/>
          <a:p>
            <a:pPr marL="0" indent="0">
              <a:buNone/>
            </a:pPr>
            <a:br>
              <a:rPr lang="en-GB" b="1" dirty="0">
                <a:latin typeface="Arial" panose="020B0604020202020204" pitchFamily="34" charset="0"/>
                <a:cs typeface="Arial" panose="020B0604020202020204" pitchFamily="34" charset="0"/>
              </a:rPr>
            </a:br>
            <a:r>
              <a:rPr lang="en-GB" sz="6200" b="1" dirty="0">
                <a:latin typeface="Arial" panose="020B0604020202020204" pitchFamily="34" charset="0"/>
                <a:cs typeface="Arial" panose="020B0604020202020204" pitchFamily="34" charset="0"/>
              </a:rPr>
              <a:t>1. Job applications</a:t>
            </a:r>
          </a:p>
          <a:p>
            <a:pPr marL="0" indent="0">
              <a:buNone/>
            </a:pPr>
            <a:r>
              <a:rPr lang="en-GB" sz="6200" dirty="0">
                <a:latin typeface="Arial" panose="020B0604020202020204" pitchFamily="34" charset="0"/>
                <a:cs typeface="Arial" panose="020B0604020202020204" pitchFamily="34" charset="0"/>
              </a:rPr>
              <a:t>Both preparing for and writing job applications contain elements of reflective writing. You need to think about the experience that makes you suitable for a role and this means reflection on the skills you have developed and how they might relate to the specification.</a:t>
            </a:r>
          </a:p>
          <a:p>
            <a:pPr marL="0" indent="0">
              <a:buNone/>
            </a:pPr>
            <a:r>
              <a:rPr lang="en-GB" sz="6200" dirty="0">
                <a:latin typeface="Arial" panose="020B0604020202020204" pitchFamily="34" charset="0"/>
                <a:cs typeface="Arial" panose="020B0604020202020204" pitchFamily="34" charset="0"/>
              </a:rPr>
              <a:t> </a:t>
            </a:r>
          </a:p>
          <a:p>
            <a:pPr marL="0" indent="0">
              <a:buNone/>
            </a:pPr>
            <a:r>
              <a:rPr lang="en-GB" sz="6200" b="1" dirty="0">
                <a:latin typeface="Arial" panose="020B0604020202020204" pitchFamily="34" charset="0"/>
                <a:cs typeface="Arial" panose="020B0604020202020204" pitchFamily="34" charset="0"/>
              </a:rPr>
              <a:t>2. Appraisals/Reviews</a:t>
            </a:r>
          </a:p>
          <a:p>
            <a:pPr marL="0" indent="0">
              <a:buNone/>
            </a:pPr>
            <a:r>
              <a:rPr lang="en-GB" sz="6200" dirty="0">
                <a:latin typeface="Arial" panose="020B0604020202020204" pitchFamily="34" charset="0"/>
                <a:cs typeface="Arial" panose="020B0604020202020204" pitchFamily="34" charset="0"/>
              </a:rPr>
              <a:t>You might be asked to record what went well and why as well as identifying areas for improvement.</a:t>
            </a:r>
          </a:p>
          <a:p>
            <a:pPr marL="0" indent="0">
              <a:buNone/>
            </a:pPr>
            <a:endParaRPr lang="en-GB" sz="6200" dirty="0">
              <a:latin typeface="Arial" panose="020B0604020202020204" pitchFamily="34" charset="0"/>
              <a:cs typeface="Arial" panose="020B0604020202020204" pitchFamily="34" charset="0"/>
            </a:endParaRPr>
          </a:p>
          <a:p>
            <a:pPr marL="0" indent="0">
              <a:buNone/>
            </a:pPr>
            <a:r>
              <a:rPr lang="en-GB" sz="6200" b="1" dirty="0">
                <a:latin typeface="Arial" panose="020B0604020202020204" pitchFamily="34" charset="0"/>
                <a:cs typeface="Arial" panose="020B0604020202020204" pitchFamily="34" charset="0"/>
              </a:rPr>
              <a:t>3. Written feedback</a:t>
            </a:r>
          </a:p>
          <a:p>
            <a:pPr marL="0" indent="0">
              <a:buNone/>
            </a:pPr>
            <a:r>
              <a:rPr lang="en-GB" sz="6200" dirty="0">
                <a:latin typeface="Arial" panose="020B0604020202020204" pitchFamily="34" charset="0"/>
                <a:cs typeface="Arial" panose="020B0604020202020204" pitchFamily="34" charset="0"/>
              </a:rPr>
              <a:t>Giving feedback on a service or product.</a:t>
            </a:r>
          </a:p>
        </p:txBody>
      </p:sp>
    </p:spTree>
    <p:extLst>
      <p:ext uri="{BB962C8B-B14F-4D97-AF65-F5344CB8AC3E}">
        <p14:creationId xmlns:p14="http://schemas.microsoft.com/office/powerpoint/2010/main" val="4161266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713232" y="0"/>
            <a:ext cx="9692640" cy="1325562"/>
          </a:xfrm>
        </p:spPr>
        <p:txBody>
          <a:bodyPr>
            <a:normAutofit/>
          </a:bodyPr>
          <a:lstStyle/>
          <a:p>
            <a:pPr algn="ctr"/>
            <a:r>
              <a:rPr lang="en-US" dirty="0">
                <a:latin typeface="Arial" panose="020B0604020202020204" pitchFamily="34" charset="0"/>
                <a:cs typeface="Arial" panose="020B0604020202020204" pitchFamily="34" charset="0"/>
              </a:rPr>
              <a:t>Applications (where you might use it?)</a:t>
            </a:r>
          </a:p>
        </p:txBody>
      </p:sp>
      <p:sp>
        <p:nvSpPr>
          <p:cNvPr id="3" name="Content Placeholder 2"/>
          <p:cNvSpPr>
            <a:spLocks noGrp="1"/>
          </p:cNvSpPr>
          <p:nvPr>
            <p:ph idx="1"/>
          </p:nvPr>
        </p:nvSpPr>
        <p:spPr>
          <a:xfrm>
            <a:off x="713231" y="1491448"/>
            <a:ext cx="10117525" cy="5366541"/>
          </a:xfrm>
        </p:spPr>
        <p:txBody>
          <a:bodyPr>
            <a:normAutofit fontScale="32500" lnSpcReduction="20000"/>
          </a:bodyPr>
          <a:lstStyle/>
          <a:p>
            <a:pPr marL="0" indent="0">
              <a:buNone/>
            </a:pPr>
            <a:br>
              <a:rPr lang="en-GB" b="1" dirty="0">
                <a:latin typeface="Arial" panose="020B0604020202020204" pitchFamily="34" charset="0"/>
                <a:cs typeface="Arial" panose="020B0604020202020204" pitchFamily="34" charset="0"/>
              </a:rPr>
            </a:br>
            <a:r>
              <a:rPr lang="en-GB" sz="6200" b="1" dirty="0">
                <a:latin typeface="Arial" panose="020B0604020202020204" pitchFamily="34" charset="0"/>
                <a:cs typeface="Arial" panose="020B0604020202020204" pitchFamily="34" charset="0"/>
              </a:rPr>
              <a:t>4. Blogging</a:t>
            </a:r>
          </a:p>
          <a:p>
            <a:pPr marL="0" indent="0">
              <a:buNone/>
            </a:pPr>
            <a:r>
              <a:rPr lang="en-GB" sz="6200" dirty="0">
                <a:latin typeface="Arial" panose="020B0604020202020204" pitchFamily="34" charset="0"/>
                <a:cs typeface="Arial" panose="020B0604020202020204" pitchFamily="34" charset="0"/>
              </a:rPr>
              <a:t>Blogs are a place to offer your own opinion and can be a really good place to do some reflective writing. </a:t>
            </a:r>
          </a:p>
          <a:p>
            <a:pPr marL="0" indent="0">
              <a:buNone/>
            </a:pPr>
            <a:endParaRPr lang="en-GB" sz="6200" dirty="0">
              <a:latin typeface="Arial" panose="020B0604020202020204" pitchFamily="34" charset="0"/>
              <a:cs typeface="Arial" panose="020B0604020202020204" pitchFamily="34" charset="0"/>
            </a:endParaRPr>
          </a:p>
          <a:p>
            <a:pPr marL="0" indent="0">
              <a:buNone/>
            </a:pPr>
            <a:r>
              <a:rPr lang="en-GB" sz="6200" b="1" dirty="0">
                <a:latin typeface="Arial" panose="020B0604020202020204" pitchFamily="34" charset="0"/>
                <a:cs typeface="Arial" panose="020B0604020202020204" pitchFamily="34" charset="0"/>
              </a:rPr>
              <a:t>5. During the research process</a:t>
            </a:r>
          </a:p>
          <a:p>
            <a:pPr marL="0" indent="0">
              <a:buNone/>
            </a:pPr>
            <a:r>
              <a:rPr lang="en-GB" sz="6200" dirty="0">
                <a:latin typeface="Arial" panose="020B0604020202020204" pitchFamily="34" charset="0"/>
                <a:cs typeface="Arial" panose="020B0604020202020204" pitchFamily="34" charset="0"/>
              </a:rPr>
              <a:t>When doing research we can reflect during the process and consider how it could be improved or different approaches.</a:t>
            </a:r>
          </a:p>
          <a:p>
            <a:pPr marL="0" indent="0">
              <a:buNone/>
            </a:pPr>
            <a:endParaRPr lang="en-GB" sz="6200" dirty="0">
              <a:latin typeface="Arial" panose="020B0604020202020204" pitchFamily="34" charset="0"/>
              <a:cs typeface="Arial" panose="020B0604020202020204" pitchFamily="34" charset="0"/>
            </a:endParaRPr>
          </a:p>
          <a:p>
            <a:pPr marL="0" indent="0">
              <a:buNone/>
            </a:pPr>
            <a:r>
              <a:rPr lang="en-GB" sz="6200" b="1" dirty="0">
                <a:latin typeface="Arial" panose="020B0604020202020204" pitchFamily="34" charset="0"/>
                <a:cs typeface="Arial" panose="020B0604020202020204" pitchFamily="34" charset="0"/>
              </a:rPr>
              <a:t>6. In academic writing</a:t>
            </a:r>
          </a:p>
          <a:p>
            <a:pPr marL="0" indent="0">
              <a:buNone/>
            </a:pPr>
            <a:r>
              <a:rPr lang="en-GB" sz="6200" dirty="0">
                <a:latin typeface="Arial" panose="020B0604020202020204" pitchFamily="34" charset="0"/>
                <a:cs typeface="Arial" panose="020B0604020202020204" pitchFamily="34" charset="0"/>
              </a:rPr>
              <a:t>Many students will be asked to include some form of reflection in an academic assignment, for example when relating a topic to their real life circumstances. They are also often asked to think about their opinion on or reactions to texts and other research and write about this in their own work.</a:t>
            </a:r>
          </a:p>
        </p:txBody>
      </p:sp>
    </p:spTree>
    <p:extLst>
      <p:ext uri="{BB962C8B-B14F-4D97-AF65-F5344CB8AC3E}">
        <p14:creationId xmlns:p14="http://schemas.microsoft.com/office/powerpoint/2010/main" val="1361981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47501" y="0"/>
            <a:ext cx="12191675" cy="6857990"/>
          </a:xfrm>
          <a:prstGeom prst="rect">
            <a:avLst/>
          </a:prstGeom>
        </p:spPr>
      </p:pic>
      <p:sp>
        <p:nvSpPr>
          <p:cNvPr id="2" name="Title 1"/>
          <p:cNvSpPr>
            <a:spLocks noGrp="1"/>
          </p:cNvSpPr>
          <p:nvPr>
            <p:ph type="title"/>
          </p:nvPr>
        </p:nvSpPr>
        <p:spPr>
          <a:xfrm>
            <a:off x="626872" y="60960"/>
            <a:ext cx="9692640" cy="1325562"/>
          </a:xfrm>
        </p:spPr>
        <p:txBody>
          <a:bodyPr>
            <a:normAutofit/>
          </a:bodyPr>
          <a:lstStyle/>
          <a:p>
            <a:pPr algn="ctr"/>
            <a:r>
              <a:rPr lang="en-US" dirty="0">
                <a:latin typeface="Arial" panose="020B0604020202020204" pitchFamily="34" charset="0"/>
                <a:cs typeface="Arial" panose="020B0604020202020204" pitchFamily="34" charset="0"/>
              </a:rPr>
              <a:t>Learning</a:t>
            </a:r>
          </a:p>
        </p:txBody>
      </p:sp>
      <p:sp>
        <p:nvSpPr>
          <p:cNvPr id="8" name="Content Placeholder 7">
            <a:extLst>
              <a:ext uri="{FF2B5EF4-FFF2-40B4-BE49-F238E27FC236}">
                <a16:creationId xmlns:a16="http://schemas.microsoft.com/office/drawing/2014/main" id="{CF3FD89D-9BB4-AEED-25FB-5E3903331647}"/>
              </a:ext>
            </a:extLst>
          </p:cNvPr>
          <p:cNvSpPr>
            <a:spLocks noGrp="1"/>
          </p:cNvSpPr>
          <p:nvPr>
            <p:ph idx="1"/>
          </p:nvPr>
        </p:nvSpPr>
        <p:spPr>
          <a:xfrm>
            <a:off x="1261872" y="1828801"/>
            <a:ext cx="8595360" cy="4154750"/>
          </a:xfrm>
        </p:spPr>
        <p:txBody>
          <a:bodyPr>
            <a:normAutofit fontScale="92500"/>
          </a:bodyPr>
          <a:lstStyle/>
          <a:p>
            <a:pPr marL="0" indent="0">
              <a:buNone/>
            </a:pPr>
            <a:r>
              <a:rPr lang="en-GB" sz="3600" dirty="0">
                <a:latin typeface="Arial" panose="020B0604020202020204" pitchFamily="34" charset="0"/>
                <a:cs typeface="Arial" panose="020B0604020202020204" pitchFamily="34" charset="0"/>
              </a:rPr>
              <a:t>‘It is not sufficient to have an experience in order to learn. Without reflecting on this experience it may quickly be forgotten, or its learning potential lost.’ (Gibbs, 1988, p9)</a:t>
            </a:r>
          </a:p>
          <a:p>
            <a:pPr marL="0" indent="0">
              <a:buNone/>
            </a:pPr>
            <a:endParaRPr lang="en-GB" sz="3600" dirty="0">
              <a:latin typeface="Arial" panose="020B0604020202020204" pitchFamily="34" charset="0"/>
              <a:cs typeface="Arial" panose="020B0604020202020204" pitchFamily="34" charset="0"/>
            </a:endParaRP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2200" dirty="0"/>
              <a:t>Gibbs, G. (1988). </a:t>
            </a:r>
            <a:r>
              <a:rPr lang="en-GB" sz="2200" i="1" dirty="0"/>
              <a:t>Learning by doing: A guide to teaching and learning methods</a:t>
            </a:r>
            <a:r>
              <a:rPr lang="en-GB" sz="2200" dirty="0"/>
              <a:t>. London: Further Education Unit. </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85465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724045" y="100413"/>
            <a:ext cx="9692640" cy="872801"/>
          </a:xfrm>
        </p:spPr>
        <p:txBody>
          <a:bodyPr>
            <a:normAutofit/>
          </a:bodyPr>
          <a:lstStyle/>
          <a:p>
            <a:pPr algn="ctr"/>
            <a:r>
              <a:rPr lang="en-US" dirty="0">
                <a:latin typeface="Arial" panose="020B0604020202020204" pitchFamily="34" charset="0"/>
                <a:cs typeface="Arial" panose="020B0604020202020204" pitchFamily="34" charset="0"/>
              </a:rPr>
              <a:t>What it is/ What it isn’t</a:t>
            </a:r>
          </a:p>
        </p:txBody>
      </p:sp>
      <p:sp>
        <p:nvSpPr>
          <p:cNvPr id="5" name="Content Placeholder 2">
            <a:extLst>
              <a:ext uri="{FF2B5EF4-FFF2-40B4-BE49-F238E27FC236}">
                <a16:creationId xmlns:a16="http://schemas.microsoft.com/office/drawing/2014/main" id="{4EA582FF-58F1-C02E-C5C0-D44BDA1E64B8}"/>
              </a:ext>
            </a:extLst>
          </p:cNvPr>
          <p:cNvSpPr txBox="1">
            <a:spLocks/>
          </p:cNvSpPr>
          <p:nvPr/>
        </p:nvSpPr>
        <p:spPr>
          <a:xfrm>
            <a:off x="7486835" y="1599460"/>
            <a:ext cx="3443293" cy="4351337"/>
          </a:xfrm>
          <a:prstGeom prst="rect">
            <a:avLst/>
          </a:prstGeom>
        </p:spPr>
        <p:txBody>
          <a:bodyPr vert="horz" lIns="91440" tIns="45720" rIns="91440" bIns="45720" rtlCol="0">
            <a:normAutofit/>
          </a:bodyPr>
          <a:lst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a:lstStyle>
          <a:p>
            <a:pPr marL="0" indent="0">
              <a:buFont typeface="Arial" pitchFamily="34" charset="0"/>
              <a:buNone/>
            </a:pPr>
            <a:br>
              <a:rPr lang="en-GB" dirty="0"/>
            </a:br>
            <a:endParaRPr lang="en-GB" dirty="0"/>
          </a:p>
        </p:txBody>
      </p:sp>
      <p:graphicFrame>
        <p:nvGraphicFramePr>
          <p:cNvPr id="9" name="Table 8">
            <a:extLst>
              <a:ext uri="{FF2B5EF4-FFF2-40B4-BE49-F238E27FC236}">
                <a16:creationId xmlns:a16="http://schemas.microsoft.com/office/drawing/2014/main" id="{63505B1D-D5FC-E6C2-CDD2-F2D3F126B0E1}"/>
              </a:ext>
            </a:extLst>
          </p:cNvPr>
          <p:cNvGraphicFramePr>
            <a:graphicFrameLocks noGrp="1"/>
          </p:cNvGraphicFramePr>
          <p:nvPr>
            <p:extLst>
              <p:ext uri="{D42A27DB-BD31-4B8C-83A1-F6EECF244321}">
                <p14:modId xmlns:p14="http://schemas.microsoft.com/office/powerpoint/2010/main" val="2722377361"/>
              </p:ext>
            </p:extLst>
          </p:nvPr>
        </p:nvGraphicFramePr>
        <p:xfrm>
          <a:off x="724045" y="1073626"/>
          <a:ext cx="9954768" cy="5335043"/>
        </p:xfrm>
        <a:graphic>
          <a:graphicData uri="http://schemas.openxmlformats.org/drawingml/2006/table">
            <a:tbl>
              <a:tblPr firstRow="1" bandRow="1">
                <a:tableStyleId>{5C22544A-7EE6-4342-B048-85BDC9FD1C3A}</a:tableStyleId>
              </a:tblPr>
              <a:tblGrid>
                <a:gridCol w="4977384">
                  <a:extLst>
                    <a:ext uri="{9D8B030D-6E8A-4147-A177-3AD203B41FA5}">
                      <a16:colId xmlns:a16="http://schemas.microsoft.com/office/drawing/2014/main" val="3882624348"/>
                    </a:ext>
                  </a:extLst>
                </a:gridCol>
                <a:gridCol w="4977384">
                  <a:extLst>
                    <a:ext uri="{9D8B030D-6E8A-4147-A177-3AD203B41FA5}">
                      <a16:colId xmlns:a16="http://schemas.microsoft.com/office/drawing/2014/main" val="754301522"/>
                    </a:ext>
                  </a:extLst>
                </a:gridCol>
              </a:tblGrid>
              <a:tr h="1270079">
                <a:tc>
                  <a:txBody>
                    <a:bodyPr/>
                    <a:lstStyle/>
                    <a:p>
                      <a:endParaRPr lang="en-GB" dirty="0">
                        <a:latin typeface="Arial" panose="020B0604020202020204" pitchFamily="34" charset="0"/>
                        <a:cs typeface="Arial" panose="020B0604020202020204" pitchFamily="34" charset="0"/>
                      </a:endParaRPr>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218121624"/>
                  </a:ext>
                </a:extLst>
              </a:tr>
              <a:tr h="676599">
                <a:tc>
                  <a:txBody>
                    <a:bodyPr/>
                    <a:lstStyle/>
                    <a:p>
                      <a:r>
                        <a:rPr lang="en-GB" dirty="0">
                          <a:latin typeface="Arial" panose="020B0604020202020204" pitchFamily="34" charset="0"/>
                          <a:cs typeface="Arial" panose="020B0604020202020204" pitchFamily="34" charset="0"/>
                        </a:rPr>
                        <a:t>Written in the first person (I noted that…)</a:t>
                      </a:r>
                    </a:p>
                  </a:txBody>
                  <a:tcPr/>
                </a:tc>
                <a:tc>
                  <a:txBody>
                    <a:bodyPr/>
                    <a:lstStyle/>
                    <a:p>
                      <a:r>
                        <a:rPr lang="en-GB" dirty="0">
                          <a:latin typeface="Arial" panose="020B0604020202020204" pitchFamily="34" charset="0"/>
                          <a:cs typeface="Arial" panose="020B0604020202020204" pitchFamily="34" charset="0"/>
                        </a:rPr>
                        <a:t>Written in the third person (it can be noted that…)</a:t>
                      </a:r>
                    </a:p>
                  </a:txBody>
                  <a:tcPr/>
                </a:tc>
                <a:extLst>
                  <a:ext uri="{0D108BD9-81ED-4DB2-BD59-A6C34878D82A}">
                    <a16:rowId xmlns:a16="http://schemas.microsoft.com/office/drawing/2014/main" val="3318643714"/>
                  </a:ext>
                </a:extLst>
              </a:tr>
              <a:tr h="391998">
                <a:tc>
                  <a:txBody>
                    <a:bodyPr/>
                    <a:lstStyle/>
                    <a:p>
                      <a:r>
                        <a:rPr lang="en-GB" dirty="0">
                          <a:latin typeface="Arial" panose="020B0604020202020204" pitchFamily="34" charset="0"/>
                          <a:cs typeface="Arial" panose="020B0604020202020204" pitchFamily="34" charset="0"/>
                        </a:rPr>
                        <a:t>Analytical ('why? ' 'how? ' and 'so what?)</a:t>
                      </a:r>
                    </a:p>
                  </a:txBody>
                  <a:tcPr/>
                </a:tc>
                <a:tc>
                  <a:txBody>
                    <a:bodyPr/>
                    <a:lstStyle/>
                    <a:p>
                      <a:r>
                        <a:rPr lang="en-GB" i="1" dirty="0">
                          <a:latin typeface="Arial" panose="020B0604020202020204" pitchFamily="34" charset="0"/>
                          <a:cs typeface="Arial" panose="020B0604020202020204" pitchFamily="34" charset="0"/>
                        </a:rPr>
                        <a:t>Just</a:t>
                      </a:r>
                      <a:r>
                        <a:rPr lang="en-GB" dirty="0">
                          <a:latin typeface="Arial" panose="020B0604020202020204" pitchFamily="34" charset="0"/>
                          <a:cs typeface="Arial" panose="020B0604020202020204" pitchFamily="34" charset="0"/>
                        </a:rPr>
                        <a:t> Descriptive (“this happened”)</a:t>
                      </a:r>
                    </a:p>
                  </a:txBody>
                  <a:tcPr/>
                </a:tc>
                <a:extLst>
                  <a:ext uri="{0D108BD9-81ED-4DB2-BD59-A6C34878D82A}">
                    <a16:rowId xmlns:a16="http://schemas.microsoft.com/office/drawing/2014/main" val="3460569113"/>
                  </a:ext>
                </a:extLst>
              </a:tr>
              <a:tr h="676599">
                <a:tc>
                  <a:txBody>
                    <a:bodyPr/>
                    <a:lstStyle/>
                    <a:p>
                      <a:r>
                        <a:rPr lang="en-GB" dirty="0">
                          <a:latin typeface="Arial" panose="020B0604020202020204" pitchFamily="34" charset="0"/>
                          <a:cs typeface="Arial" panose="020B0604020202020204" pitchFamily="34" charset="0"/>
                        </a:rPr>
                        <a:t>Free flowing (tells a story or a narrative)</a:t>
                      </a:r>
                    </a:p>
                  </a:txBody>
                  <a:tcPr/>
                </a:tc>
                <a:tc>
                  <a:txBody>
                    <a:bodyPr/>
                    <a:lstStyle/>
                    <a:p>
                      <a:r>
                        <a:rPr lang="en-GB" dirty="0">
                          <a:latin typeface="Arial" panose="020B0604020202020204" pitchFamily="34" charset="0"/>
                          <a:cs typeface="Arial" panose="020B0604020202020204" pitchFamily="34" charset="0"/>
                        </a:rPr>
                        <a:t>What you think you should write (notes and lists or disjointed)</a:t>
                      </a:r>
                    </a:p>
                  </a:txBody>
                  <a:tcPr/>
                </a:tc>
                <a:extLst>
                  <a:ext uri="{0D108BD9-81ED-4DB2-BD59-A6C34878D82A}">
                    <a16:rowId xmlns:a16="http://schemas.microsoft.com/office/drawing/2014/main" val="1544143508"/>
                  </a:ext>
                </a:extLst>
              </a:tr>
              <a:tr h="676599">
                <a:tc>
                  <a:txBody>
                    <a:bodyPr/>
                    <a:lstStyle/>
                    <a:p>
                      <a:r>
                        <a:rPr lang="en-GB" dirty="0">
                          <a:latin typeface="Arial" panose="020B0604020202020204" pitchFamily="34" charset="0"/>
                          <a:cs typeface="Arial" panose="020B0604020202020204" pitchFamily="34" charset="0"/>
                        </a:rPr>
                        <a:t>Subjective (influenced by personal feelings or opinions)</a:t>
                      </a:r>
                    </a:p>
                  </a:txBody>
                  <a:tcPr/>
                </a:tc>
                <a:tc>
                  <a:txBody>
                    <a:bodyPr/>
                    <a:lstStyle/>
                    <a:p>
                      <a:r>
                        <a:rPr lang="en-GB" dirty="0">
                          <a:latin typeface="Arial" panose="020B0604020202020204" pitchFamily="34" charset="0"/>
                          <a:cs typeface="Arial" panose="020B0604020202020204" pitchFamily="34" charset="0"/>
                        </a:rPr>
                        <a:t>Objective (not influenced by personal feelings or opinions)</a:t>
                      </a:r>
                    </a:p>
                  </a:txBody>
                  <a:tcPr/>
                </a:tc>
                <a:extLst>
                  <a:ext uri="{0D108BD9-81ED-4DB2-BD59-A6C34878D82A}">
                    <a16:rowId xmlns:a16="http://schemas.microsoft.com/office/drawing/2014/main" val="548945853"/>
                  </a:ext>
                </a:extLst>
              </a:tr>
              <a:tr h="966570">
                <a:tc>
                  <a:txBody>
                    <a:bodyPr/>
                    <a:lstStyle/>
                    <a:p>
                      <a:r>
                        <a:rPr lang="en-GB" dirty="0">
                          <a:latin typeface="Arial" panose="020B0604020202020204" pitchFamily="34" charset="0"/>
                          <a:cs typeface="Arial" panose="020B0604020202020204" pitchFamily="34" charset="0"/>
                        </a:rPr>
                        <a:t>A tool to challenge assumptions (make you consider why you have these feelings and thoughts)</a:t>
                      </a:r>
                    </a:p>
                  </a:txBody>
                  <a:tcPr/>
                </a:tc>
                <a:tc>
                  <a:txBody>
                    <a:bodyPr/>
                    <a:lstStyle/>
                    <a:p>
                      <a:r>
                        <a:rPr lang="en-GB" dirty="0">
                          <a:latin typeface="Arial" panose="020B0604020202020204" pitchFamily="34" charset="0"/>
                          <a:cs typeface="Arial" panose="020B0604020202020204" pitchFamily="34" charset="0"/>
                        </a:rPr>
                        <a:t>A tool to ignore assumptions</a:t>
                      </a:r>
                    </a:p>
                  </a:txBody>
                  <a:tcPr/>
                </a:tc>
                <a:extLst>
                  <a:ext uri="{0D108BD9-81ED-4DB2-BD59-A6C34878D82A}">
                    <a16:rowId xmlns:a16="http://schemas.microsoft.com/office/drawing/2014/main" val="2641532600"/>
                  </a:ext>
                </a:extLst>
              </a:tr>
              <a:tr h="67659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 time investment</a:t>
                      </a:r>
                    </a:p>
                  </a:txBody>
                  <a:tcPr/>
                </a:tc>
                <a:tc>
                  <a:txBody>
                    <a:bodyPr/>
                    <a:lstStyle/>
                    <a:p>
                      <a:r>
                        <a:rPr lang="en-GB" dirty="0">
                          <a:latin typeface="Arial" panose="020B0604020202020204" pitchFamily="34" charset="0"/>
                          <a:cs typeface="Arial" panose="020B0604020202020204" pitchFamily="34" charset="0"/>
                        </a:rPr>
                        <a:t>A waste of time</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136165234"/>
                  </a:ext>
                </a:extLst>
              </a:tr>
            </a:tbl>
          </a:graphicData>
        </a:graphic>
      </p:graphicFrame>
      <p:pic>
        <p:nvPicPr>
          <p:cNvPr id="13" name="Picture 12">
            <a:extLst>
              <a:ext uri="{FF2B5EF4-FFF2-40B4-BE49-F238E27FC236}">
                <a16:creationId xmlns:a16="http://schemas.microsoft.com/office/drawing/2014/main" id="{71E4C4D3-07A5-CEFD-F794-2093DFD322DC}"/>
              </a:ext>
            </a:extLst>
          </p:cNvPr>
          <p:cNvPicPr>
            <a:picLocks noChangeAspect="1"/>
          </p:cNvPicPr>
          <p:nvPr/>
        </p:nvPicPr>
        <p:blipFill>
          <a:blip r:embed="rId3"/>
          <a:stretch>
            <a:fillRect/>
          </a:stretch>
        </p:blipFill>
        <p:spPr>
          <a:xfrm>
            <a:off x="2363448" y="1073628"/>
            <a:ext cx="1552575" cy="1266825"/>
          </a:xfrm>
          <a:prstGeom prst="rect">
            <a:avLst/>
          </a:prstGeom>
        </p:spPr>
      </p:pic>
      <p:pic>
        <p:nvPicPr>
          <p:cNvPr id="17" name="Picture 16">
            <a:extLst>
              <a:ext uri="{FF2B5EF4-FFF2-40B4-BE49-F238E27FC236}">
                <a16:creationId xmlns:a16="http://schemas.microsoft.com/office/drawing/2014/main" id="{7306E24A-43FF-7C73-6729-92CFC8740D51}"/>
              </a:ext>
            </a:extLst>
          </p:cNvPr>
          <p:cNvPicPr>
            <a:picLocks noChangeAspect="1"/>
          </p:cNvPicPr>
          <p:nvPr/>
        </p:nvPicPr>
        <p:blipFill>
          <a:blip r:embed="rId4"/>
          <a:stretch>
            <a:fillRect/>
          </a:stretch>
        </p:blipFill>
        <p:spPr>
          <a:xfrm>
            <a:off x="7595056" y="1073626"/>
            <a:ext cx="1290848" cy="1235657"/>
          </a:xfrm>
          <a:prstGeom prst="rect">
            <a:avLst/>
          </a:prstGeom>
        </p:spPr>
      </p:pic>
    </p:spTree>
    <p:extLst>
      <p:ext uri="{BB962C8B-B14F-4D97-AF65-F5344CB8AC3E}">
        <p14:creationId xmlns:p14="http://schemas.microsoft.com/office/powerpoint/2010/main" val="1665239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0"/>
            <a:ext cx="12191675" cy="6857990"/>
          </a:xfrm>
          <a:prstGeom prst="rect">
            <a:avLst/>
          </a:prstGeom>
        </p:spPr>
      </p:pic>
      <p:sp>
        <p:nvSpPr>
          <p:cNvPr id="2" name="Title 1"/>
          <p:cNvSpPr>
            <a:spLocks noGrp="1"/>
          </p:cNvSpPr>
          <p:nvPr>
            <p:ph type="title"/>
          </p:nvPr>
        </p:nvSpPr>
        <p:spPr>
          <a:xfrm>
            <a:off x="713232" y="0"/>
            <a:ext cx="9692640" cy="1325562"/>
          </a:xfrm>
        </p:spPr>
        <p:txBody>
          <a:bodyPr>
            <a:normAutofit/>
          </a:bodyPr>
          <a:lstStyle/>
          <a:p>
            <a:pPr algn="ctr"/>
            <a:r>
              <a:rPr lang="en-US" dirty="0">
                <a:latin typeface="Arial" panose="020B0604020202020204" pitchFamily="34" charset="0"/>
                <a:cs typeface="Arial" panose="020B0604020202020204" pitchFamily="34" charset="0"/>
              </a:rPr>
              <a:t>Task</a:t>
            </a:r>
          </a:p>
        </p:txBody>
      </p:sp>
      <p:sp>
        <p:nvSpPr>
          <p:cNvPr id="3" name="TextBox 2">
            <a:extLst>
              <a:ext uri="{FF2B5EF4-FFF2-40B4-BE49-F238E27FC236}">
                <a16:creationId xmlns:a16="http://schemas.microsoft.com/office/drawing/2014/main" id="{95708A2F-7466-419E-F963-C93BF62B0C80}"/>
              </a:ext>
            </a:extLst>
          </p:cNvPr>
          <p:cNvSpPr txBox="1"/>
          <p:nvPr/>
        </p:nvSpPr>
        <p:spPr>
          <a:xfrm>
            <a:off x="825623" y="1793289"/>
            <a:ext cx="9580249" cy="5016758"/>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Simply put a piece of reflective writing should contain aspects of:</a:t>
            </a:r>
          </a:p>
          <a:p>
            <a:endParaRPr lang="en-GB" sz="3200" dirty="0">
              <a:latin typeface="Arial" panose="020B0604020202020204" pitchFamily="34" charset="0"/>
              <a:cs typeface="Arial" panose="020B0604020202020204" pitchFamily="34" charset="0"/>
            </a:endParaRPr>
          </a:p>
          <a:p>
            <a:pPr marL="342900" indent="-342900">
              <a:buFont typeface="+mj-lt"/>
              <a:buAutoNum type="arabicPeriod"/>
            </a:pPr>
            <a:r>
              <a:rPr lang="en-GB" sz="3200" dirty="0">
                <a:latin typeface="Arial" panose="020B0604020202020204" pitchFamily="34" charset="0"/>
                <a:cs typeface="Arial" panose="020B0604020202020204" pitchFamily="34" charset="0"/>
              </a:rPr>
              <a:t>Experience (this will likely include descriptive aspects)</a:t>
            </a:r>
          </a:p>
          <a:p>
            <a:pPr marL="342900" indent="-342900">
              <a:buFont typeface="+mj-lt"/>
              <a:buAutoNum type="arabicPeriod"/>
            </a:pPr>
            <a:endParaRPr lang="en-GB" sz="3200" dirty="0">
              <a:latin typeface="Arial" panose="020B0604020202020204" pitchFamily="34" charset="0"/>
              <a:cs typeface="Arial" panose="020B0604020202020204" pitchFamily="34" charset="0"/>
            </a:endParaRPr>
          </a:p>
          <a:p>
            <a:pPr marL="342900" indent="-342900">
              <a:buFont typeface="+mj-lt"/>
              <a:buAutoNum type="arabicPeriod"/>
            </a:pPr>
            <a:r>
              <a:rPr lang="en-GB" sz="3200" dirty="0">
                <a:latin typeface="Arial" panose="020B0604020202020204" pitchFamily="34" charset="0"/>
                <a:cs typeface="Arial" panose="020B0604020202020204" pitchFamily="34" charset="0"/>
              </a:rPr>
              <a:t>Feelings</a:t>
            </a:r>
          </a:p>
          <a:p>
            <a:pPr marL="342900" indent="-342900">
              <a:buFont typeface="+mj-lt"/>
              <a:buAutoNum type="arabicPeriod"/>
            </a:pPr>
            <a:endParaRPr lang="en-GB" sz="3200" dirty="0">
              <a:latin typeface="Arial" panose="020B0604020202020204" pitchFamily="34" charset="0"/>
              <a:cs typeface="Arial" panose="020B0604020202020204" pitchFamily="34" charset="0"/>
            </a:endParaRPr>
          </a:p>
          <a:p>
            <a:pPr marL="342900" indent="-342900">
              <a:buFont typeface="+mj-lt"/>
              <a:buAutoNum type="arabicPeriod"/>
            </a:pPr>
            <a:r>
              <a:rPr lang="en-GB" sz="3200" dirty="0">
                <a:latin typeface="Arial" panose="020B0604020202020204" pitchFamily="34" charset="0"/>
                <a:cs typeface="Arial" panose="020B0604020202020204" pitchFamily="34" charset="0"/>
              </a:rPr>
              <a:t>Solutions/Learning</a:t>
            </a:r>
          </a:p>
          <a:p>
            <a:pPr marL="342900" indent="-342900">
              <a:buFont typeface="+mj-lt"/>
              <a:buAutoNum type="arabicPeriod"/>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2863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553434" y="99304"/>
            <a:ext cx="9692640" cy="846168"/>
          </a:xfrm>
        </p:spPr>
        <p:txBody>
          <a:bodyPr>
            <a:normAutofit/>
          </a:bodyPr>
          <a:lstStyle/>
          <a:p>
            <a:pPr algn="ctr"/>
            <a:r>
              <a:rPr lang="en-US" dirty="0">
                <a:latin typeface="Arial" panose="020B0604020202020204" pitchFamily="34" charset="0"/>
                <a:cs typeface="Arial" panose="020B0604020202020204" pitchFamily="34" charset="0"/>
              </a:rPr>
              <a:t>Example Task</a:t>
            </a:r>
          </a:p>
        </p:txBody>
      </p:sp>
      <p:sp>
        <p:nvSpPr>
          <p:cNvPr id="3" name="Content Placeholder 2"/>
          <p:cNvSpPr>
            <a:spLocks noGrp="1"/>
          </p:cNvSpPr>
          <p:nvPr>
            <p:ph idx="1"/>
          </p:nvPr>
        </p:nvSpPr>
        <p:spPr>
          <a:xfrm>
            <a:off x="625642" y="945472"/>
            <a:ext cx="10580423" cy="5813224"/>
          </a:xfrm>
        </p:spPr>
        <p:txBody>
          <a:bodyPr>
            <a:normAutofit lnSpcReduction="10000"/>
          </a:bodyPr>
          <a:lstStyle/>
          <a:p>
            <a:r>
              <a:rPr lang="en-GB" sz="2800" dirty="0">
                <a:latin typeface="Arial" panose="020B0604020202020204" pitchFamily="34" charset="0"/>
                <a:cs typeface="Arial" panose="020B0604020202020204" pitchFamily="34" charset="0"/>
              </a:rPr>
              <a:t>Read the text then consider the sentences below. Which should be numbered as follows?: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Experience</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Feelings</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Solutions/Learning</a:t>
            </a: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3200" spc="0" dirty="0">
              <a:solidFill>
                <a:srgbClr val="000000"/>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lang="en-GB" sz="3200" spc="0" dirty="0">
              <a:solidFill>
                <a:srgbClr val="000000"/>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3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r>
              <a:rPr lang="en-GB" sz="2800" dirty="0">
                <a:latin typeface="Arial" panose="020B0604020202020204" pitchFamily="34" charset="0"/>
                <a:cs typeface="Arial" panose="020B0604020202020204" pitchFamily="34" charset="0"/>
              </a:rPr>
              <a:t>Can you find any other sentences that can be labelled 1,2 or 3?</a:t>
            </a:r>
          </a:p>
        </p:txBody>
      </p:sp>
      <p:pic>
        <p:nvPicPr>
          <p:cNvPr id="7" name="Picture 6">
            <a:extLst>
              <a:ext uri="{FF2B5EF4-FFF2-40B4-BE49-F238E27FC236}">
                <a16:creationId xmlns:a16="http://schemas.microsoft.com/office/drawing/2014/main" id="{EDCDB793-7C24-5DE4-290F-8B5B1AD09C83}"/>
              </a:ext>
            </a:extLst>
          </p:cNvPr>
          <p:cNvPicPr>
            <a:picLocks noChangeAspect="1"/>
          </p:cNvPicPr>
          <p:nvPr/>
        </p:nvPicPr>
        <p:blipFill>
          <a:blip r:embed="rId3"/>
          <a:stretch>
            <a:fillRect/>
          </a:stretch>
        </p:blipFill>
        <p:spPr>
          <a:xfrm>
            <a:off x="886408" y="2881605"/>
            <a:ext cx="9359666" cy="3132728"/>
          </a:xfrm>
          <a:prstGeom prst="rect">
            <a:avLst/>
          </a:prstGeom>
        </p:spPr>
      </p:pic>
    </p:spTree>
    <p:extLst>
      <p:ext uri="{BB962C8B-B14F-4D97-AF65-F5344CB8AC3E}">
        <p14:creationId xmlns:p14="http://schemas.microsoft.com/office/powerpoint/2010/main" val="38287477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8" name="Content Placeholder 7">
            <a:extLst>
              <a:ext uri="{FF2B5EF4-FFF2-40B4-BE49-F238E27FC236}">
                <a16:creationId xmlns:a16="http://schemas.microsoft.com/office/drawing/2014/main" id="{9EBE5391-1CF8-A308-E226-24373F28AB64}"/>
              </a:ext>
            </a:extLst>
          </p:cNvPr>
          <p:cNvSpPr>
            <a:spLocks noGrp="1"/>
          </p:cNvSpPr>
          <p:nvPr>
            <p:ph idx="1"/>
          </p:nvPr>
        </p:nvSpPr>
        <p:spPr>
          <a:xfrm>
            <a:off x="408373" y="186432"/>
            <a:ext cx="10662081" cy="6671558"/>
          </a:xfrm>
        </p:spPr>
        <p:txBody>
          <a:bodyPr>
            <a:normAutofit/>
          </a:bodyPr>
          <a:lstStyle/>
          <a:p>
            <a:pPr marL="0" indent="0">
              <a:buNone/>
            </a:pPr>
            <a:r>
              <a:rPr lang="en-GB" dirty="0"/>
              <a:t>In January I spent three weeks volunteering as an English teacher in my town. I’ve been thinking about becoming an English teacher for a while, so it was a good opportunity to see what it’s like. The students had all just arrived to start a new life in the UK and they had a range of levels from beginner to intermediate. They came from a variety of countries and had very different backgrounds and experiences.</a:t>
            </a:r>
          </a:p>
          <a:p>
            <a:pPr marL="0" indent="0">
              <a:buNone/>
            </a:pPr>
            <a:r>
              <a:rPr lang="en-GB" dirty="0"/>
              <a:t>For me, the most important thing was the relationship with the students. I was nervous at first and did not feel confident about speaking in front of people. However, I found it easy to build good relationships with the students as a class and as individuals and I soon relaxed with them. It was a challenge to encourage the lower-level students to speak in English, but at least they understood a lot more at the end of the course.</a:t>
            </a:r>
          </a:p>
          <a:p>
            <a:pPr marL="0" indent="0">
              <a:buNone/>
            </a:pPr>
            <a:r>
              <a:rPr lang="en-GB" dirty="0"/>
              <a:t>At first, planning lessons took a really long time and I was not happy with the results. Classes seemed to be too difficult for some students and too easy for others, who finished quickly and got bored. I found it was better to teach without a course book, adapting materials I found online to suit their needs. I learned to take extra activities for students who finished early and that was much better.</a:t>
            </a:r>
          </a:p>
          <a:p>
            <a:pPr marL="0" indent="0">
              <a:buNone/>
            </a:pPr>
            <a:r>
              <a:rPr lang="en-GB" dirty="0"/>
              <a:t>I still need to continue improving my lesson planning. I would like more ideas for teaching mixed-ability groups and I want to plan the whole course better next time. That way students have a focus for each lesson and a sense of progress and of what they’ve covered. I’m also going to put more confident students with beginners when they work in pairs so conversation activities give everyone more chance to speak and students can help each other.</a:t>
            </a:r>
          </a:p>
          <a:p>
            <a:pPr marL="0" indent="0">
              <a:buNone/>
            </a:pPr>
            <a:r>
              <a:rPr lang="en-GB" dirty="0"/>
              <a:t>Overall, it was a really positive experience and I learned a lot. I’ve decided that I would like to become an English teacher in the future.</a:t>
            </a:r>
          </a:p>
          <a:p>
            <a:endParaRPr lang="en-GB" dirty="0"/>
          </a:p>
        </p:txBody>
      </p:sp>
    </p:spTree>
    <p:extLst>
      <p:ext uri="{BB962C8B-B14F-4D97-AF65-F5344CB8AC3E}">
        <p14:creationId xmlns:p14="http://schemas.microsoft.com/office/powerpoint/2010/main" val="3880645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0"/>
            <a:ext cx="12191675" cy="6857990"/>
          </a:xfrm>
          <a:prstGeom prst="rect">
            <a:avLst/>
          </a:prstGeom>
        </p:spPr>
      </p:pic>
      <p:sp>
        <p:nvSpPr>
          <p:cNvPr id="2" name="Title 1"/>
          <p:cNvSpPr>
            <a:spLocks noGrp="1"/>
          </p:cNvSpPr>
          <p:nvPr>
            <p:ph type="title"/>
          </p:nvPr>
        </p:nvSpPr>
        <p:spPr>
          <a:xfrm>
            <a:off x="651625" y="437950"/>
            <a:ext cx="9692640" cy="1325562"/>
          </a:xfrm>
        </p:spPr>
        <p:txBody>
          <a:bodyPr>
            <a:normAutofit/>
          </a:bodyPr>
          <a:lstStyle/>
          <a:p>
            <a:pPr algn="ctr"/>
            <a:r>
              <a:rPr lang="en-GB" dirty="0">
                <a:latin typeface="Arial" panose="020B0604020202020204" pitchFamily="34" charset="0"/>
                <a:cs typeface="Arial" panose="020B0604020202020204" pitchFamily="34" charset="0"/>
              </a:rPr>
              <a:t>Solution</a:t>
            </a:r>
          </a:p>
        </p:txBody>
      </p:sp>
      <p:sp>
        <p:nvSpPr>
          <p:cNvPr id="3" name="Content Placeholder 2"/>
          <p:cNvSpPr>
            <a:spLocks noGrp="1"/>
          </p:cNvSpPr>
          <p:nvPr>
            <p:ph idx="1"/>
          </p:nvPr>
        </p:nvSpPr>
        <p:spPr>
          <a:xfrm>
            <a:off x="3216278" y="5142016"/>
            <a:ext cx="10476684" cy="5047757"/>
          </a:xfrm>
        </p:spPr>
        <p:txBody>
          <a:bodyPr/>
          <a:lstStyle/>
          <a:p>
            <a:pPr marL="0" indent="0">
              <a:buNone/>
            </a:pPr>
            <a:br>
              <a:rPr lang="en-GB" dirty="0"/>
            </a:br>
            <a:endParaRPr lang="en-GB" dirty="0"/>
          </a:p>
        </p:txBody>
      </p:sp>
      <p:pic>
        <p:nvPicPr>
          <p:cNvPr id="6" name="Picture 5">
            <a:extLst>
              <a:ext uri="{FF2B5EF4-FFF2-40B4-BE49-F238E27FC236}">
                <a16:creationId xmlns:a16="http://schemas.microsoft.com/office/drawing/2014/main" id="{1C2EB901-3496-BB52-05ED-299465C1DB6B}"/>
              </a:ext>
            </a:extLst>
          </p:cNvPr>
          <p:cNvPicPr>
            <a:picLocks noChangeAspect="1"/>
          </p:cNvPicPr>
          <p:nvPr/>
        </p:nvPicPr>
        <p:blipFill>
          <a:blip r:embed="rId3"/>
          <a:stretch>
            <a:fillRect/>
          </a:stretch>
        </p:blipFill>
        <p:spPr>
          <a:xfrm>
            <a:off x="1115237" y="2284384"/>
            <a:ext cx="9229028" cy="3894474"/>
          </a:xfrm>
          <a:prstGeom prst="rect">
            <a:avLst/>
          </a:prstGeom>
        </p:spPr>
      </p:pic>
    </p:spTree>
    <p:extLst>
      <p:ext uri="{BB962C8B-B14F-4D97-AF65-F5344CB8AC3E}">
        <p14:creationId xmlns:p14="http://schemas.microsoft.com/office/powerpoint/2010/main" val="3043070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626872" y="60960"/>
            <a:ext cx="9692640" cy="1325562"/>
          </a:xfrm>
        </p:spPr>
        <p:txBody>
          <a:bodyPr>
            <a:normAutofit/>
          </a:bodyPr>
          <a:lstStyle/>
          <a:p>
            <a:pPr algn="ctr"/>
            <a:r>
              <a:rPr lang="en-US" dirty="0">
                <a:latin typeface="Arial" panose="020B0604020202020204" pitchFamily="34" charset="0"/>
                <a:cs typeface="Arial" panose="020B0604020202020204" pitchFamily="34" charset="0"/>
              </a:rPr>
              <a:t>Other approaches to try</a:t>
            </a:r>
          </a:p>
        </p:txBody>
      </p:sp>
      <p:sp>
        <p:nvSpPr>
          <p:cNvPr id="8" name="Content Placeholder 7">
            <a:extLst>
              <a:ext uri="{FF2B5EF4-FFF2-40B4-BE49-F238E27FC236}">
                <a16:creationId xmlns:a16="http://schemas.microsoft.com/office/drawing/2014/main" id="{9EBE5391-1CF8-A308-E226-24373F28AB6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26546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pic>
        <p:nvPicPr>
          <p:cNvPr id="9" name="Content Placeholder 8">
            <a:extLst>
              <a:ext uri="{FF2B5EF4-FFF2-40B4-BE49-F238E27FC236}">
                <a16:creationId xmlns:a16="http://schemas.microsoft.com/office/drawing/2014/main" id="{D63FCA2D-FB30-1AC8-5851-95B013DBC6D2}"/>
              </a:ext>
            </a:extLst>
          </p:cNvPr>
          <p:cNvPicPr>
            <a:picLocks noGrp="1" noChangeAspect="1"/>
          </p:cNvPicPr>
          <p:nvPr>
            <p:ph idx="1"/>
          </p:nvPr>
        </p:nvPicPr>
        <p:blipFill>
          <a:blip r:embed="rId3"/>
          <a:stretch>
            <a:fillRect/>
          </a:stretch>
        </p:blipFill>
        <p:spPr>
          <a:xfrm>
            <a:off x="528964" y="207332"/>
            <a:ext cx="10426081" cy="6650658"/>
          </a:xfrm>
        </p:spPr>
      </p:pic>
      <p:sp>
        <p:nvSpPr>
          <p:cNvPr id="10" name="TextBox 9">
            <a:extLst>
              <a:ext uri="{FF2B5EF4-FFF2-40B4-BE49-F238E27FC236}">
                <a16:creationId xmlns:a16="http://schemas.microsoft.com/office/drawing/2014/main" id="{47B1540D-F3DD-1BEF-1F04-018120CC7B2D}"/>
              </a:ext>
            </a:extLst>
          </p:cNvPr>
          <p:cNvSpPr txBox="1"/>
          <p:nvPr/>
        </p:nvSpPr>
        <p:spPr>
          <a:xfrm>
            <a:off x="1065320" y="6241002"/>
            <a:ext cx="956125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Adapted from Roger Greenaway’s ‘The Active Reviewing Cycle’</a:t>
            </a:r>
          </a:p>
        </p:txBody>
      </p:sp>
    </p:spTree>
    <p:extLst>
      <p:ext uri="{BB962C8B-B14F-4D97-AF65-F5344CB8AC3E}">
        <p14:creationId xmlns:p14="http://schemas.microsoft.com/office/powerpoint/2010/main" val="6406887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0"/>
            <a:ext cx="12191675" cy="6857990"/>
          </a:xfrm>
          <a:prstGeom prst="rect">
            <a:avLst/>
          </a:prstGeom>
        </p:spPr>
      </p:pic>
      <p:pic>
        <p:nvPicPr>
          <p:cNvPr id="5" name="Content Placeholder 4">
            <a:extLst>
              <a:ext uri="{FF2B5EF4-FFF2-40B4-BE49-F238E27FC236}">
                <a16:creationId xmlns:a16="http://schemas.microsoft.com/office/drawing/2014/main" id="{9B4E2C26-8445-6276-721F-0C926480AAC4}"/>
              </a:ext>
            </a:extLst>
          </p:cNvPr>
          <p:cNvPicPr>
            <a:picLocks noGrp="1" noChangeAspect="1"/>
          </p:cNvPicPr>
          <p:nvPr>
            <p:ph idx="1"/>
          </p:nvPr>
        </p:nvPicPr>
        <p:blipFill>
          <a:blip r:embed="rId3"/>
          <a:stretch>
            <a:fillRect/>
          </a:stretch>
        </p:blipFill>
        <p:spPr>
          <a:xfrm>
            <a:off x="2095130" y="82455"/>
            <a:ext cx="5983550" cy="6774124"/>
          </a:xfrm>
        </p:spPr>
      </p:pic>
    </p:spTree>
    <p:extLst>
      <p:ext uri="{BB962C8B-B14F-4D97-AF65-F5344CB8AC3E}">
        <p14:creationId xmlns:p14="http://schemas.microsoft.com/office/powerpoint/2010/main" val="1287621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325" y="10"/>
            <a:ext cx="12191675" cy="6857990"/>
          </a:xfrm>
          <a:prstGeom prst="rect">
            <a:avLst/>
          </a:prstGeom>
        </p:spPr>
      </p:pic>
      <p:sp>
        <p:nvSpPr>
          <p:cNvPr id="8" name="Content Placeholder 7">
            <a:extLst>
              <a:ext uri="{FF2B5EF4-FFF2-40B4-BE49-F238E27FC236}">
                <a16:creationId xmlns:a16="http://schemas.microsoft.com/office/drawing/2014/main" id="{9EBE5391-1CF8-A308-E226-24373F28AB64}"/>
              </a:ext>
            </a:extLst>
          </p:cNvPr>
          <p:cNvSpPr>
            <a:spLocks noGrp="1"/>
          </p:cNvSpPr>
          <p:nvPr>
            <p:ph idx="1"/>
          </p:nvPr>
        </p:nvSpPr>
        <p:spPr/>
        <p:txBody>
          <a:bodyPr/>
          <a:lstStyle/>
          <a:p>
            <a:endParaRPr lang="en-GB" dirty="0"/>
          </a:p>
        </p:txBody>
      </p:sp>
      <p:pic>
        <p:nvPicPr>
          <p:cNvPr id="6" name="Picture 5">
            <a:extLst>
              <a:ext uri="{FF2B5EF4-FFF2-40B4-BE49-F238E27FC236}">
                <a16:creationId xmlns:a16="http://schemas.microsoft.com/office/drawing/2014/main" id="{DF977C37-97CE-F5E8-845B-3CDA736F2009}"/>
              </a:ext>
            </a:extLst>
          </p:cNvPr>
          <p:cNvPicPr>
            <a:picLocks noChangeAspect="1"/>
          </p:cNvPicPr>
          <p:nvPr/>
        </p:nvPicPr>
        <p:blipFill>
          <a:blip r:embed="rId3"/>
          <a:stretch>
            <a:fillRect/>
          </a:stretch>
        </p:blipFill>
        <p:spPr>
          <a:xfrm>
            <a:off x="317241" y="113172"/>
            <a:ext cx="10956190" cy="6642191"/>
          </a:xfrm>
          <a:prstGeom prst="rect">
            <a:avLst/>
          </a:prstGeom>
        </p:spPr>
      </p:pic>
    </p:spTree>
    <p:extLst>
      <p:ext uri="{BB962C8B-B14F-4D97-AF65-F5344CB8AC3E}">
        <p14:creationId xmlns:p14="http://schemas.microsoft.com/office/powerpoint/2010/main" val="3312346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47501" y="0"/>
            <a:ext cx="12191675" cy="6857990"/>
          </a:xfrm>
          <a:prstGeom prst="rect">
            <a:avLst/>
          </a:prstGeom>
        </p:spPr>
      </p:pic>
      <p:sp>
        <p:nvSpPr>
          <p:cNvPr id="5" name="Content Placeholder 4">
            <a:extLst>
              <a:ext uri="{FF2B5EF4-FFF2-40B4-BE49-F238E27FC236}">
                <a16:creationId xmlns:a16="http://schemas.microsoft.com/office/drawing/2014/main" id="{C5AAC74A-192A-CE54-27BB-5B93FD03C3AD}"/>
              </a:ext>
            </a:extLst>
          </p:cNvPr>
          <p:cNvSpPr>
            <a:spLocks noGrp="1"/>
          </p:cNvSpPr>
          <p:nvPr>
            <p:ph idx="1"/>
          </p:nvPr>
        </p:nvSpPr>
        <p:spPr>
          <a:xfrm>
            <a:off x="115410" y="177554"/>
            <a:ext cx="11052699" cy="6551720"/>
          </a:xfrm>
        </p:spPr>
        <p:txBody>
          <a:bodyPr>
            <a:normAutofit fontScale="92500" lnSpcReduction="20000"/>
          </a:bodyPr>
          <a:lstStyle/>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Four stages of Kolb’s reflective cycle (some prompt questions)</a:t>
            </a:r>
          </a:p>
          <a:p>
            <a:pPr marL="0" indent="0">
              <a:lnSpc>
                <a:spcPct val="120000"/>
              </a:lnSpc>
              <a:spcBef>
                <a:spcPts val="0"/>
              </a:spcBef>
              <a:spcAft>
                <a:spcPts val="0"/>
              </a:spcAft>
              <a:buNone/>
            </a:pPr>
            <a:endParaRPr lang="en-GB" dirty="0">
              <a:latin typeface="Arial" panose="020B0604020202020204" pitchFamily="34" charset="0"/>
              <a:cs typeface="Arial" panose="020B0604020202020204" pitchFamily="34" charset="0"/>
            </a:endParaRP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Stage 1: Concrete experience</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happened?: This will explain factual information about an experience</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did you do?: This section will highlight your and other involved people’s roles in the experience.</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did others involved in the situation do?: This question will answer the impact and influence of others’ actions in the situation.</a:t>
            </a:r>
          </a:p>
          <a:p>
            <a:pPr marL="0" indent="0">
              <a:lnSpc>
                <a:spcPct val="120000"/>
              </a:lnSpc>
              <a:spcBef>
                <a:spcPts val="0"/>
              </a:spcBef>
              <a:spcAft>
                <a:spcPts val="0"/>
              </a:spcAft>
              <a:buNone/>
            </a:pPr>
            <a:endParaRPr lang="en-GB" dirty="0">
              <a:latin typeface="Arial" panose="020B0604020202020204" pitchFamily="34" charset="0"/>
              <a:cs typeface="Arial" panose="020B0604020202020204" pitchFamily="34" charset="0"/>
            </a:endParaRP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Stage 2: Reflective observation</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did you assume?: This will highlight your prior assumptions about the experience.</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happened?: In this, you will highlight the reality of the experience.</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did you learn?: This question will highlight your learnings based on your experience.</a:t>
            </a:r>
          </a:p>
          <a:p>
            <a:pPr marL="0" indent="0">
              <a:lnSpc>
                <a:spcPct val="120000"/>
              </a:lnSpc>
              <a:spcBef>
                <a:spcPts val="0"/>
              </a:spcBef>
              <a:spcAft>
                <a:spcPts val="0"/>
              </a:spcAft>
              <a:buNone/>
            </a:pPr>
            <a:endParaRPr lang="en-GB" dirty="0">
              <a:latin typeface="Arial" panose="020B0604020202020204" pitchFamily="34" charset="0"/>
              <a:cs typeface="Arial" panose="020B0604020202020204" pitchFamily="34" charset="0"/>
            </a:endParaRP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Stage 3: Abstract conceptualization</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could you have done better or differently?: In this, you will highlight the actions that could have resulted in better results.</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How would you deal with similar situations in the future?: This question will answer details about future action plans</a:t>
            </a:r>
          </a:p>
          <a:p>
            <a:pPr marL="0" indent="0">
              <a:lnSpc>
                <a:spcPct val="120000"/>
              </a:lnSpc>
              <a:spcBef>
                <a:spcPts val="0"/>
              </a:spcBef>
              <a:spcAft>
                <a:spcPts val="0"/>
              </a:spcAft>
              <a:buNone/>
            </a:pPr>
            <a:endParaRPr lang="en-GB" dirty="0">
              <a:latin typeface="Arial" panose="020B0604020202020204" pitchFamily="34" charset="0"/>
              <a:cs typeface="Arial" panose="020B0604020202020204" pitchFamily="34" charset="0"/>
            </a:endParaRP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Stage 4: Active experimentation</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How did you implement these new ideas into practice?: This will highlight various methods through which you will put newly gained knowledge into practice.</a:t>
            </a:r>
          </a:p>
          <a:p>
            <a:pPr marL="0" indent="0">
              <a:lnSpc>
                <a:spcPct val="120000"/>
              </a:lnSpc>
              <a:spcBef>
                <a:spcPts val="0"/>
              </a:spcBef>
              <a:spcAft>
                <a:spcPts val="0"/>
              </a:spcAft>
              <a:buNone/>
            </a:pPr>
            <a:r>
              <a:rPr lang="en-GB" dirty="0">
                <a:latin typeface="Arial" panose="020B0604020202020204" pitchFamily="34" charset="0"/>
                <a:cs typeface="Arial" panose="020B0604020202020204" pitchFamily="34" charset="0"/>
              </a:rPr>
              <a:t>What did you do differently when a similar situation occurred again?: This will shed light on different actions you will take in a similar situation in the future.</a:t>
            </a:r>
          </a:p>
          <a:p>
            <a:pPr marL="0" indent="0">
              <a:lnSpc>
                <a:spcPct val="120000"/>
              </a:lnSpc>
              <a:spcBef>
                <a:spcPts val="0"/>
              </a:spcBef>
              <a:spcAft>
                <a:spcPts val="0"/>
              </a:spcAft>
              <a:buNone/>
            </a:pPr>
            <a:endParaRPr lang="en-GB" dirty="0"/>
          </a:p>
        </p:txBody>
      </p:sp>
    </p:spTree>
    <p:extLst>
      <p:ext uri="{BB962C8B-B14F-4D97-AF65-F5344CB8AC3E}">
        <p14:creationId xmlns:p14="http://schemas.microsoft.com/office/powerpoint/2010/main" val="529160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0" y="10"/>
            <a:ext cx="12191675" cy="6857990"/>
          </a:xfrm>
          <a:prstGeom prst="rect">
            <a:avLst/>
          </a:prstGeom>
        </p:spPr>
      </p:pic>
      <p:sp>
        <p:nvSpPr>
          <p:cNvPr id="2" name="Title 1"/>
          <p:cNvSpPr>
            <a:spLocks noGrp="1"/>
          </p:cNvSpPr>
          <p:nvPr>
            <p:ph type="title"/>
          </p:nvPr>
        </p:nvSpPr>
        <p:spPr>
          <a:xfrm>
            <a:off x="713232" y="328474"/>
            <a:ext cx="9692640" cy="997088"/>
          </a:xfrm>
        </p:spPr>
        <p:txBody>
          <a:bodyPr>
            <a:normAutofit/>
          </a:bodyPr>
          <a:lstStyle/>
          <a:p>
            <a:pPr algn="ctr"/>
            <a:r>
              <a:rPr lang="en-US" dirty="0">
                <a:latin typeface="Arial" panose="020B0604020202020204" pitchFamily="34" charset="0"/>
                <a:cs typeface="Arial" panose="020B0604020202020204" pitchFamily="34" charset="0"/>
              </a:rPr>
              <a:t>General Guidance (keep it simple!)</a:t>
            </a:r>
          </a:p>
        </p:txBody>
      </p:sp>
      <p:sp>
        <p:nvSpPr>
          <p:cNvPr id="3" name="Content Placeholder 2"/>
          <p:cNvSpPr>
            <a:spLocks noGrp="1"/>
          </p:cNvSpPr>
          <p:nvPr>
            <p:ph idx="1"/>
          </p:nvPr>
        </p:nvSpPr>
        <p:spPr>
          <a:xfrm>
            <a:off x="713232" y="1500326"/>
            <a:ext cx="9939972" cy="4802820"/>
          </a:xfrm>
        </p:spPr>
        <p:txBody>
          <a:bodyPr>
            <a:normAutofit fontScale="55000" lnSpcReduction="20000"/>
          </a:bodyPr>
          <a:lstStyle/>
          <a:p>
            <a:pPr marL="0" indent="0" algn="l">
              <a:buNone/>
            </a:pPr>
            <a:endParaRPr lang="en-GB" b="0" i="0" dirty="0">
              <a:solidFill>
                <a:srgbClr val="23085A"/>
              </a:solidFill>
              <a:effectLst/>
              <a:latin typeface="BritishCouncilSansW01-Headline"/>
            </a:endParaRPr>
          </a:p>
          <a:p>
            <a:r>
              <a:rPr lang="en-GB" sz="4400" b="0" i="0" dirty="0">
                <a:solidFill>
                  <a:srgbClr val="000000"/>
                </a:solidFill>
                <a:effectLst/>
                <a:latin typeface="Arial" panose="020B0604020202020204" pitchFamily="34" charset="0"/>
                <a:cs typeface="Arial" panose="020B0604020202020204" pitchFamily="34" charset="0"/>
              </a:rPr>
              <a:t>Reflective writing is more personal than other types of academic writing. You can use the first person (</a:t>
            </a:r>
            <a:r>
              <a:rPr lang="en-GB" sz="4400" b="0" i="1" dirty="0">
                <a:solidFill>
                  <a:srgbClr val="000000"/>
                </a:solidFill>
                <a:effectLst/>
                <a:latin typeface="Arial" panose="020B0604020202020204" pitchFamily="34" charset="0"/>
                <a:cs typeface="Arial" panose="020B0604020202020204" pitchFamily="34" charset="0"/>
              </a:rPr>
              <a:t>I ...</a:t>
            </a:r>
            <a:r>
              <a:rPr lang="en-GB" sz="4400" b="0" i="0" dirty="0">
                <a:solidFill>
                  <a:srgbClr val="000000"/>
                </a:solidFill>
                <a:effectLst/>
                <a:latin typeface="Arial" panose="020B0604020202020204" pitchFamily="34" charset="0"/>
                <a:cs typeface="Arial" panose="020B0604020202020204" pitchFamily="34" charset="0"/>
              </a:rPr>
              <a:t> , </a:t>
            </a:r>
            <a:r>
              <a:rPr lang="en-GB" sz="4400" b="0" i="1" dirty="0">
                <a:solidFill>
                  <a:srgbClr val="000000"/>
                </a:solidFill>
                <a:effectLst/>
                <a:latin typeface="Arial" panose="020B0604020202020204" pitchFamily="34" charset="0"/>
                <a:cs typeface="Arial" panose="020B0604020202020204" pitchFamily="34" charset="0"/>
              </a:rPr>
              <a:t>My ...</a:t>
            </a:r>
            <a:r>
              <a:rPr lang="en-GB" sz="4400" b="0" i="0" dirty="0">
                <a:solidFill>
                  <a:srgbClr val="000000"/>
                </a:solidFill>
                <a:effectLst/>
                <a:latin typeface="Arial" panose="020B0604020202020204" pitchFamily="34" charset="0"/>
                <a:cs typeface="Arial" panose="020B0604020202020204" pitchFamily="34" charset="0"/>
              </a:rPr>
              <a:t> , etc.) and explain how you felt.</a:t>
            </a:r>
          </a:p>
          <a:p>
            <a:r>
              <a:rPr lang="en-GB" sz="4400" b="0" i="0" dirty="0">
                <a:solidFill>
                  <a:srgbClr val="000000"/>
                </a:solidFill>
                <a:effectLst/>
                <a:latin typeface="Arial" panose="020B0604020202020204" pitchFamily="34" charset="0"/>
                <a:cs typeface="Arial" panose="020B0604020202020204" pitchFamily="34" charset="0"/>
              </a:rPr>
              <a:t>Think about the experience in detail. Explain what went well and what was challenging and say what you learned in the process.</a:t>
            </a:r>
          </a:p>
          <a:p>
            <a:r>
              <a:rPr lang="en-GB" sz="4400" b="0" i="0" dirty="0">
                <a:solidFill>
                  <a:srgbClr val="000000"/>
                </a:solidFill>
                <a:effectLst/>
                <a:latin typeface="Arial" panose="020B0604020202020204" pitchFamily="34" charset="0"/>
                <a:cs typeface="Arial" panose="020B0604020202020204" pitchFamily="34" charset="0"/>
              </a:rPr>
              <a:t>Use a structure:</a:t>
            </a:r>
          </a:p>
          <a:p>
            <a:pPr marL="742950" lvl="1" indent="-285750"/>
            <a:r>
              <a:rPr lang="en-GB" sz="4400" b="0" i="0" dirty="0">
                <a:solidFill>
                  <a:srgbClr val="000000"/>
                </a:solidFill>
                <a:effectLst/>
                <a:latin typeface="Arial" panose="020B0604020202020204" pitchFamily="34" charset="0"/>
                <a:cs typeface="Arial" panose="020B0604020202020204" pitchFamily="34" charset="0"/>
              </a:rPr>
              <a:t>Short introduction to the situation</a:t>
            </a:r>
          </a:p>
          <a:p>
            <a:pPr marL="742950" lvl="1" indent="-285750"/>
            <a:r>
              <a:rPr lang="en-GB" sz="4400" b="0" i="0" dirty="0">
                <a:solidFill>
                  <a:srgbClr val="000000"/>
                </a:solidFill>
                <a:effectLst/>
                <a:latin typeface="Arial" panose="020B0604020202020204" pitchFamily="34" charset="0"/>
                <a:cs typeface="Arial" panose="020B0604020202020204" pitchFamily="34" charset="0"/>
              </a:rPr>
              <a:t>Evaluate the most important things about the experience, including solutions to problems</a:t>
            </a:r>
          </a:p>
          <a:p>
            <a:pPr marL="742950" lvl="1" indent="-285750"/>
            <a:r>
              <a:rPr lang="en-GB" sz="4400" b="0" i="0" dirty="0">
                <a:solidFill>
                  <a:srgbClr val="000000"/>
                </a:solidFill>
                <a:effectLst/>
                <a:latin typeface="Arial" panose="020B0604020202020204" pitchFamily="34" charset="0"/>
                <a:cs typeface="Arial" panose="020B0604020202020204" pitchFamily="34" charset="0"/>
              </a:rPr>
              <a:t>Say what you would do differently next time</a:t>
            </a:r>
          </a:p>
          <a:p>
            <a:pPr marL="742950" lvl="1" indent="-285750"/>
            <a:r>
              <a:rPr lang="en-GB" sz="4400" b="0" i="0" dirty="0">
                <a:solidFill>
                  <a:srgbClr val="000000"/>
                </a:solidFill>
                <a:effectLst/>
                <a:latin typeface="Arial" panose="020B0604020202020204" pitchFamily="34" charset="0"/>
                <a:cs typeface="Arial" panose="020B0604020202020204" pitchFamily="34" charset="0"/>
              </a:rPr>
              <a:t>Say what you learned overall.</a:t>
            </a:r>
          </a:p>
          <a:p>
            <a:r>
              <a:rPr lang="en-GB" sz="4400" b="0" i="0" dirty="0">
                <a:solidFill>
                  <a:srgbClr val="000000"/>
                </a:solidFill>
                <a:effectLst/>
                <a:latin typeface="Arial" panose="020B0604020202020204" pitchFamily="34" charset="0"/>
                <a:cs typeface="Arial" panose="020B0604020202020204" pitchFamily="34" charset="0"/>
              </a:rPr>
              <a:t>Keep the focus on your learning process and what you will do better in future.</a:t>
            </a:r>
          </a:p>
        </p:txBody>
      </p:sp>
    </p:spTree>
    <p:extLst>
      <p:ext uri="{BB962C8B-B14F-4D97-AF65-F5344CB8AC3E}">
        <p14:creationId xmlns:p14="http://schemas.microsoft.com/office/powerpoint/2010/main" val="2634774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AB0176E-1930-4572-BF6F-C253E5F9C970}"/>
              </a:ext>
            </a:extLst>
          </p:cNvPr>
          <p:cNvPicPr>
            <a:picLocks noChangeAspect="1"/>
          </p:cNvPicPr>
          <p:nvPr/>
        </p:nvPicPr>
        <p:blipFill rotWithShape="1">
          <a:blip r:embed="rId2">
            <a:alphaModFix amt="40000"/>
          </a:blip>
          <a:srcRect t="11859" b="3871"/>
          <a:stretch/>
        </p:blipFill>
        <p:spPr>
          <a:xfrm>
            <a:off x="20" y="-50790"/>
            <a:ext cx="12191675" cy="6857990"/>
          </a:xfrm>
          <a:prstGeom prst="rect">
            <a:avLst/>
          </a:prstGeom>
        </p:spPr>
      </p:pic>
      <p:sp>
        <p:nvSpPr>
          <p:cNvPr id="3" name="Subtitle 2"/>
          <p:cNvSpPr>
            <a:spLocks noGrp="1"/>
          </p:cNvSpPr>
          <p:nvPr>
            <p:ph idx="1"/>
          </p:nvPr>
        </p:nvSpPr>
        <p:spPr>
          <a:xfrm>
            <a:off x="519994" y="560439"/>
            <a:ext cx="10373360" cy="5250426"/>
          </a:xfrm>
        </p:spPr>
        <p:txBody>
          <a:bodyPr vert="horz" lIns="91440" tIns="45720" rIns="91440" bIns="45720" rtlCol="0" anchor="t">
            <a:normAutofit/>
          </a:bodyPr>
          <a:lstStyle/>
          <a:p>
            <a:pPr marL="0" indent="0">
              <a:buNone/>
            </a:pPr>
            <a:r>
              <a:rPr lang="en-GB" sz="3600" dirty="0">
                <a:latin typeface="Arial" panose="020B0604020202020204" pitchFamily="34" charset="0"/>
                <a:cs typeface="Arial" panose="020B0604020202020204" pitchFamily="34" charset="0"/>
              </a:rPr>
              <a:t>In this session, we:</a:t>
            </a:r>
          </a:p>
          <a:p>
            <a:pPr marL="0" indent="0">
              <a:buNone/>
            </a:pPr>
            <a:endParaRPr lang="en-GB" sz="4700" dirty="0">
              <a:latin typeface="Arial" panose="020B0604020202020204" pitchFamily="34" charset="0"/>
              <a:cs typeface="Arial" panose="020B0604020202020204" pitchFamily="34" charset="0"/>
            </a:endParaRPr>
          </a:p>
          <a:p>
            <a:r>
              <a:rPr lang="en-GB" sz="4500" dirty="0">
                <a:latin typeface="Arial" panose="020B0604020202020204" pitchFamily="34" charset="0"/>
                <a:cs typeface="Arial" panose="020B0604020202020204" pitchFamily="34" charset="0"/>
              </a:rPr>
              <a:t>Gained an understanding of what reflective writing is</a:t>
            </a:r>
          </a:p>
          <a:p>
            <a:r>
              <a:rPr lang="en-GB" sz="4500" dirty="0">
                <a:latin typeface="Arial" panose="020B0604020202020204" pitchFamily="34" charset="0"/>
                <a:cs typeface="Arial" panose="020B0604020202020204" pitchFamily="34" charset="0"/>
              </a:rPr>
              <a:t>Considered tools to help us in writing reflectively</a:t>
            </a:r>
            <a:endParaRPr lang="en-GB" sz="3600" dirty="0">
              <a:latin typeface="Arial" panose="020B0604020202020204" pitchFamily="34" charset="0"/>
              <a:cs typeface="Arial" panose="020B0604020202020204" pitchFamily="34" charset="0"/>
            </a:endParaRPr>
          </a:p>
          <a:p>
            <a:pPr marL="742950" indent="-742950">
              <a:buAutoNum type="arabicPeriod"/>
            </a:pPr>
            <a:endParaRPr lang="en-GB" sz="3600" dirty="0">
              <a:cs typeface="Arial"/>
            </a:endParaRPr>
          </a:p>
        </p:txBody>
      </p:sp>
    </p:spTree>
    <p:extLst>
      <p:ext uri="{BB962C8B-B14F-4D97-AF65-F5344CB8AC3E}">
        <p14:creationId xmlns:p14="http://schemas.microsoft.com/office/powerpoint/2010/main" val="2303045518"/>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161</TotalTime>
  <Words>1334</Words>
  <Application>Microsoft Office PowerPoint</Application>
  <PresentationFormat>Widescreen</PresentationFormat>
  <Paragraphs>116</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BritishCouncilSansW01-Headline</vt:lpstr>
      <vt:lpstr>Calibri</vt:lpstr>
      <vt:lpstr>Century Schoolbook</vt:lpstr>
      <vt:lpstr>Wingdings 2</vt:lpstr>
      <vt:lpstr>View</vt:lpstr>
      <vt:lpstr>Writing Reflectively (or Reflective Writing)</vt:lpstr>
      <vt:lpstr>PowerPoint Presentation</vt:lpstr>
      <vt:lpstr>PowerPoint Presentation</vt:lpstr>
      <vt:lpstr>Introduction</vt:lpstr>
      <vt:lpstr>Applications (where you might use it?)</vt:lpstr>
      <vt:lpstr>Applications (where you might use it?)</vt:lpstr>
      <vt:lpstr>Learning</vt:lpstr>
      <vt:lpstr>What it is/ What it isn’t</vt:lpstr>
      <vt:lpstr>Task</vt:lpstr>
      <vt:lpstr>Example Task</vt:lpstr>
      <vt:lpstr>PowerPoint Presentation</vt:lpstr>
      <vt:lpstr>Solution</vt:lpstr>
      <vt:lpstr>Other approaches to try</vt:lpstr>
      <vt:lpstr>PowerPoint Presentation</vt:lpstr>
      <vt:lpstr>PowerPoint Presentation</vt:lpstr>
      <vt:lpstr>PowerPoint Presentation</vt:lpstr>
      <vt:lpstr>PowerPoint Presentation</vt:lpstr>
      <vt:lpstr>General Guidance (keep it simple!)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Joanna Holmes</cp:lastModifiedBy>
  <cp:revision>701</cp:revision>
  <cp:lastPrinted>2020-09-30T12:36:36Z</cp:lastPrinted>
  <dcterms:created xsi:type="dcterms:W3CDTF">2020-08-03T10:09:29Z</dcterms:created>
  <dcterms:modified xsi:type="dcterms:W3CDTF">2023-10-06T09:50:30Z</dcterms:modified>
</cp:coreProperties>
</file>