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9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5B5FD-EF4C-4086-BBE6-0AA60DD45E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2AF8A4-62A5-4E72-B003-A0FBE8E47E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A31432-B16C-46A0-8868-765B03DBD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4EE-FDE9-46BA-A356-959B797E47BC}" type="datetimeFigureOut">
              <a:rPr lang="en-GB" smtClean="0"/>
              <a:t>23/08/2020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45A66-5AEB-44C7-9037-86B3CE78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997762-F14F-4AB6-971A-3224D587F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793C-9C24-40B8-8897-F237982C9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107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B4121-B012-4ABC-AE0C-C81BB1914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4FD7D-BBB8-4F8C-B411-326D8B352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AE37C-155B-4E57-9375-55650E6C7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4EE-FDE9-46BA-A356-959B797E47BC}" type="datetimeFigureOut">
              <a:rPr lang="en-GB" smtClean="0"/>
              <a:t>23/08/2020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943F4E-EADF-4424-97F9-688B2CA1E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520E37-D411-4BEF-B6C5-06702E1ED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793C-9C24-40B8-8897-F237982C9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573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C879A-B290-4565-ADFA-B2F9B86EE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31445C-9B4B-4E3D-9543-A4725E6396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7B118-A227-4824-88AD-93EFE483D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4EE-FDE9-46BA-A356-959B797E47BC}" type="datetimeFigureOut">
              <a:rPr lang="en-GB" smtClean="0"/>
              <a:t>23/08/2020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734A03-E766-456A-9D78-B43440E76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AB275-45EF-4F27-835B-593D738C2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793C-9C24-40B8-8897-F237982C9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477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05268-2293-473E-A089-5A0DA51D1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C3544-E9AC-4E32-B8D0-02736DC4B2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2F4AE-FAAA-419C-ACA2-D5B004DB75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C0C79D-87DE-4126-A32A-520A013BA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4EE-FDE9-46BA-A356-959B797E47BC}" type="datetimeFigureOut">
              <a:rPr lang="en-GB" smtClean="0"/>
              <a:t>23/08/2020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E3EC41-CB5C-4C9E-8B5E-D3ADB46BA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B46A3-1CFE-4286-8FD6-9C9272B76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793C-9C24-40B8-8897-F237982C9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19397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C71A7-9543-4829-B03A-EE88B45C2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499CD3-41DD-468A-B317-F6D7E8D8F7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BE01F-624A-4AA0-9663-063A3823E2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5D7A60-A6E4-4C29-9869-8976535F4C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B57AB7-12E4-4F8A-8DE8-8F570B6495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03F54D-7B36-43DE-A439-6E17044DA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4EE-FDE9-46BA-A356-959B797E47BC}" type="datetimeFigureOut">
              <a:rPr lang="en-GB" smtClean="0"/>
              <a:t>23/08/2020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0FE1B3-ECAD-49ED-973F-DB53A00AA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D2401E-2E94-4552-8E4F-EB6F9DE64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793C-9C24-40B8-8897-F237982C9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86891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74B41-58D0-4D5F-8FC0-765813C56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0E5271-F21E-4E0A-B221-101F8089F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4EE-FDE9-46BA-A356-959B797E47BC}" type="datetimeFigureOut">
              <a:rPr lang="en-GB" smtClean="0"/>
              <a:t>23/08/2020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80CC98-8F79-4B81-BFC7-2EE5F2CD7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D37DDC-7464-4B43-8556-6BA68EBFF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793C-9C24-40B8-8897-F237982C9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885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2D9CF8-FC16-4A37-80C8-0A9E04CD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4EE-FDE9-46BA-A356-959B797E47BC}" type="datetimeFigureOut">
              <a:rPr lang="en-GB" smtClean="0"/>
              <a:t>23/08/2020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9BC6C4-50B3-427C-AE9C-87B3BFCED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967FE2-852F-405D-B6FE-C36BA1F04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793C-9C24-40B8-8897-F237982C9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C6E4D-2A47-40EA-BF85-75444EEB7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DB57A-02DF-430E-8800-BDA3C1038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24C869-B645-48FB-9998-CC14973B0E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B19C49-AA44-4DAC-9677-7600F1A47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4EE-FDE9-46BA-A356-959B797E47BC}" type="datetimeFigureOut">
              <a:rPr lang="en-GB" smtClean="0"/>
              <a:t>23/08/2020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4F3268-17CB-44A4-9EC1-6C8FF01FD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C5BCCC-E69A-45FD-9991-69DC9E41D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793C-9C24-40B8-8897-F237982C9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47885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773A2-1745-4629-9605-74E18BE96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B14980-14C6-4FFA-BF6F-2CC423296D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2660A8-1A8F-4889-A48A-BF79713B61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0C070A-2264-4853-89CC-42BA6E44D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4EE-FDE9-46BA-A356-959B797E47BC}" type="datetimeFigureOut">
              <a:rPr lang="en-GB" smtClean="0"/>
              <a:t>23/08/2020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9E8736-EF1B-461C-AF31-B2D4EE497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04FC5F-FD81-48B2-9754-2198AA2AD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793C-9C24-40B8-8897-F237982C9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027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25ACA-7278-40A9-B0E6-BADF81E78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1D8821-7DBF-4273-980A-1F6842771B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A349E-694F-4321-9DA1-CBD2B49DB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4EE-FDE9-46BA-A356-959B797E47BC}" type="datetimeFigureOut">
              <a:rPr lang="en-GB" smtClean="0"/>
              <a:t>23/08/2020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E8D5BC-CADB-4882-A4D4-752A79AE8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0BF564-40E6-48E1-B75F-27C634EBE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793C-9C24-40B8-8897-F237982C9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080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41C231-46A4-4963-B5CF-99DBE13B25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978D26-0BCB-4DDA-BDDC-158DC50A3B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DE6B-DC61-4602-AC97-321C75DD9B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4EE-FDE9-46BA-A356-959B797E47BC}" type="datetimeFigureOut">
              <a:rPr lang="en-GB" smtClean="0"/>
              <a:t>23/08/2020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DD5E54-562A-4210-A2CD-4568A6B18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7F25EF-3F1E-4E7A-84E9-26B31E3B8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1793C-9C24-40B8-8897-F237982C9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263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E2332A-853F-4D31-A8BB-84813453A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8309E-85E9-4EE9-A31B-D98BB6239C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2449B-77FE-449B-AE17-A121F01CDE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DB4EE-FDE9-46BA-A356-959B797E47BC}" type="datetimeFigureOut">
              <a:rPr lang="en-GB" smtClean="0"/>
              <a:t>23/08/2020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F03077-2EB2-47D2-8346-ECAE37EC94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0AE39-A870-4B9F-9E4C-03C84A957C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71793C-9C24-40B8-8897-F237982C9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483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0"/>
                <a:lumOff val="100000"/>
              </a:schemeClr>
            </a:gs>
            <a:gs pos="56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1DDEC0CA-ACF1-4E52-9970-D1AEDA8399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4124" y="4337965"/>
            <a:ext cx="2383752" cy="230264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Picture 6" descr="A picture containing text, map, screenshot&#10;&#10;Description automatically generated">
            <a:extLst>
              <a:ext uri="{FF2B5EF4-FFF2-40B4-BE49-F238E27FC236}">
                <a16:creationId xmlns:a16="http://schemas.microsoft.com/office/drawing/2014/main" id="{4FCD60ED-238E-4FD2-8328-7AD6AE08D9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75" y="217394"/>
            <a:ext cx="4586670" cy="26352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Picture 8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E50FC8E5-B1A2-4A02-9E9D-0EA47A0882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5332" y="217394"/>
            <a:ext cx="4586669" cy="26352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C4CFD7D-3E4F-4513-8172-2F4C54B29CE2}"/>
              </a:ext>
            </a:extLst>
          </p:cNvPr>
          <p:cNvSpPr txBox="1">
            <a:spLocks/>
          </p:cNvSpPr>
          <p:nvPr/>
        </p:nvSpPr>
        <p:spPr>
          <a:xfrm>
            <a:off x="680720" y="3197506"/>
            <a:ext cx="11318240" cy="114045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800" dirty="0">
                <a:solidFill>
                  <a:schemeClr val="accent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What </a:t>
            </a: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is t</a:t>
            </a:r>
            <a:r>
              <a:rPr lang="en-GB" sz="4800" dirty="0">
                <a:solidFill>
                  <a:schemeClr val="accent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he Social M</a:t>
            </a: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</a:t>
            </a:r>
            <a:r>
              <a:rPr lang="en-GB" sz="4800" dirty="0">
                <a:solidFill>
                  <a:schemeClr val="accent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del </a:t>
            </a:r>
            <a:br>
              <a:rPr lang="en-GB" sz="4800" dirty="0">
                <a:solidFill>
                  <a:schemeClr val="accent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4800" dirty="0">
                <a:solidFill>
                  <a:schemeClr val="accent1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of Disability?</a:t>
            </a:r>
          </a:p>
        </p:txBody>
      </p:sp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6A8372E9-99D9-4CBB-9F63-781EB1BB4D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03" y="4337965"/>
            <a:ext cx="4186897" cy="23936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4" name="Picture 13" descr="A close up of a toy&#10;&#10;Description automatically generated">
            <a:extLst>
              <a:ext uri="{FF2B5EF4-FFF2-40B4-BE49-F238E27FC236}">
                <a16:creationId xmlns:a16="http://schemas.microsoft.com/office/drawing/2014/main" id="{7C652A08-50B0-4B09-973C-ED8B2ADC8D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7124" y="4285709"/>
            <a:ext cx="4444073" cy="24071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482F8B7-E258-480B-A19F-738E4EF9A926}"/>
              </a:ext>
            </a:extLst>
          </p:cNvPr>
          <p:cNvSpPr txBox="1"/>
          <p:nvPr/>
        </p:nvSpPr>
        <p:spPr>
          <a:xfrm>
            <a:off x="10323537" y="6477689"/>
            <a:ext cx="148336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0" i="0" u="none" strike="noStrike" dirty="0">
                <a:solidFill>
                  <a:srgbClr val="000000"/>
                </a:solidFill>
                <a:effectLst/>
                <a:latin typeface="Open Sans"/>
              </a:rPr>
              <a:t>(MBCN School, 2019)</a:t>
            </a:r>
            <a:endParaRPr lang="en-GB" sz="105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8736E6B-1818-40CF-919D-D806E983593D}"/>
              </a:ext>
            </a:extLst>
          </p:cNvPr>
          <p:cNvSpPr txBox="1"/>
          <p:nvPr/>
        </p:nvSpPr>
        <p:spPr>
          <a:xfrm>
            <a:off x="5376389" y="6604647"/>
            <a:ext cx="4012223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0" i="0" u="none" strike="noStrike" dirty="0">
                <a:solidFill>
                  <a:srgbClr val="000000"/>
                </a:solidFill>
                <a:effectLst/>
                <a:latin typeface="Open Sans"/>
              </a:rPr>
              <a:t>(Frontiers in Education, 2019)</a:t>
            </a:r>
            <a:endParaRPr lang="en-GB" sz="105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CED1E6B-806E-4183-A67F-257358A32EC7}"/>
              </a:ext>
            </a:extLst>
          </p:cNvPr>
          <p:cNvSpPr txBox="1"/>
          <p:nvPr/>
        </p:nvSpPr>
        <p:spPr>
          <a:xfrm>
            <a:off x="254000" y="337492"/>
            <a:ext cx="11684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0" i="0" u="none" strike="noStrike" dirty="0">
                <a:solidFill>
                  <a:srgbClr val="000000"/>
                </a:solidFill>
                <a:effectLst/>
                <a:latin typeface="Open Sans"/>
              </a:rPr>
              <a:t>(MDPAG, 2020)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1D9C190-355C-443A-A7AF-BACF3B6D2434}"/>
              </a:ext>
            </a:extLst>
          </p:cNvPr>
          <p:cNvSpPr txBox="1"/>
          <p:nvPr/>
        </p:nvSpPr>
        <p:spPr>
          <a:xfrm>
            <a:off x="7605332" y="337492"/>
            <a:ext cx="11684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0" i="0" u="none" strike="noStrike" dirty="0">
                <a:solidFill>
                  <a:srgbClr val="000000"/>
                </a:solidFill>
                <a:effectLst/>
                <a:latin typeface="Open Sans"/>
              </a:rPr>
              <a:t>(MDPAG, 2020)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026B7B5-9911-4209-B6B2-2B2BCC21D7E1}"/>
              </a:ext>
            </a:extLst>
          </p:cNvPr>
          <p:cNvSpPr txBox="1"/>
          <p:nvPr/>
        </p:nvSpPr>
        <p:spPr>
          <a:xfrm>
            <a:off x="333090" y="6640606"/>
            <a:ext cx="2103120" cy="257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0" i="0" u="none" strike="noStrike" dirty="0">
                <a:solidFill>
                  <a:srgbClr val="000000"/>
                </a:solidFill>
                <a:effectLst/>
                <a:latin typeface="Open Sans"/>
              </a:rPr>
              <a:t>(Together Scotland, 2019)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995547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DF4AB-126A-443E-A6BB-234BE82B67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DD336E-E3C7-47DC-B840-BB680C1B8D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Frontiers in Education, 2019. </a:t>
            </a:r>
            <a:r>
              <a:rPr lang="en-US" sz="2000" b="0" i="1" u="none" strike="noStrike" dirty="0">
                <a:effectLst/>
              </a:rPr>
              <a:t>Interdependence Of The SEN System With Other Sub-Systems.</a:t>
            </a:r>
            <a:r>
              <a:rPr lang="en-US" sz="2000" b="0" i="0" u="none" strike="noStrike" dirty="0">
                <a:effectLst/>
              </a:rPr>
              <a:t>. [image] Available at: &lt;https://www.frontiersin.org/articles/10.3389/feduc.2019.00072/full&gt; [Accessed 10 August 2020].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MDPAG, 2020. </a:t>
            </a:r>
            <a:r>
              <a:rPr lang="en-US" sz="2000" b="0" i="1" u="none" strike="noStrike" dirty="0">
                <a:effectLst/>
              </a:rPr>
              <a:t>The Medical Model Of Disability</a:t>
            </a:r>
            <a:r>
              <a:rPr lang="en-US" sz="2000" b="0" i="0" u="none" strike="noStrike" dirty="0">
                <a:effectLst/>
              </a:rPr>
              <a:t>. [image] Available at: &lt;http://www.mdpag.org.uk/resources/the-medical-model-of-disability/&gt; [Accessed 10 August 2020].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MDPAG, 2020. </a:t>
            </a:r>
            <a:r>
              <a:rPr lang="en-US" sz="2000" b="0" i="1" u="none" strike="noStrike" dirty="0">
                <a:effectLst/>
              </a:rPr>
              <a:t>The Social Model Of Disability</a:t>
            </a:r>
            <a:r>
              <a:rPr lang="en-US" sz="2000" b="0" i="0" u="none" strike="noStrike" dirty="0">
                <a:effectLst/>
              </a:rPr>
              <a:t>. [image] Available at: &lt;http://www.mdpag.org.uk/resources/the-social-model-of-disability/&gt; [Accessed 10 August 2020].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Together Scotland, 2019. </a:t>
            </a:r>
            <a:r>
              <a:rPr lang="en-US" sz="2000" b="0" i="1" u="none" strike="noStrike" dirty="0">
                <a:effectLst/>
              </a:rPr>
              <a:t>30Th Anniversary Of The UN Convention On The Rights Of The Child</a:t>
            </a:r>
            <a:r>
              <a:rPr lang="en-US" sz="2000" b="0" i="0" u="none" strike="noStrike" dirty="0">
                <a:effectLst/>
              </a:rPr>
              <a:t>. [image] Available at: &lt;https://www.togetherscotland.org.uk/news-and-events/news/2019/02/2019-30th-anniversary-of-the-un-convention-on-the-rights-of-the-child/&gt; [Accessed 9 August 2020].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MBCN School, 2019. 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7 Things You Should Stop Saying And Doing To Disabled People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. [image] Available at: &lt;https://www.mbcnschool.org/tag/life-with-disability-struggles-of-the-disabled/&gt; [Accessed 11 August 2020].</a:t>
            </a:r>
            <a:endParaRPr lang="en-US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9324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249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Aharoni</vt:lpstr>
      <vt:lpstr>Arial</vt:lpstr>
      <vt:lpstr>Calibri</vt:lpstr>
      <vt:lpstr>Calibri Light</vt:lpstr>
      <vt:lpstr>Open Sans</vt:lpstr>
      <vt:lpstr>Office Theme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 Holohan (Bishop Vaughan School)</dc:creator>
  <cp:lastModifiedBy>J Holohan (Bishop Vaughan School)</cp:lastModifiedBy>
  <cp:revision>1</cp:revision>
  <dcterms:created xsi:type="dcterms:W3CDTF">2020-08-23T14:26:27Z</dcterms:created>
  <dcterms:modified xsi:type="dcterms:W3CDTF">2020-08-23T14:56:34Z</dcterms:modified>
</cp:coreProperties>
</file>