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82" r:id="rId8"/>
    <p:sldId id="283" r:id="rId9"/>
    <p:sldId id="284" r:id="rId10"/>
    <p:sldId id="285" r:id="rId11"/>
    <p:sldId id="286" r:id="rId12"/>
    <p:sldId id="287" r:id="rId13"/>
    <p:sldId id="293" r:id="rId14"/>
    <p:sldId id="288" r:id="rId15"/>
    <p:sldId id="292" r:id="rId16"/>
    <p:sldId id="289" r:id="rId17"/>
    <p:sldId id="291" r:id="rId18"/>
    <p:sldId id="290" r:id="rId19"/>
    <p:sldId id="294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277" r:id="rId36"/>
    <p:sldId id="278" r:id="rId37"/>
    <p:sldId id="279" r:id="rId38"/>
    <p:sldId id="280" r:id="rId39"/>
    <p:sldId id="28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95FB24-6361-0E05-0DF5-1A6ECD49A495}" v="1994" dt="2025-11-20T09:35:01.842"/>
    <p1510:client id="{E7C21692-4D95-62C5-0122-0373C412E101}" v="473" dt="2025-11-20T08:56:27.5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E7C21692-4D95-62C5-0122-0373C412E101}"/>
    <pc:docChg chg="addSld modSld">
      <pc:chgData name="Rebecca Francis-Davies" userId="S::r.francis-davies@uwtsd.ac.uk::caf69e2c-2198-47a4-8268-c57958bd4ca9" providerId="AD" clId="Web-{E7C21692-4D95-62C5-0122-0373C412E101}" dt="2025-11-20T08:56:27.503" v="842" actId="20577"/>
      <pc:docMkLst>
        <pc:docMk/>
      </pc:docMkLst>
      <pc:sldChg chg="modSp">
        <pc:chgData name="Rebecca Francis-Davies" userId="S::r.francis-davies@uwtsd.ac.uk::caf69e2c-2198-47a4-8268-c57958bd4ca9" providerId="AD" clId="Web-{E7C21692-4D95-62C5-0122-0373C412E101}" dt="2025-11-20T08:32:43.144" v="9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E7C21692-4D95-62C5-0122-0373C412E101}" dt="2025-11-20T08:32:43.144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ebecca Francis-Davies" userId="S::r.francis-davies@uwtsd.ac.uk::caf69e2c-2198-47a4-8268-c57958bd4ca9" providerId="AD" clId="Web-{E7C21692-4D95-62C5-0122-0373C412E101}" dt="2025-11-20T08:34:11.302" v="11" actId="20577"/>
        <pc:sldMkLst>
          <pc:docMk/>
          <pc:sldMk cId="2467397613" sldId="258"/>
        </pc:sldMkLst>
        <pc:graphicFrameChg chg="modGraphic">
          <ac:chgData name="Rebecca Francis-Davies" userId="S::r.francis-davies@uwtsd.ac.uk::caf69e2c-2198-47a4-8268-c57958bd4ca9" providerId="AD" clId="Web-{E7C21692-4D95-62C5-0122-0373C412E101}" dt="2025-11-20T08:34:11.302" v="11" actId="20577"/>
          <ac:graphicFrameMkLst>
            <pc:docMk/>
            <pc:sldMk cId="2467397613" sldId="258"/>
            <ac:graphicFrameMk id="5" creationId="{CBDDEC6E-7BA3-38D0-7181-B60795A33E5A}"/>
          </ac:graphicFrameMkLst>
        </pc:graphicFrameChg>
      </pc:sldChg>
      <pc:sldChg chg="addSp delSp modSp">
        <pc:chgData name="Rebecca Francis-Davies" userId="S::r.francis-davies@uwtsd.ac.uk::caf69e2c-2198-47a4-8268-c57958bd4ca9" providerId="AD" clId="Web-{E7C21692-4D95-62C5-0122-0373C412E101}" dt="2025-11-20T08:35:19.678" v="13"/>
        <pc:sldMkLst>
          <pc:docMk/>
          <pc:sldMk cId="2968818872" sldId="259"/>
        </pc:sldMkLst>
        <pc:spChg chg="add del mod">
          <ac:chgData name="Rebecca Francis-Davies" userId="S::r.francis-davies@uwtsd.ac.uk::caf69e2c-2198-47a4-8268-c57958bd4ca9" providerId="AD" clId="Web-{E7C21692-4D95-62C5-0122-0373C412E101}" dt="2025-11-20T08:35:19.678" v="13"/>
          <ac:spMkLst>
            <pc:docMk/>
            <pc:sldMk cId="2968818872" sldId="259"/>
            <ac:spMk id="5" creationId="{2D7B06D3-30A4-FC85-7A08-004071541B9C}"/>
          </ac:spMkLst>
        </pc:spChg>
        <pc:picChg chg="del">
          <ac:chgData name="Rebecca Francis-Davies" userId="S::r.francis-davies@uwtsd.ac.uk::caf69e2c-2198-47a4-8268-c57958bd4ca9" providerId="AD" clId="Web-{E7C21692-4D95-62C5-0122-0373C412E101}" dt="2025-11-20T08:34:41.099" v="12"/>
          <ac:picMkLst>
            <pc:docMk/>
            <pc:sldMk cId="2968818872" sldId="259"/>
            <ac:picMk id="4" creationId="{8F009B5C-E286-EBD4-04E2-3D98444D181F}"/>
          </ac:picMkLst>
        </pc:picChg>
        <pc:picChg chg="add mod ord">
          <ac:chgData name="Rebecca Francis-Davies" userId="S::r.francis-davies@uwtsd.ac.uk::caf69e2c-2198-47a4-8268-c57958bd4ca9" providerId="AD" clId="Web-{E7C21692-4D95-62C5-0122-0373C412E101}" dt="2025-11-20T08:35:19.678" v="13"/>
          <ac:picMkLst>
            <pc:docMk/>
            <pc:sldMk cId="2968818872" sldId="259"/>
            <ac:picMk id="6" creationId="{C7260088-F872-3BD4-8847-060F6E4AC4F7}"/>
          </ac:picMkLst>
        </pc:picChg>
      </pc:sldChg>
      <pc:sldChg chg="modSp">
        <pc:chgData name="Rebecca Francis-Davies" userId="S::r.francis-davies@uwtsd.ac.uk::caf69e2c-2198-47a4-8268-c57958bd4ca9" providerId="AD" clId="Web-{E7C21692-4D95-62C5-0122-0373C412E101}" dt="2025-11-20T08:38:14.539" v="38" actId="20577"/>
        <pc:sldMkLst>
          <pc:docMk/>
          <pc:sldMk cId="1987956572" sldId="261"/>
        </pc:sldMkLst>
        <pc:spChg chg="mod">
          <ac:chgData name="Rebecca Francis-Davies" userId="S::r.francis-davies@uwtsd.ac.uk::caf69e2c-2198-47a4-8268-c57958bd4ca9" providerId="AD" clId="Web-{E7C21692-4D95-62C5-0122-0373C412E101}" dt="2025-11-20T08:38:14.539" v="38" actId="20577"/>
          <ac:spMkLst>
            <pc:docMk/>
            <pc:sldMk cId="1987956572" sldId="261"/>
            <ac:spMk id="3" creationId="{8FF03E14-AD96-1105-1A50-C6901EF6A85E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E7C21692-4D95-62C5-0122-0373C412E101}" dt="2025-11-20T08:43:06.724" v="106"/>
        <pc:sldMkLst>
          <pc:docMk/>
          <pc:sldMk cId="670999026" sldId="282"/>
        </pc:sldMkLst>
        <pc:spChg chg="mod">
          <ac:chgData name="Rebecca Francis-Davies" userId="S::r.francis-davies@uwtsd.ac.uk::caf69e2c-2198-47a4-8268-c57958bd4ca9" providerId="AD" clId="Web-{E7C21692-4D95-62C5-0122-0373C412E101}" dt="2025-11-20T08:43:06.724" v="106"/>
          <ac:spMkLst>
            <pc:docMk/>
            <pc:sldMk cId="670999026" sldId="282"/>
            <ac:spMk id="2" creationId="{0631937B-8603-C52E-DFB8-F23D991E294D}"/>
          </ac:spMkLst>
        </pc:spChg>
        <pc:spChg chg="del mod">
          <ac:chgData name="Rebecca Francis-Davies" userId="S::r.francis-davies@uwtsd.ac.uk::caf69e2c-2198-47a4-8268-c57958bd4ca9" providerId="AD" clId="Web-{E7C21692-4D95-62C5-0122-0373C412E101}" dt="2025-11-20T08:43:06.724" v="106"/>
          <ac:spMkLst>
            <pc:docMk/>
            <pc:sldMk cId="670999026" sldId="282"/>
            <ac:spMk id="3" creationId="{DA1E80C1-6286-B2B4-374B-2D859D6C19F2}"/>
          </ac:spMkLst>
        </pc:spChg>
        <pc:spChg chg="add">
          <ac:chgData name="Rebecca Francis-Davies" userId="S::r.francis-davies@uwtsd.ac.uk::caf69e2c-2198-47a4-8268-c57958bd4ca9" providerId="AD" clId="Web-{E7C21692-4D95-62C5-0122-0373C412E101}" dt="2025-11-20T08:43:06.724" v="106"/>
          <ac:spMkLst>
            <pc:docMk/>
            <pc:sldMk cId="670999026" sldId="282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E7C21692-4D95-62C5-0122-0373C412E101}" dt="2025-11-20T08:43:06.724" v="106"/>
          <ac:graphicFrameMkLst>
            <pc:docMk/>
            <pc:sldMk cId="670999026" sldId="282"/>
            <ac:graphicFrameMk id="5" creationId="{DDF02764-016E-3FE5-2A4B-7BB44C9BAA67}"/>
          </ac:graphicFrameMkLst>
        </pc:graphicFrameChg>
      </pc:sldChg>
      <pc:sldChg chg="addSp delSp modSp new mod setBg modNotes">
        <pc:chgData name="Rebecca Francis-Davies" userId="S::r.francis-davies@uwtsd.ac.uk::caf69e2c-2198-47a4-8268-c57958bd4ca9" providerId="AD" clId="Web-{E7C21692-4D95-62C5-0122-0373C412E101}" dt="2025-11-20T08:50:34.033" v="492"/>
        <pc:sldMkLst>
          <pc:docMk/>
          <pc:sldMk cId="3726386506" sldId="283"/>
        </pc:sldMkLst>
        <pc:spChg chg="mod">
          <ac:chgData name="Rebecca Francis-Davies" userId="S::r.francis-davies@uwtsd.ac.uk::caf69e2c-2198-47a4-8268-c57958bd4ca9" providerId="AD" clId="Web-{E7C21692-4D95-62C5-0122-0373C412E101}" dt="2025-11-20T08:46:10.778" v="122"/>
          <ac:spMkLst>
            <pc:docMk/>
            <pc:sldMk cId="3726386506" sldId="283"/>
            <ac:spMk id="2" creationId="{32B66CBD-C28A-8C49-A241-84D16F88F301}"/>
          </ac:spMkLst>
        </pc:spChg>
        <pc:spChg chg="del">
          <ac:chgData name="Rebecca Francis-Davies" userId="S::r.francis-davies@uwtsd.ac.uk::caf69e2c-2198-47a4-8268-c57958bd4ca9" providerId="AD" clId="Web-{E7C21692-4D95-62C5-0122-0373C412E101}" dt="2025-11-20T08:45:00.103" v="117"/>
          <ac:spMkLst>
            <pc:docMk/>
            <pc:sldMk cId="3726386506" sldId="283"/>
            <ac:spMk id="3" creationId="{26F70B99-597B-67B6-9A07-C90A1F8B45D2}"/>
          </ac:spMkLst>
        </pc:spChg>
        <pc:spChg chg="add del mod">
          <ac:chgData name="Rebecca Francis-Davies" userId="S::r.francis-davies@uwtsd.ac.uk::caf69e2c-2198-47a4-8268-c57958bd4ca9" providerId="AD" clId="Web-{E7C21692-4D95-62C5-0122-0373C412E101}" dt="2025-11-20T08:46:07.122" v="121"/>
          <ac:spMkLst>
            <pc:docMk/>
            <pc:sldMk cId="3726386506" sldId="283"/>
            <ac:spMk id="7" creationId="{36642B17-56A9-2DED-DEBD-BDD609C53106}"/>
          </ac:spMkLst>
        </pc:spChg>
        <pc:spChg chg="add">
          <ac:chgData name="Rebecca Francis-Davies" userId="S::r.francis-davies@uwtsd.ac.uk::caf69e2c-2198-47a4-8268-c57958bd4ca9" providerId="AD" clId="Web-{E7C21692-4D95-62C5-0122-0373C412E101}" dt="2025-11-20T08:46:10.778" v="122"/>
          <ac:spMkLst>
            <pc:docMk/>
            <pc:sldMk cId="3726386506" sldId="283"/>
            <ac:spMk id="13" creationId="{6DA9942F-A18C-9E9D-BF08-9291C54E1CC4}"/>
          </ac:spMkLst>
        </pc:spChg>
        <pc:picChg chg="add del mod ord">
          <ac:chgData name="Rebecca Francis-Davies" userId="S::r.francis-davies@uwtsd.ac.uk::caf69e2c-2198-47a4-8268-c57958bd4ca9" providerId="AD" clId="Web-{E7C21692-4D95-62C5-0122-0373C412E101}" dt="2025-11-20T08:45:20.495" v="120"/>
          <ac:picMkLst>
            <pc:docMk/>
            <pc:sldMk cId="3726386506" sldId="283"/>
            <ac:picMk id="4" creationId="{1BCF72C2-95AE-D992-531D-E6D59572AAAC}"/>
          </ac:picMkLst>
        </pc:picChg>
        <pc:picChg chg="add del mod">
          <ac:chgData name="Rebecca Francis-Davies" userId="S::r.francis-davies@uwtsd.ac.uk::caf69e2c-2198-47a4-8268-c57958bd4ca9" providerId="AD" clId="Web-{E7C21692-4D95-62C5-0122-0373C412E101}" dt="2025-11-20T08:45:17.979" v="119"/>
          <ac:picMkLst>
            <pc:docMk/>
            <pc:sldMk cId="3726386506" sldId="283"/>
            <ac:picMk id="5" creationId="{95155440-0E4B-EB65-D5B7-D45E4E8AFE99}"/>
          </ac:picMkLst>
        </pc:picChg>
        <pc:picChg chg="add mod ord">
          <ac:chgData name="Rebecca Francis-Davies" userId="S::r.francis-davies@uwtsd.ac.uk::caf69e2c-2198-47a4-8268-c57958bd4ca9" providerId="AD" clId="Web-{E7C21692-4D95-62C5-0122-0373C412E101}" dt="2025-11-20T08:46:10.778" v="122"/>
          <ac:picMkLst>
            <pc:docMk/>
            <pc:sldMk cId="3726386506" sldId="283"/>
            <ac:picMk id="8" creationId="{CFCCAC30-9F96-BA6B-913D-E3E80BF6281F}"/>
          </ac:picMkLst>
        </pc:picChg>
      </pc:sldChg>
      <pc:sldChg chg="addSp modSp new mod setBg">
        <pc:chgData name="Rebecca Francis-Davies" userId="S::r.francis-davies@uwtsd.ac.uk::caf69e2c-2198-47a4-8268-c57958bd4ca9" providerId="AD" clId="Web-{E7C21692-4D95-62C5-0122-0373C412E101}" dt="2025-11-20T08:51:58.487" v="594"/>
        <pc:sldMkLst>
          <pc:docMk/>
          <pc:sldMk cId="1899994985" sldId="284"/>
        </pc:sldMkLst>
        <pc:spChg chg="mod">
          <ac:chgData name="Rebecca Francis-Davies" userId="S::r.francis-davies@uwtsd.ac.uk::caf69e2c-2198-47a4-8268-c57958bd4ca9" providerId="AD" clId="Web-{E7C21692-4D95-62C5-0122-0373C412E101}" dt="2025-11-20T08:51:58.487" v="594"/>
          <ac:spMkLst>
            <pc:docMk/>
            <pc:sldMk cId="1899994985" sldId="284"/>
            <ac:spMk id="2" creationId="{71E6C9D4-8D34-466E-A819-C23AF8E76D24}"/>
          </ac:spMkLst>
        </pc:spChg>
        <pc:spChg chg="mod">
          <ac:chgData name="Rebecca Francis-Davies" userId="S::r.francis-davies@uwtsd.ac.uk::caf69e2c-2198-47a4-8268-c57958bd4ca9" providerId="AD" clId="Web-{E7C21692-4D95-62C5-0122-0373C412E101}" dt="2025-11-20T08:51:58.487" v="594"/>
          <ac:spMkLst>
            <pc:docMk/>
            <pc:sldMk cId="1899994985" sldId="284"/>
            <ac:spMk id="3" creationId="{E8D21AF4-7967-97F0-A0AF-72ADAA0ADB78}"/>
          </ac:spMkLst>
        </pc:spChg>
        <pc:spChg chg="add">
          <ac:chgData name="Rebecca Francis-Davies" userId="S::r.francis-davies@uwtsd.ac.uk::caf69e2c-2198-47a4-8268-c57958bd4ca9" providerId="AD" clId="Web-{E7C21692-4D95-62C5-0122-0373C412E101}" dt="2025-11-20T08:51:58.487" v="594"/>
          <ac:spMkLst>
            <pc:docMk/>
            <pc:sldMk cId="1899994985" sldId="284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E7C21692-4D95-62C5-0122-0373C412E101}" dt="2025-11-20T08:51:58.487" v="594"/>
          <ac:picMkLst>
            <pc:docMk/>
            <pc:sldMk cId="1899994985" sldId="284"/>
            <ac:picMk id="5" creationId="{78D3EDA9-D443-D7AE-7AED-988D2CDABD5A}"/>
          </ac:picMkLst>
        </pc:picChg>
      </pc:sldChg>
      <pc:sldChg chg="modSp new">
        <pc:chgData name="Rebecca Francis-Davies" userId="S::r.francis-davies@uwtsd.ac.uk::caf69e2c-2198-47a4-8268-c57958bd4ca9" providerId="AD" clId="Web-{E7C21692-4D95-62C5-0122-0373C412E101}" dt="2025-11-20T08:56:12.347" v="827" actId="20577"/>
        <pc:sldMkLst>
          <pc:docMk/>
          <pc:sldMk cId="2312659980" sldId="285"/>
        </pc:sldMkLst>
        <pc:spChg chg="mod">
          <ac:chgData name="Rebecca Francis-Davies" userId="S::r.francis-davies@uwtsd.ac.uk::caf69e2c-2198-47a4-8268-c57958bd4ca9" providerId="AD" clId="Web-{E7C21692-4D95-62C5-0122-0373C412E101}" dt="2025-11-20T08:52:35.347" v="616" actId="20577"/>
          <ac:spMkLst>
            <pc:docMk/>
            <pc:sldMk cId="2312659980" sldId="285"/>
            <ac:spMk id="2" creationId="{125D048D-0C57-A782-5D2B-845E5190C3F7}"/>
          </ac:spMkLst>
        </pc:spChg>
        <pc:spChg chg="mod">
          <ac:chgData name="Rebecca Francis-Davies" userId="S::r.francis-davies@uwtsd.ac.uk::caf69e2c-2198-47a4-8268-c57958bd4ca9" providerId="AD" clId="Web-{E7C21692-4D95-62C5-0122-0373C412E101}" dt="2025-11-20T08:56:12.347" v="827" actId="20577"/>
          <ac:spMkLst>
            <pc:docMk/>
            <pc:sldMk cId="2312659980" sldId="285"/>
            <ac:spMk id="3" creationId="{C228035D-786F-29D7-FA65-7956D69E063D}"/>
          </ac:spMkLst>
        </pc:spChg>
      </pc:sldChg>
      <pc:sldChg chg="modSp new">
        <pc:chgData name="Rebecca Francis-Davies" userId="S::r.francis-davies@uwtsd.ac.uk::caf69e2c-2198-47a4-8268-c57958bd4ca9" providerId="AD" clId="Web-{E7C21692-4D95-62C5-0122-0373C412E101}" dt="2025-11-20T08:56:27.503" v="842" actId="20577"/>
        <pc:sldMkLst>
          <pc:docMk/>
          <pc:sldMk cId="3013272485" sldId="286"/>
        </pc:sldMkLst>
        <pc:spChg chg="mod">
          <ac:chgData name="Rebecca Francis-Davies" userId="S::r.francis-davies@uwtsd.ac.uk::caf69e2c-2198-47a4-8268-c57958bd4ca9" providerId="AD" clId="Web-{E7C21692-4D95-62C5-0122-0373C412E101}" dt="2025-11-20T08:56:27.503" v="842" actId="20577"/>
          <ac:spMkLst>
            <pc:docMk/>
            <pc:sldMk cId="3013272485" sldId="286"/>
            <ac:spMk id="2" creationId="{FA33F6E2-32EA-5812-1A8E-08A9D77E4FB4}"/>
          </ac:spMkLst>
        </pc:spChg>
      </pc:sldChg>
    </pc:docChg>
  </pc:docChgLst>
  <pc:docChgLst>
    <pc:chgData name="Rebecca Francis-Davies" userId="S::r.francis-davies@uwtsd.ac.uk::caf69e2c-2198-47a4-8268-c57958bd4ca9" providerId="AD" clId="Web-{9A95FB24-6361-0E05-0DF5-1A6ECD49A495}"/>
    <pc:docChg chg="addSld modSld">
      <pc:chgData name="Rebecca Francis-Davies" userId="S::r.francis-davies@uwtsd.ac.uk::caf69e2c-2198-47a4-8268-c57958bd4ca9" providerId="AD" clId="Web-{9A95FB24-6361-0E05-0DF5-1A6ECD49A495}" dt="2025-11-20T09:36:08.032" v="2097"/>
      <pc:docMkLst>
        <pc:docMk/>
      </pc:docMkLst>
      <pc:sldChg chg="modSp">
        <pc:chgData name="Rebecca Francis-Davies" userId="S::r.francis-davies@uwtsd.ac.uk::caf69e2c-2198-47a4-8268-c57958bd4ca9" providerId="AD" clId="Web-{9A95FB24-6361-0E05-0DF5-1A6ECD49A495}" dt="2025-11-20T09:30:43.306" v="1512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9A95FB24-6361-0E05-0DF5-1A6ECD49A495}" dt="2025-11-20T09:30:43.306" v="151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ebecca Francis-Davies" userId="S::r.francis-davies@uwtsd.ac.uk::caf69e2c-2198-47a4-8268-c57958bd4ca9" providerId="AD" clId="Web-{9A95FB24-6361-0E05-0DF5-1A6ECD49A495}" dt="2025-11-20T09:31:13.119" v="1526" actId="20577"/>
        <pc:sldMkLst>
          <pc:docMk/>
          <pc:sldMk cId="2022991712" sldId="257"/>
        </pc:sldMkLst>
        <pc:graphicFrameChg chg="modGraphic">
          <ac:chgData name="Rebecca Francis-Davies" userId="S::r.francis-davies@uwtsd.ac.uk::caf69e2c-2198-47a4-8268-c57958bd4ca9" providerId="AD" clId="Web-{9A95FB24-6361-0E05-0DF5-1A6ECD49A495}" dt="2025-11-20T09:31:13.119" v="1526" actId="20577"/>
          <ac:graphicFrameMkLst>
            <pc:docMk/>
            <pc:sldMk cId="2022991712" sldId="257"/>
            <ac:graphicFrameMk id="5" creationId="{C829F1A1-753C-C500-CAC8-112DFB9B1D53}"/>
          </ac:graphicFrameMkLst>
        </pc:graphicFrameChg>
      </pc:sldChg>
      <pc:sldChg chg="addSp modSp mod setBg">
        <pc:chgData name="Rebecca Francis-Davies" userId="S::r.francis-davies@uwtsd.ac.uk::caf69e2c-2198-47a4-8268-c57958bd4ca9" providerId="AD" clId="Web-{9A95FB24-6361-0E05-0DF5-1A6ECD49A495}" dt="2025-11-20T08:56:55.185" v="0"/>
        <pc:sldMkLst>
          <pc:docMk/>
          <pc:sldMk cId="2312659980" sldId="285"/>
        </pc:sldMkLst>
        <pc:spChg chg="mod">
          <ac:chgData name="Rebecca Francis-Davies" userId="S::r.francis-davies@uwtsd.ac.uk::caf69e2c-2198-47a4-8268-c57958bd4ca9" providerId="AD" clId="Web-{9A95FB24-6361-0E05-0DF5-1A6ECD49A495}" dt="2025-11-20T08:56:55.185" v="0"/>
          <ac:spMkLst>
            <pc:docMk/>
            <pc:sldMk cId="2312659980" sldId="285"/>
            <ac:spMk id="2" creationId="{125D048D-0C57-A782-5D2B-845E5190C3F7}"/>
          </ac:spMkLst>
        </pc:spChg>
        <pc:spChg chg="mod">
          <ac:chgData name="Rebecca Francis-Davies" userId="S::r.francis-davies@uwtsd.ac.uk::caf69e2c-2198-47a4-8268-c57958bd4ca9" providerId="AD" clId="Web-{9A95FB24-6361-0E05-0DF5-1A6ECD49A495}" dt="2025-11-20T08:56:55.185" v="0"/>
          <ac:spMkLst>
            <pc:docMk/>
            <pc:sldMk cId="2312659980" sldId="285"/>
            <ac:spMk id="3" creationId="{C228035D-786F-29D7-FA65-7956D69E063D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8:56:55.185" v="0"/>
          <ac:spMkLst>
            <pc:docMk/>
            <pc:sldMk cId="2312659980" sldId="285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9A95FB24-6361-0E05-0DF5-1A6ECD49A495}" dt="2025-11-20T08:56:55.185" v="0"/>
          <ac:picMkLst>
            <pc:docMk/>
            <pc:sldMk cId="2312659980" sldId="285"/>
            <ac:picMk id="5" creationId="{ABF22C03-4880-7845-345A-4B75BE590063}"/>
          </ac:picMkLst>
        </pc:picChg>
      </pc:sldChg>
      <pc:sldChg chg="addSp delSp modSp mod setBg setClrOvrMap">
        <pc:chgData name="Rebecca Francis-Davies" userId="S::r.francis-davies@uwtsd.ac.uk::caf69e2c-2198-47a4-8268-c57958bd4ca9" providerId="AD" clId="Web-{9A95FB24-6361-0E05-0DF5-1A6ECD49A495}" dt="2025-11-20T08:57:02.108" v="1"/>
        <pc:sldMkLst>
          <pc:docMk/>
          <pc:sldMk cId="3013272485" sldId="286"/>
        </pc:sldMkLst>
        <pc:spChg chg="mod">
          <ac:chgData name="Rebecca Francis-Davies" userId="S::r.francis-davies@uwtsd.ac.uk::caf69e2c-2198-47a4-8268-c57958bd4ca9" providerId="AD" clId="Web-{9A95FB24-6361-0E05-0DF5-1A6ECD49A495}" dt="2025-11-20T08:57:02.108" v="1"/>
          <ac:spMkLst>
            <pc:docMk/>
            <pc:sldMk cId="3013272485" sldId="286"/>
            <ac:spMk id="2" creationId="{FA33F6E2-32EA-5812-1A8E-08A9D77E4FB4}"/>
          </ac:spMkLst>
        </pc:spChg>
        <pc:spChg chg="del">
          <ac:chgData name="Rebecca Francis-Davies" userId="S::r.francis-davies@uwtsd.ac.uk::caf69e2c-2198-47a4-8268-c57958bd4ca9" providerId="AD" clId="Web-{9A95FB24-6361-0E05-0DF5-1A6ECD49A495}" dt="2025-11-20T08:57:02.108" v="1"/>
          <ac:spMkLst>
            <pc:docMk/>
            <pc:sldMk cId="3013272485" sldId="286"/>
            <ac:spMk id="3" creationId="{0C83081D-E857-CE43-8A1E-8935CDB65BDC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8:57:02.108" v="1"/>
          <ac:spMkLst>
            <pc:docMk/>
            <pc:sldMk cId="3013272485" sldId="286"/>
            <ac:spMk id="9" creationId="{80B98925-0550-1AFB-C1DC-02792400FB71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8:57:02.108" v="1"/>
          <ac:spMkLst>
            <pc:docMk/>
            <pc:sldMk cId="3013272485" sldId="286"/>
            <ac:spMk id="11" creationId="{0CCA9273-E74E-A306-1F74-BEF9EDA30500}"/>
          </ac:spMkLst>
        </pc:spChg>
        <pc:picChg chg="add">
          <ac:chgData name="Rebecca Francis-Davies" userId="S::r.francis-davies@uwtsd.ac.uk::caf69e2c-2198-47a4-8268-c57958bd4ca9" providerId="AD" clId="Web-{9A95FB24-6361-0E05-0DF5-1A6ECD49A495}" dt="2025-11-20T08:57:02.108" v="1"/>
          <ac:picMkLst>
            <pc:docMk/>
            <pc:sldMk cId="3013272485" sldId="286"/>
            <ac:picMk id="5" creationId="{0AB683EE-401A-9190-AF79-885E14764C49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9A95FB24-6361-0E05-0DF5-1A6ECD49A495}" dt="2025-11-20T09:00:36.673" v="155"/>
        <pc:sldMkLst>
          <pc:docMk/>
          <pc:sldMk cId="594517647" sldId="287"/>
        </pc:sldMkLst>
        <pc:spChg chg="mod">
          <ac:chgData name="Rebecca Francis-Davies" userId="S::r.francis-davies@uwtsd.ac.uk::caf69e2c-2198-47a4-8268-c57958bd4ca9" providerId="AD" clId="Web-{9A95FB24-6361-0E05-0DF5-1A6ECD49A495}" dt="2025-11-20T09:00:36.673" v="155"/>
          <ac:spMkLst>
            <pc:docMk/>
            <pc:sldMk cId="594517647" sldId="287"/>
            <ac:spMk id="2" creationId="{99930012-B55C-376C-9A56-FA74815B16AC}"/>
          </ac:spMkLst>
        </pc:spChg>
        <pc:spChg chg="del mod">
          <ac:chgData name="Rebecca Francis-Davies" userId="S::r.francis-davies@uwtsd.ac.uk::caf69e2c-2198-47a4-8268-c57958bd4ca9" providerId="AD" clId="Web-{9A95FB24-6361-0E05-0DF5-1A6ECD49A495}" dt="2025-11-20T09:00:36.673" v="155"/>
          <ac:spMkLst>
            <pc:docMk/>
            <pc:sldMk cId="594517647" sldId="287"/>
            <ac:spMk id="3" creationId="{4637C039-6C2A-583F-E880-0FD96D60502C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00:36.673" v="155"/>
          <ac:spMkLst>
            <pc:docMk/>
            <pc:sldMk cId="594517647" sldId="28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9A95FB24-6361-0E05-0DF5-1A6ECD49A495}" dt="2025-11-20T09:00:36.673" v="155"/>
          <ac:graphicFrameMkLst>
            <pc:docMk/>
            <pc:sldMk cId="594517647" sldId="287"/>
            <ac:graphicFrameMk id="5" creationId="{62AC8DB2-EBA9-0DE0-3B05-25EE6A617E4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9A95FB24-6361-0E05-0DF5-1A6ECD49A495}" dt="2025-11-20T09:02:10.100" v="204"/>
        <pc:sldMkLst>
          <pc:docMk/>
          <pc:sldMk cId="2185424836" sldId="288"/>
        </pc:sldMkLst>
        <pc:spChg chg="mod">
          <ac:chgData name="Rebecca Francis-Davies" userId="S::r.francis-davies@uwtsd.ac.uk::caf69e2c-2198-47a4-8268-c57958bd4ca9" providerId="AD" clId="Web-{9A95FB24-6361-0E05-0DF5-1A6ECD49A495}" dt="2025-11-20T09:02:10.100" v="204"/>
          <ac:spMkLst>
            <pc:docMk/>
            <pc:sldMk cId="2185424836" sldId="288"/>
            <ac:spMk id="2" creationId="{FCDE8A88-F6E0-E5FA-4C4C-BC2FE40EACD4}"/>
          </ac:spMkLst>
        </pc:spChg>
        <pc:spChg chg="del mod">
          <ac:chgData name="Rebecca Francis-Davies" userId="S::r.francis-davies@uwtsd.ac.uk::caf69e2c-2198-47a4-8268-c57958bd4ca9" providerId="AD" clId="Web-{9A95FB24-6361-0E05-0DF5-1A6ECD49A495}" dt="2025-11-20T09:02:10.100" v="204"/>
          <ac:spMkLst>
            <pc:docMk/>
            <pc:sldMk cId="2185424836" sldId="288"/>
            <ac:spMk id="3" creationId="{BE1173FF-07B2-9A14-FDE2-D464414D6ACF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02:10.100" v="204"/>
          <ac:spMkLst>
            <pc:docMk/>
            <pc:sldMk cId="2185424836" sldId="288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9A95FB24-6361-0E05-0DF5-1A6ECD49A495}" dt="2025-11-20T09:02:10.100" v="204"/>
          <ac:graphicFrameMkLst>
            <pc:docMk/>
            <pc:sldMk cId="2185424836" sldId="288"/>
            <ac:graphicFrameMk id="5" creationId="{1CA824F3-28ED-5796-C515-04B7935221D8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9A95FB24-6361-0E05-0DF5-1A6ECD49A495}" dt="2025-11-20T09:06:59.074" v="594"/>
        <pc:sldMkLst>
          <pc:docMk/>
          <pc:sldMk cId="814399567" sldId="289"/>
        </pc:sldMkLst>
        <pc:spChg chg="mod">
          <ac:chgData name="Rebecca Francis-Davies" userId="S::r.francis-davies@uwtsd.ac.uk::caf69e2c-2198-47a4-8268-c57958bd4ca9" providerId="AD" clId="Web-{9A95FB24-6361-0E05-0DF5-1A6ECD49A495}" dt="2025-11-20T09:06:59.074" v="594"/>
          <ac:spMkLst>
            <pc:docMk/>
            <pc:sldMk cId="814399567" sldId="289"/>
            <ac:spMk id="2" creationId="{480B7BF4-11F4-46DB-9906-EACAF0C7E4AF}"/>
          </ac:spMkLst>
        </pc:spChg>
        <pc:spChg chg="mod">
          <ac:chgData name="Rebecca Francis-Davies" userId="S::r.francis-davies@uwtsd.ac.uk::caf69e2c-2198-47a4-8268-c57958bd4ca9" providerId="AD" clId="Web-{9A95FB24-6361-0E05-0DF5-1A6ECD49A495}" dt="2025-11-20T09:06:59.074" v="594"/>
          <ac:spMkLst>
            <pc:docMk/>
            <pc:sldMk cId="814399567" sldId="289"/>
            <ac:spMk id="3" creationId="{78027E0D-26B9-B05E-25D7-C1CE651E77CD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06:59.074" v="594"/>
          <ac:spMkLst>
            <pc:docMk/>
            <pc:sldMk cId="814399567" sldId="289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9A95FB24-6361-0E05-0DF5-1A6ECD49A495}" dt="2025-11-20T09:06:59.074" v="594"/>
          <ac:picMkLst>
            <pc:docMk/>
            <pc:sldMk cId="814399567" sldId="289"/>
            <ac:picMk id="5" creationId="{DB03F544-7CFA-DDE3-D36F-EA2A80F8D359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9A95FB24-6361-0E05-0DF5-1A6ECD49A495}" dt="2025-11-20T09:20:26.102" v="973"/>
        <pc:sldMkLst>
          <pc:docMk/>
          <pc:sldMk cId="3837983746" sldId="290"/>
        </pc:sldMkLst>
        <pc:spChg chg="mod">
          <ac:chgData name="Rebecca Francis-Davies" userId="S::r.francis-davies@uwtsd.ac.uk::caf69e2c-2198-47a4-8268-c57958bd4ca9" providerId="AD" clId="Web-{9A95FB24-6361-0E05-0DF5-1A6ECD49A495}" dt="2025-11-20T09:20:26.102" v="973"/>
          <ac:spMkLst>
            <pc:docMk/>
            <pc:sldMk cId="3837983746" sldId="290"/>
            <ac:spMk id="2" creationId="{4EB6BA2D-500D-8801-67D1-A84DD6EADD08}"/>
          </ac:spMkLst>
        </pc:spChg>
        <pc:spChg chg="add del mod">
          <ac:chgData name="Rebecca Francis-Davies" userId="S::r.francis-davies@uwtsd.ac.uk::caf69e2c-2198-47a4-8268-c57958bd4ca9" providerId="AD" clId="Web-{9A95FB24-6361-0E05-0DF5-1A6ECD49A495}" dt="2025-11-20T09:20:26.102" v="973"/>
          <ac:spMkLst>
            <pc:docMk/>
            <pc:sldMk cId="3837983746" sldId="290"/>
            <ac:spMk id="3" creationId="{9E2F8AA2-91B7-C3AB-6DF9-55E7AC694232}"/>
          </ac:spMkLst>
        </pc:spChg>
        <pc:spChg chg="add del">
          <ac:chgData name="Rebecca Francis-Davies" userId="S::r.francis-davies@uwtsd.ac.uk::caf69e2c-2198-47a4-8268-c57958bd4ca9" providerId="AD" clId="Web-{9A95FB24-6361-0E05-0DF5-1A6ECD49A495}" dt="2025-11-20T09:20:26.055" v="972"/>
          <ac:spMkLst>
            <pc:docMk/>
            <pc:sldMk cId="3837983746" sldId="290"/>
            <ac:spMk id="9" creationId="{600DC1B0-7E1A-BD02-3F93-19E6B1B75075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20:26.102" v="973"/>
          <ac:spMkLst>
            <pc:docMk/>
            <pc:sldMk cId="3837983746" sldId="290"/>
            <ac:spMk id="11" creationId="{92CC1E4F-F1F0-B945-BE50-C72A7103E8AC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20:26.102" v="973"/>
          <ac:spMkLst>
            <pc:docMk/>
            <pc:sldMk cId="3837983746" sldId="290"/>
            <ac:spMk id="13" creationId="{9E2F8AA2-91B7-C3AB-6DF9-55E7AC694232}"/>
          </ac:spMkLst>
        </pc:spChg>
        <pc:graphicFrameChg chg="add del">
          <ac:chgData name="Rebecca Francis-Davies" userId="S::r.francis-davies@uwtsd.ac.uk::caf69e2c-2198-47a4-8268-c57958bd4ca9" providerId="AD" clId="Web-{9A95FB24-6361-0E05-0DF5-1A6ECD49A495}" dt="2025-11-20T09:20:26.055" v="972"/>
          <ac:graphicFrameMkLst>
            <pc:docMk/>
            <pc:sldMk cId="3837983746" sldId="290"/>
            <ac:graphicFrameMk id="5" creationId="{59760BAE-0826-9B54-0206-D970544A3CCE}"/>
          </ac:graphicFrameMkLst>
        </pc:graphicFrameChg>
        <pc:picChg chg="add">
          <ac:chgData name="Rebecca Francis-Davies" userId="S::r.francis-davies@uwtsd.ac.uk::caf69e2c-2198-47a4-8268-c57958bd4ca9" providerId="AD" clId="Web-{9A95FB24-6361-0E05-0DF5-1A6ECD49A495}" dt="2025-11-20T09:20:26.102" v="973"/>
          <ac:picMkLst>
            <pc:docMk/>
            <pc:sldMk cId="3837983746" sldId="290"/>
            <ac:picMk id="12" creationId="{627E4EA0-50C3-8AFD-7F93-64BC9B4FB3AA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9A95FB24-6361-0E05-0DF5-1A6ECD49A495}" dt="2025-11-20T09:20:02.804" v="970"/>
        <pc:sldMkLst>
          <pc:docMk/>
          <pc:sldMk cId="2741126650" sldId="291"/>
        </pc:sldMkLst>
        <pc:spChg chg="mod">
          <ac:chgData name="Rebecca Francis-Davies" userId="S::r.francis-davies@uwtsd.ac.uk::caf69e2c-2198-47a4-8268-c57958bd4ca9" providerId="AD" clId="Web-{9A95FB24-6361-0E05-0DF5-1A6ECD49A495}" dt="2025-11-20T09:20:02.804" v="970"/>
          <ac:spMkLst>
            <pc:docMk/>
            <pc:sldMk cId="2741126650" sldId="291"/>
            <ac:spMk id="2" creationId="{70007142-F765-CA41-E32B-AEE957C84C32}"/>
          </ac:spMkLst>
        </pc:spChg>
        <pc:spChg chg="del mod">
          <ac:chgData name="Rebecca Francis-Davies" userId="S::r.francis-davies@uwtsd.ac.uk::caf69e2c-2198-47a4-8268-c57958bd4ca9" providerId="AD" clId="Web-{9A95FB24-6361-0E05-0DF5-1A6ECD49A495}" dt="2025-11-20T09:20:02.804" v="970"/>
          <ac:spMkLst>
            <pc:docMk/>
            <pc:sldMk cId="2741126650" sldId="291"/>
            <ac:spMk id="3" creationId="{DE688857-D88B-EE2F-CFE3-471718C99707}"/>
          </ac:spMkLst>
        </pc:spChg>
        <pc:spChg chg="add">
          <ac:chgData name="Rebecca Francis-Davies" userId="S::r.francis-davies@uwtsd.ac.uk::caf69e2c-2198-47a4-8268-c57958bd4ca9" providerId="AD" clId="Web-{9A95FB24-6361-0E05-0DF5-1A6ECD49A495}" dt="2025-11-20T09:20:02.804" v="970"/>
          <ac:spMkLst>
            <pc:docMk/>
            <pc:sldMk cId="2741126650" sldId="29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9A95FB24-6361-0E05-0DF5-1A6ECD49A495}" dt="2025-11-20T09:20:02.804" v="970"/>
          <ac:graphicFrameMkLst>
            <pc:docMk/>
            <pc:sldMk cId="2741126650" sldId="291"/>
            <ac:graphicFrameMk id="5" creationId="{2972228F-CC2D-85DF-67A6-EDBD565E04E3}"/>
          </ac:graphicFrameMkLst>
        </pc:graphicFrameChg>
      </pc:sldChg>
      <pc:sldChg chg="modSp new">
        <pc:chgData name="Rebecca Francis-Davies" userId="S::r.francis-davies@uwtsd.ac.uk::caf69e2c-2198-47a4-8268-c57958bd4ca9" providerId="AD" clId="Web-{9A95FB24-6361-0E05-0DF5-1A6ECD49A495}" dt="2025-11-20T09:23:48.622" v="1187" actId="20577"/>
        <pc:sldMkLst>
          <pc:docMk/>
          <pc:sldMk cId="2484844375" sldId="292"/>
        </pc:sldMkLst>
        <pc:spChg chg="mod">
          <ac:chgData name="Rebecca Francis-Davies" userId="S::r.francis-davies@uwtsd.ac.uk::caf69e2c-2198-47a4-8268-c57958bd4ca9" providerId="AD" clId="Web-{9A95FB24-6361-0E05-0DF5-1A6ECD49A495}" dt="2025-11-20T09:20:48.556" v="987" actId="20577"/>
          <ac:spMkLst>
            <pc:docMk/>
            <pc:sldMk cId="2484844375" sldId="292"/>
            <ac:spMk id="2" creationId="{74E9F612-5287-E272-24D6-1BF00D911FF7}"/>
          </ac:spMkLst>
        </pc:spChg>
        <pc:spChg chg="mod">
          <ac:chgData name="Rebecca Francis-Davies" userId="S::r.francis-davies@uwtsd.ac.uk::caf69e2c-2198-47a4-8268-c57958bd4ca9" providerId="AD" clId="Web-{9A95FB24-6361-0E05-0DF5-1A6ECD49A495}" dt="2025-11-20T09:23:48.622" v="1187" actId="20577"/>
          <ac:spMkLst>
            <pc:docMk/>
            <pc:sldMk cId="2484844375" sldId="292"/>
            <ac:spMk id="3" creationId="{57AE526A-03C9-E1C6-2CAE-DB12E2D7A57E}"/>
          </ac:spMkLst>
        </pc:spChg>
      </pc:sldChg>
      <pc:sldChg chg="modSp new">
        <pc:chgData name="Rebecca Francis-Davies" userId="S::r.francis-davies@uwtsd.ac.uk::caf69e2c-2198-47a4-8268-c57958bd4ca9" providerId="AD" clId="Web-{9A95FB24-6361-0E05-0DF5-1A6ECD49A495}" dt="2025-11-20T09:30:37.337" v="1510" actId="20577"/>
        <pc:sldMkLst>
          <pc:docMk/>
          <pc:sldMk cId="2105230888" sldId="293"/>
        </pc:sldMkLst>
        <pc:spChg chg="mod">
          <ac:chgData name="Rebecca Francis-Davies" userId="S::r.francis-davies@uwtsd.ac.uk::caf69e2c-2198-47a4-8268-c57958bd4ca9" providerId="AD" clId="Web-{9A95FB24-6361-0E05-0DF5-1A6ECD49A495}" dt="2025-11-20T09:23:56.294" v="1205" actId="20577"/>
          <ac:spMkLst>
            <pc:docMk/>
            <pc:sldMk cId="2105230888" sldId="293"/>
            <ac:spMk id="2" creationId="{C06CDAFD-35E2-E7F9-6B70-0D7942DB9626}"/>
          </ac:spMkLst>
        </pc:spChg>
        <pc:spChg chg="mod">
          <ac:chgData name="Rebecca Francis-Davies" userId="S::r.francis-davies@uwtsd.ac.uk::caf69e2c-2198-47a4-8268-c57958bd4ca9" providerId="AD" clId="Web-{9A95FB24-6361-0E05-0DF5-1A6ECD49A495}" dt="2025-11-20T09:30:37.337" v="1510" actId="20577"/>
          <ac:spMkLst>
            <pc:docMk/>
            <pc:sldMk cId="2105230888" sldId="293"/>
            <ac:spMk id="3" creationId="{F4819A97-2AF5-92E0-D1C5-312AFF8B4BA6}"/>
          </ac:spMkLst>
        </pc:spChg>
      </pc:sldChg>
      <pc:sldChg chg="modSp new modNotes">
        <pc:chgData name="Rebecca Francis-Davies" userId="S::r.francis-davies@uwtsd.ac.uk::caf69e2c-2198-47a4-8268-c57958bd4ca9" providerId="AD" clId="Web-{9A95FB24-6361-0E05-0DF5-1A6ECD49A495}" dt="2025-11-20T09:36:08.032" v="2097"/>
        <pc:sldMkLst>
          <pc:docMk/>
          <pc:sldMk cId="3793219644" sldId="294"/>
        </pc:sldMkLst>
        <pc:spChg chg="mod">
          <ac:chgData name="Rebecca Francis-Davies" userId="S::r.francis-davies@uwtsd.ac.uk::caf69e2c-2198-47a4-8268-c57958bd4ca9" providerId="AD" clId="Web-{9A95FB24-6361-0E05-0DF5-1A6ECD49A495}" dt="2025-11-20T09:31:24.526" v="1535" actId="20577"/>
          <ac:spMkLst>
            <pc:docMk/>
            <pc:sldMk cId="3793219644" sldId="294"/>
            <ac:spMk id="2" creationId="{1A607A13-0256-B228-1D6C-37242792EEA2}"/>
          </ac:spMkLst>
        </pc:spChg>
        <pc:spChg chg="mod">
          <ac:chgData name="Rebecca Francis-Davies" userId="S::r.francis-davies@uwtsd.ac.uk::caf69e2c-2198-47a4-8268-c57958bd4ca9" providerId="AD" clId="Web-{9A95FB24-6361-0E05-0DF5-1A6ECD49A495}" dt="2025-11-20T09:35:01.842" v="2007" actId="20577"/>
          <ac:spMkLst>
            <pc:docMk/>
            <pc:sldMk cId="3793219644" sldId="294"/>
            <ac:spMk id="3" creationId="{A3237F03-55F7-CAF6-1D7A-CB75CB5F218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5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5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5E6640-93B8-49CF-A935-FE8B8D1747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DDBD7AF-520E-4FFC-BD9E-A697C1B6FA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Porter's Five Forces</a:t>
          </a:r>
        </a:p>
      </dgm:t>
    </dgm:pt>
    <dgm:pt modelId="{983F081B-907D-49AA-B5F1-CCBADBF66BD8}" type="parTrans" cxnId="{04A877A6-C8B0-48BD-AB29-23D85C8DED59}">
      <dgm:prSet/>
      <dgm:spPr/>
      <dgm:t>
        <a:bodyPr/>
        <a:lstStyle/>
        <a:p>
          <a:endParaRPr lang="en-US"/>
        </a:p>
      </dgm:t>
    </dgm:pt>
    <dgm:pt modelId="{3CC82598-91F7-4924-A5FB-D0E95AC47EB0}" type="sibTrans" cxnId="{04A877A6-C8B0-48BD-AB29-23D85C8DED59}">
      <dgm:prSet/>
      <dgm:spPr/>
      <dgm:t>
        <a:bodyPr/>
        <a:lstStyle/>
        <a:p>
          <a:endParaRPr lang="en-US"/>
        </a:p>
      </dgm:t>
    </dgm:pt>
    <dgm:pt modelId="{B2FE78DD-D245-46E7-8087-BBDD786EDF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Application of knowledge (in groups)</a:t>
          </a:r>
        </a:p>
      </dgm:t>
    </dgm:pt>
    <dgm:pt modelId="{2C1B6A1A-9538-4711-923D-C10D03B914FC}" type="parTrans" cxnId="{4C694B9E-2524-4BB0-8116-0499848EAD99}">
      <dgm:prSet/>
      <dgm:spPr/>
      <dgm:t>
        <a:bodyPr/>
        <a:lstStyle/>
        <a:p>
          <a:endParaRPr lang="en-US"/>
        </a:p>
      </dgm:t>
    </dgm:pt>
    <dgm:pt modelId="{26554831-09FE-4BF2-A1FE-986780D7D000}" type="sibTrans" cxnId="{4C694B9E-2524-4BB0-8116-0499848EAD99}">
      <dgm:prSet/>
      <dgm:spPr/>
      <dgm:t>
        <a:bodyPr/>
        <a:lstStyle/>
        <a:p>
          <a:endParaRPr lang="en-US"/>
        </a:p>
      </dgm:t>
    </dgm:pt>
    <dgm:pt modelId="{E71000B8-A69D-4DBC-A57E-DC471024B4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Writing a business report</a:t>
          </a:r>
        </a:p>
      </dgm:t>
    </dgm:pt>
    <dgm:pt modelId="{23FDC784-2ADD-4CC6-BFE0-C03B9F487479}" type="parTrans" cxnId="{AA3A77AD-9C2C-4684-84A9-4CA032E1D451}">
      <dgm:prSet/>
      <dgm:spPr/>
      <dgm:t>
        <a:bodyPr/>
        <a:lstStyle/>
        <a:p>
          <a:endParaRPr lang="en-US"/>
        </a:p>
      </dgm:t>
    </dgm:pt>
    <dgm:pt modelId="{4E263E12-5849-4FEE-893F-0F995BC1C0DA}" type="sibTrans" cxnId="{AA3A77AD-9C2C-4684-84A9-4CA032E1D451}">
      <dgm:prSet/>
      <dgm:spPr/>
      <dgm:t>
        <a:bodyPr/>
        <a:lstStyle/>
        <a:p>
          <a:endParaRPr lang="en-US"/>
        </a:p>
      </dgm:t>
    </dgm:pt>
    <dgm:pt modelId="{411FE7DD-BC4E-4BFC-A890-3D8615EB42B6}">
      <dgm:prSet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Risk Management</a:t>
          </a:r>
        </a:p>
      </dgm:t>
    </dgm:pt>
    <dgm:pt modelId="{C37DCF5A-BD68-4CAA-81CC-226B601CF3AB}" type="parTrans" cxnId="{6D487D19-EC77-4B47-AF66-508B47FFD8F3}">
      <dgm:prSet/>
      <dgm:spPr/>
    </dgm:pt>
    <dgm:pt modelId="{05F33290-58F8-46E5-8A5D-618DC4C9FE5C}" type="sibTrans" cxnId="{6D487D19-EC77-4B47-AF66-508B47FFD8F3}">
      <dgm:prSet/>
      <dgm:spPr/>
    </dgm:pt>
    <dgm:pt modelId="{D3C3FA4D-0ACB-4137-8A8E-40DA445CC51A}" type="pres">
      <dgm:prSet presAssocID="{4D5E6640-93B8-49CF-A935-FE8B8D1747FD}" presName="root" presStyleCnt="0">
        <dgm:presLayoutVars>
          <dgm:dir/>
          <dgm:resizeHandles val="exact"/>
        </dgm:presLayoutVars>
      </dgm:prSet>
      <dgm:spPr/>
    </dgm:pt>
    <dgm:pt modelId="{CE021AB7-EFC3-457C-8E37-D8FA676EC4F6}" type="pres">
      <dgm:prSet presAssocID="{7DDBD7AF-520E-4FFC-BD9E-A697C1B6FA56}" presName="compNode" presStyleCnt="0"/>
      <dgm:spPr/>
    </dgm:pt>
    <dgm:pt modelId="{0C1A30ED-1EF6-4C7F-9127-85433BE7EA43}" type="pres">
      <dgm:prSet presAssocID="{7DDBD7AF-520E-4FFC-BD9E-A697C1B6FA56}" presName="bgRect" presStyleLbl="bgShp" presStyleIdx="0" presStyleCnt="4"/>
      <dgm:spPr/>
    </dgm:pt>
    <dgm:pt modelId="{F60D0B46-55C3-4D76-95D6-84655D6F24BF}" type="pres">
      <dgm:prSet presAssocID="{7DDBD7AF-520E-4FFC-BD9E-A697C1B6FA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4ACBF01-FF20-4B4B-8BEE-233BAE23C887}" type="pres">
      <dgm:prSet presAssocID="{7DDBD7AF-520E-4FFC-BD9E-A697C1B6FA56}" presName="spaceRect" presStyleCnt="0"/>
      <dgm:spPr/>
    </dgm:pt>
    <dgm:pt modelId="{AE285A93-D695-456B-810A-DFAC743FBF26}" type="pres">
      <dgm:prSet presAssocID="{7DDBD7AF-520E-4FFC-BD9E-A697C1B6FA56}" presName="parTx" presStyleLbl="revTx" presStyleIdx="0" presStyleCnt="4">
        <dgm:presLayoutVars>
          <dgm:chMax val="0"/>
          <dgm:chPref val="0"/>
        </dgm:presLayoutVars>
      </dgm:prSet>
      <dgm:spPr/>
    </dgm:pt>
    <dgm:pt modelId="{3BD46189-94BB-4C0A-8456-B5EC3F1F23B7}" type="pres">
      <dgm:prSet presAssocID="{3CC82598-91F7-4924-A5FB-D0E95AC47EB0}" presName="sibTrans" presStyleCnt="0"/>
      <dgm:spPr/>
    </dgm:pt>
    <dgm:pt modelId="{9DBC71CA-F644-411E-A14B-F05E006FA10F}" type="pres">
      <dgm:prSet presAssocID="{411FE7DD-BC4E-4BFC-A890-3D8615EB42B6}" presName="compNode" presStyleCnt="0"/>
      <dgm:spPr/>
    </dgm:pt>
    <dgm:pt modelId="{E81D2F5D-A616-4FC4-947D-F6699855BA2B}" type="pres">
      <dgm:prSet presAssocID="{411FE7DD-BC4E-4BFC-A890-3D8615EB42B6}" presName="bgRect" presStyleLbl="bgShp" presStyleIdx="1" presStyleCnt="4"/>
      <dgm:spPr/>
    </dgm:pt>
    <dgm:pt modelId="{67A12A7F-CAC6-4691-BF07-72DAD887404E}" type="pres">
      <dgm:prSet presAssocID="{411FE7DD-BC4E-4BFC-A890-3D8615EB42B6}" presName="iconRect" presStyleLbl="node1" presStyleIdx="1" presStyleCnt="4"/>
      <dgm:spPr/>
    </dgm:pt>
    <dgm:pt modelId="{F65F2270-0F1D-4FD0-A8FD-680587E98B37}" type="pres">
      <dgm:prSet presAssocID="{411FE7DD-BC4E-4BFC-A890-3D8615EB42B6}" presName="spaceRect" presStyleCnt="0"/>
      <dgm:spPr/>
    </dgm:pt>
    <dgm:pt modelId="{12E4FC03-FAEE-4370-9669-F862121AE6FD}" type="pres">
      <dgm:prSet presAssocID="{411FE7DD-BC4E-4BFC-A890-3D8615EB42B6}" presName="parTx" presStyleLbl="revTx" presStyleIdx="1" presStyleCnt="4">
        <dgm:presLayoutVars>
          <dgm:chMax val="0"/>
          <dgm:chPref val="0"/>
        </dgm:presLayoutVars>
      </dgm:prSet>
      <dgm:spPr/>
    </dgm:pt>
    <dgm:pt modelId="{1BA84D3B-3B1E-4B24-9870-BA1F3D570226}" type="pres">
      <dgm:prSet presAssocID="{05F33290-58F8-46E5-8A5D-618DC4C9FE5C}" presName="sibTrans" presStyleCnt="0"/>
      <dgm:spPr/>
    </dgm:pt>
    <dgm:pt modelId="{1B92819B-7438-40C9-B1F8-46A2AA9F5CE3}" type="pres">
      <dgm:prSet presAssocID="{B2FE78DD-D245-46E7-8087-BBDD786EDF4F}" presName="compNode" presStyleCnt="0"/>
      <dgm:spPr/>
    </dgm:pt>
    <dgm:pt modelId="{8F49987F-928A-444B-AD06-13B52DAEE5AE}" type="pres">
      <dgm:prSet presAssocID="{B2FE78DD-D245-46E7-8087-BBDD786EDF4F}" presName="bgRect" presStyleLbl="bgShp" presStyleIdx="2" presStyleCnt="4"/>
      <dgm:spPr/>
    </dgm:pt>
    <dgm:pt modelId="{081BA573-D83A-4117-8664-8DF242C49502}" type="pres">
      <dgm:prSet presAssocID="{B2FE78DD-D245-46E7-8087-BBDD786EDF4F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7262842-60F2-4829-A413-4F2FBF228A90}" type="pres">
      <dgm:prSet presAssocID="{B2FE78DD-D245-46E7-8087-BBDD786EDF4F}" presName="spaceRect" presStyleCnt="0"/>
      <dgm:spPr/>
    </dgm:pt>
    <dgm:pt modelId="{6A02037D-2868-4EE3-BE1B-DF9A0EDE0D36}" type="pres">
      <dgm:prSet presAssocID="{B2FE78DD-D245-46E7-8087-BBDD786EDF4F}" presName="parTx" presStyleLbl="revTx" presStyleIdx="2" presStyleCnt="4">
        <dgm:presLayoutVars>
          <dgm:chMax val="0"/>
          <dgm:chPref val="0"/>
        </dgm:presLayoutVars>
      </dgm:prSet>
      <dgm:spPr/>
    </dgm:pt>
    <dgm:pt modelId="{7AACB6E1-F439-4669-948C-8D0E1AB07FE9}" type="pres">
      <dgm:prSet presAssocID="{26554831-09FE-4BF2-A1FE-986780D7D000}" presName="sibTrans" presStyleCnt="0"/>
      <dgm:spPr/>
    </dgm:pt>
    <dgm:pt modelId="{BA412C89-0CE1-4D42-B83E-B92797CC7873}" type="pres">
      <dgm:prSet presAssocID="{E71000B8-A69D-4DBC-A57E-DC471024B4F8}" presName="compNode" presStyleCnt="0"/>
      <dgm:spPr/>
    </dgm:pt>
    <dgm:pt modelId="{6B8353A0-BCB3-4294-A99E-66A526F430E4}" type="pres">
      <dgm:prSet presAssocID="{E71000B8-A69D-4DBC-A57E-DC471024B4F8}" presName="bgRect" presStyleLbl="bgShp" presStyleIdx="3" presStyleCnt="4"/>
      <dgm:spPr/>
    </dgm:pt>
    <dgm:pt modelId="{B4F6D51B-C570-4F7E-964C-1906DE312EB5}" type="pres">
      <dgm:prSet presAssocID="{E71000B8-A69D-4DBC-A57E-DC471024B4F8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A1F69E5-68CE-4F2D-A2FB-1274F6967F0E}" type="pres">
      <dgm:prSet presAssocID="{E71000B8-A69D-4DBC-A57E-DC471024B4F8}" presName="spaceRect" presStyleCnt="0"/>
      <dgm:spPr/>
    </dgm:pt>
    <dgm:pt modelId="{4972D29B-478C-4057-9D5C-00C1F9EE1FC1}" type="pres">
      <dgm:prSet presAssocID="{E71000B8-A69D-4DBC-A57E-DC471024B4F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997205-1AE2-4E58-8E9C-A21AF66FE72C}" type="presOf" srcId="{4D5E6640-93B8-49CF-A935-FE8B8D1747FD}" destId="{D3C3FA4D-0ACB-4137-8A8E-40DA445CC51A}" srcOrd="0" destOrd="0" presId="urn:microsoft.com/office/officeart/2018/2/layout/IconVerticalSolidList"/>
    <dgm:cxn modelId="{6D487D19-EC77-4B47-AF66-508B47FFD8F3}" srcId="{4D5E6640-93B8-49CF-A935-FE8B8D1747FD}" destId="{411FE7DD-BC4E-4BFC-A890-3D8615EB42B6}" srcOrd="1" destOrd="0" parTransId="{C37DCF5A-BD68-4CAA-81CC-226B601CF3AB}" sibTransId="{05F33290-58F8-46E5-8A5D-618DC4C9FE5C}"/>
    <dgm:cxn modelId="{2D67215C-A8AF-4FAC-8511-AB63ADE2D537}" type="presOf" srcId="{E71000B8-A69D-4DBC-A57E-DC471024B4F8}" destId="{4972D29B-478C-4057-9D5C-00C1F9EE1FC1}" srcOrd="0" destOrd="0" presId="urn:microsoft.com/office/officeart/2018/2/layout/IconVerticalSolidList"/>
    <dgm:cxn modelId="{1F12795E-F27A-440E-A758-8506F12DEC63}" type="presOf" srcId="{411FE7DD-BC4E-4BFC-A890-3D8615EB42B6}" destId="{12E4FC03-FAEE-4370-9669-F862121AE6FD}" srcOrd="0" destOrd="0" presId="urn:microsoft.com/office/officeart/2018/2/layout/IconVerticalSolidList"/>
    <dgm:cxn modelId="{31633B69-75AC-46CA-9628-9CCA391E7007}" type="presOf" srcId="{B2FE78DD-D245-46E7-8087-BBDD786EDF4F}" destId="{6A02037D-2868-4EE3-BE1B-DF9A0EDE0D36}" srcOrd="0" destOrd="0" presId="urn:microsoft.com/office/officeart/2018/2/layout/IconVerticalSolidList"/>
    <dgm:cxn modelId="{4C694B9E-2524-4BB0-8116-0499848EAD99}" srcId="{4D5E6640-93B8-49CF-A935-FE8B8D1747FD}" destId="{B2FE78DD-D245-46E7-8087-BBDD786EDF4F}" srcOrd="2" destOrd="0" parTransId="{2C1B6A1A-9538-4711-923D-C10D03B914FC}" sibTransId="{26554831-09FE-4BF2-A1FE-986780D7D000}"/>
    <dgm:cxn modelId="{04A877A6-C8B0-48BD-AB29-23D85C8DED59}" srcId="{4D5E6640-93B8-49CF-A935-FE8B8D1747FD}" destId="{7DDBD7AF-520E-4FFC-BD9E-A697C1B6FA56}" srcOrd="0" destOrd="0" parTransId="{983F081B-907D-49AA-B5F1-CCBADBF66BD8}" sibTransId="{3CC82598-91F7-4924-A5FB-D0E95AC47EB0}"/>
    <dgm:cxn modelId="{AA3A77AD-9C2C-4684-84A9-4CA032E1D451}" srcId="{4D5E6640-93B8-49CF-A935-FE8B8D1747FD}" destId="{E71000B8-A69D-4DBC-A57E-DC471024B4F8}" srcOrd="3" destOrd="0" parTransId="{23FDC784-2ADD-4CC6-BFE0-C03B9F487479}" sibTransId="{4E263E12-5849-4FEE-893F-0F995BC1C0DA}"/>
    <dgm:cxn modelId="{DE3098EF-DD0F-4AEF-AECC-6BF2236C6F83}" type="presOf" srcId="{7DDBD7AF-520E-4FFC-BD9E-A697C1B6FA56}" destId="{AE285A93-D695-456B-810A-DFAC743FBF26}" srcOrd="0" destOrd="0" presId="urn:microsoft.com/office/officeart/2018/2/layout/IconVerticalSolidList"/>
    <dgm:cxn modelId="{61660184-759D-4911-A790-004A7787D6FE}" type="presParOf" srcId="{D3C3FA4D-0ACB-4137-8A8E-40DA445CC51A}" destId="{CE021AB7-EFC3-457C-8E37-D8FA676EC4F6}" srcOrd="0" destOrd="0" presId="urn:microsoft.com/office/officeart/2018/2/layout/IconVerticalSolidList"/>
    <dgm:cxn modelId="{02CC83A8-CAB6-4D36-8593-734DD3FDFB57}" type="presParOf" srcId="{CE021AB7-EFC3-457C-8E37-D8FA676EC4F6}" destId="{0C1A30ED-1EF6-4C7F-9127-85433BE7EA43}" srcOrd="0" destOrd="0" presId="urn:microsoft.com/office/officeart/2018/2/layout/IconVerticalSolidList"/>
    <dgm:cxn modelId="{A9FFEDD7-F9C4-4932-A6C1-1E8F3A232B02}" type="presParOf" srcId="{CE021AB7-EFC3-457C-8E37-D8FA676EC4F6}" destId="{F60D0B46-55C3-4D76-95D6-84655D6F24BF}" srcOrd="1" destOrd="0" presId="urn:microsoft.com/office/officeart/2018/2/layout/IconVerticalSolidList"/>
    <dgm:cxn modelId="{56733966-A595-4B89-BDC4-4C946761B5A8}" type="presParOf" srcId="{CE021AB7-EFC3-457C-8E37-D8FA676EC4F6}" destId="{34ACBF01-FF20-4B4B-8BEE-233BAE23C887}" srcOrd="2" destOrd="0" presId="urn:microsoft.com/office/officeart/2018/2/layout/IconVerticalSolidList"/>
    <dgm:cxn modelId="{D5D3EC3D-FB43-420C-B458-5BB9D84D1488}" type="presParOf" srcId="{CE021AB7-EFC3-457C-8E37-D8FA676EC4F6}" destId="{AE285A93-D695-456B-810A-DFAC743FBF26}" srcOrd="3" destOrd="0" presId="urn:microsoft.com/office/officeart/2018/2/layout/IconVerticalSolidList"/>
    <dgm:cxn modelId="{317C1B92-B527-48B0-B104-80D71FA1C749}" type="presParOf" srcId="{D3C3FA4D-0ACB-4137-8A8E-40DA445CC51A}" destId="{3BD46189-94BB-4C0A-8456-B5EC3F1F23B7}" srcOrd="1" destOrd="0" presId="urn:microsoft.com/office/officeart/2018/2/layout/IconVerticalSolidList"/>
    <dgm:cxn modelId="{BC3BB4FA-553D-484B-AA3F-7AC83191CBAA}" type="presParOf" srcId="{D3C3FA4D-0ACB-4137-8A8E-40DA445CC51A}" destId="{9DBC71CA-F644-411E-A14B-F05E006FA10F}" srcOrd="2" destOrd="0" presId="urn:microsoft.com/office/officeart/2018/2/layout/IconVerticalSolidList"/>
    <dgm:cxn modelId="{8017423F-AA3F-4D23-A1F9-D6E87466E08B}" type="presParOf" srcId="{9DBC71CA-F644-411E-A14B-F05E006FA10F}" destId="{E81D2F5D-A616-4FC4-947D-F6699855BA2B}" srcOrd="0" destOrd="0" presId="urn:microsoft.com/office/officeart/2018/2/layout/IconVerticalSolidList"/>
    <dgm:cxn modelId="{48D2974C-2F94-4BD3-B34A-CA92E8CA2144}" type="presParOf" srcId="{9DBC71CA-F644-411E-A14B-F05E006FA10F}" destId="{67A12A7F-CAC6-4691-BF07-72DAD887404E}" srcOrd="1" destOrd="0" presId="urn:microsoft.com/office/officeart/2018/2/layout/IconVerticalSolidList"/>
    <dgm:cxn modelId="{43E998FA-ADA0-40FB-B19B-1041685EAB35}" type="presParOf" srcId="{9DBC71CA-F644-411E-A14B-F05E006FA10F}" destId="{F65F2270-0F1D-4FD0-A8FD-680587E98B37}" srcOrd="2" destOrd="0" presId="urn:microsoft.com/office/officeart/2018/2/layout/IconVerticalSolidList"/>
    <dgm:cxn modelId="{BA995C6E-B919-459F-AF60-EF29AC95546F}" type="presParOf" srcId="{9DBC71CA-F644-411E-A14B-F05E006FA10F}" destId="{12E4FC03-FAEE-4370-9669-F862121AE6FD}" srcOrd="3" destOrd="0" presId="urn:microsoft.com/office/officeart/2018/2/layout/IconVerticalSolidList"/>
    <dgm:cxn modelId="{264C1C92-D00B-4CD1-BA05-5EF42888A52B}" type="presParOf" srcId="{D3C3FA4D-0ACB-4137-8A8E-40DA445CC51A}" destId="{1BA84D3B-3B1E-4B24-9870-BA1F3D570226}" srcOrd="3" destOrd="0" presId="urn:microsoft.com/office/officeart/2018/2/layout/IconVerticalSolidList"/>
    <dgm:cxn modelId="{03FAF260-A0EE-4E47-93CB-54EED082BDFD}" type="presParOf" srcId="{D3C3FA4D-0ACB-4137-8A8E-40DA445CC51A}" destId="{1B92819B-7438-40C9-B1F8-46A2AA9F5CE3}" srcOrd="4" destOrd="0" presId="urn:microsoft.com/office/officeart/2018/2/layout/IconVerticalSolidList"/>
    <dgm:cxn modelId="{51EAD6BA-665D-423B-A38F-009A74031BA7}" type="presParOf" srcId="{1B92819B-7438-40C9-B1F8-46A2AA9F5CE3}" destId="{8F49987F-928A-444B-AD06-13B52DAEE5AE}" srcOrd="0" destOrd="0" presId="urn:microsoft.com/office/officeart/2018/2/layout/IconVerticalSolidList"/>
    <dgm:cxn modelId="{99CEBD7D-1929-4628-BE3B-39AF3A182D80}" type="presParOf" srcId="{1B92819B-7438-40C9-B1F8-46A2AA9F5CE3}" destId="{081BA573-D83A-4117-8664-8DF242C49502}" srcOrd="1" destOrd="0" presId="urn:microsoft.com/office/officeart/2018/2/layout/IconVerticalSolidList"/>
    <dgm:cxn modelId="{D05387EB-CD2F-4ED6-8812-77FC4E0E17E7}" type="presParOf" srcId="{1B92819B-7438-40C9-B1F8-46A2AA9F5CE3}" destId="{C7262842-60F2-4829-A413-4F2FBF228A90}" srcOrd="2" destOrd="0" presId="urn:microsoft.com/office/officeart/2018/2/layout/IconVerticalSolidList"/>
    <dgm:cxn modelId="{CBE3C33D-CE4B-4F11-AAD0-C50889F91B32}" type="presParOf" srcId="{1B92819B-7438-40C9-B1F8-46A2AA9F5CE3}" destId="{6A02037D-2868-4EE3-BE1B-DF9A0EDE0D36}" srcOrd="3" destOrd="0" presId="urn:microsoft.com/office/officeart/2018/2/layout/IconVerticalSolidList"/>
    <dgm:cxn modelId="{3C3FC3B6-0F98-4E06-875D-1B13A2E64496}" type="presParOf" srcId="{D3C3FA4D-0ACB-4137-8A8E-40DA445CC51A}" destId="{7AACB6E1-F439-4669-948C-8D0E1AB07FE9}" srcOrd="5" destOrd="0" presId="urn:microsoft.com/office/officeart/2018/2/layout/IconVerticalSolidList"/>
    <dgm:cxn modelId="{A083F963-DC5C-4EEC-8E6C-62DB943868E9}" type="presParOf" srcId="{D3C3FA4D-0ACB-4137-8A8E-40DA445CC51A}" destId="{BA412C89-0CE1-4D42-B83E-B92797CC7873}" srcOrd="6" destOrd="0" presId="urn:microsoft.com/office/officeart/2018/2/layout/IconVerticalSolidList"/>
    <dgm:cxn modelId="{550FED2E-6FDE-468B-90A3-5F31105EF727}" type="presParOf" srcId="{BA412C89-0CE1-4D42-B83E-B92797CC7873}" destId="{6B8353A0-BCB3-4294-A99E-66A526F430E4}" srcOrd="0" destOrd="0" presId="urn:microsoft.com/office/officeart/2018/2/layout/IconVerticalSolidList"/>
    <dgm:cxn modelId="{DE92031E-B854-4C68-A76E-5E5B6BFA4B5A}" type="presParOf" srcId="{BA412C89-0CE1-4D42-B83E-B92797CC7873}" destId="{B4F6D51B-C570-4F7E-964C-1906DE312EB5}" srcOrd="1" destOrd="0" presId="urn:microsoft.com/office/officeart/2018/2/layout/IconVerticalSolidList"/>
    <dgm:cxn modelId="{2AD356BA-DA47-4BBE-8523-3A8D9FB9B418}" type="presParOf" srcId="{BA412C89-0CE1-4D42-B83E-B92797CC7873}" destId="{DA1F69E5-68CE-4F2D-A2FB-1274F6967F0E}" srcOrd="2" destOrd="0" presId="urn:microsoft.com/office/officeart/2018/2/layout/IconVerticalSolidList"/>
    <dgm:cxn modelId="{F406AB7F-139E-401B-BF6B-E8D9B562B33D}" type="presParOf" srcId="{BA412C89-0CE1-4D42-B83E-B92797CC7873}" destId="{4972D29B-478C-4057-9D5C-00C1F9EE1F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8B8315-8FAC-4AB0-83C8-DB897B2E81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B8B0A58-EA80-4A8A-9913-B792F406B9E3}">
      <dgm:prSet/>
      <dgm:spPr/>
      <dgm:t>
        <a:bodyPr/>
        <a:lstStyle/>
        <a:p>
          <a:r>
            <a:rPr lang="en-US" dirty="0"/>
            <a:t>Originated in an article in 1979 (HBR)</a:t>
          </a:r>
        </a:p>
      </dgm:t>
    </dgm:pt>
    <dgm:pt modelId="{0D50B227-D05A-4E35-B44E-AB7811407255}" type="parTrans" cxnId="{620C11E4-93EA-4295-A0BD-3EF8047E4DE4}">
      <dgm:prSet/>
      <dgm:spPr/>
      <dgm:t>
        <a:bodyPr/>
        <a:lstStyle/>
        <a:p>
          <a:endParaRPr lang="en-US"/>
        </a:p>
      </dgm:t>
    </dgm:pt>
    <dgm:pt modelId="{B6D74BA6-0E76-4B30-98A7-EEA027FBC372}" type="sibTrans" cxnId="{620C11E4-93EA-4295-A0BD-3EF8047E4DE4}">
      <dgm:prSet/>
      <dgm:spPr/>
      <dgm:t>
        <a:bodyPr/>
        <a:lstStyle/>
        <a:p>
          <a:endParaRPr lang="en-US"/>
        </a:p>
      </dgm:t>
    </dgm:pt>
    <dgm:pt modelId="{DA9A6C3E-297E-4B15-AE41-497CB5379B97}">
      <dgm:prSet/>
      <dgm:spPr/>
      <dgm:t>
        <a:bodyPr/>
        <a:lstStyle/>
        <a:p>
          <a:r>
            <a:rPr lang="en-US" dirty="0"/>
            <a:t>Model developed in response to SWOT analysis</a:t>
          </a:r>
        </a:p>
      </dgm:t>
    </dgm:pt>
    <dgm:pt modelId="{CA5972F1-5AB7-4F92-A371-1294505F05CD}" type="parTrans" cxnId="{837BF355-0247-4D91-B8E6-0A95129079F9}">
      <dgm:prSet/>
      <dgm:spPr/>
      <dgm:t>
        <a:bodyPr/>
        <a:lstStyle/>
        <a:p>
          <a:endParaRPr lang="en-US"/>
        </a:p>
      </dgm:t>
    </dgm:pt>
    <dgm:pt modelId="{F2C6C2C4-60FA-4FFE-BA0C-C7E3F9EE8CB8}" type="sibTrans" cxnId="{837BF355-0247-4D91-B8E6-0A95129079F9}">
      <dgm:prSet/>
      <dgm:spPr/>
      <dgm:t>
        <a:bodyPr/>
        <a:lstStyle/>
        <a:p>
          <a:endParaRPr lang="en-US"/>
        </a:p>
      </dgm:t>
    </dgm:pt>
    <dgm:pt modelId="{47444DC5-1911-434C-A8E0-A23275A6DD4F}">
      <dgm:prSet/>
      <dgm:spPr/>
      <dgm:t>
        <a:bodyPr/>
        <a:lstStyle/>
        <a:p>
          <a:r>
            <a:rPr lang="en-US" dirty="0"/>
            <a:t>Developed from industrial </a:t>
          </a:r>
          <a:r>
            <a:rPr lang="en-US" dirty="0" err="1"/>
            <a:t>organisation</a:t>
          </a:r>
          <a:r>
            <a:rPr lang="en-US" dirty="0"/>
            <a:t> economics to identify the five </a:t>
          </a:r>
          <a:r>
            <a:rPr lang="en-US" dirty="0">
              <a:latin typeface="Neue Haas Grotesk Text Pro"/>
            </a:rPr>
            <a:t>forces</a:t>
          </a:r>
          <a:r>
            <a:rPr lang="en-US" dirty="0"/>
            <a:t> that determine competition intensity </a:t>
          </a:r>
        </a:p>
      </dgm:t>
    </dgm:pt>
    <dgm:pt modelId="{D24E41DA-4EBE-44F3-BFF8-6B7C57DAE82B}" type="parTrans" cxnId="{73BE420B-2324-4FF6-BE0D-10D780747B6E}">
      <dgm:prSet/>
      <dgm:spPr/>
      <dgm:t>
        <a:bodyPr/>
        <a:lstStyle/>
        <a:p>
          <a:endParaRPr lang="en-US"/>
        </a:p>
      </dgm:t>
    </dgm:pt>
    <dgm:pt modelId="{0EEA2D01-1A38-46A9-8331-E92A27F3C62C}" type="sibTrans" cxnId="{73BE420B-2324-4FF6-BE0D-10D780747B6E}">
      <dgm:prSet/>
      <dgm:spPr/>
      <dgm:t>
        <a:bodyPr/>
        <a:lstStyle/>
        <a:p>
          <a:endParaRPr lang="en-US"/>
        </a:p>
      </dgm:t>
    </dgm:pt>
    <dgm:pt modelId="{85DC3E82-8512-4E7B-B998-5D16BCE2A1D4}">
      <dgm:prSet/>
      <dgm:spPr/>
      <dgm:t>
        <a:bodyPr/>
        <a:lstStyle/>
        <a:p>
          <a:r>
            <a:rPr lang="en-US" dirty="0"/>
            <a:t>These forces were designed to help businesses </a:t>
          </a:r>
          <a:r>
            <a:rPr lang="en-US" dirty="0" err="1"/>
            <a:t>analyse</a:t>
          </a:r>
          <a:r>
            <a:rPr lang="en-US" dirty="0"/>
            <a:t> the competitive landscape of their industry and determine potential profitability</a:t>
          </a:r>
        </a:p>
      </dgm:t>
    </dgm:pt>
    <dgm:pt modelId="{4FA6E383-9F1A-403C-96E3-ED42F45480A4}" type="parTrans" cxnId="{E227F18E-25D1-4D4B-BDB1-2A350A9C3243}">
      <dgm:prSet/>
      <dgm:spPr/>
      <dgm:t>
        <a:bodyPr/>
        <a:lstStyle/>
        <a:p>
          <a:endParaRPr lang="en-US"/>
        </a:p>
      </dgm:t>
    </dgm:pt>
    <dgm:pt modelId="{659810DF-B8E2-47C2-BEB4-351BF4FBE799}" type="sibTrans" cxnId="{E227F18E-25D1-4D4B-BDB1-2A350A9C3243}">
      <dgm:prSet/>
      <dgm:spPr/>
      <dgm:t>
        <a:bodyPr/>
        <a:lstStyle/>
        <a:p>
          <a:endParaRPr lang="en-US"/>
        </a:p>
      </dgm:t>
    </dgm:pt>
    <dgm:pt modelId="{E936C470-3C38-43FA-A373-67C0F9623F0D}">
      <dgm:prSet/>
      <dgm:spPr/>
      <dgm:t>
        <a:bodyPr/>
        <a:lstStyle/>
        <a:p>
          <a:r>
            <a:rPr lang="en-US" dirty="0"/>
            <a:t>It has become a fundamental tool for strategists</a:t>
          </a:r>
        </a:p>
      </dgm:t>
    </dgm:pt>
    <dgm:pt modelId="{846E4CF8-98D7-4B7A-BDA6-A962292504CA}" type="parTrans" cxnId="{7539B46B-E611-4189-A71D-3E2E5B273E65}">
      <dgm:prSet/>
      <dgm:spPr/>
      <dgm:t>
        <a:bodyPr/>
        <a:lstStyle/>
        <a:p>
          <a:endParaRPr lang="en-US"/>
        </a:p>
      </dgm:t>
    </dgm:pt>
    <dgm:pt modelId="{029E7306-2147-4757-A87E-F09C4AF87D6C}" type="sibTrans" cxnId="{7539B46B-E611-4189-A71D-3E2E5B273E65}">
      <dgm:prSet/>
      <dgm:spPr/>
      <dgm:t>
        <a:bodyPr/>
        <a:lstStyle/>
        <a:p>
          <a:endParaRPr lang="en-US"/>
        </a:p>
      </dgm:t>
    </dgm:pt>
    <dgm:pt modelId="{7F940809-9871-4B75-8915-EC1D6B23E8A7}" type="pres">
      <dgm:prSet presAssocID="{598B8315-8FAC-4AB0-83C8-DB897B2E8120}" presName="root" presStyleCnt="0">
        <dgm:presLayoutVars>
          <dgm:dir/>
          <dgm:resizeHandles val="exact"/>
        </dgm:presLayoutVars>
      </dgm:prSet>
      <dgm:spPr/>
    </dgm:pt>
    <dgm:pt modelId="{C5B18F50-4252-4B9E-B7CE-FACF89462D53}" type="pres">
      <dgm:prSet presAssocID="{7B8B0A58-EA80-4A8A-9913-B792F406B9E3}" presName="compNode" presStyleCnt="0"/>
      <dgm:spPr/>
    </dgm:pt>
    <dgm:pt modelId="{1CD3B3C5-15FF-42C8-B805-F77297E0DF93}" type="pres">
      <dgm:prSet presAssocID="{7B8B0A58-EA80-4A8A-9913-B792F406B9E3}" presName="bgRect" presStyleLbl="bgShp" presStyleIdx="0" presStyleCnt="5"/>
      <dgm:spPr/>
    </dgm:pt>
    <dgm:pt modelId="{2EB11B71-0E30-4802-8234-4AB3E05AAF6A}" type="pres">
      <dgm:prSet presAssocID="{7B8B0A58-EA80-4A8A-9913-B792F406B9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B671772C-FEEC-47F1-B0AB-A802C94A8E94}" type="pres">
      <dgm:prSet presAssocID="{7B8B0A58-EA80-4A8A-9913-B792F406B9E3}" presName="spaceRect" presStyleCnt="0"/>
      <dgm:spPr/>
    </dgm:pt>
    <dgm:pt modelId="{2CE7369C-AB58-414E-98B9-E6DA985E2109}" type="pres">
      <dgm:prSet presAssocID="{7B8B0A58-EA80-4A8A-9913-B792F406B9E3}" presName="parTx" presStyleLbl="revTx" presStyleIdx="0" presStyleCnt="5">
        <dgm:presLayoutVars>
          <dgm:chMax val="0"/>
          <dgm:chPref val="0"/>
        </dgm:presLayoutVars>
      </dgm:prSet>
      <dgm:spPr/>
    </dgm:pt>
    <dgm:pt modelId="{4BE451FE-0B02-4936-A607-A74B9363D7B0}" type="pres">
      <dgm:prSet presAssocID="{B6D74BA6-0E76-4B30-98A7-EEA027FBC372}" presName="sibTrans" presStyleCnt="0"/>
      <dgm:spPr/>
    </dgm:pt>
    <dgm:pt modelId="{9231057F-FE35-49C7-B762-6007143FCD7C}" type="pres">
      <dgm:prSet presAssocID="{DA9A6C3E-297E-4B15-AE41-497CB5379B97}" presName="compNode" presStyleCnt="0"/>
      <dgm:spPr/>
    </dgm:pt>
    <dgm:pt modelId="{BEA39ED9-54CD-484B-8A39-FB336D8C9F05}" type="pres">
      <dgm:prSet presAssocID="{DA9A6C3E-297E-4B15-AE41-497CB5379B97}" presName="bgRect" presStyleLbl="bgShp" presStyleIdx="1" presStyleCnt="5"/>
      <dgm:spPr/>
    </dgm:pt>
    <dgm:pt modelId="{11B85D58-F256-4BD7-A451-7E3ACF766D06}" type="pres">
      <dgm:prSet presAssocID="{DA9A6C3E-297E-4B15-AE41-497CB5379B9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A25C4D-696B-40E3-9B18-9D795E589804}" type="pres">
      <dgm:prSet presAssocID="{DA9A6C3E-297E-4B15-AE41-497CB5379B97}" presName="spaceRect" presStyleCnt="0"/>
      <dgm:spPr/>
    </dgm:pt>
    <dgm:pt modelId="{E883A427-7F23-4BF1-BC45-89CD81C5D535}" type="pres">
      <dgm:prSet presAssocID="{DA9A6C3E-297E-4B15-AE41-497CB5379B97}" presName="parTx" presStyleLbl="revTx" presStyleIdx="1" presStyleCnt="5">
        <dgm:presLayoutVars>
          <dgm:chMax val="0"/>
          <dgm:chPref val="0"/>
        </dgm:presLayoutVars>
      </dgm:prSet>
      <dgm:spPr/>
    </dgm:pt>
    <dgm:pt modelId="{E4803F17-2EAD-4F85-8C95-5F1CE240118F}" type="pres">
      <dgm:prSet presAssocID="{F2C6C2C4-60FA-4FFE-BA0C-C7E3F9EE8CB8}" presName="sibTrans" presStyleCnt="0"/>
      <dgm:spPr/>
    </dgm:pt>
    <dgm:pt modelId="{C9440943-BEEB-4448-9817-2F0D71870EDA}" type="pres">
      <dgm:prSet presAssocID="{47444DC5-1911-434C-A8E0-A23275A6DD4F}" presName="compNode" presStyleCnt="0"/>
      <dgm:spPr/>
    </dgm:pt>
    <dgm:pt modelId="{23F4BB1F-FBCA-4467-875B-C91BFFFFB97B}" type="pres">
      <dgm:prSet presAssocID="{47444DC5-1911-434C-A8E0-A23275A6DD4F}" presName="bgRect" presStyleLbl="bgShp" presStyleIdx="2" presStyleCnt="5"/>
      <dgm:spPr/>
    </dgm:pt>
    <dgm:pt modelId="{D0CE3275-812B-44DC-8434-15ADB5B0CAE1}" type="pres">
      <dgm:prSet presAssocID="{47444DC5-1911-434C-A8E0-A23275A6DD4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F655D03-9572-4A32-B3AE-A0987E096F94}" type="pres">
      <dgm:prSet presAssocID="{47444DC5-1911-434C-A8E0-A23275A6DD4F}" presName="spaceRect" presStyleCnt="0"/>
      <dgm:spPr/>
    </dgm:pt>
    <dgm:pt modelId="{A6C319EA-37A0-4236-9236-51BF26A54EE2}" type="pres">
      <dgm:prSet presAssocID="{47444DC5-1911-434C-A8E0-A23275A6DD4F}" presName="parTx" presStyleLbl="revTx" presStyleIdx="2" presStyleCnt="5">
        <dgm:presLayoutVars>
          <dgm:chMax val="0"/>
          <dgm:chPref val="0"/>
        </dgm:presLayoutVars>
      </dgm:prSet>
      <dgm:spPr/>
    </dgm:pt>
    <dgm:pt modelId="{98EF5F25-9A4A-440F-A5B9-1E5D42FDFB8B}" type="pres">
      <dgm:prSet presAssocID="{0EEA2D01-1A38-46A9-8331-E92A27F3C62C}" presName="sibTrans" presStyleCnt="0"/>
      <dgm:spPr/>
    </dgm:pt>
    <dgm:pt modelId="{E01FFDA8-3E26-4EBA-A531-F409863F2EED}" type="pres">
      <dgm:prSet presAssocID="{85DC3E82-8512-4E7B-B998-5D16BCE2A1D4}" presName="compNode" presStyleCnt="0"/>
      <dgm:spPr/>
    </dgm:pt>
    <dgm:pt modelId="{24A3E515-8B47-4F20-9025-EE626A650A3B}" type="pres">
      <dgm:prSet presAssocID="{85DC3E82-8512-4E7B-B998-5D16BCE2A1D4}" presName="bgRect" presStyleLbl="bgShp" presStyleIdx="3" presStyleCnt="5"/>
      <dgm:spPr/>
    </dgm:pt>
    <dgm:pt modelId="{D2F85DCB-D01A-49AE-B248-9994385E4393}" type="pres">
      <dgm:prSet presAssocID="{85DC3E82-8512-4E7B-B998-5D16BCE2A1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BE27BD87-AC57-496F-8505-A3A5C94AAA97}" type="pres">
      <dgm:prSet presAssocID="{85DC3E82-8512-4E7B-B998-5D16BCE2A1D4}" presName="spaceRect" presStyleCnt="0"/>
      <dgm:spPr/>
    </dgm:pt>
    <dgm:pt modelId="{AED5DAB8-7634-4B29-9B31-5BD99A2046AA}" type="pres">
      <dgm:prSet presAssocID="{85DC3E82-8512-4E7B-B998-5D16BCE2A1D4}" presName="parTx" presStyleLbl="revTx" presStyleIdx="3" presStyleCnt="5">
        <dgm:presLayoutVars>
          <dgm:chMax val="0"/>
          <dgm:chPref val="0"/>
        </dgm:presLayoutVars>
      </dgm:prSet>
      <dgm:spPr/>
    </dgm:pt>
    <dgm:pt modelId="{73D56F82-D9F6-4DE9-89A9-09E397347A2A}" type="pres">
      <dgm:prSet presAssocID="{659810DF-B8E2-47C2-BEB4-351BF4FBE799}" presName="sibTrans" presStyleCnt="0"/>
      <dgm:spPr/>
    </dgm:pt>
    <dgm:pt modelId="{CE881C1E-76B0-4661-AE60-38E4B2E20EDC}" type="pres">
      <dgm:prSet presAssocID="{E936C470-3C38-43FA-A373-67C0F9623F0D}" presName="compNode" presStyleCnt="0"/>
      <dgm:spPr/>
    </dgm:pt>
    <dgm:pt modelId="{B0906AF3-6FAB-4B5E-A5E1-C72A907C3E32}" type="pres">
      <dgm:prSet presAssocID="{E936C470-3C38-43FA-A373-67C0F9623F0D}" presName="bgRect" presStyleLbl="bgShp" presStyleIdx="4" presStyleCnt="5"/>
      <dgm:spPr/>
    </dgm:pt>
    <dgm:pt modelId="{C17823F7-E01F-47F4-9C0B-0D58E8558AEA}" type="pres">
      <dgm:prSet presAssocID="{E936C470-3C38-43FA-A373-67C0F9623F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E9EEEC3-7A15-4BEB-85B8-BD2AA8A985C8}" type="pres">
      <dgm:prSet presAssocID="{E936C470-3C38-43FA-A373-67C0F9623F0D}" presName="spaceRect" presStyleCnt="0"/>
      <dgm:spPr/>
    </dgm:pt>
    <dgm:pt modelId="{3BE21121-B48D-4046-BB08-B62F1E6B4322}" type="pres">
      <dgm:prSet presAssocID="{E936C470-3C38-43FA-A373-67C0F9623F0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3BE420B-2324-4FF6-BE0D-10D780747B6E}" srcId="{598B8315-8FAC-4AB0-83C8-DB897B2E8120}" destId="{47444DC5-1911-434C-A8E0-A23275A6DD4F}" srcOrd="2" destOrd="0" parTransId="{D24E41DA-4EBE-44F3-BFF8-6B7C57DAE82B}" sibTransId="{0EEA2D01-1A38-46A9-8331-E92A27F3C62C}"/>
    <dgm:cxn modelId="{0459B210-76BE-4D90-BF88-7E5598C4AA3B}" type="presOf" srcId="{DA9A6C3E-297E-4B15-AE41-497CB5379B97}" destId="{E883A427-7F23-4BF1-BC45-89CD81C5D535}" srcOrd="0" destOrd="0" presId="urn:microsoft.com/office/officeart/2018/2/layout/IconVerticalSolidList"/>
    <dgm:cxn modelId="{2471E11B-C2B0-4EFA-950A-1B4965D25460}" type="presOf" srcId="{598B8315-8FAC-4AB0-83C8-DB897B2E8120}" destId="{7F940809-9871-4B75-8915-EC1D6B23E8A7}" srcOrd="0" destOrd="0" presId="urn:microsoft.com/office/officeart/2018/2/layout/IconVerticalSolidList"/>
    <dgm:cxn modelId="{6B778229-997E-4B79-B08D-1E22BD29C077}" type="presOf" srcId="{E936C470-3C38-43FA-A373-67C0F9623F0D}" destId="{3BE21121-B48D-4046-BB08-B62F1E6B4322}" srcOrd="0" destOrd="0" presId="urn:microsoft.com/office/officeart/2018/2/layout/IconVerticalSolidList"/>
    <dgm:cxn modelId="{7539B46B-E611-4189-A71D-3E2E5B273E65}" srcId="{598B8315-8FAC-4AB0-83C8-DB897B2E8120}" destId="{E936C470-3C38-43FA-A373-67C0F9623F0D}" srcOrd="4" destOrd="0" parTransId="{846E4CF8-98D7-4B7A-BDA6-A962292504CA}" sibTransId="{029E7306-2147-4757-A87E-F09C4AF87D6C}"/>
    <dgm:cxn modelId="{D31DCF6F-0D72-47EA-82EB-48F62677BE61}" type="presOf" srcId="{7B8B0A58-EA80-4A8A-9913-B792F406B9E3}" destId="{2CE7369C-AB58-414E-98B9-E6DA985E2109}" srcOrd="0" destOrd="0" presId="urn:microsoft.com/office/officeart/2018/2/layout/IconVerticalSolidList"/>
    <dgm:cxn modelId="{837BF355-0247-4D91-B8E6-0A95129079F9}" srcId="{598B8315-8FAC-4AB0-83C8-DB897B2E8120}" destId="{DA9A6C3E-297E-4B15-AE41-497CB5379B97}" srcOrd="1" destOrd="0" parTransId="{CA5972F1-5AB7-4F92-A371-1294505F05CD}" sibTransId="{F2C6C2C4-60FA-4FFE-BA0C-C7E3F9EE8CB8}"/>
    <dgm:cxn modelId="{E227F18E-25D1-4D4B-BDB1-2A350A9C3243}" srcId="{598B8315-8FAC-4AB0-83C8-DB897B2E8120}" destId="{85DC3E82-8512-4E7B-B998-5D16BCE2A1D4}" srcOrd="3" destOrd="0" parTransId="{4FA6E383-9F1A-403C-96E3-ED42F45480A4}" sibTransId="{659810DF-B8E2-47C2-BEB4-351BF4FBE799}"/>
    <dgm:cxn modelId="{620C11E4-93EA-4295-A0BD-3EF8047E4DE4}" srcId="{598B8315-8FAC-4AB0-83C8-DB897B2E8120}" destId="{7B8B0A58-EA80-4A8A-9913-B792F406B9E3}" srcOrd="0" destOrd="0" parTransId="{0D50B227-D05A-4E35-B44E-AB7811407255}" sibTransId="{B6D74BA6-0E76-4B30-98A7-EEA027FBC372}"/>
    <dgm:cxn modelId="{3B9710E7-A64E-4698-AC71-AADBCA7570AB}" type="presOf" srcId="{47444DC5-1911-434C-A8E0-A23275A6DD4F}" destId="{A6C319EA-37A0-4236-9236-51BF26A54EE2}" srcOrd="0" destOrd="0" presId="urn:microsoft.com/office/officeart/2018/2/layout/IconVerticalSolidList"/>
    <dgm:cxn modelId="{043009EE-4DC6-4BD1-9C3C-A55FCE6F5B1A}" type="presOf" srcId="{85DC3E82-8512-4E7B-B998-5D16BCE2A1D4}" destId="{AED5DAB8-7634-4B29-9B31-5BD99A2046AA}" srcOrd="0" destOrd="0" presId="urn:microsoft.com/office/officeart/2018/2/layout/IconVerticalSolidList"/>
    <dgm:cxn modelId="{BDF99868-2FF3-4ECC-A513-22BA277037D3}" type="presParOf" srcId="{7F940809-9871-4B75-8915-EC1D6B23E8A7}" destId="{C5B18F50-4252-4B9E-B7CE-FACF89462D53}" srcOrd="0" destOrd="0" presId="urn:microsoft.com/office/officeart/2018/2/layout/IconVerticalSolidList"/>
    <dgm:cxn modelId="{C1D16664-E72B-4CCF-B455-55AFE649F8F7}" type="presParOf" srcId="{C5B18F50-4252-4B9E-B7CE-FACF89462D53}" destId="{1CD3B3C5-15FF-42C8-B805-F77297E0DF93}" srcOrd="0" destOrd="0" presId="urn:microsoft.com/office/officeart/2018/2/layout/IconVerticalSolidList"/>
    <dgm:cxn modelId="{89FF4799-E81D-4513-B3DF-89B8BFED6986}" type="presParOf" srcId="{C5B18F50-4252-4B9E-B7CE-FACF89462D53}" destId="{2EB11B71-0E30-4802-8234-4AB3E05AAF6A}" srcOrd="1" destOrd="0" presId="urn:microsoft.com/office/officeart/2018/2/layout/IconVerticalSolidList"/>
    <dgm:cxn modelId="{A0624119-B3B9-4AD9-A72B-8EF1F9718B22}" type="presParOf" srcId="{C5B18F50-4252-4B9E-B7CE-FACF89462D53}" destId="{B671772C-FEEC-47F1-B0AB-A802C94A8E94}" srcOrd="2" destOrd="0" presId="urn:microsoft.com/office/officeart/2018/2/layout/IconVerticalSolidList"/>
    <dgm:cxn modelId="{5266D64C-4DA1-4E96-8608-2197DB1F770A}" type="presParOf" srcId="{C5B18F50-4252-4B9E-B7CE-FACF89462D53}" destId="{2CE7369C-AB58-414E-98B9-E6DA985E2109}" srcOrd="3" destOrd="0" presId="urn:microsoft.com/office/officeart/2018/2/layout/IconVerticalSolidList"/>
    <dgm:cxn modelId="{D8C98895-E667-4712-AE19-79A573A6568D}" type="presParOf" srcId="{7F940809-9871-4B75-8915-EC1D6B23E8A7}" destId="{4BE451FE-0B02-4936-A607-A74B9363D7B0}" srcOrd="1" destOrd="0" presId="urn:microsoft.com/office/officeart/2018/2/layout/IconVerticalSolidList"/>
    <dgm:cxn modelId="{362F4E92-D17B-4F7A-A5F9-95C1AC226EDC}" type="presParOf" srcId="{7F940809-9871-4B75-8915-EC1D6B23E8A7}" destId="{9231057F-FE35-49C7-B762-6007143FCD7C}" srcOrd="2" destOrd="0" presId="urn:microsoft.com/office/officeart/2018/2/layout/IconVerticalSolidList"/>
    <dgm:cxn modelId="{6E2CCD61-41A6-4137-89ED-A218CAE79497}" type="presParOf" srcId="{9231057F-FE35-49C7-B762-6007143FCD7C}" destId="{BEA39ED9-54CD-484B-8A39-FB336D8C9F05}" srcOrd="0" destOrd="0" presId="urn:microsoft.com/office/officeart/2018/2/layout/IconVerticalSolidList"/>
    <dgm:cxn modelId="{32A7880F-8547-4FF0-B817-3A4DA5D6407C}" type="presParOf" srcId="{9231057F-FE35-49C7-B762-6007143FCD7C}" destId="{11B85D58-F256-4BD7-A451-7E3ACF766D06}" srcOrd="1" destOrd="0" presId="urn:microsoft.com/office/officeart/2018/2/layout/IconVerticalSolidList"/>
    <dgm:cxn modelId="{652C5713-B9BD-41FF-977A-C0BF15DE1E27}" type="presParOf" srcId="{9231057F-FE35-49C7-B762-6007143FCD7C}" destId="{91A25C4D-696B-40E3-9B18-9D795E589804}" srcOrd="2" destOrd="0" presId="urn:microsoft.com/office/officeart/2018/2/layout/IconVerticalSolidList"/>
    <dgm:cxn modelId="{7EF76D8E-BC86-4CEC-B742-9C4370D01480}" type="presParOf" srcId="{9231057F-FE35-49C7-B762-6007143FCD7C}" destId="{E883A427-7F23-4BF1-BC45-89CD81C5D535}" srcOrd="3" destOrd="0" presId="urn:microsoft.com/office/officeart/2018/2/layout/IconVerticalSolidList"/>
    <dgm:cxn modelId="{A7E47008-6106-4222-87C6-6FEFC8118014}" type="presParOf" srcId="{7F940809-9871-4B75-8915-EC1D6B23E8A7}" destId="{E4803F17-2EAD-4F85-8C95-5F1CE240118F}" srcOrd="3" destOrd="0" presId="urn:microsoft.com/office/officeart/2018/2/layout/IconVerticalSolidList"/>
    <dgm:cxn modelId="{F15242F0-B61C-4B3A-BED9-E4FAF0D85B9C}" type="presParOf" srcId="{7F940809-9871-4B75-8915-EC1D6B23E8A7}" destId="{C9440943-BEEB-4448-9817-2F0D71870EDA}" srcOrd="4" destOrd="0" presId="urn:microsoft.com/office/officeart/2018/2/layout/IconVerticalSolidList"/>
    <dgm:cxn modelId="{FDBA23CB-F6FE-42A6-8115-0504ABC1BD55}" type="presParOf" srcId="{C9440943-BEEB-4448-9817-2F0D71870EDA}" destId="{23F4BB1F-FBCA-4467-875B-C91BFFFFB97B}" srcOrd="0" destOrd="0" presId="urn:microsoft.com/office/officeart/2018/2/layout/IconVerticalSolidList"/>
    <dgm:cxn modelId="{558F04EC-08BF-413D-9905-7A6A046BD1CD}" type="presParOf" srcId="{C9440943-BEEB-4448-9817-2F0D71870EDA}" destId="{D0CE3275-812B-44DC-8434-15ADB5B0CAE1}" srcOrd="1" destOrd="0" presId="urn:microsoft.com/office/officeart/2018/2/layout/IconVerticalSolidList"/>
    <dgm:cxn modelId="{67E2AC42-26CE-410E-9593-7D52A6CF7644}" type="presParOf" srcId="{C9440943-BEEB-4448-9817-2F0D71870EDA}" destId="{2F655D03-9572-4A32-B3AE-A0987E096F94}" srcOrd="2" destOrd="0" presId="urn:microsoft.com/office/officeart/2018/2/layout/IconVerticalSolidList"/>
    <dgm:cxn modelId="{C19004CD-C715-482C-AF66-6E1FCC4A37A1}" type="presParOf" srcId="{C9440943-BEEB-4448-9817-2F0D71870EDA}" destId="{A6C319EA-37A0-4236-9236-51BF26A54EE2}" srcOrd="3" destOrd="0" presId="urn:microsoft.com/office/officeart/2018/2/layout/IconVerticalSolidList"/>
    <dgm:cxn modelId="{5377DF01-07DE-4E2B-B63D-EEFD52D7FFD4}" type="presParOf" srcId="{7F940809-9871-4B75-8915-EC1D6B23E8A7}" destId="{98EF5F25-9A4A-440F-A5B9-1E5D42FDFB8B}" srcOrd="5" destOrd="0" presId="urn:microsoft.com/office/officeart/2018/2/layout/IconVerticalSolidList"/>
    <dgm:cxn modelId="{FACE98C2-4072-4DF4-B810-49CC44F9191D}" type="presParOf" srcId="{7F940809-9871-4B75-8915-EC1D6B23E8A7}" destId="{E01FFDA8-3E26-4EBA-A531-F409863F2EED}" srcOrd="6" destOrd="0" presId="urn:microsoft.com/office/officeart/2018/2/layout/IconVerticalSolidList"/>
    <dgm:cxn modelId="{FDB771B5-BB72-4B07-8236-6CB2D2D217BE}" type="presParOf" srcId="{E01FFDA8-3E26-4EBA-A531-F409863F2EED}" destId="{24A3E515-8B47-4F20-9025-EE626A650A3B}" srcOrd="0" destOrd="0" presId="urn:microsoft.com/office/officeart/2018/2/layout/IconVerticalSolidList"/>
    <dgm:cxn modelId="{3006CD88-8903-4C2B-A57A-798241C2EA76}" type="presParOf" srcId="{E01FFDA8-3E26-4EBA-A531-F409863F2EED}" destId="{D2F85DCB-D01A-49AE-B248-9994385E4393}" srcOrd="1" destOrd="0" presId="urn:microsoft.com/office/officeart/2018/2/layout/IconVerticalSolidList"/>
    <dgm:cxn modelId="{7A021553-8D54-43E7-ABD2-CE22068794BF}" type="presParOf" srcId="{E01FFDA8-3E26-4EBA-A531-F409863F2EED}" destId="{BE27BD87-AC57-496F-8505-A3A5C94AAA97}" srcOrd="2" destOrd="0" presId="urn:microsoft.com/office/officeart/2018/2/layout/IconVerticalSolidList"/>
    <dgm:cxn modelId="{F54F6F53-3174-4B55-85B3-2624899DE3DC}" type="presParOf" srcId="{E01FFDA8-3E26-4EBA-A531-F409863F2EED}" destId="{AED5DAB8-7634-4B29-9B31-5BD99A2046AA}" srcOrd="3" destOrd="0" presId="urn:microsoft.com/office/officeart/2018/2/layout/IconVerticalSolidList"/>
    <dgm:cxn modelId="{FFFE0CEA-8F57-43C9-A5D6-45C2D42AEA30}" type="presParOf" srcId="{7F940809-9871-4B75-8915-EC1D6B23E8A7}" destId="{73D56F82-D9F6-4DE9-89A9-09E397347A2A}" srcOrd="7" destOrd="0" presId="urn:microsoft.com/office/officeart/2018/2/layout/IconVerticalSolidList"/>
    <dgm:cxn modelId="{0F9AB529-7917-4F51-96B5-0BD50A897829}" type="presParOf" srcId="{7F940809-9871-4B75-8915-EC1D6B23E8A7}" destId="{CE881C1E-76B0-4661-AE60-38E4B2E20EDC}" srcOrd="8" destOrd="0" presId="urn:microsoft.com/office/officeart/2018/2/layout/IconVerticalSolidList"/>
    <dgm:cxn modelId="{4C35C7CB-070B-448F-B62C-688826A68A73}" type="presParOf" srcId="{CE881C1E-76B0-4661-AE60-38E4B2E20EDC}" destId="{B0906AF3-6FAB-4B5E-A5E1-C72A907C3E32}" srcOrd="0" destOrd="0" presId="urn:microsoft.com/office/officeart/2018/2/layout/IconVerticalSolidList"/>
    <dgm:cxn modelId="{BD024DB1-130B-4315-811F-9EF9D5EE4435}" type="presParOf" srcId="{CE881C1E-76B0-4661-AE60-38E4B2E20EDC}" destId="{C17823F7-E01F-47F4-9C0B-0D58E8558AEA}" srcOrd="1" destOrd="0" presId="urn:microsoft.com/office/officeart/2018/2/layout/IconVerticalSolidList"/>
    <dgm:cxn modelId="{364F022C-4625-4604-AB68-F45749152E91}" type="presParOf" srcId="{CE881C1E-76B0-4661-AE60-38E4B2E20EDC}" destId="{3E9EEEC3-7A15-4BEB-85B8-BD2AA8A985C8}" srcOrd="2" destOrd="0" presId="urn:microsoft.com/office/officeart/2018/2/layout/IconVerticalSolidList"/>
    <dgm:cxn modelId="{BC2023F0-AAB6-4584-B995-6E230C16AFD0}" type="presParOf" srcId="{CE881C1E-76B0-4661-AE60-38E4B2E20EDC}" destId="{3BE21121-B48D-4046-BB08-B62F1E6B43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7A807C-678B-46EE-8462-F59E30B1CD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AEDB5D-2C65-4027-8DF7-49DE29264C9D}">
      <dgm:prSet/>
      <dgm:spPr/>
      <dgm:t>
        <a:bodyPr/>
        <a:lstStyle/>
        <a:p>
          <a:r>
            <a:rPr lang="en-US"/>
            <a:t>Provides a structured approach to analysis</a:t>
          </a:r>
        </a:p>
      </dgm:t>
    </dgm:pt>
    <dgm:pt modelId="{C001B55E-C586-4868-8A5B-7A5C8E1B367F}" type="parTrans" cxnId="{41D95D7F-8FEE-41F1-AC94-1CDAF6DECD86}">
      <dgm:prSet/>
      <dgm:spPr/>
      <dgm:t>
        <a:bodyPr/>
        <a:lstStyle/>
        <a:p>
          <a:endParaRPr lang="en-US"/>
        </a:p>
      </dgm:t>
    </dgm:pt>
    <dgm:pt modelId="{ED4DC5F2-3AA3-46E7-A429-BF8781237DA9}" type="sibTrans" cxnId="{41D95D7F-8FEE-41F1-AC94-1CDAF6DECD86}">
      <dgm:prSet/>
      <dgm:spPr/>
      <dgm:t>
        <a:bodyPr/>
        <a:lstStyle/>
        <a:p>
          <a:endParaRPr lang="en-US"/>
        </a:p>
      </dgm:t>
    </dgm:pt>
    <dgm:pt modelId="{5F246377-F656-431A-9622-ED72716078E3}">
      <dgm:prSet/>
      <dgm:spPr/>
      <dgm:t>
        <a:bodyPr/>
        <a:lstStyle/>
        <a:p>
          <a:r>
            <a:rPr lang="en-US"/>
            <a:t>Versatile</a:t>
          </a:r>
        </a:p>
      </dgm:t>
    </dgm:pt>
    <dgm:pt modelId="{4ED9967C-1395-4B7B-9EBD-9BF5363076C9}" type="parTrans" cxnId="{82EAD116-6189-4113-9907-B9A927AE6D8B}">
      <dgm:prSet/>
      <dgm:spPr/>
      <dgm:t>
        <a:bodyPr/>
        <a:lstStyle/>
        <a:p>
          <a:endParaRPr lang="en-US"/>
        </a:p>
      </dgm:t>
    </dgm:pt>
    <dgm:pt modelId="{69F6F9B0-6658-4081-947A-0EC1594A8206}" type="sibTrans" cxnId="{82EAD116-6189-4113-9907-B9A927AE6D8B}">
      <dgm:prSet/>
      <dgm:spPr/>
      <dgm:t>
        <a:bodyPr/>
        <a:lstStyle/>
        <a:p>
          <a:endParaRPr lang="en-US"/>
        </a:p>
      </dgm:t>
    </dgm:pt>
    <dgm:pt modelId="{72956619-887F-46FA-98AB-2F50F37E505D}">
      <dgm:prSet/>
      <dgm:spPr/>
      <dgm:t>
        <a:bodyPr/>
        <a:lstStyle/>
        <a:p>
          <a:r>
            <a:rPr lang="en-US"/>
            <a:t>Provides a strategic focus to help organisations allocate resources and efforts to where they will have the most impact</a:t>
          </a:r>
        </a:p>
      </dgm:t>
    </dgm:pt>
    <dgm:pt modelId="{7333AF4E-3C2E-45A1-8615-CEE9591BE81A}" type="parTrans" cxnId="{B2EB3526-A625-462A-9C93-5B953128F0DB}">
      <dgm:prSet/>
      <dgm:spPr/>
      <dgm:t>
        <a:bodyPr/>
        <a:lstStyle/>
        <a:p>
          <a:endParaRPr lang="en-US"/>
        </a:p>
      </dgm:t>
    </dgm:pt>
    <dgm:pt modelId="{61D92276-FEF8-4051-8590-5FE734E05F3D}" type="sibTrans" cxnId="{B2EB3526-A625-462A-9C93-5B953128F0DB}">
      <dgm:prSet/>
      <dgm:spPr/>
      <dgm:t>
        <a:bodyPr/>
        <a:lstStyle/>
        <a:p>
          <a:endParaRPr lang="en-US"/>
        </a:p>
      </dgm:t>
    </dgm:pt>
    <dgm:pt modelId="{6EAB3978-C7AC-4A0A-A5B8-EB4BA4F98298}" type="pres">
      <dgm:prSet presAssocID="{1E7A807C-678B-46EE-8462-F59E30B1CD70}" presName="root" presStyleCnt="0">
        <dgm:presLayoutVars>
          <dgm:dir/>
          <dgm:resizeHandles val="exact"/>
        </dgm:presLayoutVars>
      </dgm:prSet>
      <dgm:spPr/>
    </dgm:pt>
    <dgm:pt modelId="{8087A154-BAF5-4A55-8BD5-7ABDDD61BA62}" type="pres">
      <dgm:prSet presAssocID="{CCAEDB5D-2C65-4027-8DF7-49DE29264C9D}" presName="compNode" presStyleCnt="0"/>
      <dgm:spPr/>
    </dgm:pt>
    <dgm:pt modelId="{E53DD739-AB25-49B5-A3A5-5D3ECE9164D9}" type="pres">
      <dgm:prSet presAssocID="{CCAEDB5D-2C65-4027-8DF7-49DE29264C9D}" presName="bgRect" presStyleLbl="bgShp" presStyleIdx="0" presStyleCnt="3"/>
      <dgm:spPr/>
    </dgm:pt>
    <dgm:pt modelId="{00A062A5-8AEA-4904-B34A-064D6357EDD6}" type="pres">
      <dgm:prSet presAssocID="{CCAEDB5D-2C65-4027-8DF7-49DE29264C9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DA4E85C-4F30-4A5D-A231-E136340F5B92}" type="pres">
      <dgm:prSet presAssocID="{CCAEDB5D-2C65-4027-8DF7-49DE29264C9D}" presName="spaceRect" presStyleCnt="0"/>
      <dgm:spPr/>
    </dgm:pt>
    <dgm:pt modelId="{037B2336-3345-4A38-A2AF-B72C82AA2A23}" type="pres">
      <dgm:prSet presAssocID="{CCAEDB5D-2C65-4027-8DF7-49DE29264C9D}" presName="parTx" presStyleLbl="revTx" presStyleIdx="0" presStyleCnt="3">
        <dgm:presLayoutVars>
          <dgm:chMax val="0"/>
          <dgm:chPref val="0"/>
        </dgm:presLayoutVars>
      </dgm:prSet>
      <dgm:spPr/>
    </dgm:pt>
    <dgm:pt modelId="{4EE67B9C-219C-4CED-979D-DDB8EBD5618A}" type="pres">
      <dgm:prSet presAssocID="{ED4DC5F2-3AA3-46E7-A429-BF8781237DA9}" presName="sibTrans" presStyleCnt="0"/>
      <dgm:spPr/>
    </dgm:pt>
    <dgm:pt modelId="{83D9E06A-F401-4A41-9F43-10024CD037FF}" type="pres">
      <dgm:prSet presAssocID="{5F246377-F656-431A-9622-ED72716078E3}" presName="compNode" presStyleCnt="0"/>
      <dgm:spPr/>
    </dgm:pt>
    <dgm:pt modelId="{E377FB9D-1839-4C3C-B5C5-63A94C9AEC92}" type="pres">
      <dgm:prSet presAssocID="{5F246377-F656-431A-9622-ED72716078E3}" presName="bgRect" presStyleLbl="bgShp" presStyleIdx="1" presStyleCnt="3"/>
      <dgm:spPr/>
    </dgm:pt>
    <dgm:pt modelId="{F9712F83-BAAC-49C8-A104-CAD150504C70}" type="pres">
      <dgm:prSet presAssocID="{5F246377-F656-431A-9622-ED72716078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6FAE8ADB-DC06-497A-89F8-85C626F8BD60}" type="pres">
      <dgm:prSet presAssocID="{5F246377-F656-431A-9622-ED72716078E3}" presName="spaceRect" presStyleCnt="0"/>
      <dgm:spPr/>
    </dgm:pt>
    <dgm:pt modelId="{555C56B7-A923-4340-8C6B-11F38557BA0B}" type="pres">
      <dgm:prSet presAssocID="{5F246377-F656-431A-9622-ED72716078E3}" presName="parTx" presStyleLbl="revTx" presStyleIdx="1" presStyleCnt="3">
        <dgm:presLayoutVars>
          <dgm:chMax val="0"/>
          <dgm:chPref val="0"/>
        </dgm:presLayoutVars>
      </dgm:prSet>
      <dgm:spPr/>
    </dgm:pt>
    <dgm:pt modelId="{9AEFDB2B-83AC-4A40-809D-040744806B37}" type="pres">
      <dgm:prSet presAssocID="{69F6F9B0-6658-4081-947A-0EC1594A8206}" presName="sibTrans" presStyleCnt="0"/>
      <dgm:spPr/>
    </dgm:pt>
    <dgm:pt modelId="{67E91B6C-D273-4D7D-A0F6-5DB0BB028E27}" type="pres">
      <dgm:prSet presAssocID="{72956619-887F-46FA-98AB-2F50F37E505D}" presName="compNode" presStyleCnt="0"/>
      <dgm:spPr/>
    </dgm:pt>
    <dgm:pt modelId="{1908C8E9-89E8-4676-A7E4-595110E4656C}" type="pres">
      <dgm:prSet presAssocID="{72956619-887F-46FA-98AB-2F50F37E505D}" presName="bgRect" presStyleLbl="bgShp" presStyleIdx="2" presStyleCnt="3"/>
      <dgm:spPr/>
    </dgm:pt>
    <dgm:pt modelId="{F8787569-A51B-476C-AB2E-BF5FC7736E56}" type="pres">
      <dgm:prSet presAssocID="{72956619-887F-46FA-98AB-2F50F37E50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CC5DE4B-D18A-48F9-8EA8-79D29EE6C2CE}" type="pres">
      <dgm:prSet presAssocID="{72956619-887F-46FA-98AB-2F50F37E505D}" presName="spaceRect" presStyleCnt="0"/>
      <dgm:spPr/>
    </dgm:pt>
    <dgm:pt modelId="{670D3DBC-5CB7-4C81-985F-831789524027}" type="pres">
      <dgm:prSet presAssocID="{72956619-887F-46FA-98AB-2F50F37E505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EAD116-6189-4113-9907-B9A927AE6D8B}" srcId="{1E7A807C-678B-46EE-8462-F59E30B1CD70}" destId="{5F246377-F656-431A-9622-ED72716078E3}" srcOrd="1" destOrd="0" parTransId="{4ED9967C-1395-4B7B-9EBD-9BF5363076C9}" sibTransId="{69F6F9B0-6658-4081-947A-0EC1594A8206}"/>
    <dgm:cxn modelId="{B2EB3526-A625-462A-9C93-5B953128F0DB}" srcId="{1E7A807C-678B-46EE-8462-F59E30B1CD70}" destId="{72956619-887F-46FA-98AB-2F50F37E505D}" srcOrd="2" destOrd="0" parTransId="{7333AF4E-3C2E-45A1-8615-CEE9591BE81A}" sibTransId="{61D92276-FEF8-4051-8590-5FE734E05F3D}"/>
    <dgm:cxn modelId="{9A5C4429-E435-4C18-BBD7-773936EEBBC8}" type="presOf" srcId="{CCAEDB5D-2C65-4027-8DF7-49DE29264C9D}" destId="{037B2336-3345-4A38-A2AF-B72C82AA2A23}" srcOrd="0" destOrd="0" presId="urn:microsoft.com/office/officeart/2018/2/layout/IconVerticalSolidList"/>
    <dgm:cxn modelId="{41D95D7F-8FEE-41F1-AC94-1CDAF6DECD86}" srcId="{1E7A807C-678B-46EE-8462-F59E30B1CD70}" destId="{CCAEDB5D-2C65-4027-8DF7-49DE29264C9D}" srcOrd="0" destOrd="0" parTransId="{C001B55E-C586-4868-8A5B-7A5C8E1B367F}" sibTransId="{ED4DC5F2-3AA3-46E7-A429-BF8781237DA9}"/>
    <dgm:cxn modelId="{255CDC8C-4851-4B6B-86D4-9E08A339F0DA}" type="presOf" srcId="{1E7A807C-678B-46EE-8462-F59E30B1CD70}" destId="{6EAB3978-C7AC-4A0A-A5B8-EB4BA4F98298}" srcOrd="0" destOrd="0" presId="urn:microsoft.com/office/officeart/2018/2/layout/IconVerticalSolidList"/>
    <dgm:cxn modelId="{8788DFA7-2B9E-4344-B3B2-863998AFE5A5}" type="presOf" srcId="{5F246377-F656-431A-9622-ED72716078E3}" destId="{555C56B7-A923-4340-8C6B-11F38557BA0B}" srcOrd="0" destOrd="0" presId="urn:microsoft.com/office/officeart/2018/2/layout/IconVerticalSolidList"/>
    <dgm:cxn modelId="{DE2F57AC-BC20-47C5-BCA6-E0F84654D60F}" type="presOf" srcId="{72956619-887F-46FA-98AB-2F50F37E505D}" destId="{670D3DBC-5CB7-4C81-985F-831789524027}" srcOrd="0" destOrd="0" presId="urn:microsoft.com/office/officeart/2018/2/layout/IconVerticalSolidList"/>
    <dgm:cxn modelId="{176E2625-2462-4FEF-9775-F17EB0BFE22B}" type="presParOf" srcId="{6EAB3978-C7AC-4A0A-A5B8-EB4BA4F98298}" destId="{8087A154-BAF5-4A55-8BD5-7ABDDD61BA62}" srcOrd="0" destOrd="0" presId="urn:microsoft.com/office/officeart/2018/2/layout/IconVerticalSolidList"/>
    <dgm:cxn modelId="{631D6992-FFB4-4764-A9C4-A2B2460429FF}" type="presParOf" srcId="{8087A154-BAF5-4A55-8BD5-7ABDDD61BA62}" destId="{E53DD739-AB25-49B5-A3A5-5D3ECE9164D9}" srcOrd="0" destOrd="0" presId="urn:microsoft.com/office/officeart/2018/2/layout/IconVerticalSolidList"/>
    <dgm:cxn modelId="{8F007F82-3246-4ECE-AEF3-B5E6E436E780}" type="presParOf" srcId="{8087A154-BAF5-4A55-8BD5-7ABDDD61BA62}" destId="{00A062A5-8AEA-4904-B34A-064D6357EDD6}" srcOrd="1" destOrd="0" presId="urn:microsoft.com/office/officeart/2018/2/layout/IconVerticalSolidList"/>
    <dgm:cxn modelId="{8BDCF600-9738-47CB-A6CF-CC150F7DDDA6}" type="presParOf" srcId="{8087A154-BAF5-4A55-8BD5-7ABDDD61BA62}" destId="{CDA4E85C-4F30-4A5D-A231-E136340F5B92}" srcOrd="2" destOrd="0" presId="urn:microsoft.com/office/officeart/2018/2/layout/IconVerticalSolidList"/>
    <dgm:cxn modelId="{B9357978-25E9-4F2F-97B4-991E51C89DCB}" type="presParOf" srcId="{8087A154-BAF5-4A55-8BD5-7ABDDD61BA62}" destId="{037B2336-3345-4A38-A2AF-B72C82AA2A23}" srcOrd="3" destOrd="0" presId="urn:microsoft.com/office/officeart/2018/2/layout/IconVerticalSolidList"/>
    <dgm:cxn modelId="{3DE4BA1D-1A2B-43DF-977A-3CB83566F573}" type="presParOf" srcId="{6EAB3978-C7AC-4A0A-A5B8-EB4BA4F98298}" destId="{4EE67B9C-219C-4CED-979D-DDB8EBD5618A}" srcOrd="1" destOrd="0" presId="urn:microsoft.com/office/officeart/2018/2/layout/IconVerticalSolidList"/>
    <dgm:cxn modelId="{E5A4C860-7EBC-48D1-84A4-713B1B65BDC7}" type="presParOf" srcId="{6EAB3978-C7AC-4A0A-A5B8-EB4BA4F98298}" destId="{83D9E06A-F401-4A41-9F43-10024CD037FF}" srcOrd="2" destOrd="0" presId="urn:microsoft.com/office/officeart/2018/2/layout/IconVerticalSolidList"/>
    <dgm:cxn modelId="{6A911508-E2C9-4E29-93F4-487F7E13A054}" type="presParOf" srcId="{83D9E06A-F401-4A41-9F43-10024CD037FF}" destId="{E377FB9D-1839-4C3C-B5C5-63A94C9AEC92}" srcOrd="0" destOrd="0" presId="urn:microsoft.com/office/officeart/2018/2/layout/IconVerticalSolidList"/>
    <dgm:cxn modelId="{A6BA9D04-CD1F-4454-B6A0-14F36E1D15C5}" type="presParOf" srcId="{83D9E06A-F401-4A41-9F43-10024CD037FF}" destId="{F9712F83-BAAC-49C8-A104-CAD150504C70}" srcOrd="1" destOrd="0" presId="urn:microsoft.com/office/officeart/2018/2/layout/IconVerticalSolidList"/>
    <dgm:cxn modelId="{F178CF0D-082F-41EB-A1D6-EE85EA0E8949}" type="presParOf" srcId="{83D9E06A-F401-4A41-9F43-10024CD037FF}" destId="{6FAE8ADB-DC06-497A-89F8-85C626F8BD60}" srcOrd="2" destOrd="0" presId="urn:microsoft.com/office/officeart/2018/2/layout/IconVerticalSolidList"/>
    <dgm:cxn modelId="{709E609B-21D0-4A86-8D74-F1B9462A8902}" type="presParOf" srcId="{83D9E06A-F401-4A41-9F43-10024CD037FF}" destId="{555C56B7-A923-4340-8C6B-11F38557BA0B}" srcOrd="3" destOrd="0" presId="urn:microsoft.com/office/officeart/2018/2/layout/IconVerticalSolidList"/>
    <dgm:cxn modelId="{DE9C7AC4-68CD-4ADF-9159-3A13AC46DDB3}" type="presParOf" srcId="{6EAB3978-C7AC-4A0A-A5B8-EB4BA4F98298}" destId="{9AEFDB2B-83AC-4A40-809D-040744806B37}" srcOrd="3" destOrd="0" presId="urn:microsoft.com/office/officeart/2018/2/layout/IconVerticalSolidList"/>
    <dgm:cxn modelId="{16283AFA-EAD5-4177-9992-071E05C1D43D}" type="presParOf" srcId="{6EAB3978-C7AC-4A0A-A5B8-EB4BA4F98298}" destId="{67E91B6C-D273-4D7D-A0F6-5DB0BB028E27}" srcOrd="4" destOrd="0" presId="urn:microsoft.com/office/officeart/2018/2/layout/IconVerticalSolidList"/>
    <dgm:cxn modelId="{3AC5F07F-ABD4-4194-AB06-6524A9EAAB74}" type="presParOf" srcId="{67E91B6C-D273-4D7D-A0F6-5DB0BB028E27}" destId="{1908C8E9-89E8-4676-A7E4-595110E4656C}" srcOrd="0" destOrd="0" presId="urn:microsoft.com/office/officeart/2018/2/layout/IconVerticalSolidList"/>
    <dgm:cxn modelId="{4E2A8651-C6F4-464E-9FB5-07F6723A6299}" type="presParOf" srcId="{67E91B6C-D273-4D7D-A0F6-5DB0BB028E27}" destId="{F8787569-A51B-476C-AB2E-BF5FC7736E56}" srcOrd="1" destOrd="0" presId="urn:microsoft.com/office/officeart/2018/2/layout/IconVerticalSolidList"/>
    <dgm:cxn modelId="{4F5FB0EA-F24C-42E2-984A-02B1B2862C44}" type="presParOf" srcId="{67E91B6C-D273-4D7D-A0F6-5DB0BB028E27}" destId="{1CC5DE4B-D18A-48F9-8EA8-79D29EE6C2CE}" srcOrd="2" destOrd="0" presId="urn:microsoft.com/office/officeart/2018/2/layout/IconVerticalSolidList"/>
    <dgm:cxn modelId="{9F244375-62C3-464F-8DA5-7F7668654A17}" type="presParOf" srcId="{67E91B6C-D273-4D7D-A0F6-5DB0BB028E27}" destId="{670D3DBC-5CB7-4C81-985F-8317895240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DF25B4-E0FE-4703-83DE-A6EA95533B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9C8F4D-19D0-4FB3-93A3-BE58C2FD6DE5}">
      <dgm:prSet/>
      <dgm:spPr/>
      <dgm:t>
        <a:bodyPr/>
        <a:lstStyle/>
        <a:p>
          <a:r>
            <a:rPr lang="en-US"/>
            <a:t>Works well alongside other models such as SWOT and PESTLE</a:t>
          </a:r>
        </a:p>
      </dgm:t>
    </dgm:pt>
    <dgm:pt modelId="{B9F561F0-3756-441D-AB37-E972B1392F95}" type="parTrans" cxnId="{7CF48CC4-2A46-49EC-8F65-A72CE6BE09DA}">
      <dgm:prSet/>
      <dgm:spPr/>
      <dgm:t>
        <a:bodyPr/>
        <a:lstStyle/>
        <a:p>
          <a:endParaRPr lang="en-US"/>
        </a:p>
      </dgm:t>
    </dgm:pt>
    <dgm:pt modelId="{41408BF6-046F-4FCE-AFF5-D4B33ABC3BDC}" type="sibTrans" cxnId="{7CF48CC4-2A46-49EC-8F65-A72CE6BE09DA}">
      <dgm:prSet/>
      <dgm:spPr/>
      <dgm:t>
        <a:bodyPr/>
        <a:lstStyle/>
        <a:p>
          <a:endParaRPr lang="en-US"/>
        </a:p>
      </dgm:t>
    </dgm:pt>
    <dgm:pt modelId="{242556AD-F440-47C0-9CD6-09588FE5B4DA}">
      <dgm:prSet/>
      <dgm:spPr/>
      <dgm:t>
        <a:bodyPr/>
        <a:lstStyle/>
        <a:p>
          <a:r>
            <a:rPr lang="en-US"/>
            <a:t>We will now consider some other tools that can be used to analyse market position</a:t>
          </a:r>
        </a:p>
      </dgm:t>
    </dgm:pt>
    <dgm:pt modelId="{B36940E4-C6D9-4CE2-B04E-A7205C834B2B}" type="parTrans" cxnId="{C1BC1ECD-B928-469F-991B-943066FC2109}">
      <dgm:prSet/>
      <dgm:spPr/>
      <dgm:t>
        <a:bodyPr/>
        <a:lstStyle/>
        <a:p>
          <a:endParaRPr lang="en-US"/>
        </a:p>
      </dgm:t>
    </dgm:pt>
    <dgm:pt modelId="{65599B57-CB4C-4359-ACA4-E3B29C1A4A07}" type="sibTrans" cxnId="{C1BC1ECD-B928-469F-991B-943066FC2109}">
      <dgm:prSet/>
      <dgm:spPr/>
      <dgm:t>
        <a:bodyPr/>
        <a:lstStyle/>
        <a:p>
          <a:endParaRPr lang="en-US"/>
        </a:p>
      </dgm:t>
    </dgm:pt>
    <dgm:pt modelId="{0D0D1FE5-6292-44D1-9BE3-AB88AF39E0E5}" type="pres">
      <dgm:prSet presAssocID="{F6DF25B4-E0FE-4703-83DE-A6EA95533BED}" presName="root" presStyleCnt="0">
        <dgm:presLayoutVars>
          <dgm:dir/>
          <dgm:resizeHandles val="exact"/>
        </dgm:presLayoutVars>
      </dgm:prSet>
      <dgm:spPr/>
    </dgm:pt>
    <dgm:pt modelId="{AF71B571-8824-4E30-8A40-3DCCBF887B74}" type="pres">
      <dgm:prSet presAssocID="{A79C8F4D-19D0-4FB3-93A3-BE58C2FD6DE5}" presName="compNode" presStyleCnt="0"/>
      <dgm:spPr/>
    </dgm:pt>
    <dgm:pt modelId="{2B8A9C7A-FF03-4F4A-BE06-05FB13ED6615}" type="pres">
      <dgm:prSet presAssocID="{A79C8F4D-19D0-4FB3-93A3-BE58C2FD6DE5}" presName="bgRect" presStyleLbl="bgShp" presStyleIdx="0" presStyleCnt="2"/>
      <dgm:spPr/>
    </dgm:pt>
    <dgm:pt modelId="{72BD8227-706D-411D-8DAE-2F83ED28096A}" type="pres">
      <dgm:prSet presAssocID="{A79C8F4D-19D0-4FB3-93A3-BE58C2FD6D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924B5D5-8A1F-4B26-BBD9-77B1F472B2B2}" type="pres">
      <dgm:prSet presAssocID="{A79C8F4D-19D0-4FB3-93A3-BE58C2FD6DE5}" presName="spaceRect" presStyleCnt="0"/>
      <dgm:spPr/>
    </dgm:pt>
    <dgm:pt modelId="{35D9F800-A6A0-441C-926A-C6CC337DA43F}" type="pres">
      <dgm:prSet presAssocID="{A79C8F4D-19D0-4FB3-93A3-BE58C2FD6DE5}" presName="parTx" presStyleLbl="revTx" presStyleIdx="0" presStyleCnt="2">
        <dgm:presLayoutVars>
          <dgm:chMax val="0"/>
          <dgm:chPref val="0"/>
        </dgm:presLayoutVars>
      </dgm:prSet>
      <dgm:spPr/>
    </dgm:pt>
    <dgm:pt modelId="{4CBE857F-41D4-4246-9A46-40C0EE6595F8}" type="pres">
      <dgm:prSet presAssocID="{41408BF6-046F-4FCE-AFF5-D4B33ABC3BDC}" presName="sibTrans" presStyleCnt="0"/>
      <dgm:spPr/>
    </dgm:pt>
    <dgm:pt modelId="{19A6AF47-FAB3-4185-AB67-32A4ECED7A69}" type="pres">
      <dgm:prSet presAssocID="{242556AD-F440-47C0-9CD6-09588FE5B4DA}" presName="compNode" presStyleCnt="0"/>
      <dgm:spPr/>
    </dgm:pt>
    <dgm:pt modelId="{C82A83C8-B617-464F-A92F-92472460AA63}" type="pres">
      <dgm:prSet presAssocID="{242556AD-F440-47C0-9CD6-09588FE5B4DA}" presName="bgRect" presStyleLbl="bgShp" presStyleIdx="1" presStyleCnt="2"/>
      <dgm:spPr/>
    </dgm:pt>
    <dgm:pt modelId="{45D8308B-0A45-4885-9932-18DF6A6C3105}" type="pres">
      <dgm:prSet presAssocID="{242556AD-F440-47C0-9CD6-09588FE5B4D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6B6E9A5-71DB-4C5B-BA26-0F1E7DC285C8}" type="pres">
      <dgm:prSet presAssocID="{242556AD-F440-47C0-9CD6-09588FE5B4DA}" presName="spaceRect" presStyleCnt="0"/>
      <dgm:spPr/>
    </dgm:pt>
    <dgm:pt modelId="{D2F2572B-38F7-4B2B-992D-B1F916F2285E}" type="pres">
      <dgm:prSet presAssocID="{242556AD-F440-47C0-9CD6-09588FE5B4D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988A51D-CC67-4397-BC89-BCE07097AB21}" type="presOf" srcId="{F6DF25B4-E0FE-4703-83DE-A6EA95533BED}" destId="{0D0D1FE5-6292-44D1-9BE3-AB88AF39E0E5}" srcOrd="0" destOrd="0" presId="urn:microsoft.com/office/officeart/2018/2/layout/IconVerticalSolidList"/>
    <dgm:cxn modelId="{98F06F47-D728-4D96-B791-15320F46375F}" type="presOf" srcId="{A79C8F4D-19D0-4FB3-93A3-BE58C2FD6DE5}" destId="{35D9F800-A6A0-441C-926A-C6CC337DA43F}" srcOrd="0" destOrd="0" presId="urn:microsoft.com/office/officeart/2018/2/layout/IconVerticalSolidList"/>
    <dgm:cxn modelId="{7CF48CC4-2A46-49EC-8F65-A72CE6BE09DA}" srcId="{F6DF25B4-E0FE-4703-83DE-A6EA95533BED}" destId="{A79C8F4D-19D0-4FB3-93A3-BE58C2FD6DE5}" srcOrd="0" destOrd="0" parTransId="{B9F561F0-3756-441D-AB37-E972B1392F95}" sibTransId="{41408BF6-046F-4FCE-AFF5-D4B33ABC3BDC}"/>
    <dgm:cxn modelId="{C1BC1ECD-B928-469F-991B-943066FC2109}" srcId="{F6DF25B4-E0FE-4703-83DE-A6EA95533BED}" destId="{242556AD-F440-47C0-9CD6-09588FE5B4DA}" srcOrd="1" destOrd="0" parTransId="{B36940E4-C6D9-4CE2-B04E-A7205C834B2B}" sibTransId="{65599B57-CB4C-4359-ACA4-E3B29C1A4A07}"/>
    <dgm:cxn modelId="{451630F1-DB38-4210-BFC4-1134037E20E5}" type="presOf" srcId="{242556AD-F440-47C0-9CD6-09588FE5B4DA}" destId="{D2F2572B-38F7-4B2B-992D-B1F916F2285E}" srcOrd="0" destOrd="0" presId="urn:microsoft.com/office/officeart/2018/2/layout/IconVerticalSolidList"/>
    <dgm:cxn modelId="{E9A1AA9E-A5A1-415D-9230-699F41C60585}" type="presParOf" srcId="{0D0D1FE5-6292-44D1-9BE3-AB88AF39E0E5}" destId="{AF71B571-8824-4E30-8A40-3DCCBF887B74}" srcOrd="0" destOrd="0" presId="urn:microsoft.com/office/officeart/2018/2/layout/IconVerticalSolidList"/>
    <dgm:cxn modelId="{95876FD9-2CA1-4838-AA8E-8F2F93C67663}" type="presParOf" srcId="{AF71B571-8824-4E30-8A40-3DCCBF887B74}" destId="{2B8A9C7A-FF03-4F4A-BE06-05FB13ED6615}" srcOrd="0" destOrd="0" presId="urn:microsoft.com/office/officeart/2018/2/layout/IconVerticalSolidList"/>
    <dgm:cxn modelId="{B7F9E7A4-755D-4F37-B1C2-8F08A585749B}" type="presParOf" srcId="{AF71B571-8824-4E30-8A40-3DCCBF887B74}" destId="{72BD8227-706D-411D-8DAE-2F83ED28096A}" srcOrd="1" destOrd="0" presId="urn:microsoft.com/office/officeart/2018/2/layout/IconVerticalSolidList"/>
    <dgm:cxn modelId="{E6B6E34C-0349-4260-840B-A103FC2BD7C4}" type="presParOf" srcId="{AF71B571-8824-4E30-8A40-3DCCBF887B74}" destId="{0924B5D5-8A1F-4B26-BBD9-77B1F472B2B2}" srcOrd="2" destOrd="0" presId="urn:microsoft.com/office/officeart/2018/2/layout/IconVerticalSolidList"/>
    <dgm:cxn modelId="{19613EFF-CCC6-4AB9-A3CF-2F29020409FF}" type="presParOf" srcId="{AF71B571-8824-4E30-8A40-3DCCBF887B74}" destId="{35D9F800-A6A0-441C-926A-C6CC337DA43F}" srcOrd="3" destOrd="0" presId="urn:microsoft.com/office/officeart/2018/2/layout/IconVerticalSolidList"/>
    <dgm:cxn modelId="{7A2A81B8-3A34-4A37-B0EF-C6232DF84D6F}" type="presParOf" srcId="{0D0D1FE5-6292-44D1-9BE3-AB88AF39E0E5}" destId="{4CBE857F-41D4-4246-9A46-40C0EE6595F8}" srcOrd="1" destOrd="0" presId="urn:microsoft.com/office/officeart/2018/2/layout/IconVerticalSolidList"/>
    <dgm:cxn modelId="{2FA57751-496F-4F43-B15D-7E2580DA91FB}" type="presParOf" srcId="{0D0D1FE5-6292-44D1-9BE3-AB88AF39E0E5}" destId="{19A6AF47-FAB3-4185-AB67-32A4ECED7A69}" srcOrd="2" destOrd="0" presId="urn:microsoft.com/office/officeart/2018/2/layout/IconVerticalSolidList"/>
    <dgm:cxn modelId="{9A546C38-5476-4E78-B7EE-6F4B95A1D381}" type="presParOf" srcId="{19A6AF47-FAB3-4185-AB67-32A4ECED7A69}" destId="{C82A83C8-B617-464F-A92F-92472460AA63}" srcOrd="0" destOrd="0" presId="urn:microsoft.com/office/officeart/2018/2/layout/IconVerticalSolidList"/>
    <dgm:cxn modelId="{4CC029DB-E8EB-4B85-9909-DF70E4AC4DD3}" type="presParOf" srcId="{19A6AF47-FAB3-4185-AB67-32A4ECED7A69}" destId="{45D8308B-0A45-4885-9932-18DF6A6C3105}" srcOrd="1" destOrd="0" presId="urn:microsoft.com/office/officeart/2018/2/layout/IconVerticalSolidList"/>
    <dgm:cxn modelId="{5690F302-D989-47B9-85B4-83AE0C760143}" type="presParOf" srcId="{19A6AF47-FAB3-4185-AB67-32A4ECED7A69}" destId="{C6B6E9A5-71DB-4C5B-BA26-0F1E7DC285C8}" srcOrd="2" destOrd="0" presId="urn:microsoft.com/office/officeart/2018/2/layout/IconVerticalSolidList"/>
    <dgm:cxn modelId="{C3B1A6E8-488E-48E7-9FD7-B62E9F997A53}" type="presParOf" srcId="{19A6AF47-FAB3-4185-AB67-32A4ECED7A69}" destId="{D2F2572B-38F7-4B2B-992D-B1F916F228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75F510-4A99-41AD-8A37-DD7E287167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797044-C1B3-4ED2-B753-400C0292E63D}">
      <dgm:prSet/>
      <dgm:spPr/>
      <dgm:t>
        <a:bodyPr/>
        <a:lstStyle/>
        <a:p>
          <a:r>
            <a:rPr lang="en-US"/>
            <a:t>Identify risk: financial, operational, regulatory, strategic</a:t>
          </a:r>
        </a:p>
      </dgm:t>
    </dgm:pt>
    <dgm:pt modelId="{1E6BDDFD-9249-4701-8977-54F8A3BA874F}" type="parTrans" cxnId="{18711934-0486-484C-B745-6DD84C2A47FD}">
      <dgm:prSet/>
      <dgm:spPr/>
      <dgm:t>
        <a:bodyPr/>
        <a:lstStyle/>
        <a:p>
          <a:endParaRPr lang="en-US"/>
        </a:p>
      </dgm:t>
    </dgm:pt>
    <dgm:pt modelId="{7C2E5F06-8B15-4BFA-939C-BD75186E1502}" type="sibTrans" cxnId="{18711934-0486-484C-B745-6DD84C2A47FD}">
      <dgm:prSet/>
      <dgm:spPr/>
      <dgm:t>
        <a:bodyPr/>
        <a:lstStyle/>
        <a:p>
          <a:endParaRPr lang="en-US"/>
        </a:p>
      </dgm:t>
    </dgm:pt>
    <dgm:pt modelId="{D40F37EE-666D-48C1-9B45-FFAFE3261179}">
      <dgm:prSet/>
      <dgm:spPr/>
      <dgm:t>
        <a:bodyPr/>
        <a:lstStyle/>
        <a:p>
          <a:r>
            <a:rPr lang="en-US"/>
            <a:t>Analyse and assess – using qualitative and quantitative methods</a:t>
          </a:r>
        </a:p>
      </dgm:t>
    </dgm:pt>
    <dgm:pt modelId="{67D84248-018D-4E40-8B02-5E371F04DF6B}" type="parTrans" cxnId="{E03B8D02-86CD-47A5-913D-43720C80B3E8}">
      <dgm:prSet/>
      <dgm:spPr/>
      <dgm:t>
        <a:bodyPr/>
        <a:lstStyle/>
        <a:p>
          <a:endParaRPr lang="en-US"/>
        </a:p>
      </dgm:t>
    </dgm:pt>
    <dgm:pt modelId="{69730BB4-0D9A-49A5-AD22-5B275AEBDEA2}" type="sibTrans" cxnId="{E03B8D02-86CD-47A5-913D-43720C80B3E8}">
      <dgm:prSet/>
      <dgm:spPr/>
      <dgm:t>
        <a:bodyPr/>
        <a:lstStyle/>
        <a:p>
          <a:endParaRPr lang="en-US"/>
        </a:p>
      </dgm:t>
    </dgm:pt>
    <dgm:pt modelId="{C4DF7CFB-82E6-48D4-89B2-AB365057B57B}">
      <dgm:prSet/>
      <dgm:spPr/>
      <dgm:t>
        <a:bodyPr/>
        <a:lstStyle/>
        <a:p>
          <a:r>
            <a:rPr lang="en-US"/>
            <a:t>Evaluate and decide whether to accept, control, transfer or avoid each risk based on appetite and assessment</a:t>
          </a:r>
        </a:p>
      </dgm:t>
    </dgm:pt>
    <dgm:pt modelId="{6FA05E9E-A195-475E-8F80-72AFE42C229E}" type="parTrans" cxnId="{A07338D5-F96A-452D-806F-6B828C342653}">
      <dgm:prSet/>
      <dgm:spPr/>
      <dgm:t>
        <a:bodyPr/>
        <a:lstStyle/>
        <a:p>
          <a:endParaRPr lang="en-US"/>
        </a:p>
      </dgm:t>
    </dgm:pt>
    <dgm:pt modelId="{31ECA837-5103-495A-85EE-577748101AC8}" type="sibTrans" cxnId="{A07338D5-F96A-452D-806F-6B828C342653}">
      <dgm:prSet/>
      <dgm:spPr/>
      <dgm:t>
        <a:bodyPr/>
        <a:lstStyle/>
        <a:p>
          <a:endParaRPr lang="en-US"/>
        </a:p>
      </dgm:t>
    </dgm:pt>
    <dgm:pt modelId="{3BBA5A67-FA22-4864-89FA-A52708ED0E7B}">
      <dgm:prSet/>
      <dgm:spPr/>
      <dgm:t>
        <a:bodyPr/>
        <a:lstStyle/>
        <a:p>
          <a:r>
            <a:rPr lang="en-US"/>
            <a:t>Mitigate or control</a:t>
          </a:r>
        </a:p>
      </dgm:t>
    </dgm:pt>
    <dgm:pt modelId="{391733A8-5DB8-49C5-8154-7B23AFDFD034}" type="parTrans" cxnId="{49EA5AFA-76E5-4F77-9B5A-686E31EA44A6}">
      <dgm:prSet/>
      <dgm:spPr/>
      <dgm:t>
        <a:bodyPr/>
        <a:lstStyle/>
        <a:p>
          <a:endParaRPr lang="en-US"/>
        </a:p>
      </dgm:t>
    </dgm:pt>
    <dgm:pt modelId="{53549C39-7E51-4B01-8E44-2CF9A594FBED}" type="sibTrans" cxnId="{49EA5AFA-76E5-4F77-9B5A-686E31EA44A6}">
      <dgm:prSet/>
      <dgm:spPr/>
      <dgm:t>
        <a:bodyPr/>
        <a:lstStyle/>
        <a:p>
          <a:endParaRPr lang="en-US"/>
        </a:p>
      </dgm:t>
    </dgm:pt>
    <dgm:pt modelId="{DB93538C-845C-4C0E-B85C-97A0E61C9636}">
      <dgm:prSet/>
      <dgm:spPr/>
      <dgm:t>
        <a:bodyPr/>
        <a:lstStyle/>
        <a:p>
          <a:r>
            <a:rPr lang="en-US"/>
            <a:t>Monitor and review</a:t>
          </a:r>
        </a:p>
      </dgm:t>
    </dgm:pt>
    <dgm:pt modelId="{E0F812C1-3230-491F-AE1B-471D92D7771D}" type="parTrans" cxnId="{75A2392B-51FA-47D4-BA0F-7C054A5D90F7}">
      <dgm:prSet/>
      <dgm:spPr/>
      <dgm:t>
        <a:bodyPr/>
        <a:lstStyle/>
        <a:p>
          <a:endParaRPr lang="en-US"/>
        </a:p>
      </dgm:t>
    </dgm:pt>
    <dgm:pt modelId="{F57270B2-D1CF-41AD-A9E4-F9D5E4CAC319}" type="sibTrans" cxnId="{75A2392B-51FA-47D4-BA0F-7C054A5D90F7}">
      <dgm:prSet/>
      <dgm:spPr/>
      <dgm:t>
        <a:bodyPr/>
        <a:lstStyle/>
        <a:p>
          <a:endParaRPr lang="en-US"/>
        </a:p>
      </dgm:t>
    </dgm:pt>
    <dgm:pt modelId="{11099EE3-7086-4EC6-A8EA-BF74AA8024DD}" type="pres">
      <dgm:prSet presAssocID="{9675F510-4A99-41AD-8A37-DD7E287167A1}" presName="root" presStyleCnt="0">
        <dgm:presLayoutVars>
          <dgm:dir/>
          <dgm:resizeHandles val="exact"/>
        </dgm:presLayoutVars>
      </dgm:prSet>
      <dgm:spPr/>
    </dgm:pt>
    <dgm:pt modelId="{B4BCC5D5-A47D-4E3A-9F17-F4B7C4CFC516}" type="pres">
      <dgm:prSet presAssocID="{66797044-C1B3-4ED2-B753-400C0292E63D}" presName="compNode" presStyleCnt="0"/>
      <dgm:spPr/>
    </dgm:pt>
    <dgm:pt modelId="{D62CBE24-58EC-4B1A-913D-51ADE21C4C85}" type="pres">
      <dgm:prSet presAssocID="{66797044-C1B3-4ED2-B753-400C0292E63D}" presName="bgRect" presStyleLbl="bgShp" presStyleIdx="0" presStyleCnt="5"/>
      <dgm:spPr/>
    </dgm:pt>
    <dgm:pt modelId="{A82C5199-EF47-4FA4-9D36-337D871AF5C8}" type="pres">
      <dgm:prSet presAssocID="{66797044-C1B3-4ED2-B753-400C0292E63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8A847FCC-FF73-47A9-B2DD-B9E5CBCC114F}" type="pres">
      <dgm:prSet presAssocID="{66797044-C1B3-4ED2-B753-400C0292E63D}" presName="spaceRect" presStyleCnt="0"/>
      <dgm:spPr/>
    </dgm:pt>
    <dgm:pt modelId="{178020DA-D586-4C3D-92EE-D3AD491E8BCC}" type="pres">
      <dgm:prSet presAssocID="{66797044-C1B3-4ED2-B753-400C0292E63D}" presName="parTx" presStyleLbl="revTx" presStyleIdx="0" presStyleCnt="5">
        <dgm:presLayoutVars>
          <dgm:chMax val="0"/>
          <dgm:chPref val="0"/>
        </dgm:presLayoutVars>
      </dgm:prSet>
      <dgm:spPr/>
    </dgm:pt>
    <dgm:pt modelId="{334AADDF-CE4C-49F6-BF91-4E08B386EE2B}" type="pres">
      <dgm:prSet presAssocID="{7C2E5F06-8B15-4BFA-939C-BD75186E1502}" presName="sibTrans" presStyleCnt="0"/>
      <dgm:spPr/>
    </dgm:pt>
    <dgm:pt modelId="{D21E113F-B178-4A49-A2B6-F4DA6414EC16}" type="pres">
      <dgm:prSet presAssocID="{D40F37EE-666D-48C1-9B45-FFAFE3261179}" presName="compNode" presStyleCnt="0"/>
      <dgm:spPr/>
    </dgm:pt>
    <dgm:pt modelId="{C0EE16FE-A88C-4194-AF1A-204479F20AD6}" type="pres">
      <dgm:prSet presAssocID="{D40F37EE-666D-48C1-9B45-FFAFE3261179}" presName="bgRect" presStyleLbl="bgShp" presStyleIdx="1" presStyleCnt="5"/>
      <dgm:spPr/>
    </dgm:pt>
    <dgm:pt modelId="{98065F9A-A81C-4907-ABB5-DC6EA49AF051}" type="pres">
      <dgm:prSet presAssocID="{D40F37EE-666D-48C1-9B45-FFAFE326117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0033636-B813-4A69-BA51-F186A52270D7}" type="pres">
      <dgm:prSet presAssocID="{D40F37EE-666D-48C1-9B45-FFAFE3261179}" presName="spaceRect" presStyleCnt="0"/>
      <dgm:spPr/>
    </dgm:pt>
    <dgm:pt modelId="{C076F41A-24BE-4F68-910C-584E1BB4BFAC}" type="pres">
      <dgm:prSet presAssocID="{D40F37EE-666D-48C1-9B45-FFAFE3261179}" presName="parTx" presStyleLbl="revTx" presStyleIdx="1" presStyleCnt="5">
        <dgm:presLayoutVars>
          <dgm:chMax val="0"/>
          <dgm:chPref val="0"/>
        </dgm:presLayoutVars>
      </dgm:prSet>
      <dgm:spPr/>
    </dgm:pt>
    <dgm:pt modelId="{15EC6DE4-BFAE-4A33-9D4D-D6EFC8A776C1}" type="pres">
      <dgm:prSet presAssocID="{69730BB4-0D9A-49A5-AD22-5B275AEBDEA2}" presName="sibTrans" presStyleCnt="0"/>
      <dgm:spPr/>
    </dgm:pt>
    <dgm:pt modelId="{89ED9212-F87A-4093-A370-2888C2AA3B1B}" type="pres">
      <dgm:prSet presAssocID="{C4DF7CFB-82E6-48D4-89B2-AB365057B57B}" presName="compNode" presStyleCnt="0"/>
      <dgm:spPr/>
    </dgm:pt>
    <dgm:pt modelId="{CFA117C2-13B3-49D7-8262-FEB21D092BFD}" type="pres">
      <dgm:prSet presAssocID="{C4DF7CFB-82E6-48D4-89B2-AB365057B57B}" presName="bgRect" presStyleLbl="bgShp" presStyleIdx="2" presStyleCnt="5"/>
      <dgm:spPr/>
    </dgm:pt>
    <dgm:pt modelId="{A1D351DF-6724-4299-8FAB-B46064D5C1A7}" type="pres">
      <dgm:prSet presAssocID="{C4DF7CFB-82E6-48D4-89B2-AB365057B5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65986EC-6C90-445A-85EE-FB95630BB744}" type="pres">
      <dgm:prSet presAssocID="{C4DF7CFB-82E6-48D4-89B2-AB365057B57B}" presName="spaceRect" presStyleCnt="0"/>
      <dgm:spPr/>
    </dgm:pt>
    <dgm:pt modelId="{7D4328AB-9BFA-4F72-822D-7AE1271DDE4F}" type="pres">
      <dgm:prSet presAssocID="{C4DF7CFB-82E6-48D4-89B2-AB365057B57B}" presName="parTx" presStyleLbl="revTx" presStyleIdx="2" presStyleCnt="5">
        <dgm:presLayoutVars>
          <dgm:chMax val="0"/>
          <dgm:chPref val="0"/>
        </dgm:presLayoutVars>
      </dgm:prSet>
      <dgm:spPr/>
    </dgm:pt>
    <dgm:pt modelId="{E7AEFFCE-555A-4001-B999-7037AE9F4584}" type="pres">
      <dgm:prSet presAssocID="{31ECA837-5103-495A-85EE-577748101AC8}" presName="sibTrans" presStyleCnt="0"/>
      <dgm:spPr/>
    </dgm:pt>
    <dgm:pt modelId="{C423A406-7B3C-4205-81C7-F4720FC24B30}" type="pres">
      <dgm:prSet presAssocID="{3BBA5A67-FA22-4864-89FA-A52708ED0E7B}" presName="compNode" presStyleCnt="0"/>
      <dgm:spPr/>
    </dgm:pt>
    <dgm:pt modelId="{F8747F94-1325-4830-84FD-A9CA9C75AB58}" type="pres">
      <dgm:prSet presAssocID="{3BBA5A67-FA22-4864-89FA-A52708ED0E7B}" presName="bgRect" presStyleLbl="bgShp" presStyleIdx="3" presStyleCnt="5"/>
      <dgm:spPr/>
    </dgm:pt>
    <dgm:pt modelId="{56C28D23-00D5-4547-8E7B-DDE33B402AD2}" type="pres">
      <dgm:prSet presAssocID="{3BBA5A67-FA22-4864-89FA-A52708ED0E7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04E29E0-9E12-499E-9C50-1CA350997E64}" type="pres">
      <dgm:prSet presAssocID="{3BBA5A67-FA22-4864-89FA-A52708ED0E7B}" presName="spaceRect" presStyleCnt="0"/>
      <dgm:spPr/>
    </dgm:pt>
    <dgm:pt modelId="{657DDE72-9F7A-4C99-98BB-A482415E73CC}" type="pres">
      <dgm:prSet presAssocID="{3BBA5A67-FA22-4864-89FA-A52708ED0E7B}" presName="parTx" presStyleLbl="revTx" presStyleIdx="3" presStyleCnt="5">
        <dgm:presLayoutVars>
          <dgm:chMax val="0"/>
          <dgm:chPref val="0"/>
        </dgm:presLayoutVars>
      </dgm:prSet>
      <dgm:spPr/>
    </dgm:pt>
    <dgm:pt modelId="{909D7AFD-F051-4029-B794-F43C585B97C0}" type="pres">
      <dgm:prSet presAssocID="{53549C39-7E51-4B01-8E44-2CF9A594FBED}" presName="sibTrans" presStyleCnt="0"/>
      <dgm:spPr/>
    </dgm:pt>
    <dgm:pt modelId="{418F478E-CFE1-4754-A883-D628D49BACD0}" type="pres">
      <dgm:prSet presAssocID="{DB93538C-845C-4C0E-B85C-97A0E61C9636}" presName="compNode" presStyleCnt="0"/>
      <dgm:spPr/>
    </dgm:pt>
    <dgm:pt modelId="{61FF9AA9-A66B-4AF0-AE58-CDD5631DC56F}" type="pres">
      <dgm:prSet presAssocID="{DB93538C-845C-4C0E-B85C-97A0E61C9636}" presName="bgRect" presStyleLbl="bgShp" presStyleIdx="4" presStyleCnt="5"/>
      <dgm:spPr/>
    </dgm:pt>
    <dgm:pt modelId="{33C2F58A-6A7F-43B2-8745-A4D4FD3F2693}" type="pres">
      <dgm:prSet presAssocID="{DB93538C-845C-4C0E-B85C-97A0E61C963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31824954-2F63-404E-A5C4-A08BF33CA1DE}" type="pres">
      <dgm:prSet presAssocID="{DB93538C-845C-4C0E-B85C-97A0E61C9636}" presName="spaceRect" presStyleCnt="0"/>
      <dgm:spPr/>
    </dgm:pt>
    <dgm:pt modelId="{C8E575AE-5106-4E07-AEE2-8B36D4007FF9}" type="pres">
      <dgm:prSet presAssocID="{DB93538C-845C-4C0E-B85C-97A0E61C963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03B8D02-86CD-47A5-913D-43720C80B3E8}" srcId="{9675F510-4A99-41AD-8A37-DD7E287167A1}" destId="{D40F37EE-666D-48C1-9B45-FFAFE3261179}" srcOrd="1" destOrd="0" parTransId="{67D84248-018D-4E40-8B02-5E371F04DF6B}" sibTransId="{69730BB4-0D9A-49A5-AD22-5B275AEBDEA2}"/>
    <dgm:cxn modelId="{02FD6E11-7468-4F18-9070-DC9286720518}" type="presOf" srcId="{DB93538C-845C-4C0E-B85C-97A0E61C9636}" destId="{C8E575AE-5106-4E07-AEE2-8B36D4007FF9}" srcOrd="0" destOrd="0" presId="urn:microsoft.com/office/officeart/2018/2/layout/IconVerticalSolidList"/>
    <dgm:cxn modelId="{816BE911-0C47-4C75-AF28-3875624B91EE}" type="presOf" srcId="{C4DF7CFB-82E6-48D4-89B2-AB365057B57B}" destId="{7D4328AB-9BFA-4F72-822D-7AE1271DDE4F}" srcOrd="0" destOrd="0" presId="urn:microsoft.com/office/officeart/2018/2/layout/IconVerticalSolidList"/>
    <dgm:cxn modelId="{75A2392B-51FA-47D4-BA0F-7C054A5D90F7}" srcId="{9675F510-4A99-41AD-8A37-DD7E287167A1}" destId="{DB93538C-845C-4C0E-B85C-97A0E61C9636}" srcOrd="4" destOrd="0" parTransId="{E0F812C1-3230-491F-AE1B-471D92D7771D}" sibTransId="{F57270B2-D1CF-41AD-A9E4-F9D5E4CAC319}"/>
    <dgm:cxn modelId="{18711934-0486-484C-B745-6DD84C2A47FD}" srcId="{9675F510-4A99-41AD-8A37-DD7E287167A1}" destId="{66797044-C1B3-4ED2-B753-400C0292E63D}" srcOrd="0" destOrd="0" parTransId="{1E6BDDFD-9249-4701-8977-54F8A3BA874F}" sibTransId="{7C2E5F06-8B15-4BFA-939C-BD75186E1502}"/>
    <dgm:cxn modelId="{323A814D-9431-4AA7-92B4-DD3C8A2694BD}" type="presOf" srcId="{3BBA5A67-FA22-4864-89FA-A52708ED0E7B}" destId="{657DDE72-9F7A-4C99-98BB-A482415E73CC}" srcOrd="0" destOrd="0" presId="urn:microsoft.com/office/officeart/2018/2/layout/IconVerticalSolidList"/>
    <dgm:cxn modelId="{A5ABE457-D761-49E5-B6DC-F0E418008905}" type="presOf" srcId="{9675F510-4A99-41AD-8A37-DD7E287167A1}" destId="{11099EE3-7086-4EC6-A8EA-BF74AA8024DD}" srcOrd="0" destOrd="0" presId="urn:microsoft.com/office/officeart/2018/2/layout/IconVerticalSolidList"/>
    <dgm:cxn modelId="{A07338D5-F96A-452D-806F-6B828C342653}" srcId="{9675F510-4A99-41AD-8A37-DD7E287167A1}" destId="{C4DF7CFB-82E6-48D4-89B2-AB365057B57B}" srcOrd="2" destOrd="0" parTransId="{6FA05E9E-A195-475E-8F80-72AFE42C229E}" sibTransId="{31ECA837-5103-495A-85EE-577748101AC8}"/>
    <dgm:cxn modelId="{D3E530E1-CE9C-4C1F-ADF6-1F64ED9B363C}" type="presOf" srcId="{66797044-C1B3-4ED2-B753-400C0292E63D}" destId="{178020DA-D586-4C3D-92EE-D3AD491E8BCC}" srcOrd="0" destOrd="0" presId="urn:microsoft.com/office/officeart/2018/2/layout/IconVerticalSolidList"/>
    <dgm:cxn modelId="{83777AF7-0DDA-42D1-8755-56DFFEA5AAF6}" type="presOf" srcId="{D40F37EE-666D-48C1-9B45-FFAFE3261179}" destId="{C076F41A-24BE-4F68-910C-584E1BB4BFAC}" srcOrd="0" destOrd="0" presId="urn:microsoft.com/office/officeart/2018/2/layout/IconVerticalSolidList"/>
    <dgm:cxn modelId="{49EA5AFA-76E5-4F77-9B5A-686E31EA44A6}" srcId="{9675F510-4A99-41AD-8A37-DD7E287167A1}" destId="{3BBA5A67-FA22-4864-89FA-A52708ED0E7B}" srcOrd="3" destOrd="0" parTransId="{391733A8-5DB8-49C5-8154-7B23AFDFD034}" sibTransId="{53549C39-7E51-4B01-8E44-2CF9A594FBED}"/>
    <dgm:cxn modelId="{ED8E40C3-C4FC-4123-B711-D318B54F8121}" type="presParOf" srcId="{11099EE3-7086-4EC6-A8EA-BF74AA8024DD}" destId="{B4BCC5D5-A47D-4E3A-9F17-F4B7C4CFC516}" srcOrd="0" destOrd="0" presId="urn:microsoft.com/office/officeart/2018/2/layout/IconVerticalSolidList"/>
    <dgm:cxn modelId="{9088FC73-0F73-40A0-BD02-81B913B21EAD}" type="presParOf" srcId="{B4BCC5D5-A47D-4E3A-9F17-F4B7C4CFC516}" destId="{D62CBE24-58EC-4B1A-913D-51ADE21C4C85}" srcOrd="0" destOrd="0" presId="urn:microsoft.com/office/officeart/2018/2/layout/IconVerticalSolidList"/>
    <dgm:cxn modelId="{09FC9C87-07D8-4322-83A8-F2EDB0F6D94D}" type="presParOf" srcId="{B4BCC5D5-A47D-4E3A-9F17-F4B7C4CFC516}" destId="{A82C5199-EF47-4FA4-9D36-337D871AF5C8}" srcOrd="1" destOrd="0" presId="urn:microsoft.com/office/officeart/2018/2/layout/IconVerticalSolidList"/>
    <dgm:cxn modelId="{44160D86-F190-418B-9BC4-FC2074D98DBC}" type="presParOf" srcId="{B4BCC5D5-A47D-4E3A-9F17-F4B7C4CFC516}" destId="{8A847FCC-FF73-47A9-B2DD-B9E5CBCC114F}" srcOrd="2" destOrd="0" presId="urn:microsoft.com/office/officeart/2018/2/layout/IconVerticalSolidList"/>
    <dgm:cxn modelId="{F4212B8A-1109-4A40-B077-EFFBB6E9955A}" type="presParOf" srcId="{B4BCC5D5-A47D-4E3A-9F17-F4B7C4CFC516}" destId="{178020DA-D586-4C3D-92EE-D3AD491E8BCC}" srcOrd="3" destOrd="0" presId="urn:microsoft.com/office/officeart/2018/2/layout/IconVerticalSolidList"/>
    <dgm:cxn modelId="{C4379A04-A6AC-4DCB-94AD-F37D8FBC4C3A}" type="presParOf" srcId="{11099EE3-7086-4EC6-A8EA-BF74AA8024DD}" destId="{334AADDF-CE4C-49F6-BF91-4E08B386EE2B}" srcOrd="1" destOrd="0" presId="urn:microsoft.com/office/officeart/2018/2/layout/IconVerticalSolidList"/>
    <dgm:cxn modelId="{CBE48D47-E5A1-4CB4-9CC3-EED834904D6E}" type="presParOf" srcId="{11099EE3-7086-4EC6-A8EA-BF74AA8024DD}" destId="{D21E113F-B178-4A49-A2B6-F4DA6414EC16}" srcOrd="2" destOrd="0" presId="urn:microsoft.com/office/officeart/2018/2/layout/IconVerticalSolidList"/>
    <dgm:cxn modelId="{5086CB02-FC0D-4988-B319-2CC5C7937296}" type="presParOf" srcId="{D21E113F-B178-4A49-A2B6-F4DA6414EC16}" destId="{C0EE16FE-A88C-4194-AF1A-204479F20AD6}" srcOrd="0" destOrd="0" presId="urn:microsoft.com/office/officeart/2018/2/layout/IconVerticalSolidList"/>
    <dgm:cxn modelId="{9DCE8649-88AB-4D0F-B662-5BB9AD809F56}" type="presParOf" srcId="{D21E113F-B178-4A49-A2B6-F4DA6414EC16}" destId="{98065F9A-A81C-4907-ABB5-DC6EA49AF051}" srcOrd="1" destOrd="0" presId="urn:microsoft.com/office/officeart/2018/2/layout/IconVerticalSolidList"/>
    <dgm:cxn modelId="{C370DB2B-6D36-496C-BDB6-FF7227F3DB3D}" type="presParOf" srcId="{D21E113F-B178-4A49-A2B6-F4DA6414EC16}" destId="{A0033636-B813-4A69-BA51-F186A52270D7}" srcOrd="2" destOrd="0" presId="urn:microsoft.com/office/officeart/2018/2/layout/IconVerticalSolidList"/>
    <dgm:cxn modelId="{E41B83B0-F1C1-4AF8-99FB-29353C1027F8}" type="presParOf" srcId="{D21E113F-B178-4A49-A2B6-F4DA6414EC16}" destId="{C076F41A-24BE-4F68-910C-584E1BB4BFAC}" srcOrd="3" destOrd="0" presId="urn:microsoft.com/office/officeart/2018/2/layout/IconVerticalSolidList"/>
    <dgm:cxn modelId="{19FD58BA-2784-456C-AC7C-D0A818AEDF9F}" type="presParOf" srcId="{11099EE3-7086-4EC6-A8EA-BF74AA8024DD}" destId="{15EC6DE4-BFAE-4A33-9D4D-D6EFC8A776C1}" srcOrd="3" destOrd="0" presId="urn:microsoft.com/office/officeart/2018/2/layout/IconVerticalSolidList"/>
    <dgm:cxn modelId="{EA9DA6A9-6DFB-4DD8-BC60-553CE2EBD250}" type="presParOf" srcId="{11099EE3-7086-4EC6-A8EA-BF74AA8024DD}" destId="{89ED9212-F87A-4093-A370-2888C2AA3B1B}" srcOrd="4" destOrd="0" presId="urn:microsoft.com/office/officeart/2018/2/layout/IconVerticalSolidList"/>
    <dgm:cxn modelId="{A36BC46C-5909-411C-A998-A4B2DA65296D}" type="presParOf" srcId="{89ED9212-F87A-4093-A370-2888C2AA3B1B}" destId="{CFA117C2-13B3-49D7-8262-FEB21D092BFD}" srcOrd="0" destOrd="0" presId="urn:microsoft.com/office/officeart/2018/2/layout/IconVerticalSolidList"/>
    <dgm:cxn modelId="{A6C685AD-796B-47F1-9098-B82B38AE7EF2}" type="presParOf" srcId="{89ED9212-F87A-4093-A370-2888C2AA3B1B}" destId="{A1D351DF-6724-4299-8FAB-B46064D5C1A7}" srcOrd="1" destOrd="0" presId="urn:microsoft.com/office/officeart/2018/2/layout/IconVerticalSolidList"/>
    <dgm:cxn modelId="{AC73701E-2B8E-4272-99D9-FF09789506CE}" type="presParOf" srcId="{89ED9212-F87A-4093-A370-2888C2AA3B1B}" destId="{065986EC-6C90-445A-85EE-FB95630BB744}" srcOrd="2" destOrd="0" presId="urn:microsoft.com/office/officeart/2018/2/layout/IconVerticalSolidList"/>
    <dgm:cxn modelId="{3E11F417-3674-4449-97B4-35296CED108E}" type="presParOf" srcId="{89ED9212-F87A-4093-A370-2888C2AA3B1B}" destId="{7D4328AB-9BFA-4F72-822D-7AE1271DDE4F}" srcOrd="3" destOrd="0" presId="urn:microsoft.com/office/officeart/2018/2/layout/IconVerticalSolidList"/>
    <dgm:cxn modelId="{85FAE067-B83F-4EC5-B33B-308F7DFDBF26}" type="presParOf" srcId="{11099EE3-7086-4EC6-A8EA-BF74AA8024DD}" destId="{E7AEFFCE-555A-4001-B999-7037AE9F4584}" srcOrd="5" destOrd="0" presId="urn:microsoft.com/office/officeart/2018/2/layout/IconVerticalSolidList"/>
    <dgm:cxn modelId="{D655786B-5803-4CCB-B373-4257BD97129D}" type="presParOf" srcId="{11099EE3-7086-4EC6-A8EA-BF74AA8024DD}" destId="{C423A406-7B3C-4205-81C7-F4720FC24B30}" srcOrd="6" destOrd="0" presId="urn:microsoft.com/office/officeart/2018/2/layout/IconVerticalSolidList"/>
    <dgm:cxn modelId="{39F3B19B-4A8A-4FD2-B243-919EF08EF95B}" type="presParOf" srcId="{C423A406-7B3C-4205-81C7-F4720FC24B30}" destId="{F8747F94-1325-4830-84FD-A9CA9C75AB58}" srcOrd="0" destOrd="0" presId="urn:microsoft.com/office/officeart/2018/2/layout/IconVerticalSolidList"/>
    <dgm:cxn modelId="{61261018-5EC6-40A1-82D9-4BB4DBD11AAF}" type="presParOf" srcId="{C423A406-7B3C-4205-81C7-F4720FC24B30}" destId="{56C28D23-00D5-4547-8E7B-DDE33B402AD2}" srcOrd="1" destOrd="0" presId="urn:microsoft.com/office/officeart/2018/2/layout/IconVerticalSolidList"/>
    <dgm:cxn modelId="{CD0DFF59-A948-4FEB-B8F2-C27630C302CA}" type="presParOf" srcId="{C423A406-7B3C-4205-81C7-F4720FC24B30}" destId="{B04E29E0-9E12-499E-9C50-1CA350997E64}" srcOrd="2" destOrd="0" presId="urn:microsoft.com/office/officeart/2018/2/layout/IconVerticalSolidList"/>
    <dgm:cxn modelId="{252C5C76-C32B-41FA-A07E-DEF244ED795C}" type="presParOf" srcId="{C423A406-7B3C-4205-81C7-F4720FC24B30}" destId="{657DDE72-9F7A-4C99-98BB-A482415E73CC}" srcOrd="3" destOrd="0" presId="urn:microsoft.com/office/officeart/2018/2/layout/IconVerticalSolidList"/>
    <dgm:cxn modelId="{8910FA4B-1662-49BA-84F6-D541CF701067}" type="presParOf" srcId="{11099EE3-7086-4EC6-A8EA-BF74AA8024DD}" destId="{909D7AFD-F051-4029-B794-F43C585B97C0}" srcOrd="7" destOrd="0" presId="urn:microsoft.com/office/officeart/2018/2/layout/IconVerticalSolidList"/>
    <dgm:cxn modelId="{B4FCEC49-56C5-4340-96A9-BA6CBA98C07E}" type="presParOf" srcId="{11099EE3-7086-4EC6-A8EA-BF74AA8024DD}" destId="{418F478E-CFE1-4754-A883-D628D49BACD0}" srcOrd="8" destOrd="0" presId="urn:microsoft.com/office/officeart/2018/2/layout/IconVerticalSolidList"/>
    <dgm:cxn modelId="{9821EDCB-4326-492F-BC75-624E79EB0BE1}" type="presParOf" srcId="{418F478E-CFE1-4754-A883-D628D49BACD0}" destId="{61FF9AA9-A66B-4AF0-AE58-CDD5631DC56F}" srcOrd="0" destOrd="0" presId="urn:microsoft.com/office/officeart/2018/2/layout/IconVerticalSolidList"/>
    <dgm:cxn modelId="{E9AE6B85-E81D-4CB1-8342-168E963A77A9}" type="presParOf" srcId="{418F478E-CFE1-4754-A883-D628D49BACD0}" destId="{33C2F58A-6A7F-43B2-8745-A4D4FD3F2693}" srcOrd="1" destOrd="0" presId="urn:microsoft.com/office/officeart/2018/2/layout/IconVerticalSolidList"/>
    <dgm:cxn modelId="{5E34B0CD-E42E-4688-A564-13FD4E5E29D2}" type="presParOf" srcId="{418F478E-CFE1-4754-A883-D628D49BACD0}" destId="{31824954-2F63-404E-A5C4-A08BF33CA1DE}" srcOrd="2" destOrd="0" presId="urn:microsoft.com/office/officeart/2018/2/layout/IconVerticalSolidList"/>
    <dgm:cxn modelId="{6E690683-5FB1-444D-A7A1-E84E7DFA9D0B}" type="presParOf" srcId="{418F478E-CFE1-4754-A883-D628D49BACD0}" destId="{C8E575AE-5106-4E07-AEE2-8B36D4007F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8F4855C-F8FB-49E5-81F1-368D925A6C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2808AA-0866-42CA-A701-1E5D34403B2D}">
      <dgm:prSet/>
      <dgm:spPr/>
      <dgm:t>
        <a:bodyPr/>
        <a:lstStyle/>
        <a:p>
          <a:r>
            <a:rPr lang="en-US"/>
            <a:t>Centralised risk management (consistency and efficiency)</a:t>
          </a:r>
        </a:p>
      </dgm:t>
    </dgm:pt>
    <dgm:pt modelId="{A29D3442-39A8-46A2-9E7A-D4F411D24FD4}" type="parTrans" cxnId="{E1382ACE-B4F5-42C1-9BFB-EE4A08A9F977}">
      <dgm:prSet/>
      <dgm:spPr/>
      <dgm:t>
        <a:bodyPr/>
        <a:lstStyle/>
        <a:p>
          <a:endParaRPr lang="en-US"/>
        </a:p>
      </dgm:t>
    </dgm:pt>
    <dgm:pt modelId="{E116BDA2-8626-471A-9747-F59459214D5C}" type="sibTrans" cxnId="{E1382ACE-B4F5-42C1-9BFB-EE4A08A9F977}">
      <dgm:prSet/>
      <dgm:spPr/>
      <dgm:t>
        <a:bodyPr/>
        <a:lstStyle/>
        <a:p>
          <a:endParaRPr lang="en-US"/>
        </a:p>
      </dgm:t>
    </dgm:pt>
    <dgm:pt modelId="{0EF69C52-F88C-47EA-9C54-D858BFD12C8B}">
      <dgm:prSet/>
      <dgm:spPr/>
      <dgm:t>
        <a:bodyPr/>
        <a:lstStyle/>
        <a:p>
          <a:r>
            <a:rPr lang="en-US"/>
            <a:t>Global businesses  face a dynamic and complex environment</a:t>
          </a:r>
        </a:p>
      </dgm:t>
    </dgm:pt>
    <dgm:pt modelId="{A975EBC1-C9C1-4BC8-9FD5-30D142321E1F}" type="parTrans" cxnId="{B6FD882C-6DE5-4D2C-B3DB-620EB6F8A10C}">
      <dgm:prSet/>
      <dgm:spPr/>
      <dgm:t>
        <a:bodyPr/>
        <a:lstStyle/>
        <a:p>
          <a:endParaRPr lang="en-US"/>
        </a:p>
      </dgm:t>
    </dgm:pt>
    <dgm:pt modelId="{65C4D978-90EB-4711-8B7C-8BC4EFEED46F}" type="sibTrans" cxnId="{B6FD882C-6DE5-4D2C-B3DB-620EB6F8A10C}">
      <dgm:prSet/>
      <dgm:spPr/>
      <dgm:t>
        <a:bodyPr/>
        <a:lstStyle/>
        <a:p>
          <a:endParaRPr lang="en-US"/>
        </a:p>
      </dgm:t>
    </dgm:pt>
    <dgm:pt modelId="{F228B0A4-7E05-4B71-B565-0620F3ABA453}" type="pres">
      <dgm:prSet presAssocID="{38F4855C-F8FB-49E5-81F1-368D925A6CAF}" presName="root" presStyleCnt="0">
        <dgm:presLayoutVars>
          <dgm:dir/>
          <dgm:resizeHandles val="exact"/>
        </dgm:presLayoutVars>
      </dgm:prSet>
      <dgm:spPr/>
    </dgm:pt>
    <dgm:pt modelId="{74CF38A4-9D87-416C-98F9-E5B9F89B5A31}" type="pres">
      <dgm:prSet presAssocID="{002808AA-0866-42CA-A701-1E5D34403B2D}" presName="compNode" presStyleCnt="0"/>
      <dgm:spPr/>
    </dgm:pt>
    <dgm:pt modelId="{B7E53E04-C0E2-4569-B643-852B749EFDD2}" type="pres">
      <dgm:prSet presAssocID="{002808AA-0866-42CA-A701-1E5D34403B2D}" presName="bgRect" presStyleLbl="bgShp" presStyleIdx="0" presStyleCnt="2"/>
      <dgm:spPr/>
    </dgm:pt>
    <dgm:pt modelId="{8D4C15A7-13B4-4BC7-A4BF-508D014B2300}" type="pres">
      <dgm:prSet presAssocID="{002808AA-0866-42CA-A701-1E5D34403B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1BD6EB1-5B12-4CF3-B609-4F54369A577E}" type="pres">
      <dgm:prSet presAssocID="{002808AA-0866-42CA-A701-1E5D34403B2D}" presName="spaceRect" presStyleCnt="0"/>
      <dgm:spPr/>
    </dgm:pt>
    <dgm:pt modelId="{3BD42823-C882-4CDA-9EA9-532D0427E7FB}" type="pres">
      <dgm:prSet presAssocID="{002808AA-0866-42CA-A701-1E5D34403B2D}" presName="parTx" presStyleLbl="revTx" presStyleIdx="0" presStyleCnt="2">
        <dgm:presLayoutVars>
          <dgm:chMax val="0"/>
          <dgm:chPref val="0"/>
        </dgm:presLayoutVars>
      </dgm:prSet>
      <dgm:spPr/>
    </dgm:pt>
    <dgm:pt modelId="{67038278-77CA-4EB0-8A4F-8694B3A987B2}" type="pres">
      <dgm:prSet presAssocID="{E116BDA2-8626-471A-9747-F59459214D5C}" presName="sibTrans" presStyleCnt="0"/>
      <dgm:spPr/>
    </dgm:pt>
    <dgm:pt modelId="{DCFD67A2-05C6-4630-9D40-594E8E5C5C75}" type="pres">
      <dgm:prSet presAssocID="{0EF69C52-F88C-47EA-9C54-D858BFD12C8B}" presName="compNode" presStyleCnt="0"/>
      <dgm:spPr/>
    </dgm:pt>
    <dgm:pt modelId="{9BE92C64-610F-4ADE-85C2-6B0D1E109B78}" type="pres">
      <dgm:prSet presAssocID="{0EF69C52-F88C-47EA-9C54-D858BFD12C8B}" presName="bgRect" presStyleLbl="bgShp" presStyleIdx="1" presStyleCnt="2"/>
      <dgm:spPr/>
    </dgm:pt>
    <dgm:pt modelId="{AE7B1190-309D-48BE-A9A9-974C21D691BA}" type="pres">
      <dgm:prSet presAssocID="{0EF69C52-F88C-47EA-9C54-D858BFD12C8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EEEDF5A-704A-4583-A876-F37C445312D0}" type="pres">
      <dgm:prSet presAssocID="{0EF69C52-F88C-47EA-9C54-D858BFD12C8B}" presName="spaceRect" presStyleCnt="0"/>
      <dgm:spPr/>
    </dgm:pt>
    <dgm:pt modelId="{3C64E6E5-D810-485B-9B4D-560854DB054A}" type="pres">
      <dgm:prSet presAssocID="{0EF69C52-F88C-47EA-9C54-D858BFD12C8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6FD882C-6DE5-4D2C-B3DB-620EB6F8A10C}" srcId="{38F4855C-F8FB-49E5-81F1-368D925A6CAF}" destId="{0EF69C52-F88C-47EA-9C54-D858BFD12C8B}" srcOrd="1" destOrd="0" parTransId="{A975EBC1-C9C1-4BC8-9FD5-30D142321E1F}" sibTransId="{65C4D978-90EB-4711-8B7C-8BC4EFEED46F}"/>
    <dgm:cxn modelId="{E1382ACE-B4F5-42C1-9BFB-EE4A08A9F977}" srcId="{38F4855C-F8FB-49E5-81F1-368D925A6CAF}" destId="{002808AA-0866-42CA-A701-1E5D34403B2D}" srcOrd="0" destOrd="0" parTransId="{A29D3442-39A8-46A2-9E7A-D4F411D24FD4}" sibTransId="{E116BDA2-8626-471A-9747-F59459214D5C}"/>
    <dgm:cxn modelId="{619491CE-D757-42EC-9084-D50F547DC472}" type="presOf" srcId="{0EF69C52-F88C-47EA-9C54-D858BFD12C8B}" destId="{3C64E6E5-D810-485B-9B4D-560854DB054A}" srcOrd="0" destOrd="0" presId="urn:microsoft.com/office/officeart/2018/2/layout/IconVerticalSolidList"/>
    <dgm:cxn modelId="{0AD075E7-DDF7-4354-8C73-C74F3A457A20}" type="presOf" srcId="{38F4855C-F8FB-49E5-81F1-368D925A6CAF}" destId="{F228B0A4-7E05-4B71-B565-0620F3ABA453}" srcOrd="0" destOrd="0" presId="urn:microsoft.com/office/officeart/2018/2/layout/IconVerticalSolidList"/>
    <dgm:cxn modelId="{C4F5C2EC-C2DB-46C4-A1EF-DD6E14C75AA4}" type="presOf" srcId="{002808AA-0866-42CA-A701-1E5D34403B2D}" destId="{3BD42823-C882-4CDA-9EA9-532D0427E7FB}" srcOrd="0" destOrd="0" presId="urn:microsoft.com/office/officeart/2018/2/layout/IconVerticalSolidList"/>
    <dgm:cxn modelId="{4B50E930-2E91-443D-9084-8B8E7CAAD242}" type="presParOf" srcId="{F228B0A4-7E05-4B71-B565-0620F3ABA453}" destId="{74CF38A4-9D87-416C-98F9-E5B9F89B5A31}" srcOrd="0" destOrd="0" presId="urn:microsoft.com/office/officeart/2018/2/layout/IconVerticalSolidList"/>
    <dgm:cxn modelId="{CCB76A1B-007D-4506-8B1F-5F952A5CD612}" type="presParOf" srcId="{74CF38A4-9D87-416C-98F9-E5B9F89B5A31}" destId="{B7E53E04-C0E2-4569-B643-852B749EFDD2}" srcOrd="0" destOrd="0" presId="urn:microsoft.com/office/officeart/2018/2/layout/IconVerticalSolidList"/>
    <dgm:cxn modelId="{9D4D86CF-B611-492A-8C23-46E477C426A0}" type="presParOf" srcId="{74CF38A4-9D87-416C-98F9-E5B9F89B5A31}" destId="{8D4C15A7-13B4-4BC7-A4BF-508D014B2300}" srcOrd="1" destOrd="0" presId="urn:microsoft.com/office/officeart/2018/2/layout/IconVerticalSolidList"/>
    <dgm:cxn modelId="{F89DBB8B-0515-4380-832A-FBAB32B19C00}" type="presParOf" srcId="{74CF38A4-9D87-416C-98F9-E5B9F89B5A31}" destId="{B1BD6EB1-5B12-4CF3-B609-4F54369A577E}" srcOrd="2" destOrd="0" presId="urn:microsoft.com/office/officeart/2018/2/layout/IconVerticalSolidList"/>
    <dgm:cxn modelId="{3984D6C6-AF64-45A0-8440-E1562F741079}" type="presParOf" srcId="{74CF38A4-9D87-416C-98F9-E5B9F89B5A31}" destId="{3BD42823-C882-4CDA-9EA9-532D0427E7FB}" srcOrd="3" destOrd="0" presId="urn:microsoft.com/office/officeart/2018/2/layout/IconVerticalSolidList"/>
    <dgm:cxn modelId="{11826B2B-C28A-4FEC-9CB7-C3AFEA9D7B9B}" type="presParOf" srcId="{F228B0A4-7E05-4B71-B565-0620F3ABA453}" destId="{67038278-77CA-4EB0-8A4F-8694B3A987B2}" srcOrd="1" destOrd="0" presId="urn:microsoft.com/office/officeart/2018/2/layout/IconVerticalSolidList"/>
    <dgm:cxn modelId="{50C30AEE-BD23-4CB4-966D-ED31EC033605}" type="presParOf" srcId="{F228B0A4-7E05-4B71-B565-0620F3ABA453}" destId="{DCFD67A2-05C6-4630-9D40-594E8E5C5C75}" srcOrd="2" destOrd="0" presId="urn:microsoft.com/office/officeart/2018/2/layout/IconVerticalSolidList"/>
    <dgm:cxn modelId="{E98ECC60-A867-452F-A889-BCBC77C225FC}" type="presParOf" srcId="{DCFD67A2-05C6-4630-9D40-594E8E5C5C75}" destId="{9BE92C64-610F-4ADE-85C2-6B0D1E109B78}" srcOrd="0" destOrd="0" presId="urn:microsoft.com/office/officeart/2018/2/layout/IconVerticalSolidList"/>
    <dgm:cxn modelId="{C39C5E5C-B449-4F59-A66A-FB22111C0407}" type="presParOf" srcId="{DCFD67A2-05C6-4630-9D40-594E8E5C5C75}" destId="{AE7B1190-309D-48BE-A9A9-974C21D691BA}" srcOrd="1" destOrd="0" presId="urn:microsoft.com/office/officeart/2018/2/layout/IconVerticalSolidList"/>
    <dgm:cxn modelId="{12F75545-CDF7-4AC6-8F6B-C139334E656A}" type="presParOf" srcId="{DCFD67A2-05C6-4630-9D40-594E8E5C5C75}" destId="{1EEEDF5A-704A-4583-A876-F37C445312D0}" srcOrd="2" destOrd="0" presId="urn:microsoft.com/office/officeart/2018/2/layout/IconVerticalSolidList"/>
    <dgm:cxn modelId="{8D8D59AC-EA92-4C53-ADA0-88B27A1EA765}" type="presParOf" srcId="{DCFD67A2-05C6-4630-9D40-594E8E5C5C75}" destId="{3C64E6E5-D810-485B-9B4D-560854DB05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ACCE73-41C3-41A6-BDA4-14BDCE7584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DCED056-B0BC-4131-824F-AC2FA9B0AD9B}">
      <dgm:prSet/>
      <dgm:spPr/>
      <dgm:t>
        <a:bodyPr/>
        <a:lstStyle/>
        <a:p>
          <a:r>
            <a:rPr lang="en-US"/>
            <a:t>ISO 31000: internationally recognised framework that provides principles and guidelines for integrating risk management into governance, strategy and operations</a:t>
          </a:r>
        </a:p>
      </dgm:t>
    </dgm:pt>
    <dgm:pt modelId="{36C47DC5-69F4-4F62-92E3-399800B7B406}" type="parTrans" cxnId="{B4C18B17-A0D6-4324-AE49-DC75613F5D2D}">
      <dgm:prSet/>
      <dgm:spPr/>
      <dgm:t>
        <a:bodyPr/>
        <a:lstStyle/>
        <a:p>
          <a:endParaRPr lang="en-US"/>
        </a:p>
      </dgm:t>
    </dgm:pt>
    <dgm:pt modelId="{61A3A685-C5FB-4345-908A-B53D601B1101}" type="sibTrans" cxnId="{B4C18B17-A0D6-4324-AE49-DC75613F5D2D}">
      <dgm:prSet/>
      <dgm:spPr/>
      <dgm:t>
        <a:bodyPr/>
        <a:lstStyle/>
        <a:p>
          <a:endParaRPr lang="en-US"/>
        </a:p>
      </dgm:t>
    </dgm:pt>
    <dgm:pt modelId="{5A26CF7B-3325-467F-B13A-B321D8DF42DC}">
      <dgm:prSet/>
      <dgm:spPr/>
      <dgm:t>
        <a:bodyPr/>
        <a:lstStyle/>
        <a:p>
          <a:r>
            <a:rPr lang="en-US"/>
            <a:t>COSO ERM (enterprise risk management) focuses on enterprise wide risk management aligned with strategy and performance</a:t>
          </a:r>
        </a:p>
      </dgm:t>
    </dgm:pt>
    <dgm:pt modelId="{BD5DAE1F-9CD5-4060-B4F5-95C714FE4F85}" type="parTrans" cxnId="{BD1DD084-CB26-4A30-A09F-240719ABEB7B}">
      <dgm:prSet/>
      <dgm:spPr/>
      <dgm:t>
        <a:bodyPr/>
        <a:lstStyle/>
        <a:p>
          <a:endParaRPr lang="en-US"/>
        </a:p>
      </dgm:t>
    </dgm:pt>
    <dgm:pt modelId="{A609CB92-5225-43E9-AA52-BD780E7892A1}" type="sibTrans" cxnId="{BD1DD084-CB26-4A30-A09F-240719ABEB7B}">
      <dgm:prSet/>
      <dgm:spPr/>
      <dgm:t>
        <a:bodyPr/>
        <a:lstStyle/>
        <a:p>
          <a:endParaRPr lang="en-US"/>
        </a:p>
      </dgm:t>
    </dgm:pt>
    <dgm:pt modelId="{56B35B69-98AC-4444-BC74-D2BAAF65F20C}" type="pres">
      <dgm:prSet presAssocID="{78ACCE73-41C3-41A6-BDA4-14BDCE758472}" presName="root" presStyleCnt="0">
        <dgm:presLayoutVars>
          <dgm:dir/>
          <dgm:resizeHandles val="exact"/>
        </dgm:presLayoutVars>
      </dgm:prSet>
      <dgm:spPr/>
    </dgm:pt>
    <dgm:pt modelId="{5D8DDB9A-970C-456A-B02D-9A9CCF58F09E}" type="pres">
      <dgm:prSet presAssocID="{5DCED056-B0BC-4131-824F-AC2FA9B0AD9B}" presName="compNode" presStyleCnt="0"/>
      <dgm:spPr/>
    </dgm:pt>
    <dgm:pt modelId="{7D578FAC-025C-4745-9706-6681051D2C73}" type="pres">
      <dgm:prSet presAssocID="{5DCED056-B0BC-4131-824F-AC2FA9B0AD9B}" presName="bgRect" presStyleLbl="bgShp" presStyleIdx="0" presStyleCnt="2"/>
      <dgm:spPr/>
    </dgm:pt>
    <dgm:pt modelId="{4181D9A7-0ADB-4A09-A019-C135452E54A5}" type="pres">
      <dgm:prSet presAssocID="{5DCED056-B0BC-4131-824F-AC2FA9B0AD9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0CCBAC2-9782-4F98-AD5D-6E61D10FCFA1}" type="pres">
      <dgm:prSet presAssocID="{5DCED056-B0BC-4131-824F-AC2FA9B0AD9B}" presName="spaceRect" presStyleCnt="0"/>
      <dgm:spPr/>
    </dgm:pt>
    <dgm:pt modelId="{61483CFF-D5BB-4E42-A619-AECDFD24FF56}" type="pres">
      <dgm:prSet presAssocID="{5DCED056-B0BC-4131-824F-AC2FA9B0AD9B}" presName="parTx" presStyleLbl="revTx" presStyleIdx="0" presStyleCnt="2">
        <dgm:presLayoutVars>
          <dgm:chMax val="0"/>
          <dgm:chPref val="0"/>
        </dgm:presLayoutVars>
      </dgm:prSet>
      <dgm:spPr/>
    </dgm:pt>
    <dgm:pt modelId="{74480811-52E9-4C71-AA5A-0FBD54751E38}" type="pres">
      <dgm:prSet presAssocID="{61A3A685-C5FB-4345-908A-B53D601B1101}" presName="sibTrans" presStyleCnt="0"/>
      <dgm:spPr/>
    </dgm:pt>
    <dgm:pt modelId="{3D5E17A6-4831-44AB-B160-148D3C0A5F59}" type="pres">
      <dgm:prSet presAssocID="{5A26CF7B-3325-467F-B13A-B321D8DF42DC}" presName="compNode" presStyleCnt="0"/>
      <dgm:spPr/>
    </dgm:pt>
    <dgm:pt modelId="{723EFE7B-BA9B-4C9D-9E53-3D55B382B4AA}" type="pres">
      <dgm:prSet presAssocID="{5A26CF7B-3325-467F-B13A-B321D8DF42DC}" presName="bgRect" presStyleLbl="bgShp" presStyleIdx="1" presStyleCnt="2"/>
      <dgm:spPr/>
    </dgm:pt>
    <dgm:pt modelId="{1FB3BE63-1C11-441D-92B1-7FF256796628}" type="pres">
      <dgm:prSet presAssocID="{5A26CF7B-3325-467F-B13A-B321D8DF42D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E90FC37-4606-4956-91AD-0AEA102D48FB}" type="pres">
      <dgm:prSet presAssocID="{5A26CF7B-3325-467F-B13A-B321D8DF42DC}" presName="spaceRect" presStyleCnt="0"/>
      <dgm:spPr/>
    </dgm:pt>
    <dgm:pt modelId="{4736BF01-F5B6-468F-BEC4-54B700A41A60}" type="pres">
      <dgm:prSet presAssocID="{5A26CF7B-3325-467F-B13A-B321D8DF42D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4C18B17-A0D6-4324-AE49-DC75613F5D2D}" srcId="{78ACCE73-41C3-41A6-BDA4-14BDCE758472}" destId="{5DCED056-B0BC-4131-824F-AC2FA9B0AD9B}" srcOrd="0" destOrd="0" parTransId="{36C47DC5-69F4-4F62-92E3-399800B7B406}" sibTransId="{61A3A685-C5FB-4345-908A-B53D601B1101}"/>
    <dgm:cxn modelId="{06FD0762-0A04-4BAB-920A-2C165B3E41DC}" type="presOf" srcId="{5DCED056-B0BC-4131-824F-AC2FA9B0AD9B}" destId="{61483CFF-D5BB-4E42-A619-AECDFD24FF56}" srcOrd="0" destOrd="0" presId="urn:microsoft.com/office/officeart/2018/2/layout/IconVerticalSolidList"/>
    <dgm:cxn modelId="{8D78FA44-B110-406C-8561-F62DA163F3CA}" type="presOf" srcId="{5A26CF7B-3325-467F-B13A-B321D8DF42DC}" destId="{4736BF01-F5B6-468F-BEC4-54B700A41A60}" srcOrd="0" destOrd="0" presId="urn:microsoft.com/office/officeart/2018/2/layout/IconVerticalSolidList"/>
    <dgm:cxn modelId="{BD1DD084-CB26-4A30-A09F-240719ABEB7B}" srcId="{78ACCE73-41C3-41A6-BDA4-14BDCE758472}" destId="{5A26CF7B-3325-467F-B13A-B321D8DF42DC}" srcOrd="1" destOrd="0" parTransId="{BD5DAE1F-9CD5-4060-B4F5-95C714FE4F85}" sibTransId="{A609CB92-5225-43E9-AA52-BD780E7892A1}"/>
    <dgm:cxn modelId="{6233DFE4-1A44-4064-83CC-1826DC020184}" type="presOf" srcId="{78ACCE73-41C3-41A6-BDA4-14BDCE758472}" destId="{56B35B69-98AC-4444-BC74-D2BAAF65F20C}" srcOrd="0" destOrd="0" presId="urn:microsoft.com/office/officeart/2018/2/layout/IconVerticalSolidList"/>
    <dgm:cxn modelId="{CB8CE94D-DDE3-4D82-8EF3-8F6E3DDCD232}" type="presParOf" srcId="{56B35B69-98AC-4444-BC74-D2BAAF65F20C}" destId="{5D8DDB9A-970C-456A-B02D-9A9CCF58F09E}" srcOrd="0" destOrd="0" presId="urn:microsoft.com/office/officeart/2018/2/layout/IconVerticalSolidList"/>
    <dgm:cxn modelId="{FE3F906A-83AF-4BCD-B78C-ED988FC48839}" type="presParOf" srcId="{5D8DDB9A-970C-456A-B02D-9A9CCF58F09E}" destId="{7D578FAC-025C-4745-9706-6681051D2C73}" srcOrd="0" destOrd="0" presId="urn:microsoft.com/office/officeart/2018/2/layout/IconVerticalSolidList"/>
    <dgm:cxn modelId="{978930D8-D5A3-48B7-BAC8-4409C3548EF3}" type="presParOf" srcId="{5D8DDB9A-970C-456A-B02D-9A9CCF58F09E}" destId="{4181D9A7-0ADB-4A09-A019-C135452E54A5}" srcOrd="1" destOrd="0" presId="urn:microsoft.com/office/officeart/2018/2/layout/IconVerticalSolidList"/>
    <dgm:cxn modelId="{782DB573-4167-462F-8241-3DFF304E5E5F}" type="presParOf" srcId="{5D8DDB9A-970C-456A-B02D-9A9CCF58F09E}" destId="{B0CCBAC2-9782-4F98-AD5D-6E61D10FCFA1}" srcOrd="2" destOrd="0" presId="urn:microsoft.com/office/officeart/2018/2/layout/IconVerticalSolidList"/>
    <dgm:cxn modelId="{8768D87E-BE3A-4576-AE7F-A2FFED8D4F9F}" type="presParOf" srcId="{5D8DDB9A-970C-456A-B02D-9A9CCF58F09E}" destId="{61483CFF-D5BB-4E42-A619-AECDFD24FF56}" srcOrd="3" destOrd="0" presId="urn:microsoft.com/office/officeart/2018/2/layout/IconVerticalSolidList"/>
    <dgm:cxn modelId="{147F97BE-6CD4-4B66-95AA-8B6638BB9ABE}" type="presParOf" srcId="{56B35B69-98AC-4444-BC74-D2BAAF65F20C}" destId="{74480811-52E9-4C71-AA5A-0FBD54751E38}" srcOrd="1" destOrd="0" presId="urn:microsoft.com/office/officeart/2018/2/layout/IconVerticalSolidList"/>
    <dgm:cxn modelId="{B94667DA-B2C9-4E37-BC4F-04C7AEC8F505}" type="presParOf" srcId="{56B35B69-98AC-4444-BC74-D2BAAF65F20C}" destId="{3D5E17A6-4831-44AB-B160-148D3C0A5F59}" srcOrd="2" destOrd="0" presId="urn:microsoft.com/office/officeart/2018/2/layout/IconVerticalSolidList"/>
    <dgm:cxn modelId="{8A95174A-D1C3-40F9-8C59-E900E4DCC6FB}" type="presParOf" srcId="{3D5E17A6-4831-44AB-B160-148D3C0A5F59}" destId="{723EFE7B-BA9B-4C9D-9E53-3D55B382B4AA}" srcOrd="0" destOrd="0" presId="urn:microsoft.com/office/officeart/2018/2/layout/IconVerticalSolidList"/>
    <dgm:cxn modelId="{F72D814E-F71B-4B5A-BE9E-244C16B5BF42}" type="presParOf" srcId="{3D5E17A6-4831-44AB-B160-148D3C0A5F59}" destId="{1FB3BE63-1C11-441D-92B1-7FF256796628}" srcOrd="1" destOrd="0" presId="urn:microsoft.com/office/officeart/2018/2/layout/IconVerticalSolidList"/>
    <dgm:cxn modelId="{AA1A4FD2-0DAB-462E-B58E-DF1DA47E5AD9}" type="presParOf" srcId="{3D5E17A6-4831-44AB-B160-148D3C0A5F59}" destId="{7E90FC37-4606-4956-91AD-0AEA102D48FB}" srcOrd="2" destOrd="0" presId="urn:microsoft.com/office/officeart/2018/2/layout/IconVerticalSolidList"/>
    <dgm:cxn modelId="{514AD4C2-9F44-47DC-A5FA-E6CFABB055D7}" type="presParOf" srcId="{3D5E17A6-4831-44AB-B160-148D3C0A5F59}" destId="{4736BF01-F5B6-468F-BEC4-54B700A41A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8571C5A-34AD-495C-8B2A-902C2E45A5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3FD355-5865-4614-97CE-3CA5859D4EBF}">
      <dgm:prSet/>
      <dgm:spPr/>
      <dgm:t>
        <a:bodyPr/>
        <a:lstStyle/>
        <a:p>
          <a:r>
            <a:rPr lang="en-US"/>
            <a:t>Home-brewed coffee</a:t>
          </a:r>
        </a:p>
      </dgm:t>
    </dgm:pt>
    <dgm:pt modelId="{6D0DEE77-BA18-4F57-B8AB-91076DCEAB71}" type="parTrans" cxnId="{ADCFAC62-158C-467F-AD78-19EF65BBE22A}">
      <dgm:prSet/>
      <dgm:spPr/>
      <dgm:t>
        <a:bodyPr/>
        <a:lstStyle/>
        <a:p>
          <a:endParaRPr lang="en-US"/>
        </a:p>
      </dgm:t>
    </dgm:pt>
    <dgm:pt modelId="{48DD04A6-D339-4527-B13D-EBDEBE8E0112}" type="sibTrans" cxnId="{ADCFAC62-158C-467F-AD78-19EF65BBE22A}">
      <dgm:prSet/>
      <dgm:spPr/>
      <dgm:t>
        <a:bodyPr/>
        <a:lstStyle/>
        <a:p>
          <a:endParaRPr lang="en-US"/>
        </a:p>
      </dgm:t>
    </dgm:pt>
    <dgm:pt modelId="{E58E8587-8987-4D8A-AB3F-B54A2D5A1DCD}">
      <dgm:prSet/>
      <dgm:spPr/>
      <dgm:t>
        <a:bodyPr/>
        <a:lstStyle/>
        <a:p>
          <a:r>
            <a:rPr lang="en-US"/>
            <a:t>Energy drinks</a:t>
          </a:r>
        </a:p>
      </dgm:t>
    </dgm:pt>
    <dgm:pt modelId="{525EFB55-A909-43B9-9F97-F3612D61E3DC}" type="parTrans" cxnId="{81B01342-09EE-4C29-A021-15B3D0D11344}">
      <dgm:prSet/>
      <dgm:spPr/>
      <dgm:t>
        <a:bodyPr/>
        <a:lstStyle/>
        <a:p>
          <a:endParaRPr lang="en-US"/>
        </a:p>
      </dgm:t>
    </dgm:pt>
    <dgm:pt modelId="{DCADA959-3923-4106-B88B-400E4F89401C}" type="sibTrans" cxnId="{81B01342-09EE-4C29-A021-15B3D0D11344}">
      <dgm:prSet/>
      <dgm:spPr/>
      <dgm:t>
        <a:bodyPr/>
        <a:lstStyle/>
        <a:p>
          <a:endParaRPr lang="en-US"/>
        </a:p>
      </dgm:t>
    </dgm:pt>
    <dgm:pt modelId="{AF2E175D-28CA-47C8-B3EA-FF9896D886C7}">
      <dgm:prSet/>
      <dgm:spPr/>
      <dgm:t>
        <a:bodyPr/>
        <a:lstStyle/>
        <a:p>
          <a:r>
            <a:rPr lang="en-US"/>
            <a:t>Tea and other caffeinated beverages</a:t>
          </a:r>
        </a:p>
      </dgm:t>
    </dgm:pt>
    <dgm:pt modelId="{B3BBC9A6-E2C1-4B2A-88DB-24FA3FE0DC64}" type="parTrans" cxnId="{19AAB6F1-B160-40A9-B1C9-BC140638DBE0}">
      <dgm:prSet/>
      <dgm:spPr/>
      <dgm:t>
        <a:bodyPr/>
        <a:lstStyle/>
        <a:p>
          <a:endParaRPr lang="en-US"/>
        </a:p>
      </dgm:t>
    </dgm:pt>
    <dgm:pt modelId="{56AE9722-6008-41A3-96F1-FD6D6935CEAA}" type="sibTrans" cxnId="{19AAB6F1-B160-40A9-B1C9-BC140638DBE0}">
      <dgm:prSet/>
      <dgm:spPr/>
      <dgm:t>
        <a:bodyPr/>
        <a:lstStyle/>
        <a:p>
          <a:endParaRPr lang="en-US"/>
        </a:p>
      </dgm:t>
    </dgm:pt>
    <dgm:pt modelId="{4DB65E07-AC61-4191-BABC-F3450A23D18B}" type="pres">
      <dgm:prSet presAssocID="{68571C5A-34AD-495C-8B2A-902C2E45A539}" presName="root" presStyleCnt="0">
        <dgm:presLayoutVars>
          <dgm:dir/>
          <dgm:resizeHandles val="exact"/>
        </dgm:presLayoutVars>
      </dgm:prSet>
      <dgm:spPr/>
    </dgm:pt>
    <dgm:pt modelId="{466068E2-CF84-4583-B9C6-2BBCD7C9055C}" type="pres">
      <dgm:prSet presAssocID="{3B3FD355-5865-4614-97CE-3CA5859D4EBF}" presName="compNode" presStyleCnt="0"/>
      <dgm:spPr/>
    </dgm:pt>
    <dgm:pt modelId="{114808E2-09DC-4C3E-8763-598ADECD292D}" type="pres">
      <dgm:prSet presAssocID="{3B3FD355-5865-4614-97CE-3CA5859D4EBF}" presName="bgRect" presStyleLbl="bgShp" presStyleIdx="0" presStyleCnt="3"/>
      <dgm:spPr/>
    </dgm:pt>
    <dgm:pt modelId="{26541189-D0AF-4B2B-8D7D-C71CD10B80F7}" type="pres">
      <dgm:prSet presAssocID="{3B3FD355-5865-4614-97CE-3CA5859D4E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29680676-F75B-4415-BB35-C5A11D0B3E8F}" type="pres">
      <dgm:prSet presAssocID="{3B3FD355-5865-4614-97CE-3CA5859D4EBF}" presName="spaceRect" presStyleCnt="0"/>
      <dgm:spPr/>
    </dgm:pt>
    <dgm:pt modelId="{0F5F612A-5BDD-4B32-BECA-4CBC2D9162E4}" type="pres">
      <dgm:prSet presAssocID="{3B3FD355-5865-4614-97CE-3CA5859D4EBF}" presName="parTx" presStyleLbl="revTx" presStyleIdx="0" presStyleCnt="3">
        <dgm:presLayoutVars>
          <dgm:chMax val="0"/>
          <dgm:chPref val="0"/>
        </dgm:presLayoutVars>
      </dgm:prSet>
      <dgm:spPr/>
    </dgm:pt>
    <dgm:pt modelId="{308FEA26-0123-4AED-A45A-E926479322D8}" type="pres">
      <dgm:prSet presAssocID="{48DD04A6-D339-4527-B13D-EBDEBE8E0112}" presName="sibTrans" presStyleCnt="0"/>
      <dgm:spPr/>
    </dgm:pt>
    <dgm:pt modelId="{A33EA95E-CA0D-43FF-90A2-19F077A86EC1}" type="pres">
      <dgm:prSet presAssocID="{E58E8587-8987-4D8A-AB3F-B54A2D5A1DCD}" presName="compNode" presStyleCnt="0"/>
      <dgm:spPr/>
    </dgm:pt>
    <dgm:pt modelId="{B28D3B12-D404-4A21-BA70-9D9E1BE1D461}" type="pres">
      <dgm:prSet presAssocID="{E58E8587-8987-4D8A-AB3F-B54A2D5A1DCD}" presName="bgRect" presStyleLbl="bgShp" presStyleIdx="1" presStyleCnt="3"/>
      <dgm:spPr/>
    </dgm:pt>
    <dgm:pt modelId="{2902AAA7-A7C9-45DF-8822-1B2A259B8C28}" type="pres">
      <dgm:prSet presAssocID="{E58E8587-8987-4D8A-AB3F-B54A2D5A1D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er"/>
        </a:ext>
      </dgm:extLst>
    </dgm:pt>
    <dgm:pt modelId="{59214AAC-8A31-4B47-B267-FDA15B057D09}" type="pres">
      <dgm:prSet presAssocID="{E58E8587-8987-4D8A-AB3F-B54A2D5A1DCD}" presName="spaceRect" presStyleCnt="0"/>
      <dgm:spPr/>
    </dgm:pt>
    <dgm:pt modelId="{B0A06C5D-FEE2-4C64-BA12-8D42F575D45A}" type="pres">
      <dgm:prSet presAssocID="{E58E8587-8987-4D8A-AB3F-B54A2D5A1DCD}" presName="parTx" presStyleLbl="revTx" presStyleIdx="1" presStyleCnt="3">
        <dgm:presLayoutVars>
          <dgm:chMax val="0"/>
          <dgm:chPref val="0"/>
        </dgm:presLayoutVars>
      </dgm:prSet>
      <dgm:spPr/>
    </dgm:pt>
    <dgm:pt modelId="{60893877-C3FB-4285-90A2-56EDD7B29430}" type="pres">
      <dgm:prSet presAssocID="{DCADA959-3923-4106-B88B-400E4F89401C}" presName="sibTrans" presStyleCnt="0"/>
      <dgm:spPr/>
    </dgm:pt>
    <dgm:pt modelId="{AB7D15E2-6B3E-4207-8064-1451DD2B6708}" type="pres">
      <dgm:prSet presAssocID="{AF2E175D-28CA-47C8-B3EA-FF9896D886C7}" presName="compNode" presStyleCnt="0"/>
      <dgm:spPr/>
    </dgm:pt>
    <dgm:pt modelId="{F842C4EF-96F5-48A3-B671-A3193C2D6807}" type="pres">
      <dgm:prSet presAssocID="{AF2E175D-28CA-47C8-B3EA-FF9896D886C7}" presName="bgRect" presStyleLbl="bgShp" presStyleIdx="2" presStyleCnt="3"/>
      <dgm:spPr/>
    </dgm:pt>
    <dgm:pt modelId="{B59B462B-9C57-40A4-828F-C409027E29CC}" type="pres">
      <dgm:prSet presAssocID="{AF2E175D-28CA-47C8-B3EA-FF9896D886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EE1E9853-CAD1-445D-B108-2744CC702CFD}" type="pres">
      <dgm:prSet presAssocID="{AF2E175D-28CA-47C8-B3EA-FF9896D886C7}" presName="spaceRect" presStyleCnt="0"/>
      <dgm:spPr/>
    </dgm:pt>
    <dgm:pt modelId="{EC447736-B7A6-4CDE-89DF-5E4F7CA3F9F7}" type="pres">
      <dgm:prSet presAssocID="{AF2E175D-28CA-47C8-B3EA-FF9896D886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349E021-9C38-4E9F-8B0F-D62E20645914}" type="presOf" srcId="{3B3FD355-5865-4614-97CE-3CA5859D4EBF}" destId="{0F5F612A-5BDD-4B32-BECA-4CBC2D9162E4}" srcOrd="0" destOrd="0" presId="urn:microsoft.com/office/officeart/2018/2/layout/IconVerticalSolidList"/>
    <dgm:cxn modelId="{81B01342-09EE-4C29-A021-15B3D0D11344}" srcId="{68571C5A-34AD-495C-8B2A-902C2E45A539}" destId="{E58E8587-8987-4D8A-AB3F-B54A2D5A1DCD}" srcOrd="1" destOrd="0" parTransId="{525EFB55-A909-43B9-9F97-F3612D61E3DC}" sibTransId="{DCADA959-3923-4106-B88B-400E4F89401C}"/>
    <dgm:cxn modelId="{ADCFAC62-158C-467F-AD78-19EF65BBE22A}" srcId="{68571C5A-34AD-495C-8B2A-902C2E45A539}" destId="{3B3FD355-5865-4614-97CE-3CA5859D4EBF}" srcOrd="0" destOrd="0" parTransId="{6D0DEE77-BA18-4F57-B8AB-91076DCEAB71}" sibTransId="{48DD04A6-D339-4527-B13D-EBDEBE8E0112}"/>
    <dgm:cxn modelId="{300AFE73-38CE-4C6C-839B-D408AB1FD6B8}" type="presOf" srcId="{68571C5A-34AD-495C-8B2A-902C2E45A539}" destId="{4DB65E07-AC61-4191-BABC-F3450A23D18B}" srcOrd="0" destOrd="0" presId="urn:microsoft.com/office/officeart/2018/2/layout/IconVerticalSolidList"/>
    <dgm:cxn modelId="{F7380476-854E-4E1F-B664-BE3A391A04AA}" type="presOf" srcId="{E58E8587-8987-4D8A-AB3F-B54A2D5A1DCD}" destId="{B0A06C5D-FEE2-4C64-BA12-8D42F575D45A}" srcOrd="0" destOrd="0" presId="urn:microsoft.com/office/officeart/2018/2/layout/IconVerticalSolidList"/>
    <dgm:cxn modelId="{E679E456-4CE8-4465-8B82-1F4D0B40F1B8}" type="presOf" srcId="{AF2E175D-28CA-47C8-B3EA-FF9896D886C7}" destId="{EC447736-B7A6-4CDE-89DF-5E4F7CA3F9F7}" srcOrd="0" destOrd="0" presId="urn:microsoft.com/office/officeart/2018/2/layout/IconVerticalSolidList"/>
    <dgm:cxn modelId="{19AAB6F1-B160-40A9-B1C9-BC140638DBE0}" srcId="{68571C5A-34AD-495C-8B2A-902C2E45A539}" destId="{AF2E175D-28CA-47C8-B3EA-FF9896D886C7}" srcOrd="2" destOrd="0" parTransId="{B3BBC9A6-E2C1-4B2A-88DB-24FA3FE0DC64}" sibTransId="{56AE9722-6008-41A3-96F1-FD6D6935CEAA}"/>
    <dgm:cxn modelId="{EAF7D38A-FA13-4902-AF39-CF2BBC7EFEB3}" type="presParOf" srcId="{4DB65E07-AC61-4191-BABC-F3450A23D18B}" destId="{466068E2-CF84-4583-B9C6-2BBCD7C9055C}" srcOrd="0" destOrd="0" presId="urn:microsoft.com/office/officeart/2018/2/layout/IconVerticalSolidList"/>
    <dgm:cxn modelId="{E055BB75-D2E7-456D-8E54-24637EE1415F}" type="presParOf" srcId="{466068E2-CF84-4583-B9C6-2BBCD7C9055C}" destId="{114808E2-09DC-4C3E-8763-598ADECD292D}" srcOrd="0" destOrd="0" presId="urn:microsoft.com/office/officeart/2018/2/layout/IconVerticalSolidList"/>
    <dgm:cxn modelId="{4522E9AC-A68A-42EF-B588-367B7DAEF4C5}" type="presParOf" srcId="{466068E2-CF84-4583-B9C6-2BBCD7C9055C}" destId="{26541189-D0AF-4B2B-8D7D-C71CD10B80F7}" srcOrd="1" destOrd="0" presId="urn:microsoft.com/office/officeart/2018/2/layout/IconVerticalSolidList"/>
    <dgm:cxn modelId="{92F7257B-F24B-4798-95BA-515B871D39AB}" type="presParOf" srcId="{466068E2-CF84-4583-B9C6-2BBCD7C9055C}" destId="{29680676-F75B-4415-BB35-C5A11D0B3E8F}" srcOrd="2" destOrd="0" presId="urn:microsoft.com/office/officeart/2018/2/layout/IconVerticalSolidList"/>
    <dgm:cxn modelId="{4475F089-C350-45F0-95DA-2DF16B7154B5}" type="presParOf" srcId="{466068E2-CF84-4583-B9C6-2BBCD7C9055C}" destId="{0F5F612A-5BDD-4B32-BECA-4CBC2D9162E4}" srcOrd="3" destOrd="0" presId="urn:microsoft.com/office/officeart/2018/2/layout/IconVerticalSolidList"/>
    <dgm:cxn modelId="{27A4F7E1-E868-464D-9987-9334A028F50B}" type="presParOf" srcId="{4DB65E07-AC61-4191-BABC-F3450A23D18B}" destId="{308FEA26-0123-4AED-A45A-E926479322D8}" srcOrd="1" destOrd="0" presId="urn:microsoft.com/office/officeart/2018/2/layout/IconVerticalSolidList"/>
    <dgm:cxn modelId="{F6D5F4D0-AE6A-475E-A701-3C3DFACC3374}" type="presParOf" srcId="{4DB65E07-AC61-4191-BABC-F3450A23D18B}" destId="{A33EA95E-CA0D-43FF-90A2-19F077A86EC1}" srcOrd="2" destOrd="0" presId="urn:microsoft.com/office/officeart/2018/2/layout/IconVerticalSolidList"/>
    <dgm:cxn modelId="{90A963E3-8192-4506-A150-4207C87F6C99}" type="presParOf" srcId="{A33EA95E-CA0D-43FF-90A2-19F077A86EC1}" destId="{B28D3B12-D404-4A21-BA70-9D9E1BE1D461}" srcOrd="0" destOrd="0" presId="urn:microsoft.com/office/officeart/2018/2/layout/IconVerticalSolidList"/>
    <dgm:cxn modelId="{B3C31CE4-9D2B-487D-8F93-5DA5EF8D6474}" type="presParOf" srcId="{A33EA95E-CA0D-43FF-90A2-19F077A86EC1}" destId="{2902AAA7-A7C9-45DF-8822-1B2A259B8C28}" srcOrd="1" destOrd="0" presId="urn:microsoft.com/office/officeart/2018/2/layout/IconVerticalSolidList"/>
    <dgm:cxn modelId="{C384E077-D037-41FD-9DDA-4A3C84A117D8}" type="presParOf" srcId="{A33EA95E-CA0D-43FF-90A2-19F077A86EC1}" destId="{59214AAC-8A31-4B47-B267-FDA15B057D09}" srcOrd="2" destOrd="0" presId="urn:microsoft.com/office/officeart/2018/2/layout/IconVerticalSolidList"/>
    <dgm:cxn modelId="{D40DBDBA-9379-4499-A426-9D74A0E1CE9F}" type="presParOf" srcId="{A33EA95E-CA0D-43FF-90A2-19F077A86EC1}" destId="{B0A06C5D-FEE2-4C64-BA12-8D42F575D45A}" srcOrd="3" destOrd="0" presId="urn:microsoft.com/office/officeart/2018/2/layout/IconVerticalSolidList"/>
    <dgm:cxn modelId="{21D3217C-FD47-45D2-9FAF-C5177AC9AD80}" type="presParOf" srcId="{4DB65E07-AC61-4191-BABC-F3450A23D18B}" destId="{60893877-C3FB-4285-90A2-56EDD7B29430}" srcOrd="3" destOrd="0" presId="urn:microsoft.com/office/officeart/2018/2/layout/IconVerticalSolidList"/>
    <dgm:cxn modelId="{35B4B801-9254-4D7F-B0B4-B51D2F97F101}" type="presParOf" srcId="{4DB65E07-AC61-4191-BABC-F3450A23D18B}" destId="{AB7D15E2-6B3E-4207-8064-1451DD2B6708}" srcOrd="4" destOrd="0" presId="urn:microsoft.com/office/officeart/2018/2/layout/IconVerticalSolidList"/>
    <dgm:cxn modelId="{2F6F4060-82B2-45FE-AF92-FC6B1AC95F85}" type="presParOf" srcId="{AB7D15E2-6B3E-4207-8064-1451DD2B6708}" destId="{F842C4EF-96F5-48A3-B671-A3193C2D6807}" srcOrd="0" destOrd="0" presId="urn:microsoft.com/office/officeart/2018/2/layout/IconVerticalSolidList"/>
    <dgm:cxn modelId="{5D54D2B7-9A1B-4B95-8EFC-935AF2227210}" type="presParOf" srcId="{AB7D15E2-6B3E-4207-8064-1451DD2B6708}" destId="{B59B462B-9C57-40A4-828F-C409027E29CC}" srcOrd="1" destOrd="0" presId="urn:microsoft.com/office/officeart/2018/2/layout/IconVerticalSolidList"/>
    <dgm:cxn modelId="{23BC402D-0A21-4567-8824-39E37D0091D2}" type="presParOf" srcId="{AB7D15E2-6B3E-4207-8064-1451DD2B6708}" destId="{EE1E9853-CAD1-445D-B108-2744CC702CFD}" srcOrd="2" destOrd="0" presId="urn:microsoft.com/office/officeart/2018/2/layout/IconVerticalSolidList"/>
    <dgm:cxn modelId="{6CC8E7FB-F51B-4E2D-ADF4-8275A8FFAB0D}" type="presParOf" srcId="{AB7D15E2-6B3E-4207-8064-1451DD2B6708}" destId="{EC447736-B7A6-4CDE-89DF-5E4F7CA3F9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645878E-0A12-4A16-B7B0-D68BDB7A8D2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EDBB68-5921-4469-8DD2-08121AA9D835}">
      <dgm:prSet/>
      <dgm:spPr/>
      <dgm:t>
        <a:bodyPr/>
        <a:lstStyle/>
        <a:p>
          <a:r>
            <a:rPr lang="en-US"/>
            <a:t>Differentiate its products</a:t>
          </a:r>
        </a:p>
      </dgm:t>
    </dgm:pt>
    <dgm:pt modelId="{55B7F618-95AB-425B-9296-DC649450437D}" type="parTrans" cxnId="{AF853BF2-A174-49E1-BF2A-C15A724FB638}">
      <dgm:prSet/>
      <dgm:spPr/>
      <dgm:t>
        <a:bodyPr/>
        <a:lstStyle/>
        <a:p>
          <a:endParaRPr lang="en-US"/>
        </a:p>
      </dgm:t>
    </dgm:pt>
    <dgm:pt modelId="{0CAEF78B-F154-48F3-A15F-17D5BF30E260}" type="sibTrans" cxnId="{AF853BF2-A174-49E1-BF2A-C15A724FB638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1711D524-E757-4492-BC8A-B09C1C0094BD}">
      <dgm:prSet/>
      <dgm:spPr/>
      <dgm:t>
        <a:bodyPr/>
        <a:lstStyle/>
        <a:p>
          <a:r>
            <a:rPr lang="en-US"/>
            <a:t>Build strong brand loyalty</a:t>
          </a:r>
        </a:p>
      </dgm:t>
    </dgm:pt>
    <dgm:pt modelId="{BE8CD702-6B44-4E81-950B-26AB067F81C3}" type="parTrans" cxnId="{301377EA-A216-4388-9236-2DAE0BA023F9}">
      <dgm:prSet/>
      <dgm:spPr/>
      <dgm:t>
        <a:bodyPr/>
        <a:lstStyle/>
        <a:p>
          <a:endParaRPr lang="en-US"/>
        </a:p>
      </dgm:t>
    </dgm:pt>
    <dgm:pt modelId="{8E9520ED-1B72-43F0-B71B-C02F1E02B064}" type="sibTrans" cxnId="{301377EA-A216-4388-9236-2DAE0BA023F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63BAD8F7-C456-453D-914F-5631D2DA9036}">
      <dgm:prSet/>
      <dgm:spPr/>
      <dgm:t>
        <a:bodyPr/>
        <a:lstStyle/>
        <a:p>
          <a:r>
            <a:rPr lang="en-US"/>
            <a:t>Manage its supply chain effectively</a:t>
          </a:r>
        </a:p>
      </dgm:t>
    </dgm:pt>
    <dgm:pt modelId="{5F11A80F-2C53-4F56-88BE-BFF0826B2B0B}" type="parTrans" cxnId="{7AC5E3AF-F273-47B4-9E13-0FFA78813BDA}">
      <dgm:prSet/>
      <dgm:spPr/>
      <dgm:t>
        <a:bodyPr/>
        <a:lstStyle/>
        <a:p>
          <a:endParaRPr lang="en-US"/>
        </a:p>
      </dgm:t>
    </dgm:pt>
    <dgm:pt modelId="{4EB0BC53-D0B1-480F-8135-4C640C716BA3}" type="sibTrans" cxnId="{7AC5E3AF-F273-47B4-9E13-0FFA78813BD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711DD735-F4FA-4D59-BB17-4879BEE091F8}">
      <dgm:prSet/>
      <dgm:spPr/>
      <dgm:t>
        <a:bodyPr/>
        <a:lstStyle/>
        <a:p>
          <a:r>
            <a:rPr lang="en-US"/>
            <a:t>Innovate its response to changing customer preferences</a:t>
          </a:r>
        </a:p>
      </dgm:t>
    </dgm:pt>
    <dgm:pt modelId="{D3EDF1B3-13FF-4EFE-9C1D-2EB9AE9B57E6}" type="parTrans" cxnId="{CE8CB46A-04BD-4E21-B797-2720E0B56935}">
      <dgm:prSet/>
      <dgm:spPr/>
      <dgm:t>
        <a:bodyPr/>
        <a:lstStyle/>
        <a:p>
          <a:endParaRPr lang="en-US"/>
        </a:p>
      </dgm:t>
    </dgm:pt>
    <dgm:pt modelId="{A504B581-37D9-4CD8-AB66-160E5DB14BC3}" type="sibTrans" cxnId="{CE8CB46A-04BD-4E21-B797-2720E0B56935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FF21488A-0C22-4116-9BF1-14569B9B838C}" type="pres">
      <dgm:prSet presAssocID="{2645878E-0A12-4A16-B7B0-D68BDB7A8D25}" presName="Name0" presStyleCnt="0">
        <dgm:presLayoutVars>
          <dgm:animLvl val="lvl"/>
          <dgm:resizeHandles val="exact"/>
        </dgm:presLayoutVars>
      </dgm:prSet>
      <dgm:spPr/>
    </dgm:pt>
    <dgm:pt modelId="{A7B65A94-B97A-423A-B426-D28FE7BE10C1}" type="pres">
      <dgm:prSet presAssocID="{0AEDBB68-5921-4469-8DD2-08121AA9D835}" presName="compositeNode" presStyleCnt="0">
        <dgm:presLayoutVars>
          <dgm:bulletEnabled val="1"/>
        </dgm:presLayoutVars>
      </dgm:prSet>
      <dgm:spPr/>
    </dgm:pt>
    <dgm:pt modelId="{B2EF187E-E99B-4868-97C0-46700F918AF5}" type="pres">
      <dgm:prSet presAssocID="{0AEDBB68-5921-4469-8DD2-08121AA9D835}" presName="bgRect" presStyleLbl="alignNode1" presStyleIdx="0" presStyleCnt="4"/>
      <dgm:spPr/>
    </dgm:pt>
    <dgm:pt modelId="{90D1A18D-7A02-4303-857D-DEF7B3583003}" type="pres">
      <dgm:prSet presAssocID="{0CAEF78B-F154-48F3-A15F-17D5BF30E260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63962B40-A9F9-4C43-973F-7B4CC6460933}" type="pres">
      <dgm:prSet presAssocID="{0AEDBB68-5921-4469-8DD2-08121AA9D835}" presName="nodeRect" presStyleLbl="alignNode1" presStyleIdx="0" presStyleCnt="4">
        <dgm:presLayoutVars>
          <dgm:bulletEnabled val="1"/>
        </dgm:presLayoutVars>
      </dgm:prSet>
      <dgm:spPr/>
    </dgm:pt>
    <dgm:pt modelId="{7465768C-D24A-4F59-95A7-4DC471EFA732}" type="pres">
      <dgm:prSet presAssocID="{0CAEF78B-F154-48F3-A15F-17D5BF30E260}" presName="sibTrans" presStyleCnt="0"/>
      <dgm:spPr/>
    </dgm:pt>
    <dgm:pt modelId="{9E10D840-D5A9-4113-8E95-641A6873B9A6}" type="pres">
      <dgm:prSet presAssocID="{1711D524-E757-4492-BC8A-B09C1C0094BD}" presName="compositeNode" presStyleCnt="0">
        <dgm:presLayoutVars>
          <dgm:bulletEnabled val="1"/>
        </dgm:presLayoutVars>
      </dgm:prSet>
      <dgm:spPr/>
    </dgm:pt>
    <dgm:pt modelId="{02A2692B-6CA5-40C0-8FDB-F1ED1D53300D}" type="pres">
      <dgm:prSet presAssocID="{1711D524-E757-4492-BC8A-B09C1C0094BD}" presName="bgRect" presStyleLbl="alignNode1" presStyleIdx="1" presStyleCnt="4"/>
      <dgm:spPr/>
    </dgm:pt>
    <dgm:pt modelId="{72081998-E82B-42B1-A54C-897ADED4BA7F}" type="pres">
      <dgm:prSet presAssocID="{8E9520ED-1B72-43F0-B71B-C02F1E02B064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AE3D439-8A9B-4A4D-AA4B-A17A5FA99256}" type="pres">
      <dgm:prSet presAssocID="{1711D524-E757-4492-BC8A-B09C1C0094BD}" presName="nodeRect" presStyleLbl="alignNode1" presStyleIdx="1" presStyleCnt="4">
        <dgm:presLayoutVars>
          <dgm:bulletEnabled val="1"/>
        </dgm:presLayoutVars>
      </dgm:prSet>
      <dgm:spPr/>
    </dgm:pt>
    <dgm:pt modelId="{CA26CCEF-750F-4892-BA85-52791FAA8656}" type="pres">
      <dgm:prSet presAssocID="{8E9520ED-1B72-43F0-B71B-C02F1E02B064}" presName="sibTrans" presStyleCnt="0"/>
      <dgm:spPr/>
    </dgm:pt>
    <dgm:pt modelId="{BC9D9223-5D0D-43F8-9926-7F4BCCF23757}" type="pres">
      <dgm:prSet presAssocID="{63BAD8F7-C456-453D-914F-5631D2DA9036}" presName="compositeNode" presStyleCnt="0">
        <dgm:presLayoutVars>
          <dgm:bulletEnabled val="1"/>
        </dgm:presLayoutVars>
      </dgm:prSet>
      <dgm:spPr/>
    </dgm:pt>
    <dgm:pt modelId="{4777BB55-97FB-4610-B08D-0865B6208AFA}" type="pres">
      <dgm:prSet presAssocID="{63BAD8F7-C456-453D-914F-5631D2DA9036}" presName="bgRect" presStyleLbl="alignNode1" presStyleIdx="2" presStyleCnt="4"/>
      <dgm:spPr/>
    </dgm:pt>
    <dgm:pt modelId="{2FB868C9-5D24-4318-B390-389D997AA114}" type="pres">
      <dgm:prSet presAssocID="{4EB0BC53-D0B1-480F-8135-4C640C716BA3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2910CBF-2B68-4FD3-8757-65C04B52DEAC}" type="pres">
      <dgm:prSet presAssocID="{63BAD8F7-C456-453D-914F-5631D2DA9036}" presName="nodeRect" presStyleLbl="alignNode1" presStyleIdx="2" presStyleCnt="4">
        <dgm:presLayoutVars>
          <dgm:bulletEnabled val="1"/>
        </dgm:presLayoutVars>
      </dgm:prSet>
      <dgm:spPr/>
    </dgm:pt>
    <dgm:pt modelId="{CB6F926C-4917-4DEB-994C-1C590C26E07F}" type="pres">
      <dgm:prSet presAssocID="{4EB0BC53-D0B1-480F-8135-4C640C716BA3}" presName="sibTrans" presStyleCnt="0"/>
      <dgm:spPr/>
    </dgm:pt>
    <dgm:pt modelId="{CBF4675A-4B56-497E-8FEE-3D7697B7B5B3}" type="pres">
      <dgm:prSet presAssocID="{711DD735-F4FA-4D59-BB17-4879BEE091F8}" presName="compositeNode" presStyleCnt="0">
        <dgm:presLayoutVars>
          <dgm:bulletEnabled val="1"/>
        </dgm:presLayoutVars>
      </dgm:prSet>
      <dgm:spPr/>
    </dgm:pt>
    <dgm:pt modelId="{D4929034-D839-4830-8D44-B44374E3D08A}" type="pres">
      <dgm:prSet presAssocID="{711DD735-F4FA-4D59-BB17-4879BEE091F8}" presName="bgRect" presStyleLbl="alignNode1" presStyleIdx="3" presStyleCnt="4"/>
      <dgm:spPr/>
    </dgm:pt>
    <dgm:pt modelId="{91EEE868-7466-4F47-85E9-BF909A42ACB0}" type="pres">
      <dgm:prSet presAssocID="{A504B581-37D9-4CD8-AB66-160E5DB14BC3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0B68FF3-5823-4151-B87A-3EA58EB382A8}" type="pres">
      <dgm:prSet presAssocID="{711DD735-F4FA-4D59-BB17-4879BEE091F8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F17DC506-D9FE-4E92-9891-869C755609BE}" type="presOf" srcId="{A504B581-37D9-4CD8-AB66-160E5DB14BC3}" destId="{91EEE868-7466-4F47-85E9-BF909A42ACB0}" srcOrd="0" destOrd="0" presId="urn:microsoft.com/office/officeart/2016/7/layout/LinearBlockProcessNumbered"/>
    <dgm:cxn modelId="{0BD87619-06B8-43EA-8ADF-DEEA54CDD87C}" type="presOf" srcId="{0AEDBB68-5921-4469-8DD2-08121AA9D835}" destId="{63962B40-A9F9-4C43-973F-7B4CC6460933}" srcOrd="1" destOrd="0" presId="urn:microsoft.com/office/officeart/2016/7/layout/LinearBlockProcessNumbered"/>
    <dgm:cxn modelId="{FD7A381F-25DD-4520-A2A8-D103E81C6EEA}" type="presOf" srcId="{4EB0BC53-D0B1-480F-8135-4C640C716BA3}" destId="{2FB868C9-5D24-4318-B390-389D997AA114}" srcOrd="0" destOrd="0" presId="urn:microsoft.com/office/officeart/2016/7/layout/LinearBlockProcessNumbered"/>
    <dgm:cxn modelId="{B826C22F-46F8-4BDF-8B76-7DA5ED6EA9C9}" type="presOf" srcId="{711DD735-F4FA-4D59-BB17-4879BEE091F8}" destId="{D4929034-D839-4830-8D44-B44374E3D08A}" srcOrd="0" destOrd="0" presId="urn:microsoft.com/office/officeart/2016/7/layout/LinearBlockProcessNumbered"/>
    <dgm:cxn modelId="{D14CD037-6EA3-4057-8810-FB95EAD69950}" type="presOf" srcId="{0CAEF78B-F154-48F3-A15F-17D5BF30E260}" destId="{90D1A18D-7A02-4303-857D-DEF7B3583003}" srcOrd="0" destOrd="0" presId="urn:microsoft.com/office/officeart/2016/7/layout/LinearBlockProcessNumbered"/>
    <dgm:cxn modelId="{D575EE64-D51A-4D15-9976-2E3E37363E16}" type="presOf" srcId="{1711D524-E757-4492-BC8A-B09C1C0094BD}" destId="{1AE3D439-8A9B-4A4D-AA4B-A17A5FA99256}" srcOrd="1" destOrd="0" presId="urn:microsoft.com/office/officeart/2016/7/layout/LinearBlockProcessNumbered"/>
    <dgm:cxn modelId="{CE8CB46A-04BD-4E21-B797-2720E0B56935}" srcId="{2645878E-0A12-4A16-B7B0-D68BDB7A8D25}" destId="{711DD735-F4FA-4D59-BB17-4879BEE091F8}" srcOrd="3" destOrd="0" parTransId="{D3EDF1B3-13FF-4EFE-9C1D-2EB9AE9B57E6}" sibTransId="{A504B581-37D9-4CD8-AB66-160E5DB14BC3}"/>
    <dgm:cxn modelId="{B4D90092-FE09-41F8-9AEE-2A7FA6F72295}" type="presOf" srcId="{2645878E-0A12-4A16-B7B0-D68BDB7A8D25}" destId="{FF21488A-0C22-4116-9BF1-14569B9B838C}" srcOrd="0" destOrd="0" presId="urn:microsoft.com/office/officeart/2016/7/layout/LinearBlockProcessNumbered"/>
    <dgm:cxn modelId="{95D756A9-B1EB-4A61-B996-41622296E40C}" type="presOf" srcId="{711DD735-F4FA-4D59-BB17-4879BEE091F8}" destId="{70B68FF3-5823-4151-B87A-3EA58EB382A8}" srcOrd="1" destOrd="0" presId="urn:microsoft.com/office/officeart/2016/7/layout/LinearBlockProcessNumbered"/>
    <dgm:cxn modelId="{496DBFA9-C98C-4D80-9E0D-B1693FE2006E}" type="presOf" srcId="{8E9520ED-1B72-43F0-B71B-C02F1E02B064}" destId="{72081998-E82B-42B1-A54C-897ADED4BA7F}" srcOrd="0" destOrd="0" presId="urn:microsoft.com/office/officeart/2016/7/layout/LinearBlockProcessNumbered"/>
    <dgm:cxn modelId="{7AC5E3AF-F273-47B4-9E13-0FFA78813BDA}" srcId="{2645878E-0A12-4A16-B7B0-D68BDB7A8D25}" destId="{63BAD8F7-C456-453D-914F-5631D2DA9036}" srcOrd="2" destOrd="0" parTransId="{5F11A80F-2C53-4F56-88BE-BFF0826B2B0B}" sibTransId="{4EB0BC53-D0B1-480F-8135-4C640C716BA3}"/>
    <dgm:cxn modelId="{1E8C95B2-CB2B-4823-BF3C-8FF9E302BAA2}" type="presOf" srcId="{0AEDBB68-5921-4469-8DD2-08121AA9D835}" destId="{B2EF187E-E99B-4868-97C0-46700F918AF5}" srcOrd="0" destOrd="0" presId="urn:microsoft.com/office/officeart/2016/7/layout/LinearBlockProcessNumbered"/>
    <dgm:cxn modelId="{88C602C5-A6DE-48D2-A6D7-7D8D50CAB1DF}" type="presOf" srcId="{63BAD8F7-C456-453D-914F-5631D2DA9036}" destId="{52910CBF-2B68-4FD3-8757-65C04B52DEAC}" srcOrd="1" destOrd="0" presId="urn:microsoft.com/office/officeart/2016/7/layout/LinearBlockProcessNumbered"/>
    <dgm:cxn modelId="{73D117E6-B4F0-4C6A-998C-5504AEB81B13}" type="presOf" srcId="{63BAD8F7-C456-453D-914F-5631D2DA9036}" destId="{4777BB55-97FB-4610-B08D-0865B6208AFA}" srcOrd="0" destOrd="0" presId="urn:microsoft.com/office/officeart/2016/7/layout/LinearBlockProcessNumbered"/>
    <dgm:cxn modelId="{301377EA-A216-4388-9236-2DAE0BA023F9}" srcId="{2645878E-0A12-4A16-B7B0-D68BDB7A8D25}" destId="{1711D524-E757-4492-BC8A-B09C1C0094BD}" srcOrd="1" destOrd="0" parTransId="{BE8CD702-6B44-4E81-950B-26AB067F81C3}" sibTransId="{8E9520ED-1B72-43F0-B71B-C02F1E02B064}"/>
    <dgm:cxn modelId="{0DF7D4F0-07E5-455C-8A0C-B343113A5AF3}" type="presOf" srcId="{1711D524-E757-4492-BC8A-B09C1C0094BD}" destId="{02A2692B-6CA5-40C0-8FDB-F1ED1D53300D}" srcOrd="0" destOrd="0" presId="urn:microsoft.com/office/officeart/2016/7/layout/LinearBlockProcessNumbered"/>
    <dgm:cxn modelId="{AF853BF2-A174-49E1-BF2A-C15A724FB638}" srcId="{2645878E-0A12-4A16-B7B0-D68BDB7A8D25}" destId="{0AEDBB68-5921-4469-8DD2-08121AA9D835}" srcOrd="0" destOrd="0" parTransId="{55B7F618-95AB-425B-9296-DC649450437D}" sibTransId="{0CAEF78B-F154-48F3-A15F-17D5BF30E260}"/>
    <dgm:cxn modelId="{E24C88B3-869E-4B5A-82C2-9F38994C38E2}" type="presParOf" srcId="{FF21488A-0C22-4116-9BF1-14569B9B838C}" destId="{A7B65A94-B97A-423A-B426-D28FE7BE10C1}" srcOrd="0" destOrd="0" presId="urn:microsoft.com/office/officeart/2016/7/layout/LinearBlockProcessNumbered"/>
    <dgm:cxn modelId="{A5306DBA-1822-4415-B73A-8648627C5E67}" type="presParOf" srcId="{A7B65A94-B97A-423A-B426-D28FE7BE10C1}" destId="{B2EF187E-E99B-4868-97C0-46700F918AF5}" srcOrd="0" destOrd="0" presId="urn:microsoft.com/office/officeart/2016/7/layout/LinearBlockProcessNumbered"/>
    <dgm:cxn modelId="{18AFC02E-8027-4F83-AE38-33C1C44EB50F}" type="presParOf" srcId="{A7B65A94-B97A-423A-B426-D28FE7BE10C1}" destId="{90D1A18D-7A02-4303-857D-DEF7B3583003}" srcOrd="1" destOrd="0" presId="urn:microsoft.com/office/officeart/2016/7/layout/LinearBlockProcessNumbered"/>
    <dgm:cxn modelId="{0F226D3E-BB1F-4D66-8704-A33A05220D5E}" type="presParOf" srcId="{A7B65A94-B97A-423A-B426-D28FE7BE10C1}" destId="{63962B40-A9F9-4C43-973F-7B4CC6460933}" srcOrd="2" destOrd="0" presId="urn:microsoft.com/office/officeart/2016/7/layout/LinearBlockProcessNumbered"/>
    <dgm:cxn modelId="{F631F1E7-D92F-466C-8CAB-B2DECD3685C9}" type="presParOf" srcId="{FF21488A-0C22-4116-9BF1-14569B9B838C}" destId="{7465768C-D24A-4F59-95A7-4DC471EFA732}" srcOrd="1" destOrd="0" presId="urn:microsoft.com/office/officeart/2016/7/layout/LinearBlockProcessNumbered"/>
    <dgm:cxn modelId="{4BD2717A-B403-48AD-BE63-A11A40DEFCC4}" type="presParOf" srcId="{FF21488A-0C22-4116-9BF1-14569B9B838C}" destId="{9E10D840-D5A9-4113-8E95-641A6873B9A6}" srcOrd="2" destOrd="0" presId="urn:microsoft.com/office/officeart/2016/7/layout/LinearBlockProcessNumbered"/>
    <dgm:cxn modelId="{3F6B4F05-CD34-4F1C-B8E0-15F027DC6C6B}" type="presParOf" srcId="{9E10D840-D5A9-4113-8E95-641A6873B9A6}" destId="{02A2692B-6CA5-40C0-8FDB-F1ED1D53300D}" srcOrd="0" destOrd="0" presId="urn:microsoft.com/office/officeart/2016/7/layout/LinearBlockProcessNumbered"/>
    <dgm:cxn modelId="{EC4FD0D0-DE3E-4064-80AE-9DC3F603B19F}" type="presParOf" srcId="{9E10D840-D5A9-4113-8E95-641A6873B9A6}" destId="{72081998-E82B-42B1-A54C-897ADED4BA7F}" srcOrd="1" destOrd="0" presId="urn:microsoft.com/office/officeart/2016/7/layout/LinearBlockProcessNumbered"/>
    <dgm:cxn modelId="{497A9E4D-8B78-45EE-B028-41524F207980}" type="presParOf" srcId="{9E10D840-D5A9-4113-8E95-641A6873B9A6}" destId="{1AE3D439-8A9B-4A4D-AA4B-A17A5FA99256}" srcOrd="2" destOrd="0" presId="urn:microsoft.com/office/officeart/2016/7/layout/LinearBlockProcessNumbered"/>
    <dgm:cxn modelId="{95C42962-79C9-403C-BBD8-46EFAF16FAD5}" type="presParOf" srcId="{FF21488A-0C22-4116-9BF1-14569B9B838C}" destId="{CA26CCEF-750F-4892-BA85-52791FAA8656}" srcOrd="3" destOrd="0" presId="urn:microsoft.com/office/officeart/2016/7/layout/LinearBlockProcessNumbered"/>
    <dgm:cxn modelId="{5CD5ADFF-CE61-4F4F-85FD-11E4670EEE2D}" type="presParOf" srcId="{FF21488A-0C22-4116-9BF1-14569B9B838C}" destId="{BC9D9223-5D0D-43F8-9926-7F4BCCF23757}" srcOrd="4" destOrd="0" presId="urn:microsoft.com/office/officeart/2016/7/layout/LinearBlockProcessNumbered"/>
    <dgm:cxn modelId="{D1DE5B37-DDDD-4627-8514-A44A6AF04ABE}" type="presParOf" srcId="{BC9D9223-5D0D-43F8-9926-7F4BCCF23757}" destId="{4777BB55-97FB-4610-B08D-0865B6208AFA}" srcOrd="0" destOrd="0" presId="urn:microsoft.com/office/officeart/2016/7/layout/LinearBlockProcessNumbered"/>
    <dgm:cxn modelId="{1EF99EF1-944C-4E23-B39D-C5F895D3467A}" type="presParOf" srcId="{BC9D9223-5D0D-43F8-9926-7F4BCCF23757}" destId="{2FB868C9-5D24-4318-B390-389D997AA114}" srcOrd="1" destOrd="0" presId="urn:microsoft.com/office/officeart/2016/7/layout/LinearBlockProcessNumbered"/>
    <dgm:cxn modelId="{D49999D8-B762-4AE1-BD6F-885CF495C4E0}" type="presParOf" srcId="{BC9D9223-5D0D-43F8-9926-7F4BCCF23757}" destId="{52910CBF-2B68-4FD3-8757-65C04B52DEAC}" srcOrd="2" destOrd="0" presId="urn:microsoft.com/office/officeart/2016/7/layout/LinearBlockProcessNumbered"/>
    <dgm:cxn modelId="{B30BD522-7442-4EBD-B685-B58A98D64A4B}" type="presParOf" srcId="{FF21488A-0C22-4116-9BF1-14569B9B838C}" destId="{CB6F926C-4917-4DEB-994C-1C590C26E07F}" srcOrd="5" destOrd="0" presId="urn:microsoft.com/office/officeart/2016/7/layout/LinearBlockProcessNumbered"/>
    <dgm:cxn modelId="{54980684-4B73-49BB-989A-F7478F27EFB5}" type="presParOf" srcId="{FF21488A-0C22-4116-9BF1-14569B9B838C}" destId="{CBF4675A-4B56-497E-8FEE-3D7697B7B5B3}" srcOrd="6" destOrd="0" presId="urn:microsoft.com/office/officeart/2016/7/layout/LinearBlockProcessNumbered"/>
    <dgm:cxn modelId="{D28865DF-8FDC-44C6-98E5-920C118070CD}" type="presParOf" srcId="{CBF4675A-4B56-497E-8FEE-3D7697B7B5B3}" destId="{D4929034-D839-4830-8D44-B44374E3D08A}" srcOrd="0" destOrd="0" presId="urn:microsoft.com/office/officeart/2016/7/layout/LinearBlockProcessNumbered"/>
    <dgm:cxn modelId="{EE10EA73-50BE-4AD0-BE1F-974D509DA611}" type="presParOf" srcId="{CBF4675A-4B56-497E-8FEE-3D7697B7B5B3}" destId="{91EEE868-7466-4F47-85E9-BF909A42ACB0}" srcOrd="1" destOrd="0" presId="urn:microsoft.com/office/officeart/2016/7/layout/LinearBlockProcessNumbered"/>
    <dgm:cxn modelId="{F4647514-5339-4B1B-BDC5-8FA553E12451}" type="presParOf" srcId="{CBF4675A-4B56-497E-8FEE-3D7697B7B5B3}" destId="{70B68FF3-5823-4151-B87A-3EA58EB382A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1A30ED-1EF6-4C7F-9127-85433BE7EA43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D0B46-55C3-4D76-95D6-84655D6F24BF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85A93-D695-456B-810A-DFAC743FBF26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Porter's Five Forces</a:t>
          </a:r>
        </a:p>
      </dsp:txBody>
      <dsp:txXfrm>
        <a:off x="1405898" y="2401"/>
        <a:ext cx="5543541" cy="1217228"/>
      </dsp:txXfrm>
    </dsp:sp>
    <dsp:sp modelId="{E81D2F5D-A616-4FC4-947D-F6699855BA2B}">
      <dsp:nvSpPr>
        <dsp:cNvPr id="0" name=""/>
        <dsp:cNvSpPr/>
      </dsp:nvSpPr>
      <dsp:spPr>
        <a:xfrm>
          <a:off x="0" y="1523936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A12A7F-CAC6-4691-BF07-72DAD887404E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4FC03-FAEE-4370-9669-F862121AE6FD}">
      <dsp:nvSpPr>
        <dsp:cNvPr id="0" name=""/>
        <dsp:cNvSpPr/>
      </dsp:nvSpPr>
      <dsp:spPr>
        <a:xfrm>
          <a:off x="1405898" y="1523936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Neue Haas Grotesk Text Pro"/>
            </a:rPr>
            <a:t>Risk Management</a:t>
          </a:r>
        </a:p>
      </dsp:txBody>
      <dsp:txXfrm>
        <a:off x="1405898" y="1523936"/>
        <a:ext cx="5543541" cy="1217228"/>
      </dsp:txXfrm>
    </dsp:sp>
    <dsp:sp modelId="{8F49987F-928A-444B-AD06-13B52DAEE5AE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BA573-D83A-4117-8664-8DF242C49502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2037D-2868-4EE3-BE1B-DF9A0EDE0D36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Application of knowledge (in groups)</a:t>
          </a:r>
        </a:p>
      </dsp:txBody>
      <dsp:txXfrm>
        <a:off x="1405898" y="3045472"/>
        <a:ext cx="5543541" cy="1217228"/>
      </dsp:txXfrm>
    </dsp:sp>
    <dsp:sp modelId="{6B8353A0-BCB3-4294-A99E-66A526F430E4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6D51B-C570-4F7E-964C-1906DE312EB5}">
      <dsp:nvSpPr>
        <dsp:cNvPr id="0" name=""/>
        <dsp:cNvSpPr/>
      </dsp:nvSpPr>
      <dsp:spPr>
        <a:xfrm>
          <a:off x="368211" y="4840883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2D29B-478C-4057-9D5C-00C1F9EE1FC1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Writing a business report</a:t>
          </a:r>
        </a:p>
      </dsp:txBody>
      <dsp:txXfrm>
        <a:off x="1405898" y="4567007"/>
        <a:ext cx="5543541" cy="121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3B3C5-15FF-42C8-B805-F77297E0DF93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B11B71-0E30-4802-8234-4AB3E05AAF6A}">
      <dsp:nvSpPr>
        <dsp:cNvPr id="0" name=""/>
        <dsp:cNvSpPr/>
      </dsp:nvSpPr>
      <dsp:spPr>
        <a:xfrm>
          <a:off x="291287" y="221180"/>
          <a:ext cx="529612" cy="529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7369C-AB58-414E-98B9-E6DA985E2109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Originated in an article in 1979 (HBR)</a:t>
          </a:r>
        </a:p>
      </dsp:txBody>
      <dsp:txXfrm>
        <a:off x="1112187" y="4520"/>
        <a:ext cx="5837252" cy="962932"/>
      </dsp:txXfrm>
    </dsp:sp>
    <dsp:sp modelId="{BEA39ED9-54CD-484B-8A39-FB336D8C9F05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85D58-F256-4BD7-A451-7E3ACF766D06}">
      <dsp:nvSpPr>
        <dsp:cNvPr id="0" name=""/>
        <dsp:cNvSpPr/>
      </dsp:nvSpPr>
      <dsp:spPr>
        <a:xfrm>
          <a:off x="291287" y="1424846"/>
          <a:ext cx="529612" cy="529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3A427-7F23-4BF1-BC45-89CD81C5D535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Model developed in response to SWOT analysis</a:t>
          </a:r>
        </a:p>
      </dsp:txBody>
      <dsp:txXfrm>
        <a:off x="1112187" y="1208186"/>
        <a:ext cx="5837252" cy="962932"/>
      </dsp:txXfrm>
    </dsp:sp>
    <dsp:sp modelId="{23F4BB1F-FBCA-4467-875B-C91BFFFFB97B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E3275-812B-44DC-8434-15ADB5B0CAE1}">
      <dsp:nvSpPr>
        <dsp:cNvPr id="0" name=""/>
        <dsp:cNvSpPr/>
      </dsp:nvSpPr>
      <dsp:spPr>
        <a:xfrm>
          <a:off x="291287" y="2628512"/>
          <a:ext cx="529612" cy="5296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319EA-37A0-4236-9236-51BF26A54EE2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Developed from industrial </a:t>
          </a:r>
          <a:r>
            <a:rPr lang="en-US" sz="1800" kern="1200" dirty="0" err="1"/>
            <a:t>organisation</a:t>
          </a:r>
          <a:r>
            <a:rPr lang="en-US" sz="1800" kern="1200" dirty="0"/>
            <a:t> economics to identify the five </a:t>
          </a:r>
          <a:r>
            <a:rPr lang="en-US" sz="1800" kern="1200" dirty="0">
              <a:latin typeface="Neue Haas Grotesk Text Pro"/>
            </a:rPr>
            <a:t>forces</a:t>
          </a:r>
          <a:r>
            <a:rPr lang="en-US" sz="1800" kern="1200" dirty="0"/>
            <a:t> that determine competition intensity </a:t>
          </a:r>
        </a:p>
      </dsp:txBody>
      <dsp:txXfrm>
        <a:off x="1112187" y="2411852"/>
        <a:ext cx="5837252" cy="962932"/>
      </dsp:txXfrm>
    </dsp:sp>
    <dsp:sp modelId="{24A3E515-8B47-4F20-9025-EE626A650A3B}">
      <dsp:nvSpPr>
        <dsp:cNvPr id="0" name=""/>
        <dsp:cNvSpPr/>
      </dsp:nvSpPr>
      <dsp:spPr>
        <a:xfrm>
          <a:off x="0" y="3615517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85DCB-D01A-49AE-B248-9994385E4393}">
      <dsp:nvSpPr>
        <dsp:cNvPr id="0" name=""/>
        <dsp:cNvSpPr/>
      </dsp:nvSpPr>
      <dsp:spPr>
        <a:xfrm>
          <a:off x="291287" y="3832177"/>
          <a:ext cx="529612" cy="5296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5DAB8-7634-4B29-9B31-5BD99A2046AA}">
      <dsp:nvSpPr>
        <dsp:cNvPr id="0" name=""/>
        <dsp:cNvSpPr/>
      </dsp:nvSpPr>
      <dsp:spPr>
        <a:xfrm>
          <a:off x="1112187" y="3615517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These forces were designed to help businesses </a:t>
          </a:r>
          <a:r>
            <a:rPr lang="en-US" sz="1800" kern="1200" dirty="0" err="1"/>
            <a:t>analyse</a:t>
          </a:r>
          <a:r>
            <a:rPr lang="en-US" sz="1800" kern="1200" dirty="0"/>
            <a:t> the competitive landscape of their industry and determine potential profitability</a:t>
          </a:r>
        </a:p>
      </dsp:txBody>
      <dsp:txXfrm>
        <a:off x="1112187" y="3615517"/>
        <a:ext cx="5837252" cy="962932"/>
      </dsp:txXfrm>
    </dsp:sp>
    <dsp:sp modelId="{B0906AF3-6FAB-4B5E-A5E1-C72A907C3E32}">
      <dsp:nvSpPr>
        <dsp:cNvPr id="0" name=""/>
        <dsp:cNvSpPr/>
      </dsp:nvSpPr>
      <dsp:spPr>
        <a:xfrm>
          <a:off x="0" y="4819183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823F7-E01F-47F4-9C0B-0D58E8558AEA}">
      <dsp:nvSpPr>
        <dsp:cNvPr id="0" name=""/>
        <dsp:cNvSpPr/>
      </dsp:nvSpPr>
      <dsp:spPr>
        <a:xfrm>
          <a:off x="291287" y="5035843"/>
          <a:ext cx="529612" cy="5296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21121-B48D-4046-BB08-B62F1E6B4322}">
      <dsp:nvSpPr>
        <dsp:cNvPr id="0" name=""/>
        <dsp:cNvSpPr/>
      </dsp:nvSpPr>
      <dsp:spPr>
        <a:xfrm>
          <a:off x="1112187" y="4819183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It has become a fundamental tool for strategists</a:t>
          </a:r>
        </a:p>
      </dsp:txBody>
      <dsp:txXfrm>
        <a:off x="1112187" y="4819183"/>
        <a:ext cx="5837252" cy="9629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DD739-AB25-49B5-A3A5-5D3ECE9164D9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062A5-8AEA-4904-B34A-064D6357EDD6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B2336-3345-4A38-A2AF-B72C82AA2A2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Provides a structured approach to analysis</a:t>
          </a:r>
        </a:p>
      </dsp:txBody>
      <dsp:txXfrm>
        <a:off x="1909124" y="706"/>
        <a:ext cx="5040315" cy="1652921"/>
      </dsp:txXfrm>
    </dsp:sp>
    <dsp:sp modelId="{E377FB9D-1839-4C3C-B5C5-63A94C9AEC92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12F83-BAAC-49C8-A104-CAD150504C70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C56B7-A923-4340-8C6B-11F38557BA0B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Versatile</a:t>
          </a:r>
        </a:p>
      </dsp:txBody>
      <dsp:txXfrm>
        <a:off x="1909124" y="2066857"/>
        <a:ext cx="5040315" cy="1652921"/>
      </dsp:txXfrm>
    </dsp:sp>
    <dsp:sp modelId="{1908C8E9-89E8-4676-A7E4-595110E4656C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87569-A51B-476C-AB2E-BF5FC7736E56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D3DBC-5CB7-4C81-985F-831789524027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Provides a strategic focus to help organisations allocate resources and efforts to where they will have the most impact</a:t>
          </a:r>
        </a:p>
      </dsp:txBody>
      <dsp:txXfrm>
        <a:off x="1909124" y="4133009"/>
        <a:ext cx="5040315" cy="16529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A9C7A-FF03-4F4A-BE06-05FB13ED6615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D8227-706D-411D-8DAE-2F83ED28096A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9F800-A6A0-441C-926A-C6CC337DA43F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Works well alongside other models such as SWOT and PESTLE</a:t>
          </a:r>
        </a:p>
      </dsp:txBody>
      <dsp:txXfrm>
        <a:off x="2005070" y="940328"/>
        <a:ext cx="4944369" cy="1735991"/>
      </dsp:txXfrm>
    </dsp:sp>
    <dsp:sp modelId="{C82A83C8-B617-464F-A92F-92472460AA63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8308B-0A45-4885-9932-18DF6A6C3105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2572B-38F7-4B2B-992D-B1F916F2285E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 will now consider some other tools that can be used to analyse market position</a:t>
          </a:r>
        </a:p>
      </dsp:txBody>
      <dsp:txXfrm>
        <a:off x="2005070" y="3110317"/>
        <a:ext cx="4944369" cy="17359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2CBE24-58EC-4B1A-913D-51ADE21C4C85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C5199-EF47-4FA4-9D36-337D871AF5C8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020DA-D586-4C3D-92EE-D3AD491E8BCC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Identify risk: financial, operational, regulatory, strategic</a:t>
          </a:r>
        </a:p>
      </dsp:txBody>
      <dsp:txXfrm>
        <a:off x="1112187" y="4520"/>
        <a:ext cx="5837252" cy="962932"/>
      </dsp:txXfrm>
    </dsp:sp>
    <dsp:sp modelId="{C0EE16FE-A88C-4194-AF1A-204479F20AD6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65F9A-A81C-4907-ABB5-DC6EA49AF051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6F41A-24BE-4F68-910C-584E1BB4BFAC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Analyse and assess – using qualitative and quantitative methods</a:t>
          </a:r>
        </a:p>
      </dsp:txBody>
      <dsp:txXfrm>
        <a:off x="1112187" y="1208186"/>
        <a:ext cx="5837252" cy="962932"/>
      </dsp:txXfrm>
    </dsp:sp>
    <dsp:sp modelId="{CFA117C2-13B3-49D7-8262-FEB21D092BFD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351DF-6724-4299-8FAB-B46064D5C1A7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328AB-9BFA-4F72-822D-7AE1271DDE4F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Evaluate and decide whether to accept, control, transfer or avoid each risk based on appetite and assessment</a:t>
          </a:r>
        </a:p>
      </dsp:txBody>
      <dsp:txXfrm>
        <a:off x="1112187" y="2411852"/>
        <a:ext cx="5837252" cy="962932"/>
      </dsp:txXfrm>
    </dsp:sp>
    <dsp:sp modelId="{F8747F94-1325-4830-84FD-A9CA9C75AB58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28D23-00D5-4547-8E7B-DDE33B402AD2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DDE72-9F7A-4C99-98BB-A482415E73CC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Mitigate or control</a:t>
          </a:r>
        </a:p>
      </dsp:txBody>
      <dsp:txXfrm>
        <a:off x="1112187" y="3615518"/>
        <a:ext cx="5837252" cy="962932"/>
      </dsp:txXfrm>
    </dsp:sp>
    <dsp:sp modelId="{61FF9AA9-A66B-4AF0-AE58-CDD5631DC56F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2F58A-6A7F-43B2-8745-A4D4FD3F2693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575AE-5106-4E07-AEE2-8B36D4007FF9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Monitor and review</a:t>
          </a:r>
        </a:p>
      </dsp:txBody>
      <dsp:txXfrm>
        <a:off x="1112187" y="4819184"/>
        <a:ext cx="5837252" cy="9629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53E04-C0E2-4569-B643-852B749EFDD2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4C15A7-13B4-4BC7-A4BF-508D014B2300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42823-C882-4CDA-9EA9-532D0427E7FB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Centralised risk management (consistency and efficiency)</a:t>
          </a:r>
        </a:p>
      </dsp:txBody>
      <dsp:txXfrm>
        <a:off x="2005070" y="940328"/>
        <a:ext cx="4944369" cy="1735991"/>
      </dsp:txXfrm>
    </dsp:sp>
    <dsp:sp modelId="{9BE92C64-610F-4ADE-85C2-6B0D1E109B78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B1190-309D-48BE-A9A9-974C21D691BA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4E6E5-D810-485B-9B4D-560854DB054A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Global businesses  face a dynamic and complex environment</a:t>
          </a:r>
        </a:p>
      </dsp:txBody>
      <dsp:txXfrm>
        <a:off x="2005070" y="3110317"/>
        <a:ext cx="4944369" cy="17359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578FAC-025C-4745-9706-6681051D2C73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1D9A7-0ADB-4A09-A019-C135452E54A5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3CFF-D5BB-4E42-A619-AECDFD24FF56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ISO 31000: internationally recognised framework that provides principles and guidelines for integrating risk management into governance, strategy and operations</a:t>
          </a:r>
        </a:p>
      </dsp:txBody>
      <dsp:txXfrm>
        <a:off x="2005070" y="940328"/>
        <a:ext cx="4944369" cy="1735991"/>
      </dsp:txXfrm>
    </dsp:sp>
    <dsp:sp modelId="{723EFE7B-BA9B-4C9D-9E53-3D55B382B4AA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3BE63-1C11-441D-92B1-7FF256796628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6BF01-F5B6-468F-BEC4-54B700A41A60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COSO ERM (enterprise risk management) focuses on enterprise wide risk management aligned with strategy and performance</a:t>
          </a:r>
        </a:p>
      </dsp:txBody>
      <dsp:txXfrm>
        <a:off x="2005070" y="3110317"/>
        <a:ext cx="4944369" cy="173599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808E2-09DC-4C3E-8763-598ADECD292D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41189-D0AF-4B2B-8D7D-C71CD10B80F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F612A-5BDD-4B32-BECA-4CBC2D9162E4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Home-brewed coffee</a:t>
          </a:r>
        </a:p>
      </dsp:txBody>
      <dsp:txXfrm>
        <a:off x="1909124" y="706"/>
        <a:ext cx="5040315" cy="1652921"/>
      </dsp:txXfrm>
    </dsp:sp>
    <dsp:sp modelId="{B28D3B12-D404-4A21-BA70-9D9E1BE1D461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2AAA7-A7C9-45DF-8822-1B2A259B8C28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06C5D-FEE2-4C64-BA12-8D42F575D45A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Energy drinks</a:t>
          </a:r>
        </a:p>
      </dsp:txBody>
      <dsp:txXfrm>
        <a:off x="1909124" y="2066857"/>
        <a:ext cx="5040315" cy="1652921"/>
      </dsp:txXfrm>
    </dsp:sp>
    <dsp:sp modelId="{F842C4EF-96F5-48A3-B671-A3193C2D6807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B462B-9C57-40A4-828F-C409027E29CC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47736-B7A6-4CDE-89DF-5E4F7CA3F9F7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 and other caffeinated beverages</a:t>
          </a:r>
        </a:p>
      </dsp:txBody>
      <dsp:txXfrm>
        <a:off x="1909124" y="4133009"/>
        <a:ext cx="5040315" cy="16529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F187E-E99B-4868-97C0-46700F918AF5}">
      <dsp:nvSpPr>
        <dsp:cNvPr id="0" name=""/>
        <dsp:cNvSpPr/>
      </dsp:nvSpPr>
      <dsp:spPr>
        <a:xfrm>
          <a:off x="213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Differentiate its products</a:t>
          </a:r>
        </a:p>
      </dsp:txBody>
      <dsp:txXfrm>
        <a:off x="213" y="1897423"/>
        <a:ext cx="2581275" cy="1858518"/>
      </dsp:txXfrm>
    </dsp:sp>
    <dsp:sp modelId="{90D1A18D-7A02-4303-857D-DEF7B3583003}">
      <dsp:nvSpPr>
        <dsp:cNvPr id="0" name=""/>
        <dsp:cNvSpPr/>
      </dsp:nvSpPr>
      <dsp:spPr>
        <a:xfrm>
          <a:off x="213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01</a:t>
          </a:r>
        </a:p>
      </dsp:txBody>
      <dsp:txXfrm>
        <a:off x="213" y="658411"/>
        <a:ext cx="2581275" cy="1239012"/>
      </dsp:txXfrm>
    </dsp:sp>
    <dsp:sp modelId="{02A2692B-6CA5-40C0-8FDB-F1ED1D53300D}">
      <dsp:nvSpPr>
        <dsp:cNvPr id="0" name=""/>
        <dsp:cNvSpPr/>
      </dsp:nvSpPr>
      <dsp:spPr>
        <a:xfrm>
          <a:off x="2787991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Build strong brand loyalty</a:t>
          </a:r>
        </a:p>
      </dsp:txBody>
      <dsp:txXfrm>
        <a:off x="2787991" y="1897423"/>
        <a:ext cx="2581275" cy="1858518"/>
      </dsp:txXfrm>
    </dsp:sp>
    <dsp:sp modelId="{72081998-E82B-42B1-A54C-897ADED4BA7F}">
      <dsp:nvSpPr>
        <dsp:cNvPr id="0" name=""/>
        <dsp:cNvSpPr/>
      </dsp:nvSpPr>
      <dsp:spPr>
        <a:xfrm>
          <a:off x="2787991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02</a:t>
          </a:r>
        </a:p>
      </dsp:txBody>
      <dsp:txXfrm>
        <a:off x="2787991" y="658411"/>
        <a:ext cx="2581275" cy="1239012"/>
      </dsp:txXfrm>
    </dsp:sp>
    <dsp:sp modelId="{4777BB55-97FB-4610-B08D-0865B6208AFA}">
      <dsp:nvSpPr>
        <dsp:cNvPr id="0" name=""/>
        <dsp:cNvSpPr/>
      </dsp:nvSpPr>
      <dsp:spPr>
        <a:xfrm>
          <a:off x="5575769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Manage its supply chain effectively</a:t>
          </a:r>
        </a:p>
      </dsp:txBody>
      <dsp:txXfrm>
        <a:off x="5575769" y="1897423"/>
        <a:ext cx="2581275" cy="1858518"/>
      </dsp:txXfrm>
    </dsp:sp>
    <dsp:sp modelId="{2FB868C9-5D24-4318-B390-389D997AA114}">
      <dsp:nvSpPr>
        <dsp:cNvPr id="0" name=""/>
        <dsp:cNvSpPr/>
      </dsp:nvSpPr>
      <dsp:spPr>
        <a:xfrm>
          <a:off x="5575769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03</a:t>
          </a:r>
        </a:p>
      </dsp:txBody>
      <dsp:txXfrm>
        <a:off x="5575769" y="658411"/>
        <a:ext cx="2581275" cy="1239012"/>
      </dsp:txXfrm>
    </dsp:sp>
    <dsp:sp modelId="{D4929034-D839-4830-8D44-B44374E3D08A}">
      <dsp:nvSpPr>
        <dsp:cNvPr id="0" name=""/>
        <dsp:cNvSpPr/>
      </dsp:nvSpPr>
      <dsp:spPr>
        <a:xfrm>
          <a:off x="8363547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Innovate its response to changing customer preferences</a:t>
          </a:r>
        </a:p>
      </dsp:txBody>
      <dsp:txXfrm>
        <a:off x="8363547" y="1897423"/>
        <a:ext cx="2581275" cy="1858518"/>
      </dsp:txXfrm>
    </dsp:sp>
    <dsp:sp modelId="{91EEE868-7466-4F47-85E9-BF909A42ACB0}">
      <dsp:nvSpPr>
        <dsp:cNvPr id="0" name=""/>
        <dsp:cNvSpPr/>
      </dsp:nvSpPr>
      <dsp:spPr>
        <a:xfrm>
          <a:off x="8363547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04</a:t>
          </a:r>
        </a:p>
      </dsp:txBody>
      <dsp:txXfrm>
        <a:off x="8363547" y="658411"/>
        <a:ext cx="2581275" cy="1239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BF411C-E967-461C-B1A2-43C364CFEF2A}" type="datetimeFigureOut">
              <a:t>11/20/2025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11C3E-B9E8-41AF-A7FB-641DE5D2094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010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Developed by Tom Peters and </a:t>
            </a:r>
            <a:r>
              <a:rPr lang="en-US" dirty="0" err="1">
                <a:ea typeface="Calibri"/>
                <a:cs typeface="Calibri"/>
              </a:rPr>
              <a:t>RObert</a:t>
            </a:r>
            <a:r>
              <a:rPr lang="en-US" dirty="0">
                <a:ea typeface="Calibri"/>
                <a:cs typeface="Calibri"/>
              </a:rPr>
              <a:t> Waterman during the </a:t>
            </a:r>
            <a:r>
              <a:rPr lang="en-US" dirty="0" err="1">
                <a:ea typeface="Calibri"/>
                <a:cs typeface="Calibri"/>
              </a:rPr>
              <a:t>warly</a:t>
            </a:r>
            <a:r>
              <a:rPr lang="en-US" dirty="0">
                <a:ea typeface="Calibri"/>
                <a:cs typeface="Calibri"/>
              </a:rPr>
              <a:t> 1980s and is described as a powerful tool for assessing and </a:t>
            </a:r>
            <a:r>
              <a:rPr lang="en-US" dirty="0" err="1">
                <a:ea typeface="Calibri"/>
                <a:cs typeface="Calibri"/>
              </a:rPr>
              <a:t>analysing</a:t>
            </a:r>
            <a:r>
              <a:rPr lang="en-US" dirty="0">
                <a:ea typeface="Calibri"/>
                <a:cs typeface="Calibri"/>
              </a:rPr>
              <a:t> the internal </a:t>
            </a:r>
            <a:r>
              <a:rPr lang="en-US" dirty="0" err="1">
                <a:ea typeface="Calibri"/>
                <a:cs typeface="Calibri"/>
              </a:rPr>
              <a:t>envoronment</a:t>
            </a:r>
            <a:r>
              <a:rPr lang="en-US" dirty="0">
                <a:ea typeface="Calibri"/>
                <a:cs typeface="Calibri"/>
              </a:rPr>
              <a:t>.  It is based on 7 key elements, which determine the success of the </a:t>
            </a:r>
            <a:r>
              <a:rPr lang="en-US" dirty="0" err="1">
                <a:ea typeface="Calibri"/>
                <a:cs typeface="Calibri"/>
              </a:rPr>
              <a:t>organisation</a:t>
            </a:r>
            <a:r>
              <a:rPr lang="en-US" dirty="0">
                <a:ea typeface="Calibri"/>
                <a:cs typeface="Calibri"/>
              </a:rPr>
              <a:t>, which should be </a:t>
            </a:r>
            <a:r>
              <a:rPr lang="en-US" dirty="0" err="1">
                <a:ea typeface="Calibri"/>
                <a:cs typeface="Calibri"/>
              </a:rPr>
              <a:t>interdepennt</a:t>
            </a:r>
            <a:r>
              <a:rPr lang="en-US" dirty="0">
                <a:ea typeface="Calibri"/>
                <a:cs typeface="Calibri"/>
              </a:rPr>
              <a:t> and aligned.  It can be used to improve </a:t>
            </a:r>
            <a:r>
              <a:rPr lang="en-US" dirty="0" err="1">
                <a:ea typeface="Calibri"/>
                <a:cs typeface="Calibri"/>
              </a:rPr>
              <a:t>organisational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performace</a:t>
            </a:r>
            <a:r>
              <a:rPr lang="en-US" dirty="0">
                <a:ea typeface="Calibri"/>
                <a:cs typeface="Calibri"/>
              </a:rPr>
              <a:t>, evaluating the effect of change, during M&amp;A, providing recommendations for strategic changes 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It differentiates between the hard elements: strategy, structure and systems and the soft, less tangible elements.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11C3E-B9E8-41AF-A7FB-641DE5D20949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57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Common factors in these cases include poor governance, lack of risk oversight, complacent risk cultures and ignoring warning signs.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11C3E-B9E8-41AF-A7FB-641DE5D20949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950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21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5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717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404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783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55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50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33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698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131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04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2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5AC71-E695-2666-2663-2696C2B270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86" r="17452" b="-4"/>
          <a:stretch/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Porter's Five Forces and Risk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20 November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252D1-5D44-9B93-8411-692084A43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29F1A1-753C-C500-CAC8-112DFB9B1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47727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2991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A3159-58CC-3302-DF21-35B062FD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Porter's Five Forces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DDEC6E-7BA3-38D0-7181-B60795A33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00921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397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595E7-D581-B0FA-CFDB-461987074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The model</a:t>
            </a:r>
          </a:p>
        </p:txBody>
      </p:sp>
      <p:pic>
        <p:nvPicPr>
          <p:cNvPr id="6" name="Content Placeholder 5" descr="Porter's Five Forces EXPLAINED with EXAMPLES | B2U">
            <a:extLst>
              <a:ext uri="{FF2B5EF4-FFF2-40B4-BE49-F238E27FC236}">
                <a16:creationId xmlns:a16="http://schemas.microsoft.com/office/drawing/2014/main" id="{C7260088-F872-3BD4-8847-060F6E4AC4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71984" y="1715532"/>
            <a:ext cx="8134904" cy="4593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18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288C9-6E8A-AF05-2655-8A6C4446C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20E576-06BB-C3E6-EF36-8BCE4662ED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29147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548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Digital financial graphs in 3D">
            <a:extLst>
              <a:ext uri="{FF2B5EF4-FFF2-40B4-BE49-F238E27FC236}">
                <a16:creationId xmlns:a16="http://schemas.microsoft.com/office/drawing/2014/main" id="{D5E4950C-397F-D919-ABBD-E6531C374A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3" r="1178" b="-9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4F5DC0-BA3B-6D93-2F4F-8F2B4AAA9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3E14-AD96-1105-1A50-C6901EF6A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/>
              <a:t>Static model – the modern world is dynamic and fast moving</a:t>
            </a:r>
          </a:p>
          <a:p>
            <a:r>
              <a:rPr lang="en-US" sz="1800" dirty="0"/>
              <a:t>Overlooks internal resources and capabilities</a:t>
            </a:r>
          </a:p>
          <a:p>
            <a:r>
              <a:rPr lang="en-US" sz="1800" dirty="0"/>
              <a:t>Over-simplifies reality</a:t>
            </a:r>
          </a:p>
          <a:p>
            <a:r>
              <a:rPr lang="en-US" sz="1800" dirty="0"/>
              <a:t>Limited scope: focuses on the industry </a:t>
            </a:r>
          </a:p>
          <a:p>
            <a:r>
              <a:rPr lang="en-US" sz="1800" dirty="0"/>
              <a:t>Lack of actionable insights</a:t>
            </a:r>
          </a:p>
          <a:p>
            <a:r>
              <a:rPr lang="en-US" sz="1800" dirty="0"/>
              <a:t>Difficult to </a:t>
            </a:r>
            <a:r>
              <a:rPr lang="en-US" sz="1800" dirty="0" err="1"/>
              <a:t>operationalise</a:t>
            </a:r>
            <a:r>
              <a:rPr lang="en-US" sz="1800" dirty="0"/>
              <a:t> </a:t>
            </a:r>
          </a:p>
          <a:p>
            <a:r>
              <a:rPr lang="en-US" sz="1800" dirty="0"/>
              <a:t>Concentrates on large businesses</a:t>
            </a:r>
          </a:p>
        </p:txBody>
      </p:sp>
    </p:spTree>
    <p:extLst>
      <p:ext uri="{BB962C8B-B14F-4D97-AF65-F5344CB8AC3E}">
        <p14:creationId xmlns:p14="http://schemas.microsoft.com/office/powerpoint/2010/main" val="1987956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1937B-8603-C52E-DFB8-F23D991E2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Other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02764-016E-3FE5-2A4B-7BB44C9BAA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428120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0999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66CBD-C28A-8C49-A241-84D16F88F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09" y="353681"/>
            <a:ext cx="6572382" cy="9743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McKinsey 7S Framework</a:t>
            </a:r>
          </a:p>
        </p:txBody>
      </p:sp>
      <p:pic>
        <p:nvPicPr>
          <p:cNvPr id="8" name="Content Placeholder 7" descr="McKinsey 7S Model - Overview, Structure and Application, Example">
            <a:extLst>
              <a:ext uri="{FF2B5EF4-FFF2-40B4-BE49-F238E27FC236}">
                <a16:creationId xmlns:a16="http://schemas.microsoft.com/office/drawing/2014/main" id="{CFCCAC30-9F96-BA6B-913D-E3E80BF628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02502" y="1429352"/>
            <a:ext cx="3786996" cy="433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386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6C9D4-8D34-466E-A819-C23AF8E7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Steps to using the model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78D3EDA9-D443-D7AE-7AED-988D2CDABD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58" r="17075" b="-6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21AF4-7967-97F0-A0AF-72ADAA0AD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Identify which elements in the model that do not align properly</a:t>
            </a:r>
          </a:p>
          <a:p>
            <a:r>
              <a:rPr lang="en-US" sz="1800"/>
              <a:t>What is the optimal organisational design?</a:t>
            </a:r>
          </a:p>
          <a:p>
            <a:r>
              <a:rPr lang="en-US" sz="1800"/>
              <a:t>Deciding on the course of action required</a:t>
            </a:r>
          </a:p>
          <a:p>
            <a:r>
              <a:rPr lang="en-US" sz="1800"/>
              <a:t>Implementation stage</a:t>
            </a:r>
          </a:p>
          <a:p>
            <a:r>
              <a:rPr lang="en-US" sz="1800"/>
              <a:t>Review of the framework</a:t>
            </a:r>
          </a:p>
        </p:txBody>
      </p:sp>
    </p:spTree>
    <p:extLst>
      <p:ext uri="{BB962C8B-B14F-4D97-AF65-F5344CB8AC3E}">
        <p14:creationId xmlns:p14="http://schemas.microsoft.com/office/powerpoint/2010/main" val="1899994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D048D-0C57-A782-5D2B-845E5190C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Limitations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ABF22C03-4880-7845-345A-4B75BE5900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80" r="24660" b="5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8035D-786F-29D7-FA65-7956D69E0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Ignores the external environment</a:t>
            </a:r>
          </a:p>
          <a:p>
            <a:r>
              <a:rPr lang="en-US" sz="1800"/>
              <a:t>Does not explain the concept of organizational effectiveness or performance</a:t>
            </a:r>
          </a:p>
          <a:p>
            <a:r>
              <a:rPr lang="en-US" sz="1800"/>
              <a:t>Static – assumes stable environment so less suited to fast-changing situations</a:t>
            </a:r>
          </a:p>
          <a:p>
            <a:r>
              <a:rPr lang="en-US" sz="1800"/>
              <a:t>Some people argue a limited people centric focus</a:t>
            </a:r>
          </a:p>
          <a:p>
            <a:r>
              <a:rPr lang="en-US" sz="1800"/>
              <a:t>Does not specify corrective actions</a:t>
            </a:r>
          </a:p>
          <a:p>
            <a:r>
              <a:rPr lang="en-US" sz="1800"/>
              <a:t>One size fits all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312659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Blue arrows pointing at a red button">
            <a:extLst>
              <a:ext uri="{FF2B5EF4-FFF2-40B4-BE49-F238E27FC236}">
                <a16:creationId xmlns:a16="http://schemas.microsoft.com/office/drawing/2014/main" id="{0AB683EE-401A-9190-AF79-885E14764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04" t="1861" r="381" b="2141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F6E2-32EA-5812-1A8E-08A9D77E4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255830"/>
            <a:ext cx="8138160" cy="10619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MANAGING RISK</a:t>
            </a:r>
          </a:p>
        </p:txBody>
      </p:sp>
    </p:spTree>
    <p:extLst>
      <p:ext uri="{BB962C8B-B14F-4D97-AF65-F5344CB8AC3E}">
        <p14:creationId xmlns:p14="http://schemas.microsoft.com/office/powerpoint/2010/main" val="3013272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30012-B55C-376C-9A56-FA74815B1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Risk management lifecycle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C8DB2-EBA9-0DE0-3B05-25EE6A617E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33973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4517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CDAFD-35E2-E7F9-6B70-0D7942DB9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19A97-2AF5-92E0-D1C5-312AFF8B4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Contribute to improved decision-making, operational efficiency, financial stability and sustainability</a:t>
            </a:r>
          </a:p>
          <a:p>
            <a:r>
              <a:rPr lang="en-US" dirty="0"/>
              <a:t>Critical aspect of the </a:t>
            </a:r>
            <a:r>
              <a:rPr lang="en-US" dirty="0" err="1"/>
              <a:t>organisation</a:t>
            </a:r>
            <a:r>
              <a:rPr lang="en-US" dirty="0"/>
              <a:t>: research shows them to be more resilient to uncertainties and therefore fosters trust and competitiveness</a:t>
            </a:r>
          </a:p>
          <a:p>
            <a:r>
              <a:rPr lang="en-US" dirty="0"/>
              <a:t>Helps </a:t>
            </a:r>
            <a:r>
              <a:rPr lang="en-US" dirty="0" err="1"/>
              <a:t>organisations</a:t>
            </a:r>
            <a:r>
              <a:rPr lang="en-US" dirty="0"/>
              <a:t> reduce costs, </a:t>
            </a:r>
            <a:r>
              <a:rPr lang="en-US" dirty="0" err="1"/>
              <a:t>optimise</a:t>
            </a:r>
            <a:r>
              <a:rPr lang="en-US" dirty="0"/>
              <a:t> resource allocation, and adapt quickly to external shocks such as geopolitical tension, economic fluctuations, supply chain disruptions</a:t>
            </a:r>
          </a:p>
          <a:p>
            <a:r>
              <a:rPr lang="en-US" dirty="0"/>
              <a:t>Strategic advantage</a:t>
            </a:r>
          </a:p>
          <a:p>
            <a:r>
              <a:rPr lang="en-US" dirty="0"/>
              <a:t>Resilience </a:t>
            </a:r>
          </a:p>
          <a:p>
            <a:r>
              <a:rPr lang="en-US" dirty="0"/>
              <a:t>Better positioned for future growth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230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E8A88-F6E0-E5FA-4C4C-BC2FE40EA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Decision-making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A824F3-28ED-5796-C515-04B7935221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2250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54248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F612-5287-E272-24D6-1BF00D911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E526A-03C9-E1C6-2CAE-DB12E2D7A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Risk identification: cross-</a:t>
            </a:r>
            <a:r>
              <a:rPr lang="en-US" dirty="0" err="1"/>
              <a:t>funcitonal</a:t>
            </a:r>
            <a:r>
              <a:rPr lang="en-US" dirty="0"/>
              <a:t> teams, analytics, risk registers</a:t>
            </a:r>
          </a:p>
          <a:p>
            <a:r>
              <a:rPr lang="en-US"/>
              <a:t>Risk assessment</a:t>
            </a:r>
          </a:p>
          <a:p>
            <a:r>
              <a:rPr lang="en-US" dirty="0"/>
              <a:t>Risk response planning: developing strategies (hedging)</a:t>
            </a:r>
          </a:p>
          <a:p>
            <a:r>
              <a:rPr lang="en-US" dirty="0"/>
              <a:t>Controls</a:t>
            </a:r>
          </a:p>
          <a:p>
            <a:r>
              <a:rPr lang="en-US" dirty="0"/>
              <a:t>Risk monitoring and reporting</a:t>
            </a:r>
          </a:p>
          <a:p>
            <a:r>
              <a:rPr lang="en-US" dirty="0"/>
              <a:t>Integration with corporate strategy</a:t>
            </a:r>
          </a:p>
          <a:p>
            <a:r>
              <a:rPr lang="en-US" dirty="0"/>
              <a:t>Frameworks</a:t>
            </a:r>
          </a:p>
          <a:p>
            <a:r>
              <a:rPr lang="en-US" dirty="0"/>
              <a:t>Cross-functional and regional </a:t>
            </a:r>
            <a:r>
              <a:rPr lang="en-US" dirty="0" err="1"/>
              <a:t>collaboriation</a:t>
            </a:r>
          </a:p>
        </p:txBody>
      </p:sp>
    </p:spTree>
    <p:extLst>
      <p:ext uri="{BB962C8B-B14F-4D97-AF65-F5344CB8AC3E}">
        <p14:creationId xmlns:p14="http://schemas.microsoft.com/office/powerpoint/2010/main" val="24848443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B7BF4-11F4-46DB-9906-EACAF0C7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Global business risk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27E0D-26B9-B05E-25D7-C1CE651E7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Global risk management frameworks such as ISO 31000 and COSO ERM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Risk mapping and </a:t>
            </a:r>
            <a:r>
              <a:rPr lang="en-US" sz="1400" dirty="0" err="1"/>
              <a:t>prioritisation</a:t>
            </a:r>
            <a:r>
              <a:rPr lang="en-US" sz="1400" dirty="0"/>
              <a:t> to identify critical enterprise tasks</a:t>
            </a:r>
          </a:p>
          <a:p>
            <a:pPr>
              <a:lnSpc>
                <a:spcPct val="110000"/>
              </a:lnSpc>
            </a:pPr>
            <a:r>
              <a:rPr lang="en-US" sz="1400"/>
              <a:t>Financial tools such as hedging strategies and political risk insurance</a:t>
            </a:r>
          </a:p>
          <a:p>
            <a:pPr>
              <a:lnSpc>
                <a:spcPct val="110000"/>
              </a:lnSpc>
            </a:pPr>
            <a:r>
              <a:rPr lang="en-US" sz="1400"/>
              <a:t>Diversification of supply chains and geographical footprint will reduce operational risk tied to a single geographical region</a:t>
            </a:r>
          </a:p>
          <a:p>
            <a:pPr>
              <a:lnSpc>
                <a:spcPct val="110000"/>
              </a:lnSpc>
            </a:pPr>
            <a:r>
              <a:rPr lang="en-US" sz="1400"/>
              <a:t>Compliance standardisation across multiple regulatory environments ensures consistent legal adherence</a:t>
            </a:r>
          </a:p>
          <a:p>
            <a:pPr>
              <a:lnSpc>
                <a:spcPct val="110000"/>
              </a:lnSpc>
            </a:pPr>
            <a:r>
              <a:rPr lang="en-US" sz="1400"/>
              <a:t>Cybersecurity policies and data driven risk platforms: resilience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Predictive modelling, scenario planning</a:t>
            </a:r>
          </a:p>
          <a:p>
            <a:pPr>
              <a:lnSpc>
                <a:spcPct val="110000"/>
              </a:lnSpc>
            </a:pPr>
            <a:r>
              <a:rPr lang="en-US" sz="1400"/>
              <a:t>Continuous training and alignment of risk with business objectives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DB03F544-7CFA-DDE3-D36F-EA2A80F8D3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928" r="10321" b="-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399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07142-F765-CA41-E32B-AEE957C84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Risk management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72228F-CC2D-85DF-67A6-EDBD565E0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09481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11266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6BA2D-500D-8801-67D1-A84DD6EAD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dirty="0"/>
              <a:t>Hedging</a:t>
            </a:r>
          </a:p>
        </p:txBody>
      </p:sp>
      <p:pic>
        <p:nvPicPr>
          <p:cNvPr id="12" name="Picture 11" descr="Office building overlayed with stock market graphs">
            <a:extLst>
              <a:ext uri="{FF2B5EF4-FFF2-40B4-BE49-F238E27FC236}">
                <a16:creationId xmlns:a16="http://schemas.microsoft.com/office/drawing/2014/main" id="{627E4EA0-50C3-8AFD-7F93-64BC9B4FB3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147" r="9" b="9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E2F8AA2-91B7-C3AB-6DF9-55E7AC694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Risk management strategy to reduce or offset potential losses caused by adverse price movements in assets, currencies, interest rates or commodities</a:t>
            </a:r>
          </a:p>
          <a:p>
            <a:r>
              <a:rPr lang="en-US" sz="1700"/>
              <a:t>Essentially acts as an insurance policy</a:t>
            </a:r>
          </a:p>
          <a:p>
            <a:r>
              <a:rPr lang="en-US" sz="1700"/>
              <a:t>An MNC with revenues in multiple currencies might use currency hedging to stablise income streams to avoid or reduce losses from fluctuations in foreign exchange rates</a:t>
            </a:r>
          </a:p>
        </p:txBody>
      </p:sp>
    </p:spTree>
    <p:extLst>
      <p:ext uri="{BB962C8B-B14F-4D97-AF65-F5344CB8AC3E}">
        <p14:creationId xmlns:p14="http://schemas.microsoft.com/office/powerpoint/2010/main" val="3837983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07A13-0256-B228-1D6C-37242792E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37F03-55F7-CAF6-1D7A-CB75CB5F2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BP Oil Spill: BP poorly assessed operational risks and this failure led to the worst oil spill in US waters, costing $56 billion in fines, clean up and settlements.  2010</a:t>
            </a:r>
          </a:p>
          <a:p>
            <a:r>
              <a:rPr lang="en-US" dirty="0" err="1"/>
              <a:t>Metallgesellschaft</a:t>
            </a:r>
            <a:r>
              <a:rPr lang="en-US" dirty="0"/>
              <a:t> (1993) lost billions due to flawed hedging strategies on oil futures.</a:t>
            </a:r>
          </a:p>
          <a:p>
            <a:r>
              <a:rPr lang="en-US" dirty="0"/>
              <a:t>Equifax Data Breach (2017) poor cyber risk culture exposed personal data of 147 million customers. Resulted in significant financial penalties and loss of customer confidence.</a:t>
            </a:r>
          </a:p>
          <a:p>
            <a:r>
              <a:rPr lang="en-US" dirty="0"/>
              <a:t>Barings Bank Collapse (1995) weak internal controls allowed rogue trading activity that brought down the bank with %1.4 billion losses.</a:t>
            </a:r>
          </a:p>
        </p:txBody>
      </p:sp>
    </p:spTree>
    <p:extLst>
      <p:ext uri="{BB962C8B-B14F-4D97-AF65-F5344CB8AC3E}">
        <p14:creationId xmlns:p14="http://schemas.microsoft.com/office/powerpoint/2010/main" val="3793219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7C635E0D-C64B-688C-1F81-008201EEC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18" r="28681" b="-3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FEAD59-2C0F-C584-7237-A22B4160F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Starbucks &amp; the coffee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B8B15-0B1F-48FF-3D10-80072AC62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Competitive rivalry (high)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Industry is very competitive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faces strong competition from other major chains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Local independents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Fast-food &amp; supermarkets offering coffee products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High level of rivalry forces Starbucks to continuously innovate and differentiate products and services </a:t>
            </a:r>
          </a:p>
        </p:txBody>
      </p:sp>
    </p:spTree>
    <p:extLst>
      <p:ext uri="{BB962C8B-B14F-4D97-AF65-F5344CB8AC3E}">
        <p14:creationId xmlns:p14="http://schemas.microsoft.com/office/powerpoint/2010/main" val="27869942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3E1A4E-2DDB-BFCB-CD24-2ACD795FFA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75" r="33060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4B3480-D6C1-E1CE-8BB3-8769EF444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Threat of new entrants (moderate)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1A685-01CA-28ED-1574-2B74C0C78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Scaling to compete with Starbucks is challenging due to: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High capital requirements for expansion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has strong brand recognition and customer loyalty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has economies of scale in sourcing and operations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The rise of specialty coffee shops and the growing trend of home brewing present ongoing threats</a:t>
            </a:r>
          </a:p>
        </p:txBody>
      </p:sp>
    </p:spTree>
    <p:extLst>
      <p:ext uri="{BB962C8B-B14F-4D97-AF65-F5344CB8AC3E}">
        <p14:creationId xmlns:p14="http://schemas.microsoft.com/office/powerpoint/2010/main" val="506925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F74C59-445A-9824-B537-A392A6ECE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74450-71B9-0FFA-CE9F-7371D7367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043569"/>
            <a:ext cx="4243753" cy="2371241"/>
          </a:xfrm>
        </p:spPr>
        <p:txBody>
          <a:bodyPr anchor="t">
            <a:normAutofit/>
          </a:bodyPr>
          <a:lstStyle/>
          <a:p>
            <a:r>
              <a:rPr lang="en-US"/>
              <a:t>Bargaining Power of suppliers (low to 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BC501-88F4-0A30-0C68-58209E5B3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479" y="1068450"/>
            <a:ext cx="5106950" cy="49881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Starbucks has significant control over suppliers due to: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Large scale of operations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Direct relationships with coffee farmers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Diversified supplier base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This allows Starbucks to maintain quality control and manage costs effectively </a:t>
            </a:r>
          </a:p>
        </p:txBody>
      </p:sp>
    </p:spTree>
    <p:extLst>
      <p:ext uri="{BB962C8B-B14F-4D97-AF65-F5344CB8AC3E}">
        <p14:creationId xmlns:p14="http://schemas.microsoft.com/office/powerpoint/2010/main" val="2130549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F6F7C942-A2DB-8E06-4A39-A12EA71806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97" r="21260" b="-3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37A391-55F3-9017-1977-344F4DE26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Bargaining Power of Buyers (Moderate)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30EF6-E196-3E18-76AD-8FBAE5977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Customers have plenty of options for coffee, which gives them some power.  Starbucks mitigates this through: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Strong brand loyalty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Unique product offerings and customisation options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Convenience of locations and mobile ordering 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70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The company's ability to command premium prices indicates its success in managing buyer power</a:t>
            </a:r>
          </a:p>
        </p:txBody>
      </p:sp>
    </p:spTree>
    <p:extLst>
      <p:ext uri="{BB962C8B-B14F-4D97-AF65-F5344CB8AC3E}">
        <p14:creationId xmlns:p14="http://schemas.microsoft.com/office/powerpoint/2010/main" val="36695932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EAFF2-8AE5-01E3-F003-ACEB07643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Threat of substitutes (moderate to high)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1CEFA-20B0-36C9-ED70-60530AEEC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406727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23359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FF77C-0669-8A11-67B5-3FCDC425E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/>
              <a:t>Application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1CCC3E-0D96-0E31-C65C-7A1CE1B7C3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044687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59576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21975-7EA6-5220-8129-118B7E54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Critics – three schools of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AE0DF-1C38-7095-46B0-C4792AA7E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Minor adjustments are needed (Slater &amp; Olsen, 2020)</a:t>
            </a:r>
          </a:p>
          <a:p>
            <a:r>
              <a:rPr lang="en-US"/>
              <a:t>Moderate changes needed to take into account CSR, collaboration, strategic alliances and small businesses</a:t>
            </a:r>
          </a:p>
          <a:p>
            <a:r>
              <a:rPr lang="en-US"/>
              <a:t>Major changes needed such as combining with the Delta Model which emphasizes the importance of attracting, satisfying and retaining customers (Hax &amp; Wilde Li, 2001) or with Blue Ocean</a:t>
            </a:r>
          </a:p>
          <a:p>
            <a:r>
              <a:rPr lang="en-US"/>
              <a:t>Downes (1997) suggested adding three additional forces: globalization, digitalization and deregulation</a:t>
            </a:r>
          </a:p>
          <a:p>
            <a:r>
              <a:rPr lang="en-US"/>
              <a:t>Johnson (2014) level of innovativeness</a:t>
            </a:r>
          </a:p>
        </p:txBody>
      </p:sp>
    </p:spTree>
    <p:extLst>
      <p:ext uri="{BB962C8B-B14F-4D97-AF65-F5344CB8AC3E}">
        <p14:creationId xmlns:p14="http://schemas.microsoft.com/office/powerpoint/2010/main" val="22479102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D2D3BF-9CF9-51C0-9056-3191AB29BC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4" r="36620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3F7F70-3C57-EA6D-07FB-A9D012F7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Application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3434-2CEC-3D46-1B5E-427EFFDC3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Group 1: Uber</a:t>
            </a:r>
          </a:p>
          <a:p>
            <a:r>
              <a:rPr lang="en-US" sz="1800"/>
              <a:t>Group 2: Netflix</a:t>
            </a:r>
          </a:p>
          <a:p>
            <a:r>
              <a:rPr lang="en-US" sz="1800"/>
              <a:t>Group 3: Tesla</a:t>
            </a:r>
          </a:p>
          <a:p>
            <a:r>
              <a:rPr lang="en-US" sz="1800"/>
              <a:t>Group 4: Apple</a:t>
            </a:r>
          </a:p>
          <a:p>
            <a:endParaRPr lang="en-US" sz="1800"/>
          </a:p>
          <a:p>
            <a:r>
              <a:rPr lang="en-US" sz="1800"/>
              <a:t>Carry out Porter's Five Forces analysis on your allocated company</a:t>
            </a:r>
          </a:p>
          <a:p>
            <a:r>
              <a:rPr lang="en-US" sz="1800"/>
              <a:t>Reflect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32097557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4FB53-A92E-E303-BACF-52965973E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/>
              <a:t>Application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6EE6A-D670-F753-67AB-DCFADEF79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Based on your analysis: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Develop strategic recommendations for your company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Discuss the challenges and insights gained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Do you think the tool is fit for purpose?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If you were a new entrant to the market, what would your strategy be?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marL="228600" lvl="1" indent="0">
              <a:buNone/>
            </a:pPr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B0A4BC4-6C86-CE02-7809-E2A979554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930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ACC6-EE6D-F64D-C2F0-FE0C49CE4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A844E-81F4-0C5D-5597-7A830E4EA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Allows you to apply theoretical knowledge and real-world scenarios, bridging the gap between academic learning and professional practice</a:t>
            </a:r>
          </a:p>
          <a:p>
            <a:r>
              <a:rPr lang="en-US"/>
              <a:t>It develops your ability to analyse complex situations, apply key issues and draw meaningful conclusions</a:t>
            </a:r>
          </a:p>
          <a:p>
            <a:r>
              <a:rPr lang="en-US"/>
              <a:t>Students gather, interpret and present data</a:t>
            </a:r>
          </a:p>
          <a:p>
            <a:r>
              <a:rPr lang="en-US"/>
              <a:t>Hones your ability to communicate complex information clearly and concisely</a:t>
            </a:r>
          </a:p>
          <a:p>
            <a:r>
              <a:rPr lang="en-US"/>
              <a:t>Practice the identification of problems and proposing solutions</a:t>
            </a:r>
          </a:p>
        </p:txBody>
      </p:sp>
    </p:spTree>
    <p:extLst>
      <p:ext uri="{BB962C8B-B14F-4D97-AF65-F5344CB8AC3E}">
        <p14:creationId xmlns:p14="http://schemas.microsoft.com/office/powerpoint/2010/main" val="9925234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0A9D4-B6C4-0423-B906-056BE0037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237AB-828E-89DB-BD76-E1F3C5DDA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Executive Summary </a:t>
            </a:r>
          </a:p>
          <a:p>
            <a:r>
              <a:rPr lang="en-US"/>
              <a:t>Table of contents</a:t>
            </a:r>
          </a:p>
          <a:p>
            <a:r>
              <a:rPr lang="en-US"/>
              <a:t>Introduction (approximately 10% of word count)</a:t>
            </a:r>
          </a:p>
          <a:p>
            <a:r>
              <a:rPr lang="en-US"/>
              <a:t>Main Findings – can include sub headings</a:t>
            </a:r>
          </a:p>
          <a:p>
            <a:r>
              <a:rPr lang="en-US"/>
              <a:t>Conclusion (around 10% again)</a:t>
            </a:r>
          </a:p>
          <a:p>
            <a:r>
              <a:rPr lang="en-US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7748960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3B089-6CB2-ED16-738F-907B2C2DE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932A-8EC9-70B6-C84D-C3A3E6B5B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You will do this section last</a:t>
            </a:r>
          </a:p>
          <a:p>
            <a:r>
              <a:rPr lang="en-US"/>
              <a:t>Aims to quickly inform readers about the most important aspects of the report</a:t>
            </a:r>
          </a:p>
          <a:p>
            <a:r>
              <a:rPr lang="en-US"/>
              <a:t>Should be no more than 5% of the full document's length – it is NOT included in your word count</a:t>
            </a:r>
          </a:p>
          <a:p>
            <a:r>
              <a:rPr lang="en-US"/>
              <a:t>Help signpost the reader – include: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 clear statement about the problem or issue being addressed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 brief description of the main findings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Key recommendations and conclusions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Any critical background information</a:t>
            </a:r>
          </a:p>
        </p:txBody>
      </p:sp>
    </p:spTree>
    <p:extLst>
      <p:ext uri="{BB962C8B-B14F-4D97-AF65-F5344CB8AC3E}">
        <p14:creationId xmlns:p14="http://schemas.microsoft.com/office/powerpoint/2010/main" val="14016307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A1BCE-F9FB-2370-18A5-4F72CE7C1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(10% of word count)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70348-6560-C01C-873B-97758D036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Provide context , including relevant details about the organisation you have chosen</a:t>
            </a:r>
          </a:p>
          <a:p>
            <a:r>
              <a:rPr lang="en-US"/>
              <a:t>Clearly define the aim of your report and what you set out to achieve</a:t>
            </a:r>
          </a:p>
          <a:p>
            <a:r>
              <a:rPr lang="en-US"/>
              <a:t>Scope – outline the specific aspect your report will cover and any limitations</a:t>
            </a:r>
          </a:p>
          <a:p>
            <a:r>
              <a:rPr lang="en-US"/>
              <a:t>Methodology – mention the methods you used to gather information &amp; data</a:t>
            </a:r>
          </a:p>
          <a:p>
            <a:r>
              <a:rPr lang="en-US"/>
              <a:t>Explain any key terms</a:t>
            </a:r>
          </a:p>
        </p:txBody>
      </p:sp>
    </p:spTree>
    <p:extLst>
      <p:ext uri="{BB962C8B-B14F-4D97-AF65-F5344CB8AC3E}">
        <p14:creationId xmlns:p14="http://schemas.microsoft.com/office/powerpoint/2010/main" val="38632559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8871B-DED6-956D-42A4-D716A6C37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4A70E-B044-6221-52BE-BE695E64E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Directly address the key issues raised in the report – I want to see a connection</a:t>
            </a:r>
          </a:p>
          <a:p>
            <a:r>
              <a:rPr lang="en-US"/>
              <a:t>Be explicit about what you are recommending</a:t>
            </a:r>
          </a:p>
          <a:p>
            <a:r>
              <a:rPr lang="en-US"/>
              <a:t>Justify your recommendations</a:t>
            </a:r>
          </a:p>
          <a:p>
            <a:r>
              <a:rPr lang="en-US"/>
              <a:t>Be SMART</a:t>
            </a:r>
          </a:p>
          <a:p>
            <a:r>
              <a:rPr lang="en-US"/>
              <a:t>Acknowledge any limitations</a:t>
            </a:r>
          </a:p>
          <a:p>
            <a:r>
              <a:rPr lang="en-US"/>
              <a:t>Explain the impact of your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6241177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itesizelearning.co.uk">
            <a:extLst>
              <a:ext uri="{FF2B5EF4-FFF2-40B4-BE49-F238E27FC236}">
                <a16:creationId xmlns:a16="http://schemas.microsoft.com/office/drawing/2014/main" id="{C07890D2-808D-DDDE-4CEB-B58132D9F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2230" b="5879"/>
          <a:stretch/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5CCA94-9975-F364-8DB0-0B6136304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293849"/>
            <a:ext cx="7202558" cy="11786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SMART</a:t>
            </a:r>
          </a:p>
        </p:txBody>
      </p:sp>
    </p:spTree>
    <p:extLst>
      <p:ext uri="{BB962C8B-B14F-4D97-AF65-F5344CB8AC3E}">
        <p14:creationId xmlns:p14="http://schemas.microsoft.com/office/powerpoint/2010/main" val="41451011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op view of books with different cover colors">
            <a:extLst>
              <a:ext uri="{FF2B5EF4-FFF2-40B4-BE49-F238E27FC236}">
                <a16:creationId xmlns:a16="http://schemas.microsoft.com/office/drawing/2014/main" id="{60DBAA7D-AD85-A181-EEFC-E81BE5CCF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6" r="13445" b="1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65882-43A2-6E00-F086-A2CB41728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Engagement with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9D75C-7BB5-CA9D-5152-5DEC2028B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Engagement with literature skills</a:t>
            </a:r>
          </a:p>
          <a:p>
            <a:pPr>
              <a:lnSpc>
                <a:spcPct val="110000"/>
              </a:lnSpc>
            </a:pPr>
            <a:r>
              <a:rPr lang="en-US" sz="1700"/>
              <a:t>Make sure all resources are listed in your bibliography.</a:t>
            </a:r>
          </a:p>
          <a:p>
            <a:pPr>
              <a:lnSpc>
                <a:spcPct val="110000"/>
              </a:lnSpc>
            </a:pPr>
            <a:r>
              <a:rPr lang="en-US" sz="1700"/>
              <a:t>Data, research etc need to be current – from within the last 5 years or so or a seminal piece of work like Porter (1979)</a:t>
            </a:r>
          </a:p>
          <a:p>
            <a:pPr>
              <a:lnSpc>
                <a:spcPct val="110000"/>
              </a:lnSpc>
            </a:pPr>
            <a:r>
              <a:rPr lang="en-US" sz="1700"/>
              <a:t>If you cannot find recent data, explain why</a:t>
            </a:r>
          </a:p>
          <a:p>
            <a:pPr>
              <a:lnSpc>
                <a:spcPct val="110000"/>
              </a:lnSpc>
            </a:pPr>
            <a:r>
              <a:rPr lang="en-US" sz="1700"/>
              <a:t>Access a wide range of resources that are relevant and focused on the task set.  </a:t>
            </a:r>
          </a:p>
          <a:p>
            <a:pPr>
              <a:lnSpc>
                <a:spcPct val="110000"/>
              </a:lnSpc>
            </a:pPr>
            <a:r>
              <a:rPr lang="en-US" sz="1700"/>
              <a:t>The range – textbooks, journals, current news articles (not the Daily Mail), relevant websites </a:t>
            </a:r>
          </a:p>
          <a:p>
            <a:pPr>
              <a:lnSpc>
                <a:spcPct val="110000"/>
              </a:lnSpc>
            </a:pPr>
            <a:r>
              <a:rPr lang="en-US" sz="1700"/>
              <a:t>This section is marked out of 10</a:t>
            </a:r>
          </a:p>
        </p:txBody>
      </p:sp>
    </p:spTree>
    <p:extLst>
      <p:ext uri="{BB962C8B-B14F-4D97-AF65-F5344CB8AC3E}">
        <p14:creationId xmlns:p14="http://schemas.microsoft.com/office/powerpoint/2010/main" val="21626572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435C99-3738-C8F8-232C-CFDA224782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23" r="36211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C32A01-5B04-BCEA-85CA-0BC04BCB0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Knowledge and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18361-D05A-EB8F-2D72-D99A6DE12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Systematic understanding of knowledge</a:t>
            </a:r>
          </a:p>
          <a:p>
            <a:r>
              <a:rPr lang="en-US" sz="1800"/>
              <a:t>Critical awareness of current problems, new insights, informed by your studies</a:t>
            </a:r>
          </a:p>
          <a:p>
            <a:r>
              <a:rPr lang="en-US" sz="1800"/>
              <a:t>Knowledge relates to the facts, information and skills acquired through learning</a:t>
            </a:r>
          </a:p>
          <a:p>
            <a:r>
              <a:rPr lang="en-US" sz="1800"/>
              <a:t>Your mark will depend upon the extent to which you demonstrate your knowledge and understanding</a:t>
            </a:r>
          </a:p>
          <a:p>
            <a:r>
              <a:rPr lang="en-US" sz="1800"/>
              <a:t>20 marks for this section</a:t>
            </a:r>
          </a:p>
        </p:txBody>
      </p:sp>
    </p:spTree>
    <p:extLst>
      <p:ext uri="{BB962C8B-B14F-4D97-AF65-F5344CB8AC3E}">
        <p14:creationId xmlns:p14="http://schemas.microsoft.com/office/powerpoint/2010/main" val="39242709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3E92475D-25D7-3273-CDD1-4EC8623E9F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69" r="26263" b="1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1E2B6F-2485-7D08-5856-9BB22A71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Cognitive and Intellectual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69863-6404-8FCF-4236-98022942A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Critically evaluate current research and evaluate methodology</a:t>
            </a:r>
          </a:p>
          <a:p>
            <a:pPr>
              <a:lnSpc>
                <a:spcPct val="110000"/>
              </a:lnSpc>
            </a:pPr>
            <a:r>
              <a:rPr lang="en-US" sz="1500"/>
              <a:t>Develop critiques of methodology, propose new hypotheses </a:t>
            </a:r>
          </a:p>
          <a:p>
            <a:pPr>
              <a:lnSpc>
                <a:spcPct val="110000"/>
              </a:lnSpc>
            </a:pPr>
            <a:r>
              <a:rPr lang="en-US" sz="1500"/>
              <a:t>Deal with complex data and show evidence of sound judgement</a:t>
            </a:r>
          </a:p>
          <a:p>
            <a:pPr>
              <a:lnSpc>
                <a:spcPct val="110000"/>
              </a:lnSpc>
            </a:pPr>
            <a:r>
              <a:rPr lang="en-US" sz="1500"/>
              <a:t>Don't just describe: compare and contrast, say why, how, when, who, where and at what cost</a:t>
            </a:r>
          </a:p>
          <a:p>
            <a:pPr>
              <a:lnSpc>
                <a:spcPct val="110000"/>
              </a:lnSpc>
            </a:pPr>
            <a:r>
              <a:rPr lang="en-US" sz="1500"/>
              <a:t>Evidence that you have reflected upon the ideas of experts </a:t>
            </a:r>
          </a:p>
          <a:p>
            <a:pPr>
              <a:lnSpc>
                <a:spcPct val="110000"/>
              </a:lnSpc>
            </a:pPr>
            <a:r>
              <a:rPr lang="en-US" sz="1500"/>
              <a:t>Write persuasively </a:t>
            </a:r>
          </a:p>
          <a:p>
            <a:pPr>
              <a:lnSpc>
                <a:spcPct val="110000"/>
              </a:lnSpc>
            </a:pPr>
            <a:r>
              <a:rPr lang="en-US" sz="1500"/>
              <a:t>Where relevant, provide alternative solutions or options </a:t>
            </a:r>
          </a:p>
          <a:p>
            <a:pPr>
              <a:lnSpc>
                <a:spcPct val="110000"/>
              </a:lnSpc>
            </a:pPr>
            <a:r>
              <a:rPr lang="en-US" sz="1500"/>
              <a:t>30 marks for this section</a:t>
            </a:r>
          </a:p>
        </p:txBody>
      </p:sp>
    </p:spTree>
    <p:extLst>
      <p:ext uri="{BB962C8B-B14F-4D97-AF65-F5344CB8AC3E}">
        <p14:creationId xmlns:p14="http://schemas.microsoft.com/office/powerpoint/2010/main" val="1822429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3085FBA-FB33-1039-C0D2-9F6A64B7D7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9" r="20372" b="4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230659-8755-8342-4864-DB0EC4EA8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/>
              <a:t>Practical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2C940-8DC8-AA79-C432-4272C3C7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You need to demonstrate originality in the application of knowledge</a:t>
            </a:r>
          </a:p>
          <a:p>
            <a:r>
              <a:rPr lang="en-US" sz="1800"/>
              <a:t>Use industry specific data as well as national and international economic information should be used to position of your chosen </a:t>
            </a:r>
            <a:r>
              <a:rPr lang="en-US" sz="1800" err="1"/>
              <a:t>organisation</a:t>
            </a:r>
            <a:r>
              <a:rPr lang="en-US" sz="1800"/>
              <a:t> in contrast to competitors</a:t>
            </a:r>
          </a:p>
          <a:p>
            <a:r>
              <a:rPr lang="en-US" sz="1800"/>
              <a:t>30 marks</a:t>
            </a:r>
          </a:p>
        </p:txBody>
      </p:sp>
    </p:spTree>
    <p:extLst>
      <p:ext uri="{BB962C8B-B14F-4D97-AF65-F5344CB8AC3E}">
        <p14:creationId xmlns:p14="http://schemas.microsoft.com/office/powerpoint/2010/main" val="35443407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organizers">
            <a:extLst>
              <a:ext uri="{FF2B5EF4-FFF2-40B4-BE49-F238E27FC236}">
                <a16:creationId xmlns:a16="http://schemas.microsoft.com/office/drawing/2014/main" id="{2B864DE1-7E13-117D-43CC-8BB3D3184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33" r="28414" b="-2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78280A-183E-574A-572E-84E3D5E51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Transferable Skills for Life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6B83C-0ED5-C5F6-16A8-24D113618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Your work should show evidence of the qualities and skills needed for postgraduate level employment</a:t>
            </a:r>
          </a:p>
          <a:p>
            <a:r>
              <a:rPr lang="en-US" sz="1800"/>
              <a:t>Independent learning</a:t>
            </a:r>
          </a:p>
          <a:p>
            <a:r>
              <a:rPr lang="en-US" sz="1800"/>
              <a:t>Use of appropriate media to communicate information and data</a:t>
            </a:r>
          </a:p>
          <a:p>
            <a:r>
              <a:rPr lang="en-US" sz="1800"/>
              <a:t>Clarity</a:t>
            </a:r>
          </a:p>
          <a:p>
            <a:r>
              <a:rPr lang="en-US" sz="1800"/>
              <a:t>Fluency of expression</a:t>
            </a:r>
          </a:p>
          <a:p>
            <a:r>
              <a:rPr lang="en-US" sz="1800"/>
              <a:t>Coherent and well-structured</a:t>
            </a:r>
          </a:p>
        </p:txBody>
      </p:sp>
    </p:spTree>
    <p:extLst>
      <p:ext uri="{BB962C8B-B14F-4D97-AF65-F5344CB8AC3E}">
        <p14:creationId xmlns:p14="http://schemas.microsoft.com/office/powerpoint/2010/main" val="253287121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39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VanillaVTI</vt:lpstr>
      <vt:lpstr>Porter's Five Forces and Risk</vt:lpstr>
      <vt:lpstr>Agenda</vt:lpstr>
      <vt:lpstr>Porter's Five Forces</vt:lpstr>
      <vt:lpstr>The model</vt:lpstr>
      <vt:lpstr>Strengths</vt:lpstr>
      <vt:lpstr>Weaknesses</vt:lpstr>
      <vt:lpstr>Other models</vt:lpstr>
      <vt:lpstr>McKinsey 7S Framework</vt:lpstr>
      <vt:lpstr>Steps to using the model</vt:lpstr>
      <vt:lpstr>Limitations</vt:lpstr>
      <vt:lpstr>MANAGING RISK</vt:lpstr>
      <vt:lpstr>Risk management lifecycle</vt:lpstr>
      <vt:lpstr>Importance of risk management</vt:lpstr>
      <vt:lpstr>Decision-making</vt:lpstr>
      <vt:lpstr>Implementation</vt:lpstr>
      <vt:lpstr>Global business risk control</vt:lpstr>
      <vt:lpstr>Risk management models</vt:lpstr>
      <vt:lpstr>Hedging</vt:lpstr>
      <vt:lpstr>Risk failures</vt:lpstr>
      <vt:lpstr>Starbucks &amp; the coffee industry</vt:lpstr>
      <vt:lpstr>Threat of new entrants (moderate)</vt:lpstr>
      <vt:lpstr>Bargaining Power of suppliers (low to moderate)</vt:lpstr>
      <vt:lpstr>Bargaining Power of Buyers (Moderate)</vt:lpstr>
      <vt:lpstr>Threat of substitutes (moderate to high)</vt:lpstr>
      <vt:lpstr>Application</vt:lpstr>
      <vt:lpstr>Critics – three schools of thought</vt:lpstr>
      <vt:lpstr>Application of learning</vt:lpstr>
      <vt:lpstr>Application of learning</vt:lpstr>
      <vt:lpstr>REPORT</vt:lpstr>
      <vt:lpstr>Academic expectations</vt:lpstr>
      <vt:lpstr>Executive Summary</vt:lpstr>
      <vt:lpstr>Introduction (10% of word count)</vt:lpstr>
      <vt:lpstr>Recommendations</vt:lpstr>
      <vt:lpstr>SMART</vt:lpstr>
      <vt:lpstr>Engagement with literature</vt:lpstr>
      <vt:lpstr>Knowledge and Understanding</vt:lpstr>
      <vt:lpstr>Cognitive and Intellectual skills</vt:lpstr>
      <vt:lpstr>Practical skills</vt:lpstr>
      <vt:lpstr>Transferable Skills for Life and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312</cp:revision>
  <dcterms:created xsi:type="dcterms:W3CDTF">2025-03-06T10:53:28Z</dcterms:created>
  <dcterms:modified xsi:type="dcterms:W3CDTF">2025-11-20T09:36:08Z</dcterms:modified>
</cp:coreProperties>
</file>