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4" r:id="rId1"/>
    <p:sldMasterId id="2147483866" r:id="rId2"/>
  </p:sldMasterIdLst>
  <p:sldIdLst>
    <p:sldId id="262" r:id="rId3"/>
    <p:sldId id="266" r:id="rId4"/>
    <p:sldId id="265" r:id="rId5"/>
    <p:sldId id="264"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2E07B6-D219-4C93-A6F3-9A81D0E5A9F5}" v="670" dt="2022-03-15T18:41:18.7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1.xml"/><Relationship Id="rId7" Type="http://schemas.openxmlformats.org/officeDocument/2006/relationships/slide" Target="slides/slide5.xml"/><Relationship Id="rId12" Type="http://schemas.microsoft.com/office/2016/11/relationships/changesInfo" Target="changesInfos/changesInfo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lawole Osasuyi Osasuyi (1815461)" userId="dac3b107-0805-4d43-abde-067265700add" providerId="ADAL" clId="{99B01129-F25E-4EEF-B4E7-2052984252C9}"/>
    <pc:docChg chg="custSel addSld delSld modSld sldOrd">
      <pc:chgData name="Kolawole Osasuyi Osasuyi (1815461)" userId="dac3b107-0805-4d43-abde-067265700add" providerId="ADAL" clId="{99B01129-F25E-4EEF-B4E7-2052984252C9}" dt="2022-03-08T20:43:36.822" v="71" actId="207"/>
      <pc:docMkLst>
        <pc:docMk/>
      </pc:docMkLst>
      <pc:sldChg chg="modSp del mod">
        <pc:chgData name="Kolawole Osasuyi Osasuyi (1815461)" userId="dac3b107-0805-4d43-abde-067265700add" providerId="ADAL" clId="{99B01129-F25E-4EEF-B4E7-2052984252C9}" dt="2022-03-05T12:04:02.831" v="64" actId="47"/>
        <pc:sldMkLst>
          <pc:docMk/>
          <pc:sldMk cId="2335130406" sldId="258"/>
        </pc:sldMkLst>
        <pc:spChg chg="mod">
          <ac:chgData name="Kolawole Osasuyi Osasuyi (1815461)" userId="dac3b107-0805-4d43-abde-067265700add" providerId="ADAL" clId="{99B01129-F25E-4EEF-B4E7-2052984252C9}" dt="2022-02-18T11:11:18.277" v="63" actId="20577"/>
          <ac:spMkLst>
            <pc:docMk/>
            <pc:sldMk cId="2335130406" sldId="258"/>
            <ac:spMk id="3" creationId="{4AE2C570-5C33-4F6A-BCDD-E342DBD6C5DE}"/>
          </ac:spMkLst>
        </pc:spChg>
      </pc:sldChg>
      <pc:sldChg chg="del">
        <pc:chgData name="Kolawole Osasuyi Osasuyi (1815461)" userId="dac3b107-0805-4d43-abde-067265700add" providerId="ADAL" clId="{99B01129-F25E-4EEF-B4E7-2052984252C9}" dt="2022-03-08T20:41:44.741" v="68" actId="47"/>
        <pc:sldMkLst>
          <pc:docMk/>
          <pc:sldMk cId="3085911708" sldId="260"/>
        </pc:sldMkLst>
      </pc:sldChg>
      <pc:sldChg chg="modSp del mod">
        <pc:chgData name="Kolawole Osasuyi Osasuyi (1815461)" userId="dac3b107-0805-4d43-abde-067265700add" providerId="ADAL" clId="{99B01129-F25E-4EEF-B4E7-2052984252C9}" dt="2022-03-08T20:41:57.617" v="69" actId="47"/>
        <pc:sldMkLst>
          <pc:docMk/>
          <pc:sldMk cId="704780686" sldId="261"/>
        </pc:sldMkLst>
        <pc:spChg chg="mod">
          <ac:chgData name="Kolawole Osasuyi Osasuyi (1815461)" userId="dac3b107-0805-4d43-abde-067265700add" providerId="ADAL" clId="{99B01129-F25E-4EEF-B4E7-2052984252C9}" dt="2022-03-08T20:21:18.697" v="66" actId="27636"/>
          <ac:spMkLst>
            <pc:docMk/>
            <pc:sldMk cId="704780686" sldId="261"/>
            <ac:spMk id="3" creationId="{F1AA6874-FDB5-49AC-8B73-F437948A1469}"/>
          </ac:spMkLst>
        </pc:spChg>
      </pc:sldChg>
      <pc:sldChg chg="addSp modSp new mod ord">
        <pc:chgData name="Kolawole Osasuyi Osasuyi (1815461)" userId="dac3b107-0805-4d43-abde-067265700add" providerId="ADAL" clId="{99B01129-F25E-4EEF-B4E7-2052984252C9}" dt="2022-02-18T11:09:43.849" v="25"/>
        <pc:sldMkLst>
          <pc:docMk/>
          <pc:sldMk cId="2669723318" sldId="263"/>
        </pc:sldMkLst>
        <pc:spChg chg="add mod">
          <ac:chgData name="Kolawole Osasuyi Osasuyi (1815461)" userId="dac3b107-0805-4d43-abde-067265700add" providerId="ADAL" clId="{99B01129-F25E-4EEF-B4E7-2052984252C9}" dt="2022-02-18T11:08:32.081" v="16" actId="20577"/>
          <ac:spMkLst>
            <pc:docMk/>
            <pc:sldMk cId="2669723318" sldId="263"/>
            <ac:spMk id="2" creationId="{22411591-2CA9-468F-B537-F7C28F61FEF7}"/>
          </ac:spMkLst>
        </pc:spChg>
        <pc:spChg chg="add mod">
          <ac:chgData name="Kolawole Osasuyi Osasuyi (1815461)" userId="dac3b107-0805-4d43-abde-067265700add" providerId="ADAL" clId="{99B01129-F25E-4EEF-B4E7-2052984252C9}" dt="2022-02-18T11:09:43.849" v="25"/>
          <ac:spMkLst>
            <pc:docMk/>
            <pc:sldMk cId="2669723318" sldId="263"/>
            <ac:spMk id="3" creationId="{2D70B3C4-B124-44CB-A4DF-6E92CE9A6D75}"/>
          </ac:spMkLst>
        </pc:spChg>
      </pc:sldChg>
      <pc:sldChg chg="modSp add mod">
        <pc:chgData name="Kolawole Osasuyi Osasuyi (1815461)" userId="dac3b107-0805-4d43-abde-067265700add" providerId="ADAL" clId="{99B01129-F25E-4EEF-B4E7-2052984252C9}" dt="2022-03-08T20:43:36.822" v="71" actId="207"/>
        <pc:sldMkLst>
          <pc:docMk/>
          <pc:sldMk cId="3990740189" sldId="264"/>
        </pc:sldMkLst>
        <pc:spChg chg="mod">
          <ac:chgData name="Kolawole Osasuyi Osasuyi (1815461)" userId="dac3b107-0805-4d43-abde-067265700add" providerId="ADAL" clId="{99B01129-F25E-4EEF-B4E7-2052984252C9}" dt="2022-03-08T20:43:36.822" v="71" actId="207"/>
          <ac:spMkLst>
            <pc:docMk/>
            <pc:sldMk cId="3990740189" sldId="264"/>
            <ac:spMk id="7" creationId="{3A55D9D6-557E-4474-8DC6-2663A94EA346}"/>
          </ac:spMkLst>
        </pc:spChg>
      </pc:sldChg>
      <pc:sldChg chg="new del">
        <pc:chgData name="Kolawole Osasuyi Osasuyi (1815461)" userId="dac3b107-0805-4d43-abde-067265700add" providerId="ADAL" clId="{99B01129-F25E-4EEF-B4E7-2052984252C9}" dt="2022-02-18T11:10:19.258" v="26" actId="2696"/>
        <pc:sldMkLst>
          <pc:docMk/>
          <pc:sldMk cId="4099269529" sldId="264"/>
        </pc:sldMkLst>
      </pc:sldChg>
    </pc:docChg>
  </pc:docChgLst>
  <pc:docChgLst>
    <pc:chgData name="Kolawole Osasuyi Osasuyi (1815461)" userId="dac3b107-0805-4d43-abde-067265700add" providerId="ADAL" clId="{7F2E07B6-D219-4C93-A6F3-9A81D0E5A9F5}"/>
    <pc:docChg chg="custSel addSld delSld modSld sldOrd">
      <pc:chgData name="Kolawole Osasuyi Osasuyi (1815461)" userId="dac3b107-0805-4d43-abde-067265700add" providerId="ADAL" clId="{7F2E07B6-D219-4C93-A6F3-9A81D0E5A9F5}" dt="2022-03-16T12:36:31.159" v="2457" actId="20577"/>
      <pc:docMkLst>
        <pc:docMk/>
      </pc:docMkLst>
      <pc:sldChg chg="addSp modSp del mod">
        <pc:chgData name="Kolawole Osasuyi Osasuyi (1815461)" userId="dac3b107-0805-4d43-abde-067265700add" providerId="ADAL" clId="{7F2E07B6-D219-4C93-A6F3-9A81D0E5A9F5}" dt="2022-03-16T11:57:48.460" v="2305" actId="2696"/>
        <pc:sldMkLst>
          <pc:docMk/>
          <pc:sldMk cId="1117626948" sldId="257"/>
        </pc:sldMkLst>
        <pc:picChg chg="add mod">
          <ac:chgData name="Kolawole Osasuyi Osasuyi (1815461)" userId="dac3b107-0805-4d43-abde-067265700add" providerId="ADAL" clId="{7F2E07B6-D219-4C93-A6F3-9A81D0E5A9F5}" dt="2022-03-15T16:26:44.519" v="2296" actId="1076"/>
          <ac:picMkLst>
            <pc:docMk/>
            <pc:sldMk cId="1117626948" sldId="257"/>
            <ac:picMk id="4" creationId="{44FB357C-3DB7-4025-BEE2-B0FA258802D9}"/>
          </ac:picMkLst>
        </pc:picChg>
      </pc:sldChg>
      <pc:sldChg chg="modSp del mod">
        <pc:chgData name="Kolawole Osasuyi Osasuyi (1815461)" userId="dac3b107-0805-4d43-abde-067265700add" providerId="ADAL" clId="{7F2E07B6-D219-4C93-A6F3-9A81D0E5A9F5}" dt="2022-03-15T16:06:32.561" v="2292" actId="2696"/>
        <pc:sldMkLst>
          <pc:docMk/>
          <pc:sldMk cId="4018760782" sldId="259"/>
        </pc:sldMkLst>
        <pc:picChg chg="mod">
          <ac:chgData name="Kolawole Osasuyi Osasuyi (1815461)" userId="dac3b107-0805-4d43-abde-067265700add" providerId="ADAL" clId="{7F2E07B6-D219-4C93-A6F3-9A81D0E5A9F5}" dt="2022-03-15T07:31:25.727" v="9" actId="1076"/>
          <ac:picMkLst>
            <pc:docMk/>
            <pc:sldMk cId="4018760782" sldId="259"/>
            <ac:picMk id="5" creationId="{E696090F-E709-49EA-ADF8-AD7310938AFA}"/>
          </ac:picMkLst>
        </pc:picChg>
      </pc:sldChg>
      <pc:sldChg chg="modSp mod">
        <pc:chgData name="Kolawole Osasuyi Osasuyi (1815461)" userId="dac3b107-0805-4d43-abde-067265700add" providerId="ADAL" clId="{7F2E07B6-D219-4C93-A6F3-9A81D0E5A9F5}" dt="2022-03-15T16:08:03.205" v="2294" actId="114"/>
        <pc:sldMkLst>
          <pc:docMk/>
          <pc:sldMk cId="2669723318" sldId="263"/>
        </pc:sldMkLst>
        <pc:spChg chg="mod">
          <ac:chgData name="Kolawole Osasuyi Osasuyi (1815461)" userId="dac3b107-0805-4d43-abde-067265700add" providerId="ADAL" clId="{7F2E07B6-D219-4C93-A6F3-9A81D0E5A9F5}" dt="2022-03-15T15:26:57.119" v="1882" actId="1076"/>
          <ac:spMkLst>
            <pc:docMk/>
            <pc:sldMk cId="2669723318" sldId="263"/>
            <ac:spMk id="2" creationId="{22411591-2CA9-468F-B537-F7C28F61FEF7}"/>
          </ac:spMkLst>
        </pc:spChg>
        <pc:spChg chg="mod">
          <ac:chgData name="Kolawole Osasuyi Osasuyi (1815461)" userId="dac3b107-0805-4d43-abde-067265700add" providerId="ADAL" clId="{7F2E07B6-D219-4C93-A6F3-9A81D0E5A9F5}" dt="2022-03-15T16:08:03.205" v="2294" actId="114"/>
          <ac:spMkLst>
            <pc:docMk/>
            <pc:sldMk cId="2669723318" sldId="263"/>
            <ac:spMk id="3" creationId="{2D70B3C4-B124-44CB-A4DF-6E92CE9A6D75}"/>
          </ac:spMkLst>
        </pc:spChg>
      </pc:sldChg>
      <pc:sldChg chg="addSp modSp mod">
        <pc:chgData name="Kolawole Osasuyi Osasuyi (1815461)" userId="dac3b107-0805-4d43-abde-067265700add" providerId="ADAL" clId="{7F2E07B6-D219-4C93-A6F3-9A81D0E5A9F5}" dt="2022-03-16T12:36:31.159" v="2457" actId="20577"/>
        <pc:sldMkLst>
          <pc:docMk/>
          <pc:sldMk cId="3990740189" sldId="264"/>
        </pc:sldMkLst>
        <pc:spChg chg="add mod">
          <ac:chgData name="Kolawole Osasuyi Osasuyi (1815461)" userId="dac3b107-0805-4d43-abde-067265700add" providerId="ADAL" clId="{7F2E07B6-D219-4C93-A6F3-9A81D0E5A9F5}" dt="2022-03-15T15:16:23.523" v="1692" actId="207"/>
          <ac:spMkLst>
            <pc:docMk/>
            <pc:sldMk cId="3990740189" sldId="264"/>
            <ac:spMk id="3" creationId="{40DEF5E5-949F-4C5A-8E4B-586C159220FC}"/>
          </ac:spMkLst>
        </pc:spChg>
        <pc:spChg chg="mod">
          <ac:chgData name="Kolawole Osasuyi Osasuyi (1815461)" userId="dac3b107-0805-4d43-abde-067265700add" providerId="ADAL" clId="{7F2E07B6-D219-4C93-A6F3-9A81D0E5A9F5}" dt="2022-03-16T12:36:31.159" v="2457" actId="20577"/>
          <ac:spMkLst>
            <pc:docMk/>
            <pc:sldMk cId="3990740189" sldId="264"/>
            <ac:spMk id="5" creationId="{43495628-1504-4531-9B72-7612EB274206}"/>
          </ac:spMkLst>
        </pc:spChg>
        <pc:spChg chg="mod">
          <ac:chgData name="Kolawole Osasuyi Osasuyi (1815461)" userId="dac3b107-0805-4d43-abde-067265700add" providerId="ADAL" clId="{7F2E07B6-D219-4C93-A6F3-9A81D0E5A9F5}" dt="2022-03-15T15:19:57.960" v="1728" actId="20577"/>
          <ac:spMkLst>
            <pc:docMk/>
            <pc:sldMk cId="3990740189" sldId="264"/>
            <ac:spMk id="6" creationId="{DC08C95D-2E32-4E1A-A285-EA5813E4309F}"/>
          </ac:spMkLst>
        </pc:spChg>
        <pc:spChg chg="mod">
          <ac:chgData name="Kolawole Osasuyi Osasuyi (1815461)" userId="dac3b107-0805-4d43-abde-067265700add" providerId="ADAL" clId="{7F2E07B6-D219-4C93-A6F3-9A81D0E5A9F5}" dt="2022-03-15T15:25:50.710" v="1880" actId="20577"/>
          <ac:spMkLst>
            <pc:docMk/>
            <pc:sldMk cId="3990740189" sldId="264"/>
            <ac:spMk id="7" creationId="{3A55D9D6-557E-4474-8DC6-2663A94EA346}"/>
          </ac:spMkLst>
        </pc:spChg>
        <pc:spChg chg="add mod">
          <ac:chgData name="Kolawole Osasuyi Osasuyi (1815461)" userId="dac3b107-0805-4d43-abde-067265700add" providerId="ADAL" clId="{7F2E07B6-D219-4C93-A6F3-9A81D0E5A9F5}" dt="2022-03-15T15:15:58.976" v="1690" actId="207"/>
          <ac:spMkLst>
            <pc:docMk/>
            <pc:sldMk cId="3990740189" sldId="264"/>
            <ac:spMk id="8" creationId="{ADB7F79E-694D-441E-840A-94B9BE37320D}"/>
          </ac:spMkLst>
        </pc:spChg>
      </pc:sldChg>
      <pc:sldChg chg="addSp modSp new mod ord">
        <pc:chgData name="Kolawole Osasuyi Osasuyi (1815461)" userId="dac3b107-0805-4d43-abde-067265700add" providerId="ADAL" clId="{7F2E07B6-D219-4C93-A6F3-9A81D0E5A9F5}" dt="2022-03-15T16:06:04.256" v="2291"/>
        <pc:sldMkLst>
          <pc:docMk/>
          <pc:sldMk cId="2409409149" sldId="265"/>
        </pc:sldMkLst>
        <pc:picChg chg="add mod">
          <ac:chgData name="Kolawole Osasuyi Osasuyi (1815461)" userId="dac3b107-0805-4d43-abde-067265700add" providerId="ADAL" clId="{7F2E07B6-D219-4C93-A6F3-9A81D0E5A9F5}" dt="2022-03-15T08:23:01.238" v="15" actId="14100"/>
          <ac:picMkLst>
            <pc:docMk/>
            <pc:sldMk cId="2409409149" sldId="265"/>
            <ac:picMk id="2" creationId="{68C5FD28-FBDB-4CD8-A045-77BC41D5C651}"/>
          </ac:picMkLst>
        </pc:picChg>
      </pc:sldChg>
      <pc:sldChg chg="addSp modSp new mod">
        <pc:chgData name="Kolawole Osasuyi Osasuyi (1815461)" userId="dac3b107-0805-4d43-abde-067265700add" providerId="ADAL" clId="{7F2E07B6-D219-4C93-A6F3-9A81D0E5A9F5}" dt="2022-03-15T18:41:18.709" v="2304" actId="14100"/>
        <pc:sldMkLst>
          <pc:docMk/>
          <pc:sldMk cId="1688602799" sldId="266"/>
        </pc:sldMkLst>
        <pc:picChg chg="add mod">
          <ac:chgData name="Kolawole Osasuyi Osasuyi (1815461)" userId="dac3b107-0805-4d43-abde-067265700add" providerId="ADAL" clId="{7F2E07B6-D219-4C93-A6F3-9A81D0E5A9F5}" dt="2022-03-15T18:41:18.709" v="2304" actId="14100"/>
          <ac:picMkLst>
            <pc:docMk/>
            <pc:sldMk cId="1688602799" sldId="266"/>
            <ac:picMk id="2" creationId="{FD8A96DD-7B3A-4AAF-A34D-507F9D52047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163CA-D50B-4BCD-B83D-6C201D2ACA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387122-2C0F-4549-82DD-C827144C21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8D75E4F-CB76-46F7-8557-98667F723128}"/>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E9331A08-C6E0-4738-8143-6B46F57B6A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307B9A-00B0-4801-BAE5-4FE2C7E03A54}"/>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144262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04ADB-0A5B-4DD4-830A-7FAD421FE2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F08B08-9D9D-4D06-82F7-CEFF9C2B15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88A54E-83D9-4A72-A395-20F0458A26E7}"/>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BE8FB9FE-930F-4538-8EA0-4936D3BEFF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768A4-258D-4E0C-A78B-4207AED8E3FE}"/>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736609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0A96A-55E4-4C63-A612-43FFBE31A6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FF0524-D730-4431-83DD-0FBD9322D9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69D34D-D1C0-421C-92BF-4526404303BC}"/>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214C8A36-06DA-490A-9688-9B958B94CB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5B71B7-664C-44D4-BFCF-A6C16984D3BF}"/>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55226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3FD03-C718-4B01-9E1E-A3E5E3B480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D02103-2591-4803-AE31-A1DD2F233F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E9E5D4D-6459-4A36-9DD4-0F21B93CD3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17DE26-FC63-4A5B-81DA-C3F6EDD58B62}"/>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1E0F89B9-4065-4E62-A99C-260A432910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51ABE0-814E-46B5-8685-1F6F87ED773C}"/>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585538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ED0E2-7BD0-48F6-844A-92B92C3AD3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0A108A-AC93-45D2-888B-86E945A2F4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3029C5-0DFC-443D-8712-DF8FC1EB37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23C449-ADDC-4D35-B5CE-9BBE8AFE25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0E6AF5-1254-4028-9FE7-B6E9D7C7985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D3F64D-855F-4FB7-9A2B-E3BDB2B18C71}"/>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8" name="Footer Placeholder 7">
            <a:extLst>
              <a:ext uri="{FF2B5EF4-FFF2-40B4-BE49-F238E27FC236}">
                <a16:creationId xmlns:a16="http://schemas.microsoft.com/office/drawing/2014/main" id="{3B270787-EF38-4295-BF23-BC7256D14C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8F7DCC9-46D3-4B61-8728-12CCD5C6ABD3}"/>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4241834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D3C54-FAD7-4675-A613-6945820773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2CA3BE-18A6-4FB2-8029-F37628FF5454}"/>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4" name="Footer Placeholder 3">
            <a:extLst>
              <a:ext uri="{FF2B5EF4-FFF2-40B4-BE49-F238E27FC236}">
                <a16:creationId xmlns:a16="http://schemas.microsoft.com/office/drawing/2014/main" id="{C769931A-23F2-45BA-AC69-84F38658CD5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5D4249F-3D90-489C-B6CC-32987FB61D65}"/>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2005776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5E312C-4E17-441C-91FC-F23C07E55A52}"/>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3" name="Footer Placeholder 2">
            <a:extLst>
              <a:ext uri="{FF2B5EF4-FFF2-40B4-BE49-F238E27FC236}">
                <a16:creationId xmlns:a16="http://schemas.microsoft.com/office/drawing/2014/main" id="{32D9109A-3072-4379-BD4A-65EC1EABAE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CA2DA6-8288-478B-A0B4-D2DD439E712B}"/>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1925716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9BC1D-0A8D-4E64-9B5E-48F4DADD27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E14891-C88A-478A-8ACC-CA3AA93D6C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13EAB-0DFB-4A99-BEBA-64CB8EF49A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0A023A-860E-4A31-942A-2D6CC63A535E}"/>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CEDEB033-6380-41E2-9F23-D37C94AA5F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FDCAF-A2E5-4D97-80E4-96D000D63BD4}"/>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914879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3BCE-701E-424D-98D0-9E5525E1B8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B0AF270-D7EC-414F-822D-7AD43EA1B1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5F893B6-9AF7-45FC-9D30-EF1BF72FBD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AA8757-5C45-4604-BA92-7105C426A453}"/>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B6BEA01F-0E4A-471C-B50F-B08327E220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9763FA-BCD8-4125-B4D2-DDF511998189}"/>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680536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A6C2-1BBE-4625-A829-D52FAAB27C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710B49-44EA-4A8D-AC8A-BD1E32C69A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832F47-E708-4541-A1C3-DB23894E6F34}"/>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6253D11F-04C2-4153-9EC9-7B7AB17065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4D63FC-456C-4626-9F04-A1B7C8C69170}"/>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047893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685E80-BB14-4416-9EF9-505C71B5AB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8A6D86-672C-4D98-9FE9-B1AAABB34B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6A02F8-9C24-4569-A9F7-32CAA0B941E6}"/>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D73B8E6D-ACB0-4659-9861-2D37AE20A3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B876E7-5CE8-4C30-AD00-4A18992046E6}"/>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4516611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163CA-D50B-4BCD-B83D-6C201D2ACA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387122-2C0F-4549-82DD-C827144C21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8D75E4F-CB76-46F7-8557-98667F723128}"/>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E9331A08-C6E0-4738-8143-6B46F57B6A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307B9A-00B0-4801-BAE5-4FE2C7E03A54}"/>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144262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04ADB-0A5B-4DD4-830A-7FAD421FE2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F08B08-9D9D-4D06-82F7-CEFF9C2B15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88A54E-83D9-4A72-A395-20F0458A26E7}"/>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BE8FB9FE-930F-4538-8EA0-4936D3BEFF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768A4-258D-4E0C-A78B-4207AED8E3FE}"/>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7366092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0A96A-55E4-4C63-A612-43FFBE31A6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FF0524-D730-4431-83DD-0FBD9322D9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69D34D-D1C0-421C-92BF-4526404303BC}"/>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214C8A36-06DA-490A-9688-9B958B94CB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5B71B7-664C-44D4-BFCF-A6C16984D3BF}"/>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552263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3FD03-C718-4B01-9E1E-A3E5E3B480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D02103-2591-4803-AE31-A1DD2F233F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E9E5D4D-6459-4A36-9DD4-0F21B93CD3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17DE26-FC63-4A5B-81DA-C3F6EDD58B62}"/>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1E0F89B9-4065-4E62-A99C-260A432910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51ABE0-814E-46B5-8685-1F6F87ED773C}"/>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585538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ED0E2-7BD0-48F6-844A-92B92C3AD3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0A108A-AC93-45D2-888B-86E945A2F4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3029C5-0DFC-443D-8712-DF8FC1EB37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23C449-ADDC-4D35-B5CE-9BBE8AFE25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0E6AF5-1254-4028-9FE7-B6E9D7C7985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D3F64D-855F-4FB7-9A2B-E3BDB2B18C71}"/>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8" name="Footer Placeholder 7">
            <a:extLst>
              <a:ext uri="{FF2B5EF4-FFF2-40B4-BE49-F238E27FC236}">
                <a16:creationId xmlns:a16="http://schemas.microsoft.com/office/drawing/2014/main" id="{3B270787-EF38-4295-BF23-BC7256D14C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8F7DCC9-46D3-4B61-8728-12CCD5C6ABD3}"/>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4241834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D3C54-FAD7-4675-A613-6945820773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2CA3BE-18A6-4FB2-8029-F37628FF5454}"/>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4" name="Footer Placeholder 3">
            <a:extLst>
              <a:ext uri="{FF2B5EF4-FFF2-40B4-BE49-F238E27FC236}">
                <a16:creationId xmlns:a16="http://schemas.microsoft.com/office/drawing/2014/main" id="{C769931A-23F2-45BA-AC69-84F38658CD5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5D4249F-3D90-489C-B6CC-32987FB61D65}"/>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20057761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5E312C-4E17-441C-91FC-F23C07E55A52}"/>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3" name="Footer Placeholder 2">
            <a:extLst>
              <a:ext uri="{FF2B5EF4-FFF2-40B4-BE49-F238E27FC236}">
                <a16:creationId xmlns:a16="http://schemas.microsoft.com/office/drawing/2014/main" id="{32D9109A-3072-4379-BD4A-65EC1EABAE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CA2DA6-8288-478B-A0B4-D2DD439E712B}"/>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1925716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9BC1D-0A8D-4E64-9B5E-48F4DADD27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E14891-C88A-478A-8ACC-CA3AA93D6C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13EAB-0DFB-4A99-BEBA-64CB8EF49A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0A023A-860E-4A31-942A-2D6CC63A535E}"/>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CEDEB033-6380-41E2-9F23-D37C94AA5F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FDCAF-A2E5-4D97-80E4-96D000D63BD4}"/>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914879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3BCE-701E-424D-98D0-9E5525E1B8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B0AF270-D7EC-414F-822D-7AD43EA1B1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5F893B6-9AF7-45FC-9D30-EF1BF72FBD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AA8757-5C45-4604-BA92-7105C426A453}"/>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B6BEA01F-0E4A-471C-B50F-B08327E220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9763FA-BCD8-4125-B4D2-DDF511998189}"/>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680536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A6C2-1BBE-4625-A829-D52FAAB27C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710B49-44EA-4A8D-AC8A-BD1E32C69A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832F47-E708-4541-A1C3-DB23894E6F34}"/>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6253D11F-04C2-4153-9EC9-7B7AB17065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4D63FC-456C-4626-9F04-A1B7C8C69170}"/>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0478937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685E80-BB14-4416-9EF9-505C71B5AB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8A6D86-672C-4D98-9FE9-B1AAABB34B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6A02F8-9C24-4569-A9F7-32CAA0B941E6}"/>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D73B8E6D-ACB0-4659-9861-2D37AE20A3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B876E7-5CE8-4C30-AD00-4A18992046E6}"/>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451661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933366-5599-4F07-91DB-08D125A3FD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DB0A9F-6878-45CD-8D00-2934A8D701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3F1E8B-2314-4E6D-8982-8A3A87C6AD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070B3079-1E77-4831-BBF3-FEB7D24D1C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613A64-6359-4DA2-875E-957B129C5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F0AA76-3827-48FD-94BF-2E989BFD2A5B}" type="slidenum">
              <a:rPr lang="en-GB" smtClean="0"/>
              <a:t>‹#›</a:t>
            </a:fld>
            <a:endParaRPr lang="en-GB"/>
          </a:p>
        </p:txBody>
      </p:sp>
    </p:spTree>
    <p:extLst>
      <p:ext uri="{BB962C8B-B14F-4D97-AF65-F5344CB8AC3E}">
        <p14:creationId xmlns:p14="http://schemas.microsoft.com/office/powerpoint/2010/main" val="178495801"/>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933366-5599-4F07-91DB-08D125A3FD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DB0A9F-6878-45CD-8D00-2934A8D701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3F1E8B-2314-4E6D-8982-8A3A87C6AD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070B3079-1E77-4831-BBF3-FEB7D24D1C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613A64-6359-4DA2-875E-957B129C5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F0AA76-3827-48FD-94BF-2E989BFD2A5B}" type="slidenum">
              <a:rPr lang="en-GB" smtClean="0"/>
              <a:t>‹#›</a:t>
            </a:fld>
            <a:endParaRPr lang="en-GB"/>
          </a:p>
        </p:txBody>
      </p:sp>
    </p:spTree>
    <p:extLst>
      <p:ext uri="{BB962C8B-B14F-4D97-AF65-F5344CB8AC3E}">
        <p14:creationId xmlns:p14="http://schemas.microsoft.com/office/powerpoint/2010/main" val="178495801"/>
      </p:ext>
    </p:extLst>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69C1194-FA14-4D29-8A87-14ACA100BDDA}"/>
              </a:ext>
            </a:extLst>
          </p:cNvPr>
          <p:cNvSpPr txBox="1"/>
          <p:nvPr/>
        </p:nvSpPr>
        <p:spPr>
          <a:xfrm>
            <a:off x="1228725" y="314325"/>
            <a:ext cx="5362575" cy="369332"/>
          </a:xfrm>
          <a:prstGeom prst="rect">
            <a:avLst/>
          </a:prstGeom>
          <a:noFill/>
        </p:spPr>
        <p:txBody>
          <a:bodyPr wrap="square" rtlCol="0">
            <a:spAutoFit/>
          </a:bodyPr>
          <a:lstStyle/>
          <a:p>
            <a:r>
              <a:rPr lang="en-GB" sz="1800" b="1">
                <a:effectLst/>
                <a:latin typeface="Arial" panose="020B0604020202020204" pitchFamily="34" charset="0"/>
                <a:ea typeface="Times New Roman" panose="02020603050405020304" pitchFamily="18" charset="0"/>
              </a:rPr>
              <a:t>Module                </a:t>
            </a:r>
            <a:r>
              <a:rPr lang="en-GB" sz="1800">
                <a:effectLst/>
                <a:latin typeface="Arial" panose="020B0604020202020204" pitchFamily="34" charset="0"/>
                <a:ea typeface="Times New Roman" panose="02020603050405020304" pitchFamily="18" charset="0"/>
              </a:rPr>
              <a:t>Introduction to Physiology</a:t>
            </a:r>
            <a:endParaRPr lang="en-GB"/>
          </a:p>
        </p:txBody>
      </p:sp>
      <p:sp>
        <p:nvSpPr>
          <p:cNvPr id="7" name="TextBox 6">
            <a:extLst>
              <a:ext uri="{FF2B5EF4-FFF2-40B4-BE49-F238E27FC236}">
                <a16:creationId xmlns:a16="http://schemas.microsoft.com/office/drawing/2014/main" id="{DD6CEE01-249C-491E-A177-791935B081AF}"/>
              </a:ext>
            </a:extLst>
          </p:cNvPr>
          <p:cNvSpPr txBox="1"/>
          <p:nvPr/>
        </p:nvSpPr>
        <p:spPr>
          <a:xfrm>
            <a:off x="1228725" y="1110734"/>
            <a:ext cx="6096000" cy="369332"/>
          </a:xfrm>
          <a:prstGeom prst="rect">
            <a:avLst/>
          </a:prstGeom>
          <a:noFill/>
        </p:spPr>
        <p:txBody>
          <a:bodyPr wrap="square">
            <a:spAutoFit/>
          </a:bodyPr>
          <a:lstStyle/>
          <a:p>
            <a:r>
              <a:rPr lang="en-GB" sz="1800" b="1">
                <a:effectLst/>
                <a:latin typeface="Arial" panose="020B0604020202020204" pitchFamily="34" charset="0"/>
                <a:ea typeface="Times New Roman" panose="02020603050405020304" pitchFamily="18" charset="0"/>
              </a:rPr>
              <a:t>Module code:        </a:t>
            </a:r>
            <a:r>
              <a:rPr lang="en-GB" sz="1800">
                <a:effectLst/>
                <a:latin typeface="Arial" panose="020B0604020202020204" pitchFamily="34" charset="0"/>
                <a:ea typeface="Times New Roman" panose="02020603050405020304" pitchFamily="18" charset="0"/>
              </a:rPr>
              <a:t>BMHP5003_BIRM</a:t>
            </a:r>
            <a:endParaRPr lang="en-GB"/>
          </a:p>
        </p:txBody>
      </p:sp>
      <p:sp>
        <p:nvSpPr>
          <p:cNvPr id="8" name="TextBox 7">
            <a:extLst>
              <a:ext uri="{FF2B5EF4-FFF2-40B4-BE49-F238E27FC236}">
                <a16:creationId xmlns:a16="http://schemas.microsoft.com/office/drawing/2014/main" id="{42B30D1F-5EF1-4342-B2D8-0F766413C5E8}"/>
              </a:ext>
            </a:extLst>
          </p:cNvPr>
          <p:cNvSpPr txBox="1"/>
          <p:nvPr/>
        </p:nvSpPr>
        <p:spPr>
          <a:xfrm>
            <a:off x="1343025" y="1724025"/>
            <a:ext cx="4305300" cy="646331"/>
          </a:xfrm>
          <a:prstGeom prst="rect">
            <a:avLst/>
          </a:prstGeom>
          <a:noFill/>
        </p:spPr>
        <p:txBody>
          <a:bodyPr wrap="square" rtlCol="0">
            <a:spAutoFit/>
          </a:bodyPr>
          <a:lstStyle/>
          <a:p>
            <a:r>
              <a:rPr lang="en-GB" sz="1800" b="1">
                <a:effectLst/>
                <a:latin typeface="Arial" panose="020B0604020202020204" pitchFamily="34" charset="0"/>
                <a:ea typeface="Times New Roman" panose="02020603050405020304" pitchFamily="18" charset="0"/>
              </a:rPr>
              <a:t>Lecturer:           Mumtaz Goolam</a:t>
            </a:r>
            <a:endParaRPr lang="en-GB" sz="1800">
              <a:effectLst/>
              <a:latin typeface="Times New Roman" panose="02020603050405020304" pitchFamily="18" charset="0"/>
              <a:ea typeface="Times New Roman" panose="02020603050405020304" pitchFamily="18" charset="0"/>
            </a:endParaRPr>
          </a:p>
          <a:p>
            <a:endParaRPr lang="en-GB"/>
          </a:p>
        </p:txBody>
      </p:sp>
      <p:sp>
        <p:nvSpPr>
          <p:cNvPr id="9" name="TextBox 8">
            <a:extLst>
              <a:ext uri="{FF2B5EF4-FFF2-40B4-BE49-F238E27FC236}">
                <a16:creationId xmlns:a16="http://schemas.microsoft.com/office/drawing/2014/main" id="{5B84B976-8AE6-4C03-932C-A966F5561381}"/>
              </a:ext>
            </a:extLst>
          </p:cNvPr>
          <p:cNvSpPr txBox="1"/>
          <p:nvPr/>
        </p:nvSpPr>
        <p:spPr>
          <a:xfrm>
            <a:off x="1062037" y="3105834"/>
            <a:ext cx="10067925" cy="646331"/>
          </a:xfrm>
          <a:prstGeom prst="rect">
            <a:avLst/>
          </a:prstGeom>
          <a:noFill/>
        </p:spPr>
        <p:txBody>
          <a:bodyPr wrap="square" rtlCol="0">
            <a:spAutoFit/>
          </a:bodyPr>
          <a:lstStyle/>
          <a:p>
            <a:r>
              <a:rPr lang="en-GB" sz="1800" b="1">
                <a:effectLst/>
                <a:latin typeface="Arial" panose="020B0604020202020204" pitchFamily="34" charset="0"/>
                <a:ea typeface="Times New Roman" panose="02020603050405020304" pitchFamily="18" charset="0"/>
              </a:rPr>
              <a:t>Assignment Title: Individual Academic Poster   (</a:t>
            </a:r>
            <a:r>
              <a:rPr lang="en-GB" sz="1800">
                <a:solidFill>
                  <a:srgbClr val="FF0000"/>
                </a:solidFill>
                <a:effectLst/>
                <a:highlight>
                  <a:srgbClr val="FFFF00"/>
                </a:highlight>
                <a:latin typeface="Arial" panose="020B0604020202020204" pitchFamily="34" charset="0"/>
                <a:ea typeface="Times New Roman" panose="02020603050405020304" pitchFamily="18" charset="0"/>
              </a:rPr>
              <a:t>Respiratory System</a:t>
            </a:r>
            <a:r>
              <a:rPr lang="en-GB" sz="1800">
                <a:effectLst/>
                <a:latin typeface="Arial" panose="020B060402020202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r>
              <a:rPr lang="en-GB"/>
              <a:t>                                                                                                                                               </a:t>
            </a:r>
          </a:p>
        </p:txBody>
      </p:sp>
      <p:sp>
        <p:nvSpPr>
          <p:cNvPr id="12" name="TextBox 11">
            <a:extLst>
              <a:ext uri="{FF2B5EF4-FFF2-40B4-BE49-F238E27FC236}">
                <a16:creationId xmlns:a16="http://schemas.microsoft.com/office/drawing/2014/main" id="{E06A4A26-0AF4-45CA-BC79-60EA373E0B22}"/>
              </a:ext>
            </a:extLst>
          </p:cNvPr>
          <p:cNvSpPr txBox="1"/>
          <p:nvPr/>
        </p:nvSpPr>
        <p:spPr>
          <a:xfrm>
            <a:off x="3048000" y="3244334"/>
            <a:ext cx="6096000" cy="369332"/>
          </a:xfrm>
          <a:prstGeom prst="rect">
            <a:avLst/>
          </a:prstGeom>
          <a:noFill/>
        </p:spPr>
        <p:txBody>
          <a:bodyPr wrap="square">
            <a:spAutoFit/>
          </a:bodyPr>
          <a:lstStyle/>
          <a:p>
            <a:r>
              <a:rPr lang="en-GB" sz="1800" b="1">
                <a:effectLst/>
                <a:latin typeface="Arial" panose="020B0604020202020204" pitchFamily="34" charset="0"/>
                <a:ea typeface="Times New Roman" panose="02020603050405020304" pitchFamily="18" charset="0"/>
              </a:rPr>
              <a:t> </a:t>
            </a:r>
            <a:endParaRPr lang="en-GB"/>
          </a:p>
        </p:txBody>
      </p:sp>
      <p:sp>
        <p:nvSpPr>
          <p:cNvPr id="13" name="TextBox 12">
            <a:extLst>
              <a:ext uri="{FF2B5EF4-FFF2-40B4-BE49-F238E27FC236}">
                <a16:creationId xmlns:a16="http://schemas.microsoft.com/office/drawing/2014/main" id="{FC245EEA-50E2-45ED-A567-CE0CD346608C}"/>
              </a:ext>
            </a:extLst>
          </p:cNvPr>
          <p:cNvSpPr txBox="1"/>
          <p:nvPr/>
        </p:nvSpPr>
        <p:spPr>
          <a:xfrm>
            <a:off x="1228725" y="4257675"/>
            <a:ext cx="7712480" cy="369332"/>
          </a:xfrm>
          <a:prstGeom prst="rect">
            <a:avLst/>
          </a:prstGeom>
          <a:noFill/>
        </p:spPr>
        <p:txBody>
          <a:bodyPr wrap="square" rtlCol="0">
            <a:spAutoFit/>
          </a:bodyPr>
          <a:lstStyle/>
          <a:p>
            <a:r>
              <a:rPr lang="en-GB"/>
              <a:t>KOLAWOLE OSASUYI OSASUYI      STUDENT ID  1815461  </a:t>
            </a:r>
          </a:p>
        </p:txBody>
      </p:sp>
    </p:spTree>
    <p:extLst>
      <p:ext uri="{BB962C8B-B14F-4D97-AF65-F5344CB8AC3E}">
        <p14:creationId xmlns:p14="http://schemas.microsoft.com/office/powerpoint/2010/main" val="4056820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raphical user interface&#10;&#10;Description automatically generated">
            <a:extLst>
              <a:ext uri="{FF2B5EF4-FFF2-40B4-BE49-F238E27FC236}">
                <a16:creationId xmlns:a16="http://schemas.microsoft.com/office/drawing/2014/main" id="{FD8A96DD-7B3A-4AAF-A34D-507F9D520474}"/>
              </a:ext>
            </a:extLst>
          </p:cNvPr>
          <p:cNvPicPr>
            <a:picLocks noChangeAspect="1"/>
          </p:cNvPicPr>
          <p:nvPr/>
        </p:nvPicPr>
        <p:blipFill rotWithShape="1">
          <a:blip r:embed="rId2"/>
          <a:srcRect l="22767" t="12022" r="24928" b="17433"/>
          <a:stretch/>
        </p:blipFill>
        <p:spPr bwMode="auto">
          <a:xfrm>
            <a:off x="0" y="140677"/>
            <a:ext cx="11859066" cy="654147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88602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raphical user interface, text&#10;&#10;Description automatically generated">
            <a:extLst>
              <a:ext uri="{FF2B5EF4-FFF2-40B4-BE49-F238E27FC236}">
                <a16:creationId xmlns:a16="http://schemas.microsoft.com/office/drawing/2014/main" id="{68C5FD28-FBDB-4CD8-A045-77BC41D5C651}"/>
              </a:ext>
            </a:extLst>
          </p:cNvPr>
          <p:cNvPicPr>
            <a:picLocks noChangeAspect="1"/>
          </p:cNvPicPr>
          <p:nvPr/>
        </p:nvPicPr>
        <p:blipFill rotWithShape="1">
          <a:blip r:embed="rId2"/>
          <a:srcRect l="26008" t="10007" r="27815" b="7484"/>
          <a:stretch/>
        </p:blipFill>
        <p:spPr bwMode="auto">
          <a:xfrm>
            <a:off x="450167" y="196949"/>
            <a:ext cx="11493304" cy="66294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09409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ung Disease Can Be Deadly for Rheumatoid Arthritis Patients">
            <a:extLst>
              <a:ext uri="{FF2B5EF4-FFF2-40B4-BE49-F238E27FC236}">
                <a16:creationId xmlns:a16="http://schemas.microsoft.com/office/drawing/2014/main" id="{A2B881C0-AA86-4E20-8528-9D75F013A780}"/>
              </a:ext>
            </a:extLst>
          </p:cNvPr>
          <p:cNvPicPr>
            <a:picLocks noChangeAspect="1"/>
          </p:cNvPicPr>
          <p:nvPr/>
        </p:nvPicPr>
        <p:blipFill rotWithShape="1">
          <a:blip r:embed="rId2">
            <a:extLst>
              <a:ext uri="{28A0092B-C50C-407E-A947-70E740481C1C}">
                <a14:useLocalDpi xmlns:a14="http://schemas.microsoft.com/office/drawing/2010/main" val="0"/>
              </a:ext>
            </a:extLst>
          </a:blip>
          <a:srcRect l="25461" t="20994" r="25830"/>
          <a:stretch/>
        </p:blipFill>
        <p:spPr bwMode="auto">
          <a:xfrm>
            <a:off x="3207557" y="779058"/>
            <a:ext cx="1498562" cy="1623442"/>
          </a:xfrm>
          <a:prstGeom prst="rect">
            <a:avLst/>
          </a:prstGeom>
          <a:noFill/>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E7CAA809-5DA1-4C4B-AD13-FA8E774B326E}"/>
              </a:ext>
            </a:extLst>
          </p:cNvPr>
          <p:cNvSpPr txBox="1"/>
          <p:nvPr/>
        </p:nvSpPr>
        <p:spPr>
          <a:xfrm>
            <a:off x="3207557" y="308568"/>
            <a:ext cx="6097514" cy="356572"/>
          </a:xfrm>
          <a:prstGeom prst="rect">
            <a:avLst/>
          </a:prstGeom>
          <a:noFill/>
        </p:spPr>
        <p:txBody>
          <a:bodyPr wrap="square">
            <a:spAutoFit/>
          </a:bodyPr>
          <a:lstStyle/>
          <a:p>
            <a:r>
              <a:rPr lang="en-GB" sz="1717">
                <a:solidFill>
                  <a:srgbClr val="FF0000"/>
                </a:solidFill>
                <a:highlight>
                  <a:srgbClr val="FFFF00"/>
                </a:highlight>
              </a:rPr>
              <a:t>Lungs Disease</a:t>
            </a:r>
          </a:p>
        </p:txBody>
      </p:sp>
      <p:sp>
        <p:nvSpPr>
          <p:cNvPr id="5" name="Rectangle 4">
            <a:extLst>
              <a:ext uri="{FF2B5EF4-FFF2-40B4-BE49-F238E27FC236}">
                <a16:creationId xmlns:a16="http://schemas.microsoft.com/office/drawing/2014/main" id="{43495628-1504-4531-9B72-7612EB274206}"/>
              </a:ext>
            </a:extLst>
          </p:cNvPr>
          <p:cNvSpPr/>
          <p:nvPr/>
        </p:nvSpPr>
        <p:spPr>
          <a:xfrm>
            <a:off x="5179708" y="575617"/>
            <a:ext cx="7012293" cy="317143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Aft>
                <a:spcPts val="763"/>
              </a:spcAft>
            </a:pPr>
            <a:r>
              <a:rPr lang="en-GB" sz="1336" dirty="0">
                <a:solidFill>
                  <a:schemeClr val="bg1">
                    <a:lumMod val="95000"/>
                  </a:schemeClr>
                </a:solidFill>
                <a:latin typeface="Calibri" panose="020F0502020204030204" pitchFamily="34" charset="0"/>
                <a:ea typeface="Calibri" panose="020F0502020204030204" pitchFamily="34" charset="0"/>
                <a:cs typeface="Times New Roman" panose="02020603050405020304" pitchFamily="18" charset="0"/>
              </a:rPr>
              <a:t>Asthma is lung obstructive disease that inflames and narrow the airway, air move freely through the trachea or windpipe then through the large tubes bronchi and the small tubes called bronchioles and finally into the tiny sacs called alveoli. Bronchioles will expand as the air is temperate, not dry and free of irritants and allergy causing substances called allergens when air is cold or dry or contains irritants or allergens the bronchioles contract. If person have asthma the Airways are frequently inflamed and swollen certain substances can cause the inflamed Airways to overreact which lead to asthma attack. Everyone is Triggers by asthma attacks in a different  ways f but mostly this include  irritants' outdoor  and pollen  allergens such </a:t>
            </a:r>
            <a:r>
              <a:rPr lang="en-GB" sz="1336">
                <a:solidFill>
                  <a:schemeClr val="bg1">
                    <a:lumMod val="95000"/>
                  </a:schemeClr>
                </a:solidFill>
                <a:latin typeface="Calibri" panose="020F0502020204030204" pitchFamily="34" charset="0"/>
                <a:ea typeface="Calibri" panose="020F0502020204030204" pitchFamily="34" charset="0"/>
                <a:cs typeface="Times New Roman" panose="02020603050405020304" pitchFamily="18" charset="0"/>
              </a:rPr>
              <a:t>as smoke</a:t>
            </a:r>
            <a:r>
              <a:rPr lang="en-GB" sz="1336" dirty="0">
                <a:solidFill>
                  <a:schemeClr val="bg1">
                    <a:lumMod val="95000"/>
                  </a:schemeClr>
                </a:solidFill>
                <a:latin typeface="Calibri" panose="020F0502020204030204" pitchFamily="34" charset="0"/>
                <a:ea typeface="Calibri" panose="020F0502020204030204" pitchFamily="34" charset="0"/>
                <a:cs typeface="Times New Roman" panose="02020603050405020304" pitchFamily="18" charset="0"/>
              </a:rPr>
              <a:t>, pollution, and cold weather indoor irritants and allergens also respiratory infections stress strong emotions and exercise. The symptoms of an asthma attack include coughing wheezing shortness of breath and tightness in your chest. During an asthma attack also known as a bronchospasm the muscles around the airways tighten, and the airway wall become more swallow then then airways will also produce mucus that narrow them even more making it difficult to breath. (Waugh, 2018)</a:t>
            </a:r>
          </a:p>
        </p:txBody>
      </p:sp>
      <p:sp>
        <p:nvSpPr>
          <p:cNvPr id="6" name="Rectangle 5">
            <a:extLst>
              <a:ext uri="{FF2B5EF4-FFF2-40B4-BE49-F238E27FC236}">
                <a16:creationId xmlns:a16="http://schemas.microsoft.com/office/drawing/2014/main" id="{DC08C95D-2E32-4E1A-A285-EA5813E4309F}"/>
              </a:ext>
            </a:extLst>
          </p:cNvPr>
          <p:cNvSpPr/>
          <p:nvPr/>
        </p:nvSpPr>
        <p:spPr>
          <a:xfrm>
            <a:off x="0" y="157606"/>
            <a:ext cx="3125999" cy="27024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Aft>
                <a:spcPts val="763"/>
              </a:spcAft>
            </a:pPr>
            <a:r>
              <a:rPr lang="en-GB" sz="1717">
                <a:solidFill>
                  <a:srgbClr val="FF0000"/>
                </a:solidFill>
                <a:highlight>
                  <a:srgbClr val="FFFF00"/>
                </a:highlight>
                <a:latin typeface="Calibri" panose="020F0502020204030204" pitchFamily="34" charset="0"/>
                <a:ea typeface="Calibri" panose="020F0502020204030204" pitchFamily="34" charset="0"/>
                <a:cs typeface="Times New Roman" panose="02020603050405020304" pitchFamily="18" charset="0"/>
              </a:rPr>
              <a:t> Lungs Major risk factors include:</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tobacco smoke </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second-hand tobacco smoke</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 indoor air pollutants </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outdoor air pollutants</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 allergens occupational agents</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bacteria, viruses (Taylor Butler.2008) </a:t>
            </a:r>
          </a:p>
        </p:txBody>
      </p:sp>
      <p:sp>
        <p:nvSpPr>
          <p:cNvPr id="7" name="Rectangle 6">
            <a:extLst>
              <a:ext uri="{FF2B5EF4-FFF2-40B4-BE49-F238E27FC236}">
                <a16:creationId xmlns:a16="http://schemas.microsoft.com/office/drawing/2014/main" id="{3A55D9D6-557E-4474-8DC6-2663A94EA346}"/>
              </a:ext>
            </a:extLst>
          </p:cNvPr>
          <p:cNvSpPr/>
          <p:nvPr/>
        </p:nvSpPr>
        <p:spPr>
          <a:xfrm>
            <a:off x="0" y="2973945"/>
            <a:ext cx="5068389" cy="372644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spcBef>
                <a:spcPts val="954"/>
              </a:spcBef>
              <a:buClr>
                <a:schemeClr val="accent1"/>
              </a:buClr>
              <a:buSzPct val="80000"/>
              <a:buFont typeface="Wingdings 3" charset="2"/>
              <a:buChar char=""/>
            </a:pPr>
            <a:r>
              <a:rPr lang="en-US" sz="1145">
                <a:solidFill>
                  <a:srgbClr val="FF0000"/>
                </a:solidFill>
                <a:highlight>
                  <a:srgbClr val="FFFF00"/>
                </a:highlight>
              </a:rPr>
              <a:t>Recommendation </a:t>
            </a:r>
          </a:p>
          <a:p>
            <a:pPr>
              <a:lnSpc>
                <a:spcPct val="150000"/>
              </a:lnSpc>
              <a:spcBef>
                <a:spcPts val="954"/>
              </a:spcBef>
              <a:buClr>
                <a:schemeClr val="accent1"/>
              </a:buClr>
              <a:buSzPct val="80000"/>
              <a:buFont typeface="Wingdings 3" charset="2"/>
              <a:buChar char=""/>
            </a:pPr>
            <a:r>
              <a:rPr lang="en-US" sz="1145">
                <a:solidFill>
                  <a:schemeClr val="tx1"/>
                </a:solidFill>
              </a:rPr>
              <a:t>Preventing  individuals from making the first move to smoke tobacco and persuade smokers to quit or reduce smoking Prevention of respiratory disease entails strengthening healthcare systems, using well institute guidelines for promoting  health and disease prevention,  medical personnel, training and educating the populace</a:t>
            </a:r>
          </a:p>
          <a:p>
            <a:pPr>
              <a:lnSpc>
                <a:spcPct val="150000"/>
              </a:lnSpc>
              <a:spcBef>
                <a:spcPts val="954"/>
              </a:spcBef>
              <a:buClr>
                <a:schemeClr val="accent1"/>
              </a:buClr>
              <a:buSzPct val="80000"/>
              <a:buFont typeface="Wingdings 3" charset="2"/>
              <a:buChar char=""/>
            </a:pPr>
            <a:r>
              <a:rPr lang="en-US" sz="1145">
                <a:solidFill>
                  <a:schemeClr val="tx1"/>
                </a:solidFill>
              </a:rPr>
              <a:t>Proper dietetics and physical activities are vital for health. Both obesity and malnutrition contribute to respiratory diseases.  </a:t>
            </a:r>
          </a:p>
          <a:p>
            <a:pPr>
              <a:lnSpc>
                <a:spcPct val="150000"/>
              </a:lnSpc>
              <a:spcBef>
                <a:spcPts val="954"/>
              </a:spcBef>
              <a:buClr>
                <a:schemeClr val="accent1"/>
              </a:buClr>
              <a:buSzPct val="80000"/>
              <a:buFont typeface="Wingdings 3" charset="2"/>
              <a:buChar char=""/>
            </a:pPr>
            <a:r>
              <a:rPr lang="en-US" sz="1145">
                <a:solidFill>
                  <a:schemeClr val="tx1"/>
                </a:solidFill>
              </a:rPr>
              <a:t> Asthma medication need to be taking regularly as prescribed the doctors</a:t>
            </a:r>
          </a:p>
          <a:p>
            <a:pPr>
              <a:lnSpc>
                <a:spcPct val="150000"/>
              </a:lnSpc>
              <a:spcBef>
                <a:spcPts val="954"/>
              </a:spcBef>
              <a:buClr>
                <a:schemeClr val="accent1"/>
              </a:buClr>
              <a:buSzPct val="80000"/>
              <a:buFont typeface="Wingdings 3" charset="2"/>
              <a:buChar char=""/>
            </a:pPr>
            <a:r>
              <a:rPr lang="en-US" sz="1145">
                <a:solidFill>
                  <a:schemeClr val="tx1"/>
                </a:solidFill>
              </a:rPr>
              <a:t>Action plan for asthma patients most be strictly followed </a:t>
            </a:r>
          </a:p>
          <a:p>
            <a:pPr>
              <a:lnSpc>
                <a:spcPct val="150000"/>
              </a:lnSpc>
              <a:spcBef>
                <a:spcPts val="954"/>
              </a:spcBef>
              <a:buClr>
                <a:schemeClr val="accent1"/>
              </a:buClr>
              <a:buSzPct val="80000"/>
              <a:buFont typeface="Wingdings 3" charset="2"/>
              <a:buChar char=""/>
            </a:pPr>
            <a:r>
              <a:rPr lang="en-US" sz="1145">
                <a:solidFill>
                  <a:schemeClr val="tx1"/>
                </a:solidFill>
              </a:rPr>
              <a:t> To the demand for the public health the government and other professional organization must be well prepared to meet the of people.</a:t>
            </a:r>
          </a:p>
        </p:txBody>
      </p:sp>
      <p:sp>
        <p:nvSpPr>
          <p:cNvPr id="3" name="Rectangle 2">
            <a:extLst>
              <a:ext uri="{FF2B5EF4-FFF2-40B4-BE49-F238E27FC236}">
                <a16:creationId xmlns:a16="http://schemas.microsoft.com/office/drawing/2014/main" id="{40DEF5E5-949F-4C5A-8E4B-586C159220FC}"/>
              </a:ext>
            </a:extLst>
          </p:cNvPr>
          <p:cNvSpPr/>
          <p:nvPr/>
        </p:nvSpPr>
        <p:spPr>
          <a:xfrm>
            <a:off x="5364479" y="3884305"/>
            <a:ext cx="3101009" cy="28160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gn="just">
              <a:buFont typeface="Arial" panose="020B0604020202020204" pitchFamily="34" charset="0"/>
              <a:buChar char="•"/>
            </a:pPr>
            <a:r>
              <a:rPr lang="en-GB" sz="1200">
                <a:solidFill>
                  <a:srgbClr val="FF0000"/>
                </a:solidFill>
                <a:highlight>
                  <a:srgbClr val="FFFF00"/>
                </a:highlight>
              </a:rPr>
              <a:t>COMMON SYMPTOM OF ASTHAM  </a:t>
            </a:r>
          </a:p>
          <a:p>
            <a:pPr marL="171450" indent="-171450" algn="just">
              <a:buFont typeface="Arial" panose="020B0604020202020204" pitchFamily="34" charset="0"/>
              <a:buChar char="•"/>
            </a:pPr>
            <a:r>
              <a:rPr lang="en-GB" sz="1200"/>
              <a:t>Coughing : continue cough </a:t>
            </a:r>
          </a:p>
          <a:p>
            <a:pPr marL="171450" indent="-171450" algn="just">
              <a:buFont typeface="Arial" panose="020B0604020202020204" pitchFamily="34" charset="0"/>
              <a:buChar char="•"/>
            </a:pPr>
            <a:r>
              <a:rPr lang="en-GB" sz="1200"/>
              <a:t>Chest tightness: or like stabling pain in the chest</a:t>
            </a:r>
          </a:p>
          <a:p>
            <a:pPr marL="171450" indent="-171450" algn="just">
              <a:buFont typeface="Arial" panose="020B0604020202020204" pitchFamily="34" charset="0"/>
              <a:buChar char="•"/>
            </a:pPr>
            <a:r>
              <a:rPr lang="en-GB" sz="1200"/>
              <a:t>Wheezing   sound of whistling when breathing</a:t>
            </a:r>
          </a:p>
          <a:p>
            <a:pPr marL="171450" indent="-171450" algn="just">
              <a:buFont typeface="Arial" panose="020B0604020202020204" pitchFamily="34" charset="0"/>
              <a:buChar char="•"/>
            </a:pPr>
            <a:r>
              <a:rPr lang="en-GB" sz="1200"/>
              <a:t>Breathlessness: difficult in take deep breath</a:t>
            </a:r>
          </a:p>
          <a:p>
            <a:pPr marL="171450" indent="-171450" algn="just">
              <a:buFont typeface="Arial" panose="020B0604020202020204" pitchFamily="34" charset="0"/>
              <a:buChar char="•"/>
            </a:pPr>
            <a:r>
              <a:rPr lang="en-GB" sz="1100"/>
              <a:t> </a:t>
            </a:r>
          </a:p>
        </p:txBody>
      </p:sp>
      <p:sp>
        <p:nvSpPr>
          <p:cNvPr id="8" name="Rectangle 7">
            <a:extLst>
              <a:ext uri="{FF2B5EF4-FFF2-40B4-BE49-F238E27FC236}">
                <a16:creationId xmlns:a16="http://schemas.microsoft.com/office/drawing/2014/main" id="{ADB7F79E-694D-441E-840A-94B9BE37320D}"/>
              </a:ext>
            </a:extLst>
          </p:cNvPr>
          <p:cNvSpPr/>
          <p:nvPr/>
        </p:nvSpPr>
        <p:spPr>
          <a:xfrm>
            <a:off x="8761578" y="3884305"/>
            <a:ext cx="3101009" cy="28160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a:solidFill>
                  <a:srgbClr val="FF0000"/>
                </a:solidFill>
                <a:highlight>
                  <a:srgbClr val="FFFF00"/>
                </a:highlight>
              </a:rPr>
              <a:t>Treatment of Asthma</a:t>
            </a:r>
          </a:p>
          <a:p>
            <a:pPr marL="285750" indent="-285750" algn="just">
              <a:buFont typeface="Arial" panose="020B0604020202020204" pitchFamily="34" charset="0"/>
              <a:buChar char="•"/>
            </a:pPr>
            <a:r>
              <a:rPr lang="en-GB" sz="1200"/>
              <a:t>Inhaled corticosteroids, is one of the best to keep asthma attack under control</a:t>
            </a:r>
          </a:p>
          <a:p>
            <a:pPr marL="285750" indent="-285750" algn="just">
              <a:buFont typeface="Arial" panose="020B0604020202020204" pitchFamily="34" charset="0"/>
              <a:buChar char="•"/>
            </a:pPr>
            <a:r>
              <a:rPr lang="en-GB" sz="1200"/>
              <a:t>Quick relief inhaler, like albuterol are this is used for quick use to open the airway for easy breathing (Taussing et al, 2018) </a:t>
            </a:r>
          </a:p>
          <a:p>
            <a:pPr algn="just"/>
            <a:r>
              <a:rPr lang="en-GB"/>
              <a:t>   </a:t>
            </a:r>
          </a:p>
        </p:txBody>
      </p:sp>
    </p:spTree>
    <p:extLst>
      <p:ext uri="{BB962C8B-B14F-4D97-AF65-F5344CB8AC3E}">
        <p14:creationId xmlns:p14="http://schemas.microsoft.com/office/powerpoint/2010/main" val="3990740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411591-2CA9-468F-B537-F7C28F61FEF7}"/>
              </a:ext>
            </a:extLst>
          </p:cNvPr>
          <p:cNvSpPr txBox="1"/>
          <p:nvPr/>
        </p:nvSpPr>
        <p:spPr>
          <a:xfrm>
            <a:off x="765517" y="203395"/>
            <a:ext cx="2800350" cy="369332"/>
          </a:xfrm>
          <a:prstGeom prst="rect">
            <a:avLst/>
          </a:prstGeom>
          <a:noFill/>
        </p:spPr>
        <p:txBody>
          <a:bodyPr wrap="square" rtlCol="0">
            <a:spAutoFit/>
          </a:bodyPr>
          <a:lstStyle/>
          <a:p>
            <a:r>
              <a:rPr lang="en-GB"/>
              <a:t>Reference</a:t>
            </a:r>
          </a:p>
        </p:txBody>
      </p:sp>
      <p:sp>
        <p:nvSpPr>
          <p:cNvPr id="3" name="TextBox 2">
            <a:extLst>
              <a:ext uri="{FF2B5EF4-FFF2-40B4-BE49-F238E27FC236}">
                <a16:creationId xmlns:a16="http://schemas.microsoft.com/office/drawing/2014/main" id="{2D70B3C4-B124-44CB-A4DF-6E92CE9A6D75}"/>
              </a:ext>
            </a:extLst>
          </p:cNvPr>
          <p:cNvSpPr txBox="1"/>
          <p:nvPr/>
        </p:nvSpPr>
        <p:spPr>
          <a:xfrm>
            <a:off x="300111" y="203395"/>
            <a:ext cx="9048750" cy="7128746"/>
          </a:xfrm>
          <a:prstGeom prst="rect">
            <a:avLst/>
          </a:prstGeom>
          <a:noFill/>
        </p:spPr>
        <p:txBody>
          <a:bodyPr wrap="square" rtlCol="0">
            <a:spAutoFit/>
          </a:bodyPr>
          <a:lstStyle/>
          <a:p>
            <a:pPr>
              <a:lnSpc>
                <a:spcPct val="107000"/>
              </a:lnSpc>
              <a:spcAft>
                <a:spcPts val="800"/>
              </a:spcAft>
              <a:tabLst>
                <a:tab pos="1502410" algn="l"/>
              </a:tabLst>
            </a:pPr>
            <a:endPar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endParaRP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Aiello, L. &amp; Dean, C. (2016) </a:t>
            </a:r>
            <a:r>
              <a:rPr lang="en-GB" sz="1800" i="1">
                <a:effectLst/>
                <a:latin typeface="Calibri" panose="020F0502020204030204" pitchFamily="34" charset="0"/>
                <a:ea typeface="Calibri" panose="020F0502020204030204" pitchFamily="34" charset="0"/>
                <a:cs typeface="Times New Roman" panose="02020603050405020304" pitchFamily="18" charset="0"/>
              </a:rPr>
              <a:t>An introduction to human evolutionary anatomy</a:t>
            </a:r>
            <a:r>
              <a:rPr lang="en-GB" sz="1800">
                <a:effectLst/>
                <a:latin typeface="Calibri" panose="020F0502020204030204" pitchFamily="34" charset="0"/>
                <a:ea typeface="Calibri" panose="020F0502020204030204" pitchFamily="34" charset="0"/>
                <a:cs typeface="Times New Roman" panose="02020603050405020304" pitchFamily="18" charset="0"/>
              </a:rPr>
              <a:t>. 3rd Ed. London: Academic Press. </a:t>
            </a: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Sturgeon, D. (2018) </a:t>
            </a:r>
            <a:r>
              <a:rPr lang="en-GB" sz="1800" i="1">
                <a:effectLst/>
                <a:latin typeface="Calibri" panose="020F0502020204030204" pitchFamily="34" charset="0"/>
                <a:ea typeface="Calibri" panose="020F0502020204030204" pitchFamily="34" charset="0"/>
                <a:cs typeface="Times New Roman" panose="02020603050405020304" pitchFamily="18" charset="0"/>
              </a:rPr>
              <a:t>Introduction to Anatomy and Physiology for Healthcare Students</a:t>
            </a:r>
            <a:r>
              <a:rPr lang="en-GB" sz="1800">
                <a:effectLst/>
                <a:latin typeface="Calibri" panose="020F0502020204030204" pitchFamily="34" charset="0"/>
                <a:ea typeface="Calibri" panose="020F0502020204030204" pitchFamily="34" charset="0"/>
                <a:cs typeface="Times New Roman" panose="02020603050405020304" pitchFamily="18" charset="0"/>
              </a:rPr>
              <a:t>. Taylor &amp; Francis Group. </a:t>
            </a: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Tucker, L. (2015) </a:t>
            </a:r>
            <a:r>
              <a:rPr lang="en-GB" sz="1800" i="1">
                <a:effectLst/>
                <a:latin typeface="Calibri" panose="020F0502020204030204" pitchFamily="34" charset="0"/>
                <a:ea typeface="Calibri" panose="020F0502020204030204" pitchFamily="34" charset="0"/>
                <a:cs typeface="Times New Roman" panose="02020603050405020304" pitchFamily="18" charset="0"/>
              </a:rPr>
              <a:t>An introductory guide to anatomy &amp; physiology</a:t>
            </a:r>
            <a:r>
              <a:rPr lang="en-GB" sz="1800">
                <a:effectLst/>
                <a:latin typeface="Calibri" panose="020F0502020204030204" pitchFamily="34" charset="0"/>
                <a:ea typeface="Calibri" panose="020F0502020204030204" pitchFamily="34" charset="0"/>
                <a:cs typeface="Times New Roman" panose="02020603050405020304" pitchFamily="18" charset="0"/>
              </a:rPr>
              <a:t>. 5th Ed. London, [England] : EMS Publishing. </a:t>
            </a:r>
            <a:endParaRPr lang="en-GB">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502410" algn="l"/>
              </a:tabLst>
            </a:pPr>
            <a:r>
              <a:rPr lang="en-GB" sz="1800">
                <a:effectLst/>
                <a:latin typeface="Calibri" panose="020F0502020204030204" pitchFamily="34" charset="0"/>
                <a:ea typeface="Calibri" panose="020F0502020204030204" pitchFamily="34" charset="0"/>
                <a:cs typeface="Times New Roman" panose="02020603050405020304" pitchFamily="18" charset="0"/>
              </a:rPr>
              <a:t>Ta</a:t>
            </a:r>
            <a:r>
              <a:rPr lang="en-GB">
                <a:latin typeface="Calibri" panose="020F0502020204030204" pitchFamily="34" charset="0"/>
                <a:ea typeface="Calibri" panose="020F0502020204030204" pitchFamily="34" charset="0"/>
                <a:cs typeface="Times New Roman" panose="02020603050405020304" pitchFamily="18" charset="0"/>
              </a:rPr>
              <a:t>ylor-Butler, C. (2008) </a:t>
            </a:r>
            <a:r>
              <a:rPr lang="en-GB" i="1">
                <a:latin typeface="Calibri" panose="020F0502020204030204" pitchFamily="34" charset="0"/>
                <a:ea typeface="Calibri" panose="020F0502020204030204" pitchFamily="34" charset="0"/>
                <a:cs typeface="Times New Roman" panose="02020603050405020304" pitchFamily="18" charset="0"/>
              </a:rPr>
              <a:t>The Respiratory System</a:t>
            </a:r>
            <a:r>
              <a:rPr lang="en-GB">
                <a:latin typeface="Calibri" panose="020F0502020204030204" pitchFamily="34" charset="0"/>
                <a:ea typeface="Calibri" panose="020F0502020204030204" pitchFamily="34" charset="0"/>
                <a:cs typeface="Times New Roman" panose="02020603050405020304" pitchFamily="18" charset="0"/>
              </a:rPr>
              <a:t>. New York : Children’s Press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Tortora, G. &amp; Derrickson, B. (2014) </a:t>
            </a:r>
            <a:r>
              <a:rPr lang="en-GB" sz="1800" i="1">
                <a:effectLst/>
                <a:latin typeface="Calibri" panose="020F0502020204030204" pitchFamily="34" charset="0"/>
                <a:ea typeface="Calibri" panose="020F0502020204030204" pitchFamily="34" charset="0"/>
                <a:cs typeface="Times New Roman" panose="02020603050405020304" pitchFamily="18" charset="0"/>
              </a:rPr>
              <a:t>Introduction to the human body</a:t>
            </a:r>
            <a:r>
              <a:rPr lang="en-GB" sz="1800">
                <a:effectLst/>
                <a:latin typeface="Calibri" panose="020F0502020204030204" pitchFamily="34" charset="0"/>
                <a:ea typeface="Calibri" panose="020F0502020204030204" pitchFamily="34" charset="0"/>
                <a:cs typeface="Times New Roman" panose="02020603050405020304" pitchFamily="18" charset="0"/>
              </a:rPr>
              <a:t>. 3rd Ed. New York: harper Collins. </a:t>
            </a:r>
          </a:p>
          <a:p>
            <a:pPr>
              <a:lnSpc>
                <a:spcPct val="107000"/>
              </a:lnSpc>
              <a:spcAft>
                <a:spcPts val="800"/>
              </a:spcAft>
              <a:tabLst>
                <a:tab pos="1502410" algn="l"/>
              </a:tabLst>
            </a:pPr>
            <a:r>
              <a:rPr lang="en-GB">
                <a:latin typeface="Calibri" panose="020F0502020204030204" pitchFamily="34" charset="0"/>
                <a:ea typeface="Calibri" panose="020F0502020204030204" pitchFamily="34" charset="0"/>
                <a:cs typeface="Times New Roman" panose="02020603050405020304" pitchFamily="18" charset="0"/>
              </a:rPr>
              <a:t>Taussig. L, Landau. L, and Le Souef , P. (2008). </a:t>
            </a:r>
            <a:r>
              <a:rPr lang="en-GB" i="1">
                <a:latin typeface="Calibri" panose="020F0502020204030204" pitchFamily="34" charset="0"/>
                <a:ea typeface="Calibri" panose="020F0502020204030204" pitchFamily="34" charset="0"/>
                <a:cs typeface="Times New Roman" panose="02020603050405020304" pitchFamily="18" charset="0"/>
              </a:rPr>
              <a:t>Paediatric Respiratory Medicine</a:t>
            </a:r>
            <a:r>
              <a:rPr lang="en-GB">
                <a:latin typeface="Calibri" panose="020F0502020204030204" pitchFamily="34" charset="0"/>
                <a:ea typeface="Calibri" panose="020F0502020204030204" pitchFamily="34" charset="0"/>
                <a:cs typeface="Times New Roman" panose="02020603050405020304" pitchFamily="18" charset="0"/>
              </a:rPr>
              <a:t>. Philadelphia: Mosby Elsevier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Nair, M. (2011) </a:t>
            </a:r>
            <a:r>
              <a:rPr lang="en-GB" sz="1800" i="1">
                <a:effectLst/>
                <a:latin typeface="Calibri" panose="020F0502020204030204" pitchFamily="34" charset="0"/>
                <a:ea typeface="Calibri" panose="020F0502020204030204" pitchFamily="34" charset="0"/>
                <a:cs typeface="Times New Roman" panose="02020603050405020304" pitchFamily="18" charset="0"/>
              </a:rPr>
              <a:t>Fundamentals of anatomy and physiology for student nurses</a:t>
            </a:r>
            <a:r>
              <a:rPr lang="en-GB" sz="1800">
                <a:effectLst/>
                <a:latin typeface="Calibri" panose="020F0502020204030204" pitchFamily="34" charset="0"/>
                <a:ea typeface="Calibri" panose="020F0502020204030204" pitchFamily="34" charset="0"/>
                <a:cs typeface="Times New Roman" panose="02020603050405020304" pitchFamily="18" charset="0"/>
              </a:rPr>
              <a:t>. 5th Ed. Chichester, West Sussex, U.K.: Wiley-Blackwell. </a:t>
            </a: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Peate, I. &amp; Evans, S. (2017) </a:t>
            </a:r>
            <a:r>
              <a:rPr lang="en-GB" sz="1800" i="1">
                <a:effectLst/>
                <a:latin typeface="Calibri" panose="020F0502020204030204" pitchFamily="34" charset="0"/>
                <a:ea typeface="Calibri" panose="020F0502020204030204" pitchFamily="34" charset="0"/>
                <a:cs typeface="Times New Roman" panose="02020603050405020304" pitchFamily="18" charset="0"/>
              </a:rPr>
              <a:t>Fundamentals of Anatomy and Physiology for Nursing and Healthcare Students</a:t>
            </a:r>
            <a:r>
              <a:rPr lang="en-GB" sz="1800">
                <a:effectLst/>
                <a:latin typeface="Calibri" panose="020F0502020204030204" pitchFamily="34" charset="0"/>
                <a:ea typeface="Calibri" panose="020F0502020204030204" pitchFamily="34" charset="0"/>
                <a:cs typeface="Times New Roman" panose="02020603050405020304" pitchFamily="18" charset="0"/>
              </a:rPr>
              <a:t>. 3rd Ed. London: Wiley Blackwell. </a:t>
            </a: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Waugh, A. (2018) </a:t>
            </a:r>
            <a:r>
              <a:rPr lang="en-GB" sz="1800" i="1">
                <a:effectLst/>
                <a:latin typeface="Calibri" panose="020F0502020204030204" pitchFamily="34" charset="0"/>
                <a:ea typeface="Calibri" panose="020F0502020204030204" pitchFamily="34" charset="0"/>
                <a:cs typeface="Times New Roman" panose="02020603050405020304" pitchFamily="18" charset="0"/>
              </a:rPr>
              <a:t>Ross and Wilson Anatomy and Physiology in Health and Illness</a:t>
            </a:r>
            <a:r>
              <a:rPr lang="en-GB" sz="1800">
                <a:effectLst/>
                <a:latin typeface="Calibri" panose="020F0502020204030204" pitchFamily="34" charset="0"/>
                <a:ea typeface="Calibri" panose="020F0502020204030204" pitchFamily="34" charset="0"/>
                <a:cs typeface="Times New Roman" panose="02020603050405020304" pitchFamily="18" charset="0"/>
              </a:rPr>
              <a:t>. 13th Ed. Amsterdam: Elsevier - Health Science. </a:t>
            </a:r>
          </a:p>
          <a:p>
            <a:pPr>
              <a:lnSpc>
                <a:spcPct val="107000"/>
              </a:lnSpc>
              <a:spcAft>
                <a:spcPts val="800"/>
              </a:spcAft>
              <a:tabLst>
                <a:tab pos="1502410" algn="l"/>
              </a:tabLst>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Tree>
    <p:extLst>
      <p:ext uri="{BB962C8B-B14F-4D97-AF65-F5344CB8AC3E}">
        <p14:creationId xmlns:p14="http://schemas.microsoft.com/office/powerpoint/2010/main" val="26697233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TotalTime>
  <Words>697</Words>
  <Application>Microsoft Office PowerPoint</Application>
  <PresentationFormat>Widescreen</PresentationFormat>
  <Paragraphs>43</Paragraphs>
  <Slides>5</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vt:i4>
      </vt:variant>
    </vt:vector>
  </HeadingPairs>
  <TitlesOfParts>
    <vt:vector size="13" baseType="lpstr">
      <vt:lpstr>Arial</vt:lpstr>
      <vt:lpstr>Calibri</vt:lpstr>
      <vt:lpstr>Calibri Light</vt:lpstr>
      <vt:lpstr>Open Sans</vt:lpstr>
      <vt:lpstr>Times New Roman</vt:lpstr>
      <vt:lpstr>Wingdings 3</vt:lpstr>
      <vt:lpstr>Office Theme</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Kolawole Osasuyi Osasuyi (1815461)</dc:creator>
  <cp:lastModifiedBy>Kolawole Osasuyi Osasuyi (1815461)</cp:lastModifiedBy>
  <cp:revision>1</cp:revision>
  <dcterms:created xsi:type="dcterms:W3CDTF">2022-02-12T10:02:28Z</dcterms:created>
  <dcterms:modified xsi:type="dcterms:W3CDTF">2022-03-16T12:36:35Z</dcterms:modified>
</cp:coreProperties>
</file>