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76" r:id="rId4"/>
    <p:sldId id="258" r:id="rId5"/>
    <p:sldId id="273" r:id="rId6"/>
    <p:sldId id="274" r:id="rId7"/>
    <p:sldId id="272" r:id="rId8"/>
    <p:sldId id="275" r:id="rId9"/>
    <p:sldId id="262" r:id="rId10"/>
    <p:sldId id="277" r:id="rId11"/>
    <p:sldId id="279" r:id="rId12"/>
    <p:sldId id="281" r:id="rId13"/>
    <p:sldId id="282" r:id="rId14"/>
    <p:sldId id="269" r:id="rId15"/>
    <p:sldId id="284" r:id="rId16"/>
    <p:sldId id="28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8B69B1-DF2B-431D-89A6-9217529B5F59}" v="78" dt="2025-12-08T10:13:55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163" autoAdjust="0"/>
  </p:normalViewPr>
  <p:slideViewPr>
    <p:cSldViewPr snapToGrid="0">
      <p:cViewPr varScale="1">
        <p:scale>
          <a:sx n="75" d="100"/>
          <a:sy n="75" d="100"/>
        </p:scale>
        <p:origin x="78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custSel addSld delSld modSld sldOrd">
      <pc:chgData name="Jenni Steen" userId="3e51ffc7-aa92-4e9a-9db2-4e9164f92bbf" providerId="ADAL" clId="{3AC6A595-C3C8-47BB-899C-72F74CE2E322}" dt="2025-12-08T10:14:03.884" v="94" actId="14100"/>
      <pc:docMkLst>
        <pc:docMk/>
      </pc:docMkLst>
      <pc:sldChg chg="del">
        <pc:chgData name="Jenni Steen" userId="3e51ffc7-aa92-4e9a-9db2-4e9164f92bbf" providerId="ADAL" clId="{3AC6A595-C3C8-47BB-899C-72F74CE2E322}" dt="2025-12-03T23:03:19.724" v="0" actId="47"/>
        <pc:sldMkLst>
          <pc:docMk/>
          <pc:sldMk cId="967867708" sldId="280"/>
        </pc:sldMkLst>
      </pc:sldChg>
      <pc:sldChg chg="modSp">
        <pc:chgData name="Jenni Steen" userId="3e51ffc7-aa92-4e9a-9db2-4e9164f92bbf" providerId="ADAL" clId="{3AC6A595-C3C8-47BB-899C-72F74CE2E322}" dt="2025-12-03T23:04:13.001" v="76" actId="20577"/>
        <pc:sldMkLst>
          <pc:docMk/>
          <pc:sldMk cId="3274983015" sldId="282"/>
        </pc:sldMkLst>
        <pc:spChg chg="mod">
          <ac:chgData name="Jenni Steen" userId="3e51ffc7-aa92-4e9a-9db2-4e9164f92bbf" providerId="ADAL" clId="{3AC6A595-C3C8-47BB-899C-72F74CE2E322}" dt="2025-12-03T23:04:13.001" v="76" actId="20577"/>
          <ac:spMkLst>
            <pc:docMk/>
            <pc:sldMk cId="3274983015" sldId="282"/>
            <ac:spMk id="8" creationId="{6F1A22FB-E67E-045E-E35C-8820399F47C1}"/>
          </ac:spMkLst>
        </pc:spChg>
      </pc:sldChg>
      <pc:sldChg chg="addSp delSp modSp new mod ord">
        <pc:chgData name="Jenni Steen" userId="3e51ffc7-aa92-4e9a-9db2-4e9164f92bbf" providerId="ADAL" clId="{3AC6A595-C3C8-47BB-899C-72F74CE2E322}" dt="2025-12-08T10:14:03.884" v="94" actId="14100"/>
        <pc:sldMkLst>
          <pc:docMk/>
          <pc:sldMk cId="562158687" sldId="283"/>
        </pc:sldMkLst>
        <pc:spChg chg="del">
          <ac:chgData name="Jenni Steen" userId="3e51ffc7-aa92-4e9a-9db2-4e9164f92bbf" providerId="ADAL" clId="{3AC6A595-C3C8-47BB-899C-72F74CE2E322}" dt="2025-12-08T10:13:42.681" v="88" actId="478"/>
          <ac:spMkLst>
            <pc:docMk/>
            <pc:sldMk cId="562158687" sldId="283"/>
            <ac:spMk id="2" creationId="{DCF09771-0B68-80E2-78BE-D11D4B824E43}"/>
          </ac:spMkLst>
        </pc:spChg>
        <pc:spChg chg="del">
          <ac:chgData name="Jenni Steen" userId="3e51ffc7-aa92-4e9a-9db2-4e9164f92bbf" providerId="ADAL" clId="{3AC6A595-C3C8-47BB-899C-72F74CE2E322}" dt="2025-12-08T10:13:44.971" v="89" actId="478"/>
          <ac:spMkLst>
            <pc:docMk/>
            <pc:sldMk cId="562158687" sldId="283"/>
            <ac:spMk id="3" creationId="{3B598019-495E-BBE0-76CE-0283A9DA98B3}"/>
          </ac:spMkLst>
        </pc:spChg>
        <pc:picChg chg="add mod">
          <ac:chgData name="Jenni Steen" userId="3e51ffc7-aa92-4e9a-9db2-4e9164f92bbf" providerId="ADAL" clId="{3AC6A595-C3C8-47BB-899C-72F74CE2E322}" dt="2025-12-08T10:14:03.884" v="94" actId="14100"/>
          <ac:picMkLst>
            <pc:docMk/>
            <pc:sldMk cId="562158687" sldId="283"/>
            <ac:picMk id="5" creationId="{DAD84CF8-07B3-5A8D-EFAD-A9258D02FDFA}"/>
          </ac:picMkLst>
        </pc:picChg>
      </pc:sldChg>
      <pc:sldChg chg="addSp delSp modSp new mod">
        <pc:chgData name="Jenni Steen" userId="3e51ffc7-aa92-4e9a-9db2-4e9164f92bbf" providerId="ADAL" clId="{3AC6A595-C3C8-47BB-899C-72F74CE2E322}" dt="2025-12-08T10:13:29.904" v="85" actId="14100"/>
        <pc:sldMkLst>
          <pc:docMk/>
          <pc:sldMk cId="3246313758" sldId="284"/>
        </pc:sldMkLst>
        <pc:spChg chg="del">
          <ac:chgData name="Jenni Steen" userId="3e51ffc7-aa92-4e9a-9db2-4e9164f92bbf" providerId="ADAL" clId="{3AC6A595-C3C8-47BB-899C-72F74CE2E322}" dt="2025-12-08T10:12:50.088" v="79" actId="478"/>
          <ac:spMkLst>
            <pc:docMk/>
            <pc:sldMk cId="3246313758" sldId="284"/>
            <ac:spMk id="2" creationId="{53F0CCE0-6846-FBFB-D8D7-1F9F7F8E1FE5}"/>
          </ac:spMkLst>
        </pc:spChg>
        <pc:spChg chg="del">
          <ac:chgData name="Jenni Steen" userId="3e51ffc7-aa92-4e9a-9db2-4e9164f92bbf" providerId="ADAL" clId="{3AC6A595-C3C8-47BB-899C-72F74CE2E322}" dt="2025-12-08T10:12:54.472" v="80" actId="478"/>
          <ac:spMkLst>
            <pc:docMk/>
            <pc:sldMk cId="3246313758" sldId="284"/>
            <ac:spMk id="3" creationId="{C1C9E8E4-1D3B-58E6-6B7F-86D35A256D33}"/>
          </ac:spMkLst>
        </pc:spChg>
        <pc:picChg chg="add mod">
          <ac:chgData name="Jenni Steen" userId="3e51ffc7-aa92-4e9a-9db2-4e9164f92bbf" providerId="ADAL" clId="{3AC6A595-C3C8-47BB-899C-72F74CE2E322}" dt="2025-12-08T10:13:29.904" v="85" actId="14100"/>
          <ac:picMkLst>
            <pc:docMk/>
            <pc:sldMk cId="3246313758" sldId="284"/>
            <ac:picMk id="5" creationId="{64A29395-E42C-E979-C5EC-388963CA943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116B0A-CE82-4B6D-BAC5-9307D343B3F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01EC5E-7FCE-441F-8537-BB3F4EC000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not an exhaustive list of tips for time management or organisation</a:t>
          </a:r>
          <a:endParaRPr lang="en-US" dirty="0"/>
        </a:p>
      </dgm:t>
    </dgm:pt>
    <dgm:pt modelId="{AE8641B9-8E15-4068-8552-885487B8A86B}" type="parTrans" cxnId="{B22CF73E-BA30-45A9-95EC-B046FF394799}">
      <dgm:prSet/>
      <dgm:spPr/>
      <dgm:t>
        <a:bodyPr/>
        <a:lstStyle/>
        <a:p>
          <a:endParaRPr lang="en-US"/>
        </a:p>
      </dgm:t>
    </dgm:pt>
    <dgm:pt modelId="{29D9977F-1643-4A37-B43D-D1CEBAA782DF}" type="sibTrans" cxnId="{B22CF73E-BA30-45A9-95EC-B046FF394799}">
      <dgm:prSet/>
      <dgm:spPr/>
      <dgm:t>
        <a:bodyPr/>
        <a:lstStyle/>
        <a:p>
          <a:endParaRPr lang="en-US"/>
        </a:p>
      </dgm:t>
    </dgm:pt>
    <dgm:pt modelId="{E0E8C6D5-D9E4-45B4-9477-AB5DA8F4B6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Think of this as more of a starting point</a:t>
          </a:r>
          <a:endParaRPr lang="en-US"/>
        </a:p>
      </dgm:t>
    </dgm:pt>
    <dgm:pt modelId="{1EB68BA1-B57B-4391-BF20-1FCD660C11CA}" type="parTrans" cxnId="{95EF1F81-20C3-4B88-9B08-03E1585A27EF}">
      <dgm:prSet/>
      <dgm:spPr/>
      <dgm:t>
        <a:bodyPr/>
        <a:lstStyle/>
        <a:p>
          <a:endParaRPr lang="en-US"/>
        </a:p>
      </dgm:t>
    </dgm:pt>
    <dgm:pt modelId="{980A884C-3A96-4B44-9E24-94C44FCE2881}" type="sibTrans" cxnId="{95EF1F81-20C3-4B88-9B08-03E1585A27EF}">
      <dgm:prSet/>
      <dgm:spPr/>
      <dgm:t>
        <a:bodyPr/>
        <a:lstStyle/>
        <a:p>
          <a:endParaRPr lang="en-US"/>
        </a:p>
      </dgm:t>
    </dgm:pt>
    <dgm:pt modelId="{96B071F9-A19A-4879-925F-9D46683AC6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will spend some time in focus groups</a:t>
          </a:r>
          <a:endParaRPr lang="en-US"/>
        </a:p>
      </dgm:t>
    </dgm:pt>
    <dgm:pt modelId="{7F6DB99C-5D02-4F4E-BAD5-DF2925C0BEA8}" type="parTrans" cxnId="{35967710-62B3-42A7-A796-3A952831EC15}">
      <dgm:prSet/>
      <dgm:spPr/>
      <dgm:t>
        <a:bodyPr/>
        <a:lstStyle/>
        <a:p>
          <a:endParaRPr lang="en-US"/>
        </a:p>
      </dgm:t>
    </dgm:pt>
    <dgm:pt modelId="{000EE496-A645-494B-82D7-5D2542ED328F}" type="sibTrans" cxnId="{35967710-62B3-42A7-A796-3A952831EC15}">
      <dgm:prSet/>
      <dgm:spPr/>
      <dgm:t>
        <a:bodyPr/>
        <a:lstStyle/>
        <a:p>
          <a:endParaRPr lang="en-US"/>
        </a:p>
      </dgm:t>
    </dgm:pt>
    <dgm:pt modelId="{87A11FF4-1312-4BC8-8253-FFB04EDCBB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Share some additional techniques that work for you</a:t>
          </a:r>
          <a:endParaRPr lang="en-US"/>
        </a:p>
      </dgm:t>
    </dgm:pt>
    <dgm:pt modelId="{2259B9FA-FD7A-4C75-98C8-E65DC8DD9695}" type="parTrans" cxnId="{39353353-C593-4DDC-A93D-2A7101C917E8}">
      <dgm:prSet/>
      <dgm:spPr/>
      <dgm:t>
        <a:bodyPr/>
        <a:lstStyle/>
        <a:p>
          <a:endParaRPr lang="en-US"/>
        </a:p>
      </dgm:t>
    </dgm:pt>
    <dgm:pt modelId="{380D7944-84E3-4705-839B-622988188B03}" type="sibTrans" cxnId="{39353353-C593-4DDC-A93D-2A7101C917E8}">
      <dgm:prSet/>
      <dgm:spPr/>
      <dgm:t>
        <a:bodyPr/>
        <a:lstStyle/>
        <a:p>
          <a:endParaRPr lang="en-US"/>
        </a:p>
      </dgm:t>
    </dgm:pt>
    <dgm:pt modelId="{759E660F-966A-4222-A2F9-7810B86C4632}" type="pres">
      <dgm:prSet presAssocID="{E8116B0A-CE82-4B6D-BAC5-9307D343B3F0}" presName="root" presStyleCnt="0">
        <dgm:presLayoutVars>
          <dgm:dir/>
          <dgm:resizeHandles val="exact"/>
        </dgm:presLayoutVars>
      </dgm:prSet>
      <dgm:spPr/>
    </dgm:pt>
    <dgm:pt modelId="{F46EB0F7-9A97-4E83-AFE7-4A049350FE1B}" type="pres">
      <dgm:prSet presAssocID="{1C01EC5E-7FCE-441F-8537-BB3F4EC00068}" presName="compNode" presStyleCnt="0"/>
      <dgm:spPr/>
    </dgm:pt>
    <dgm:pt modelId="{04E76117-5C07-4893-B352-E76315B08204}" type="pres">
      <dgm:prSet presAssocID="{1C01EC5E-7FCE-441F-8537-BB3F4EC00068}" presName="bgRect" presStyleLbl="bgShp" presStyleIdx="0" presStyleCnt="4"/>
      <dgm:spPr/>
    </dgm:pt>
    <dgm:pt modelId="{92E28C41-A516-49A2-B3A5-54610819FB83}" type="pres">
      <dgm:prSet presAssocID="{1C01EC5E-7FCE-441F-8537-BB3F4EC000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DCEEFF7-C4B9-485C-A0F6-6B418D2B24E1}" type="pres">
      <dgm:prSet presAssocID="{1C01EC5E-7FCE-441F-8537-BB3F4EC00068}" presName="spaceRect" presStyleCnt="0"/>
      <dgm:spPr/>
    </dgm:pt>
    <dgm:pt modelId="{516D9946-DB63-480D-95BB-425A733CBFB6}" type="pres">
      <dgm:prSet presAssocID="{1C01EC5E-7FCE-441F-8537-BB3F4EC00068}" presName="parTx" presStyleLbl="revTx" presStyleIdx="0" presStyleCnt="4">
        <dgm:presLayoutVars>
          <dgm:chMax val="0"/>
          <dgm:chPref val="0"/>
        </dgm:presLayoutVars>
      </dgm:prSet>
      <dgm:spPr/>
    </dgm:pt>
    <dgm:pt modelId="{069CF54C-F1DE-41E6-B8FE-F5EBF0C682D2}" type="pres">
      <dgm:prSet presAssocID="{29D9977F-1643-4A37-B43D-D1CEBAA782DF}" presName="sibTrans" presStyleCnt="0"/>
      <dgm:spPr/>
    </dgm:pt>
    <dgm:pt modelId="{A85332E0-9CD8-44E0-8CD0-54EBACCE2798}" type="pres">
      <dgm:prSet presAssocID="{E0E8C6D5-D9E4-45B4-9477-AB5DA8F4B6B1}" presName="compNode" presStyleCnt="0"/>
      <dgm:spPr/>
    </dgm:pt>
    <dgm:pt modelId="{9FFF1CE8-99D8-452E-B857-81986A4CB0A3}" type="pres">
      <dgm:prSet presAssocID="{E0E8C6D5-D9E4-45B4-9477-AB5DA8F4B6B1}" presName="bgRect" presStyleLbl="bgShp" presStyleIdx="1" presStyleCnt="4"/>
      <dgm:spPr/>
    </dgm:pt>
    <dgm:pt modelId="{8B150ECB-2EE8-456B-BBF9-EDAD99879C3E}" type="pres">
      <dgm:prSet presAssocID="{E0E8C6D5-D9E4-45B4-9477-AB5DA8F4B6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96D827-F548-4FD9-A697-0D637CA9C79D}" type="pres">
      <dgm:prSet presAssocID="{E0E8C6D5-D9E4-45B4-9477-AB5DA8F4B6B1}" presName="spaceRect" presStyleCnt="0"/>
      <dgm:spPr/>
    </dgm:pt>
    <dgm:pt modelId="{41DA03CD-EA06-4F0F-B545-239C812333C3}" type="pres">
      <dgm:prSet presAssocID="{E0E8C6D5-D9E4-45B4-9477-AB5DA8F4B6B1}" presName="parTx" presStyleLbl="revTx" presStyleIdx="1" presStyleCnt="4">
        <dgm:presLayoutVars>
          <dgm:chMax val="0"/>
          <dgm:chPref val="0"/>
        </dgm:presLayoutVars>
      </dgm:prSet>
      <dgm:spPr/>
    </dgm:pt>
    <dgm:pt modelId="{77FE5958-AB6B-46B1-97CA-08F393DAAA65}" type="pres">
      <dgm:prSet presAssocID="{980A884C-3A96-4B44-9E24-94C44FCE2881}" presName="sibTrans" presStyleCnt="0"/>
      <dgm:spPr/>
    </dgm:pt>
    <dgm:pt modelId="{1C815479-F935-4409-9F23-A86E64735E55}" type="pres">
      <dgm:prSet presAssocID="{96B071F9-A19A-4879-925F-9D46683AC65D}" presName="compNode" presStyleCnt="0"/>
      <dgm:spPr/>
    </dgm:pt>
    <dgm:pt modelId="{515768A0-E592-493B-B9DE-28DDA896F326}" type="pres">
      <dgm:prSet presAssocID="{96B071F9-A19A-4879-925F-9D46683AC65D}" presName="bgRect" presStyleLbl="bgShp" presStyleIdx="2" presStyleCnt="4"/>
      <dgm:spPr/>
    </dgm:pt>
    <dgm:pt modelId="{49A737C4-BAB8-493D-887E-09F037151C88}" type="pres">
      <dgm:prSet presAssocID="{96B071F9-A19A-4879-925F-9D46683AC6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D1BD21F-2DC6-4644-8365-95DA9EE03094}" type="pres">
      <dgm:prSet presAssocID="{96B071F9-A19A-4879-925F-9D46683AC65D}" presName="spaceRect" presStyleCnt="0"/>
      <dgm:spPr/>
    </dgm:pt>
    <dgm:pt modelId="{686A5FFD-B32D-465E-9D04-D85A2143E8E5}" type="pres">
      <dgm:prSet presAssocID="{96B071F9-A19A-4879-925F-9D46683AC65D}" presName="parTx" presStyleLbl="revTx" presStyleIdx="2" presStyleCnt="4">
        <dgm:presLayoutVars>
          <dgm:chMax val="0"/>
          <dgm:chPref val="0"/>
        </dgm:presLayoutVars>
      </dgm:prSet>
      <dgm:spPr/>
    </dgm:pt>
    <dgm:pt modelId="{038FC052-A44C-4AE4-B98C-B330C7C60D82}" type="pres">
      <dgm:prSet presAssocID="{000EE496-A645-494B-82D7-5D2542ED328F}" presName="sibTrans" presStyleCnt="0"/>
      <dgm:spPr/>
    </dgm:pt>
    <dgm:pt modelId="{E3C2B92E-BA86-4EEE-B8EF-617A5CC0D700}" type="pres">
      <dgm:prSet presAssocID="{87A11FF4-1312-4BC8-8253-FFB04EDCBBC6}" presName="compNode" presStyleCnt="0"/>
      <dgm:spPr/>
    </dgm:pt>
    <dgm:pt modelId="{44F3A260-5CC5-47F7-9758-3CB933CA8C3B}" type="pres">
      <dgm:prSet presAssocID="{87A11FF4-1312-4BC8-8253-FFB04EDCBBC6}" presName="bgRect" presStyleLbl="bgShp" presStyleIdx="3" presStyleCnt="4"/>
      <dgm:spPr/>
    </dgm:pt>
    <dgm:pt modelId="{DBC1B033-4941-4355-8824-D4002B594751}" type="pres">
      <dgm:prSet presAssocID="{87A11FF4-1312-4BC8-8253-FFB04EDCBB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A6DCEC6-62AC-4ACC-9A74-CEFB3D4A8F31}" type="pres">
      <dgm:prSet presAssocID="{87A11FF4-1312-4BC8-8253-FFB04EDCBBC6}" presName="spaceRect" presStyleCnt="0"/>
      <dgm:spPr/>
    </dgm:pt>
    <dgm:pt modelId="{AE08304E-5783-4D75-AA21-3A929661AD5A}" type="pres">
      <dgm:prSet presAssocID="{87A11FF4-1312-4BC8-8253-FFB04EDCBB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5967710-62B3-42A7-A796-3A952831EC15}" srcId="{E8116B0A-CE82-4B6D-BAC5-9307D343B3F0}" destId="{96B071F9-A19A-4879-925F-9D46683AC65D}" srcOrd="2" destOrd="0" parTransId="{7F6DB99C-5D02-4F4E-BAD5-DF2925C0BEA8}" sibTransId="{000EE496-A645-494B-82D7-5D2542ED328F}"/>
    <dgm:cxn modelId="{41310423-1389-4B03-891C-70A1F8DD4BF0}" type="presOf" srcId="{96B071F9-A19A-4879-925F-9D46683AC65D}" destId="{686A5FFD-B32D-465E-9D04-D85A2143E8E5}" srcOrd="0" destOrd="0" presId="urn:microsoft.com/office/officeart/2018/2/layout/IconVerticalSolidList"/>
    <dgm:cxn modelId="{B3A6C12E-CE3B-4D32-946C-6B0303AB8429}" type="presOf" srcId="{E0E8C6D5-D9E4-45B4-9477-AB5DA8F4B6B1}" destId="{41DA03CD-EA06-4F0F-B545-239C812333C3}" srcOrd="0" destOrd="0" presId="urn:microsoft.com/office/officeart/2018/2/layout/IconVerticalSolidList"/>
    <dgm:cxn modelId="{B22CF73E-BA30-45A9-95EC-B046FF394799}" srcId="{E8116B0A-CE82-4B6D-BAC5-9307D343B3F0}" destId="{1C01EC5E-7FCE-441F-8537-BB3F4EC00068}" srcOrd="0" destOrd="0" parTransId="{AE8641B9-8E15-4068-8552-885487B8A86B}" sibTransId="{29D9977F-1643-4A37-B43D-D1CEBAA782DF}"/>
    <dgm:cxn modelId="{39353353-C593-4DDC-A93D-2A7101C917E8}" srcId="{E8116B0A-CE82-4B6D-BAC5-9307D343B3F0}" destId="{87A11FF4-1312-4BC8-8253-FFB04EDCBBC6}" srcOrd="3" destOrd="0" parTransId="{2259B9FA-FD7A-4C75-98C8-E65DC8DD9695}" sibTransId="{380D7944-84E3-4705-839B-622988188B03}"/>
    <dgm:cxn modelId="{95EF1F81-20C3-4B88-9B08-03E1585A27EF}" srcId="{E8116B0A-CE82-4B6D-BAC5-9307D343B3F0}" destId="{E0E8C6D5-D9E4-45B4-9477-AB5DA8F4B6B1}" srcOrd="1" destOrd="0" parTransId="{1EB68BA1-B57B-4391-BF20-1FCD660C11CA}" sibTransId="{980A884C-3A96-4B44-9E24-94C44FCE2881}"/>
    <dgm:cxn modelId="{9C3745DD-9BC1-415B-BDB7-476AA5B97197}" type="presOf" srcId="{E8116B0A-CE82-4B6D-BAC5-9307D343B3F0}" destId="{759E660F-966A-4222-A2F9-7810B86C4632}" srcOrd="0" destOrd="0" presId="urn:microsoft.com/office/officeart/2018/2/layout/IconVerticalSolidList"/>
    <dgm:cxn modelId="{3A1F0DF8-6865-4804-9570-111B665B734A}" type="presOf" srcId="{1C01EC5E-7FCE-441F-8537-BB3F4EC00068}" destId="{516D9946-DB63-480D-95BB-425A733CBFB6}" srcOrd="0" destOrd="0" presId="urn:microsoft.com/office/officeart/2018/2/layout/IconVerticalSolidList"/>
    <dgm:cxn modelId="{7AF938FA-FE69-4BAD-BED6-3C44846000EA}" type="presOf" srcId="{87A11FF4-1312-4BC8-8253-FFB04EDCBBC6}" destId="{AE08304E-5783-4D75-AA21-3A929661AD5A}" srcOrd="0" destOrd="0" presId="urn:microsoft.com/office/officeart/2018/2/layout/IconVerticalSolidList"/>
    <dgm:cxn modelId="{0F8E9099-308E-410F-945E-E38C31467E48}" type="presParOf" srcId="{759E660F-966A-4222-A2F9-7810B86C4632}" destId="{F46EB0F7-9A97-4E83-AFE7-4A049350FE1B}" srcOrd="0" destOrd="0" presId="urn:microsoft.com/office/officeart/2018/2/layout/IconVerticalSolidList"/>
    <dgm:cxn modelId="{B9853325-8D48-4C95-BEC6-D541D5F84EEB}" type="presParOf" srcId="{F46EB0F7-9A97-4E83-AFE7-4A049350FE1B}" destId="{04E76117-5C07-4893-B352-E76315B08204}" srcOrd="0" destOrd="0" presId="urn:microsoft.com/office/officeart/2018/2/layout/IconVerticalSolidList"/>
    <dgm:cxn modelId="{12139D1F-4C9F-4FBD-AB73-BE4E0A209B91}" type="presParOf" srcId="{F46EB0F7-9A97-4E83-AFE7-4A049350FE1B}" destId="{92E28C41-A516-49A2-B3A5-54610819FB83}" srcOrd="1" destOrd="0" presId="urn:microsoft.com/office/officeart/2018/2/layout/IconVerticalSolidList"/>
    <dgm:cxn modelId="{5BC945DD-F1D6-42A8-A376-47E2DD6C4A30}" type="presParOf" srcId="{F46EB0F7-9A97-4E83-AFE7-4A049350FE1B}" destId="{FDCEEFF7-C4B9-485C-A0F6-6B418D2B24E1}" srcOrd="2" destOrd="0" presId="urn:microsoft.com/office/officeart/2018/2/layout/IconVerticalSolidList"/>
    <dgm:cxn modelId="{A0CEC09F-90EC-4C20-ABC2-F3741EE50031}" type="presParOf" srcId="{F46EB0F7-9A97-4E83-AFE7-4A049350FE1B}" destId="{516D9946-DB63-480D-95BB-425A733CBFB6}" srcOrd="3" destOrd="0" presId="urn:microsoft.com/office/officeart/2018/2/layout/IconVerticalSolidList"/>
    <dgm:cxn modelId="{6A8897C9-847C-4D51-8CE4-2DAE52868EC3}" type="presParOf" srcId="{759E660F-966A-4222-A2F9-7810B86C4632}" destId="{069CF54C-F1DE-41E6-B8FE-F5EBF0C682D2}" srcOrd="1" destOrd="0" presId="urn:microsoft.com/office/officeart/2018/2/layout/IconVerticalSolidList"/>
    <dgm:cxn modelId="{F35778D6-C0C4-4D13-9C0A-B8D993109CD5}" type="presParOf" srcId="{759E660F-966A-4222-A2F9-7810B86C4632}" destId="{A85332E0-9CD8-44E0-8CD0-54EBACCE2798}" srcOrd="2" destOrd="0" presId="urn:microsoft.com/office/officeart/2018/2/layout/IconVerticalSolidList"/>
    <dgm:cxn modelId="{3DF95A9A-55C6-408A-8275-980297E839E4}" type="presParOf" srcId="{A85332E0-9CD8-44E0-8CD0-54EBACCE2798}" destId="{9FFF1CE8-99D8-452E-B857-81986A4CB0A3}" srcOrd="0" destOrd="0" presId="urn:microsoft.com/office/officeart/2018/2/layout/IconVerticalSolidList"/>
    <dgm:cxn modelId="{87FEFE32-9E53-4637-A40A-851A2E3C3226}" type="presParOf" srcId="{A85332E0-9CD8-44E0-8CD0-54EBACCE2798}" destId="{8B150ECB-2EE8-456B-BBF9-EDAD99879C3E}" srcOrd="1" destOrd="0" presId="urn:microsoft.com/office/officeart/2018/2/layout/IconVerticalSolidList"/>
    <dgm:cxn modelId="{0B40C788-3699-443A-9ECD-DCE1324D4362}" type="presParOf" srcId="{A85332E0-9CD8-44E0-8CD0-54EBACCE2798}" destId="{B796D827-F548-4FD9-A697-0D637CA9C79D}" srcOrd="2" destOrd="0" presId="urn:microsoft.com/office/officeart/2018/2/layout/IconVerticalSolidList"/>
    <dgm:cxn modelId="{423AC33B-4666-40EC-B7A1-4DE30B909341}" type="presParOf" srcId="{A85332E0-9CD8-44E0-8CD0-54EBACCE2798}" destId="{41DA03CD-EA06-4F0F-B545-239C812333C3}" srcOrd="3" destOrd="0" presId="urn:microsoft.com/office/officeart/2018/2/layout/IconVerticalSolidList"/>
    <dgm:cxn modelId="{C896159C-8894-4769-9911-8A07B2389C92}" type="presParOf" srcId="{759E660F-966A-4222-A2F9-7810B86C4632}" destId="{77FE5958-AB6B-46B1-97CA-08F393DAAA65}" srcOrd="3" destOrd="0" presId="urn:microsoft.com/office/officeart/2018/2/layout/IconVerticalSolidList"/>
    <dgm:cxn modelId="{305A0C86-53F8-4CFE-8925-34E52D861B1D}" type="presParOf" srcId="{759E660F-966A-4222-A2F9-7810B86C4632}" destId="{1C815479-F935-4409-9F23-A86E64735E55}" srcOrd="4" destOrd="0" presId="urn:microsoft.com/office/officeart/2018/2/layout/IconVerticalSolidList"/>
    <dgm:cxn modelId="{8B33D44F-97BF-4B69-8150-F64F4EEF5825}" type="presParOf" srcId="{1C815479-F935-4409-9F23-A86E64735E55}" destId="{515768A0-E592-493B-B9DE-28DDA896F326}" srcOrd="0" destOrd="0" presId="urn:microsoft.com/office/officeart/2018/2/layout/IconVerticalSolidList"/>
    <dgm:cxn modelId="{E30164A3-4563-4C6E-9516-B255DE747466}" type="presParOf" srcId="{1C815479-F935-4409-9F23-A86E64735E55}" destId="{49A737C4-BAB8-493D-887E-09F037151C88}" srcOrd="1" destOrd="0" presId="urn:microsoft.com/office/officeart/2018/2/layout/IconVerticalSolidList"/>
    <dgm:cxn modelId="{B7E10660-1BAA-42B1-A12B-0B3F76B3DC50}" type="presParOf" srcId="{1C815479-F935-4409-9F23-A86E64735E55}" destId="{6D1BD21F-2DC6-4644-8365-95DA9EE03094}" srcOrd="2" destOrd="0" presId="urn:microsoft.com/office/officeart/2018/2/layout/IconVerticalSolidList"/>
    <dgm:cxn modelId="{CBA61C39-BB73-4547-BBBB-18CAF3C3B8DD}" type="presParOf" srcId="{1C815479-F935-4409-9F23-A86E64735E55}" destId="{686A5FFD-B32D-465E-9D04-D85A2143E8E5}" srcOrd="3" destOrd="0" presId="urn:microsoft.com/office/officeart/2018/2/layout/IconVerticalSolidList"/>
    <dgm:cxn modelId="{677B6F3D-95FE-4F7E-913E-AAF6F3CD327A}" type="presParOf" srcId="{759E660F-966A-4222-A2F9-7810B86C4632}" destId="{038FC052-A44C-4AE4-B98C-B330C7C60D82}" srcOrd="5" destOrd="0" presId="urn:microsoft.com/office/officeart/2018/2/layout/IconVerticalSolidList"/>
    <dgm:cxn modelId="{754C8D16-903F-45AC-923A-1940C40FBA52}" type="presParOf" srcId="{759E660F-966A-4222-A2F9-7810B86C4632}" destId="{E3C2B92E-BA86-4EEE-B8EF-617A5CC0D700}" srcOrd="6" destOrd="0" presId="urn:microsoft.com/office/officeart/2018/2/layout/IconVerticalSolidList"/>
    <dgm:cxn modelId="{7EED10CA-528E-49DC-BDA4-4A631A4BF974}" type="presParOf" srcId="{E3C2B92E-BA86-4EEE-B8EF-617A5CC0D700}" destId="{44F3A260-5CC5-47F7-9758-3CB933CA8C3B}" srcOrd="0" destOrd="0" presId="urn:microsoft.com/office/officeart/2018/2/layout/IconVerticalSolidList"/>
    <dgm:cxn modelId="{0DECA1B3-0507-4292-A0F3-50C6702790C7}" type="presParOf" srcId="{E3C2B92E-BA86-4EEE-B8EF-617A5CC0D700}" destId="{DBC1B033-4941-4355-8824-D4002B594751}" srcOrd="1" destOrd="0" presId="urn:microsoft.com/office/officeart/2018/2/layout/IconVerticalSolidList"/>
    <dgm:cxn modelId="{46C1F95B-9DEE-44B7-ADA1-22B5809BED36}" type="presParOf" srcId="{E3C2B92E-BA86-4EEE-B8EF-617A5CC0D700}" destId="{9A6DCEC6-62AC-4ACC-9A74-CEFB3D4A8F31}" srcOrd="2" destOrd="0" presId="urn:microsoft.com/office/officeart/2018/2/layout/IconVerticalSolidList"/>
    <dgm:cxn modelId="{1027D6AB-8FBE-454D-8567-E06217B9F428}" type="presParOf" srcId="{E3C2B92E-BA86-4EEE-B8EF-617A5CC0D700}" destId="{AE08304E-5783-4D75-AA21-3A929661AD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7FD1D8-D834-49E5-AAC3-E1F185E187E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6709C9-10F0-44AF-BD6B-A26445EBAA84}">
      <dgm:prSet/>
      <dgm:spPr/>
      <dgm:t>
        <a:bodyPr/>
        <a:lstStyle/>
        <a:p>
          <a:r>
            <a:rPr lang="en-GB"/>
            <a:t>Create a schedule and follow it</a:t>
          </a:r>
          <a:endParaRPr lang="en-US"/>
        </a:p>
      </dgm:t>
    </dgm:pt>
    <dgm:pt modelId="{E950C7A2-507A-4DCE-ADAC-990C4DC6859A}" type="parTrans" cxnId="{AC02E188-E131-43C0-ACC2-E4FC8614EF53}">
      <dgm:prSet/>
      <dgm:spPr/>
      <dgm:t>
        <a:bodyPr/>
        <a:lstStyle/>
        <a:p>
          <a:endParaRPr lang="en-US"/>
        </a:p>
      </dgm:t>
    </dgm:pt>
    <dgm:pt modelId="{647287F8-3EEE-4579-B463-36E1341497BB}" type="sibTrans" cxnId="{AC02E188-E131-43C0-ACC2-E4FC8614EF5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6B1F559-4582-4475-B1A2-016780DD4B02}">
      <dgm:prSet/>
      <dgm:spPr/>
      <dgm:t>
        <a:bodyPr/>
        <a:lstStyle/>
        <a:p>
          <a:r>
            <a:rPr lang="en-GB"/>
            <a:t>Work your way back from key dates</a:t>
          </a:r>
          <a:endParaRPr lang="en-US"/>
        </a:p>
      </dgm:t>
    </dgm:pt>
    <dgm:pt modelId="{CD66AF35-ABA1-4A6C-B907-10CD404359E2}" type="parTrans" cxnId="{F94E52BE-CB5B-4D93-82D2-52F637F4286C}">
      <dgm:prSet/>
      <dgm:spPr/>
      <dgm:t>
        <a:bodyPr/>
        <a:lstStyle/>
        <a:p>
          <a:endParaRPr lang="en-US"/>
        </a:p>
      </dgm:t>
    </dgm:pt>
    <dgm:pt modelId="{A22A46F1-0572-484B-9F93-FB8674DC2FA8}" type="sibTrans" cxnId="{F94E52BE-CB5B-4D93-82D2-52F637F4286C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356F1BB-55F1-4844-B3CA-17F7FF1500AF}">
      <dgm:prSet/>
      <dgm:spPr/>
      <dgm:t>
        <a:bodyPr/>
        <a:lstStyle/>
        <a:p>
          <a:r>
            <a:rPr lang="en-GB"/>
            <a:t>Schedule important activities for when you have the most energy</a:t>
          </a:r>
          <a:endParaRPr lang="en-US"/>
        </a:p>
      </dgm:t>
    </dgm:pt>
    <dgm:pt modelId="{01838CB2-9F48-42F5-9713-A057B4B1D0CD}" type="parTrans" cxnId="{70F5018F-A41F-4E71-9CCA-5F7784E7056B}">
      <dgm:prSet/>
      <dgm:spPr/>
      <dgm:t>
        <a:bodyPr/>
        <a:lstStyle/>
        <a:p>
          <a:endParaRPr lang="en-US"/>
        </a:p>
      </dgm:t>
    </dgm:pt>
    <dgm:pt modelId="{D60A90D6-9F75-43F7-A651-49D82575EDA8}" type="sibTrans" cxnId="{70F5018F-A41F-4E71-9CCA-5F7784E7056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75F60D-F4F2-41F4-9D6A-55BDDC85FB4A}">
      <dgm:prSet/>
      <dgm:spPr/>
      <dgm:t>
        <a:bodyPr/>
        <a:lstStyle/>
        <a:p>
          <a:r>
            <a:rPr lang="en-GB"/>
            <a:t>Make sure you realistically give yourself enough time</a:t>
          </a:r>
          <a:endParaRPr lang="en-US"/>
        </a:p>
      </dgm:t>
    </dgm:pt>
    <dgm:pt modelId="{2D19DAEC-31B1-4EDB-B169-A0D99C5CB645}" type="parTrans" cxnId="{D0736EC0-ECD8-443E-BFF4-88D85217F2A5}">
      <dgm:prSet/>
      <dgm:spPr/>
      <dgm:t>
        <a:bodyPr/>
        <a:lstStyle/>
        <a:p>
          <a:endParaRPr lang="en-US"/>
        </a:p>
      </dgm:t>
    </dgm:pt>
    <dgm:pt modelId="{6BC1D2D7-049C-4784-AD99-EB7D364AAB02}" type="sibTrans" cxnId="{D0736EC0-ECD8-443E-BFF4-88D85217F2A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539C261-63FA-446D-BF39-B2593F9DFA47}">
      <dgm:prSet/>
      <dgm:spPr/>
      <dgm:t>
        <a:bodyPr/>
        <a:lstStyle/>
        <a:p>
          <a:r>
            <a:rPr lang="en-GB"/>
            <a:t>Give yourself some flexibility</a:t>
          </a:r>
          <a:endParaRPr lang="en-US"/>
        </a:p>
      </dgm:t>
    </dgm:pt>
    <dgm:pt modelId="{BCF0D4FE-8322-4CB7-A8A4-0383D5A8ECFF}" type="parTrans" cxnId="{BE99BA13-6379-4D8B-A543-F9A9041C4916}">
      <dgm:prSet/>
      <dgm:spPr/>
      <dgm:t>
        <a:bodyPr/>
        <a:lstStyle/>
        <a:p>
          <a:endParaRPr lang="en-US"/>
        </a:p>
      </dgm:t>
    </dgm:pt>
    <dgm:pt modelId="{FFF1A27E-E053-455E-A2FC-2C50F99B31C9}" type="sibTrans" cxnId="{BE99BA13-6379-4D8B-A543-F9A9041C491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03065F31-BFC3-4B85-B133-3AD90EECE970}">
      <dgm:prSet/>
      <dgm:spPr/>
      <dgm:t>
        <a:bodyPr/>
        <a:lstStyle/>
        <a:p>
          <a:r>
            <a:rPr lang="en-GB"/>
            <a:t>Planners, online calendars and Gantt charts can be very helpful</a:t>
          </a:r>
          <a:endParaRPr lang="en-US"/>
        </a:p>
      </dgm:t>
    </dgm:pt>
    <dgm:pt modelId="{8C452283-6806-42D3-BBF4-32AB69E0B95D}" type="parTrans" cxnId="{36184527-79C0-4024-880D-6A38929E7597}">
      <dgm:prSet/>
      <dgm:spPr/>
      <dgm:t>
        <a:bodyPr/>
        <a:lstStyle/>
        <a:p>
          <a:endParaRPr lang="en-US"/>
        </a:p>
      </dgm:t>
    </dgm:pt>
    <dgm:pt modelId="{010F0914-88EE-4FA1-BC7A-7138EBEAD50C}" type="sibTrans" cxnId="{36184527-79C0-4024-880D-6A38929E7597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866A2F42-169F-467A-AAEF-C617666D942B}" type="pres">
      <dgm:prSet presAssocID="{F57FD1D8-D834-49E5-AAC3-E1F185E187E3}" presName="Name0" presStyleCnt="0">
        <dgm:presLayoutVars>
          <dgm:animLvl val="lvl"/>
          <dgm:resizeHandles val="exact"/>
        </dgm:presLayoutVars>
      </dgm:prSet>
      <dgm:spPr/>
    </dgm:pt>
    <dgm:pt modelId="{1762D1FB-0A74-42DE-A25B-6FB3D01727D9}" type="pres">
      <dgm:prSet presAssocID="{6E6709C9-10F0-44AF-BD6B-A26445EBAA84}" presName="compositeNode" presStyleCnt="0">
        <dgm:presLayoutVars>
          <dgm:bulletEnabled val="1"/>
        </dgm:presLayoutVars>
      </dgm:prSet>
      <dgm:spPr/>
    </dgm:pt>
    <dgm:pt modelId="{18484870-4EAA-4AD0-8285-C106751CDE42}" type="pres">
      <dgm:prSet presAssocID="{6E6709C9-10F0-44AF-BD6B-A26445EBAA84}" presName="bgRect" presStyleLbl="bgAccFollowNode1" presStyleIdx="0" presStyleCnt="6"/>
      <dgm:spPr/>
    </dgm:pt>
    <dgm:pt modelId="{FBD62745-E86F-490F-ABA9-CD257191C04E}" type="pres">
      <dgm:prSet presAssocID="{647287F8-3EEE-4579-B463-36E1341497BB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975BA4AD-410D-432B-B226-9A42581DB015}" type="pres">
      <dgm:prSet presAssocID="{6E6709C9-10F0-44AF-BD6B-A26445EBAA84}" presName="bottomLine" presStyleLbl="alignNode1" presStyleIdx="1" presStyleCnt="12">
        <dgm:presLayoutVars/>
      </dgm:prSet>
      <dgm:spPr/>
    </dgm:pt>
    <dgm:pt modelId="{6EDEFD57-E219-425E-B90A-C7D2C32F6745}" type="pres">
      <dgm:prSet presAssocID="{6E6709C9-10F0-44AF-BD6B-A26445EBAA84}" presName="nodeText" presStyleLbl="bgAccFollowNode1" presStyleIdx="0" presStyleCnt="6">
        <dgm:presLayoutVars>
          <dgm:bulletEnabled val="1"/>
        </dgm:presLayoutVars>
      </dgm:prSet>
      <dgm:spPr/>
    </dgm:pt>
    <dgm:pt modelId="{0D60D160-CC84-428E-8193-234681EC4131}" type="pres">
      <dgm:prSet presAssocID="{647287F8-3EEE-4579-B463-36E1341497BB}" presName="sibTrans" presStyleCnt="0"/>
      <dgm:spPr/>
    </dgm:pt>
    <dgm:pt modelId="{B0C0B9A3-FF25-4D0B-B7E3-C7076F8A5077}" type="pres">
      <dgm:prSet presAssocID="{86B1F559-4582-4475-B1A2-016780DD4B02}" presName="compositeNode" presStyleCnt="0">
        <dgm:presLayoutVars>
          <dgm:bulletEnabled val="1"/>
        </dgm:presLayoutVars>
      </dgm:prSet>
      <dgm:spPr/>
    </dgm:pt>
    <dgm:pt modelId="{F2B0769F-EA61-438D-8B47-6F73D8B98D11}" type="pres">
      <dgm:prSet presAssocID="{86B1F559-4582-4475-B1A2-016780DD4B02}" presName="bgRect" presStyleLbl="bgAccFollowNode1" presStyleIdx="1" presStyleCnt="6"/>
      <dgm:spPr/>
    </dgm:pt>
    <dgm:pt modelId="{95B0152E-C382-4CE7-AB1F-6FF7A9231494}" type="pres">
      <dgm:prSet presAssocID="{A22A46F1-0572-484B-9F93-FB8674DC2FA8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F0C2EA63-E493-4C61-AA19-A8E464333348}" type="pres">
      <dgm:prSet presAssocID="{86B1F559-4582-4475-B1A2-016780DD4B02}" presName="bottomLine" presStyleLbl="alignNode1" presStyleIdx="3" presStyleCnt="12">
        <dgm:presLayoutVars/>
      </dgm:prSet>
      <dgm:spPr/>
    </dgm:pt>
    <dgm:pt modelId="{2E3C9358-840F-4F91-8903-4438E48F8748}" type="pres">
      <dgm:prSet presAssocID="{86B1F559-4582-4475-B1A2-016780DD4B02}" presName="nodeText" presStyleLbl="bgAccFollowNode1" presStyleIdx="1" presStyleCnt="6">
        <dgm:presLayoutVars>
          <dgm:bulletEnabled val="1"/>
        </dgm:presLayoutVars>
      </dgm:prSet>
      <dgm:spPr/>
    </dgm:pt>
    <dgm:pt modelId="{969291C0-0ACB-420E-A884-5BA5698406AD}" type="pres">
      <dgm:prSet presAssocID="{A22A46F1-0572-484B-9F93-FB8674DC2FA8}" presName="sibTrans" presStyleCnt="0"/>
      <dgm:spPr/>
    </dgm:pt>
    <dgm:pt modelId="{4C1F6C2A-243C-467B-942D-566636A420C1}" type="pres">
      <dgm:prSet presAssocID="{7356F1BB-55F1-4844-B3CA-17F7FF1500AF}" presName="compositeNode" presStyleCnt="0">
        <dgm:presLayoutVars>
          <dgm:bulletEnabled val="1"/>
        </dgm:presLayoutVars>
      </dgm:prSet>
      <dgm:spPr/>
    </dgm:pt>
    <dgm:pt modelId="{52D69DDF-74D3-496F-AFCF-AD5BA068CDF0}" type="pres">
      <dgm:prSet presAssocID="{7356F1BB-55F1-4844-B3CA-17F7FF1500AF}" presName="bgRect" presStyleLbl="bgAccFollowNode1" presStyleIdx="2" presStyleCnt="6"/>
      <dgm:spPr/>
    </dgm:pt>
    <dgm:pt modelId="{CC7BAFB5-E389-4D87-90D7-78F598C2A003}" type="pres">
      <dgm:prSet presAssocID="{D60A90D6-9F75-43F7-A651-49D82575EDA8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3A385E56-F0C2-4A07-9086-44859A9149C9}" type="pres">
      <dgm:prSet presAssocID="{7356F1BB-55F1-4844-B3CA-17F7FF1500AF}" presName="bottomLine" presStyleLbl="alignNode1" presStyleIdx="5" presStyleCnt="12">
        <dgm:presLayoutVars/>
      </dgm:prSet>
      <dgm:spPr/>
    </dgm:pt>
    <dgm:pt modelId="{3AFB597D-9A33-4C7D-934B-F0982DC81AFE}" type="pres">
      <dgm:prSet presAssocID="{7356F1BB-55F1-4844-B3CA-17F7FF1500AF}" presName="nodeText" presStyleLbl="bgAccFollowNode1" presStyleIdx="2" presStyleCnt="6">
        <dgm:presLayoutVars>
          <dgm:bulletEnabled val="1"/>
        </dgm:presLayoutVars>
      </dgm:prSet>
      <dgm:spPr/>
    </dgm:pt>
    <dgm:pt modelId="{73A28796-CDE8-41D7-B388-DA9FE2211986}" type="pres">
      <dgm:prSet presAssocID="{D60A90D6-9F75-43F7-A651-49D82575EDA8}" presName="sibTrans" presStyleCnt="0"/>
      <dgm:spPr/>
    </dgm:pt>
    <dgm:pt modelId="{71F4C36F-69D6-4023-8D05-49A129F2F7D5}" type="pres">
      <dgm:prSet presAssocID="{3D75F60D-F4F2-41F4-9D6A-55BDDC85FB4A}" presName="compositeNode" presStyleCnt="0">
        <dgm:presLayoutVars>
          <dgm:bulletEnabled val="1"/>
        </dgm:presLayoutVars>
      </dgm:prSet>
      <dgm:spPr/>
    </dgm:pt>
    <dgm:pt modelId="{0AF9F7CD-F667-4FA1-A361-2647542A85C0}" type="pres">
      <dgm:prSet presAssocID="{3D75F60D-F4F2-41F4-9D6A-55BDDC85FB4A}" presName="bgRect" presStyleLbl="bgAccFollowNode1" presStyleIdx="3" presStyleCnt="6"/>
      <dgm:spPr/>
    </dgm:pt>
    <dgm:pt modelId="{29BF90CA-6BB8-43F4-9B67-8D647B925703}" type="pres">
      <dgm:prSet presAssocID="{6BC1D2D7-049C-4784-AD99-EB7D364AAB02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2D9D4541-9137-4163-AE82-C8DD58C44901}" type="pres">
      <dgm:prSet presAssocID="{3D75F60D-F4F2-41F4-9D6A-55BDDC85FB4A}" presName="bottomLine" presStyleLbl="alignNode1" presStyleIdx="7" presStyleCnt="12">
        <dgm:presLayoutVars/>
      </dgm:prSet>
      <dgm:spPr/>
    </dgm:pt>
    <dgm:pt modelId="{4C4C32DF-FB21-4C5B-9322-D9658F7D19A0}" type="pres">
      <dgm:prSet presAssocID="{3D75F60D-F4F2-41F4-9D6A-55BDDC85FB4A}" presName="nodeText" presStyleLbl="bgAccFollowNode1" presStyleIdx="3" presStyleCnt="6">
        <dgm:presLayoutVars>
          <dgm:bulletEnabled val="1"/>
        </dgm:presLayoutVars>
      </dgm:prSet>
      <dgm:spPr/>
    </dgm:pt>
    <dgm:pt modelId="{D1EFF23F-A3B5-4822-9106-6FB425516F88}" type="pres">
      <dgm:prSet presAssocID="{6BC1D2D7-049C-4784-AD99-EB7D364AAB02}" presName="sibTrans" presStyleCnt="0"/>
      <dgm:spPr/>
    </dgm:pt>
    <dgm:pt modelId="{8669A1FE-0BC3-4D0B-88E1-96C16482478F}" type="pres">
      <dgm:prSet presAssocID="{7539C261-63FA-446D-BF39-B2593F9DFA47}" presName="compositeNode" presStyleCnt="0">
        <dgm:presLayoutVars>
          <dgm:bulletEnabled val="1"/>
        </dgm:presLayoutVars>
      </dgm:prSet>
      <dgm:spPr/>
    </dgm:pt>
    <dgm:pt modelId="{C789CB4C-B5FB-4503-B8BC-0F1158E4F423}" type="pres">
      <dgm:prSet presAssocID="{7539C261-63FA-446D-BF39-B2593F9DFA47}" presName="bgRect" presStyleLbl="bgAccFollowNode1" presStyleIdx="4" presStyleCnt="6"/>
      <dgm:spPr/>
    </dgm:pt>
    <dgm:pt modelId="{A5929F97-A017-4942-9072-08E80C616B37}" type="pres">
      <dgm:prSet presAssocID="{FFF1A27E-E053-455E-A2FC-2C50F99B31C9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0B89FB69-83CA-435F-B028-EEF72F6A7CB9}" type="pres">
      <dgm:prSet presAssocID="{7539C261-63FA-446D-BF39-B2593F9DFA47}" presName="bottomLine" presStyleLbl="alignNode1" presStyleIdx="9" presStyleCnt="12">
        <dgm:presLayoutVars/>
      </dgm:prSet>
      <dgm:spPr/>
    </dgm:pt>
    <dgm:pt modelId="{A3E64F75-8B1E-439E-9E62-26CF5B03B1C3}" type="pres">
      <dgm:prSet presAssocID="{7539C261-63FA-446D-BF39-B2593F9DFA47}" presName="nodeText" presStyleLbl="bgAccFollowNode1" presStyleIdx="4" presStyleCnt="6">
        <dgm:presLayoutVars>
          <dgm:bulletEnabled val="1"/>
        </dgm:presLayoutVars>
      </dgm:prSet>
      <dgm:spPr/>
    </dgm:pt>
    <dgm:pt modelId="{DB28D36E-D1C4-4201-A180-1096439C0AE8}" type="pres">
      <dgm:prSet presAssocID="{FFF1A27E-E053-455E-A2FC-2C50F99B31C9}" presName="sibTrans" presStyleCnt="0"/>
      <dgm:spPr/>
    </dgm:pt>
    <dgm:pt modelId="{E85ACDFE-AECF-4697-B367-E04E412E1BD7}" type="pres">
      <dgm:prSet presAssocID="{03065F31-BFC3-4B85-B133-3AD90EECE970}" presName="compositeNode" presStyleCnt="0">
        <dgm:presLayoutVars>
          <dgm:bulletEnabled val="1"/>
        </dgm:presLayoutVars>
      </dgm:prSet>
      <dgm:spPr/>
    </dgm:pt>
    <dgm:pt modelId="{962CB59B-BBB7-4804-BB8F-495B1511E127}" type="pres">
      <dgm:prSet presAssocID="{03065F31-BFC3-4B85-B133-3AD90EECE970}" presName="bgRect" presStyleLbl="bgAccFollowNode1" presStyleIdx="5" presStyleCnt="6"/>
      <dgm:spPr/>
    </dgm:pt>
    <dgm:pt modelId="{064A6761-3980-45DC-9043-E4509B97A80B}" type="pres">
      <dgm:prSet presAssocID="{010F0914-88EE-4FA1-BC7A-7138EBEAD50C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4965DD6D-7847-4CD5-9D3A-CCFBB5902A04}" type="pres">
      <dgm:prSet presAssocID="{03065F31-BFC3-4B85-B133-3AD90EECE970}" presName="bottomLine" presStyleLbl="alignNode1" presStyleIdx="11" presStyleCnt="12">
        <dgm:presLayoutVars/>
      </dgm:prSet>
      <dgm:spPr/>
    </dgm:pt>
    <dgm:pt modelId="{211C31EE-35A9-46B9-BDCB-838798DEEA14}" type="pres">
      <dgm:prSet presAssocID="{03065F31-BFC3-4B85-B133-3AD90EECE970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47BAB406-554B-4F69-84E8-A90F3B2FAA88}" type="presOf" srcId="{03065F31-BFC3-4B85-B133-3AD90EECE970}" destId="{962CB59B-BBB7-4804-BB8F-495B1511E127}" srcOrd="0" destOrd="0" presId="urn:microsoft.com/office/officeart/2016/7/layout/BasicLinearProcessNumbered"/>
    <dgm:cxn modelId="{BE99BA13-6379-4D8B-A543-F9A9041C4916}" srcId="{F57FD1D8-D834-49E5-AAC3-E1F185E187E3}" destId="{7539C261-63FA-446D-BF39-B2593F9DFA47}" srcOrd="4" destOrd="0" parTransId="{BCF0D4FE-8322-4CB7-A8A4-0383D5A8ECFF}" sibTransId="{FFF1A27E-E053-455E-A2FC-2C50F99B31C9}"/>
    <dgm:cxn modelId="{9B1D7A16-5D6A-45C7-B007-035439BFC035}" type="presOf" srcId="{647287F8-3EEE-4579-B463-36E1341497BB}" destId="{FBD62745-E86F-490F-ABA9-CD257191C04E}" srcOrd="0" destOrd="0" presId="urn:microsoft.com/office/officeart/2016/7/layout/BasicLinearProcessNumbered"/>
    <dgm:cxn modelId="{0F07951C-FDDD-4955-831A-3B9EA7A66E9C}" type="presOf" srcId="{03065F31-BFC3-4B85-B133-3AD90EECE970}" destId="{211C31EE-35A9-46B9-BDCB-838798DEEA14}" srcOrd="1" destOrd="0" presId="urn:microsoft.com/office/officeart/2016/7/layout/BasicLinearProcessNumbered"/>
    <dgm:cxn modelId="{36184527-79C0-4024-880D-6A38929E7597}" srcId="{F57FD1D8-D834-49E5-AAC3-E1F185E187E3}" destId="{03065F31-BFC3-4B85-B133-3AD90EECE970}" srcOrd="5" destOrd="0" parTransId="{8C452283-6806-42D3-BBF4-32AB69E0B95D}" sibTransId="{010F0914-88EE-4FA1-BC7A-7138EBEAD50C}"/>
    <dgm:cxn modelId="{FB569227-69D7-4DA5-ADCA-F364094AE2CF}" type="presOf" srcId="{7539C261-63FA-446D-BF39-B2593F9DFA47}" destId="{C789CB4C-B5FB-4503-B8BC-0F1158E4F423}" srcOrd="0" destOrd="0" presId="urn:microsoft.com/office/officeart/2016/7/layout/BasicLinearProcessNumbered"/>
    <dgm:cxn modelId="{48F9A235-E261-41B1-8B82-9A1A29AF6067}" type="presOf" srcId="{3D75F60D-F4F2-41F4-9D6A-55BDDC85FB4A}" destId="{4C4C32DF-FB21-4C5B-9322-D9658F7D19A0}" srcOrd="1" destOrd="0" presId="urn:microsoft.com/office/officeart/2016/7/layout/BasicLinearProcessNumbered"/>
    <dgm:cxn modelId="{284B4174-9CF2-45C7-9921-EA993C16162C}" type="presOf" srcId="{86B1F559-4582-4475-B1A2-016780DD4B02}" destId="{F2B0769F-EA61-438D-8B47-6F73D8B98D11}" srcOrd="0" destOrd="0" presId="urn:microsoft.com/office/officeart/2016/7/layout/BasicLinearProcessNumbered"/>
    <dgm:cxn modelId="{53F4DF5A-0398-42FB-9302-96E19F43299E}" type="presOf" srcId="{7356F1BB-55F1-4844-B3CA-17F7FF1500AF}" destId="{52D69DDF-74D3-496F-AFCF-AD5BA068CDF0}" srcOrd="0" destOrd="0" presId="urn:microsoft.com/office/officeart/2016/7/layout/BasicLinearProcessNumbered"/>
    <dgm:cxn modelId="{78CCED7F-3790-45E7-8E7B-47BBA3883AA8}" type="presOf" srcId="{6BC1D2D7-049C-4784-AD99-EB7D364AAB02}" destId="{29BF90CA-6BB8-43F4-9B67-8D647B925703}" srcOrd="0" destOrd="0" presId="urn:microsoft.com/office/officeart/2016/7/layout/BasicLinearProcessNumbered"/>
    <dgm:cxn modelId="{AC02E188-E131-43C0-ACC2-E4FC8614EF53}" srcId="{F57FD1D8-D834-49E5-AAC3-E1F185E187E3}" destId="{6E6709C9-10F0-44AF-BD6B-A26445EBAA84}" srcOrd="0" destOrd="0" parTransId="{E950C7A2-507A-4DCE-ADAC-990C4DC6859A}" sibTransId="{647287F8-3EEE-4579-B463-36E1341497BB}"/>
    <dgm:cxn modelId="{F8827F8D-CBD6-4795-834E-FDA224C6D881}" type="presOf" srcId="{A22A46F1-0572-484B-9F93-FB8674DC2FA8}" destId="{95B0152E-C382-4CE7-AB1F-6FF7A9231494}" srcOrd="0" destOrd="0" presId="urn:microsoft.com/office/officeart/2016/7/layout/BasicLinearProcessNumbered"/>
    <dgm:cxn modelId="{70F5018F-A41F-4E71-9CCA-5F7784E7056B}" srcId="{F57FD1D8-D834-49E5-AAC3-E1F185E187E3}" destId="{7356F1BB-55F1-4844-B3CA-17F7FF1500AF}" srcOrd="2" destOrd="0" parTransId="{01838CB2-9F48-42F5-9713-A057B4B1D0CD}" sibTransId="{D60A90D6-9F75-43F7-A651-49D82575EDA8}"/>
    <dgm:cxn modelId="{0545328F-8A47-4AAB-82F4-7751D8BDDD86}" type="presOf" srcId="{6E6709C9-10F0-44AF-BD6B-A26445EBAA84}" destId="{18484870-4EAA-4AD0-8285-C106751CDE42}" srcOrd="0" destOrd="0" presId="urn:microsoft.com/office/officeart/2016/7/layout/BasicLinearProcessNumbered"/>
    <dgm:cxn modelId="{F0C69B9B-B74B-45D7-B06B-9A0BC08BB1F3}" type="presOf" srcId="{010F0914-88EE-4FA1-BC7A-7138EBEAD50C}" destId="{064A6761-3980-45DC-9043-E4509B97A80B}" srcOrd="0" destOrd="0" presId="urn:microsoft.com/office/officeart/2016/7/layout/BasicLinearProcessNumbered"/>
    <dgm:cxn modelId="{A60382AB-7AA9-434C-A591-476214538E55}" type="presOf" srcId="{F57FD1D8-D834-49E5-AAC3-E1F185E187E3}" destId="{866A2F42-169F-467A-AAEF-C617666D942B}" srcOrd="0" destOrd="0" presId="urn:microsoft.com/office/officeart/2016/7/layout/BasicLinearProcessNumbered"/>
    <dgm:cxn modelId="{3FA7FEAC-BB56-4916-9E1C-07712A48A829}" type="presOf" srcId="{FFF1A27E-E053-455E-A2FC-2C50F99B31C9}" destId="{A5929F97-A017-4942-9072-08E80C616B37}" srcOrd="0" destOrd="0" presId="urn:microsoft.com/office/officeart/2016/7/layout/BasicLinearProcessNumbered"/>
    <dgm:cxn modelId="{BA2E6BB8-05F5-4BF3-A968-AFF784F74391}" type="presOf" srcId="{3D75F60D-F4F2-41F4-9D6A-55BDDC85FB4A}" destId="{0AF9F7CD-F667-4FA1-A361-2647542A85C0}" srcOrd="0" destOrd="0" presId="urn:microsoft.com/office/officeart/2016/7/layout/BasicLinearProcessNumbered"/>
    <dgm:cxn modelId="{F94E52BE-CB5B-4D93-82D2-52F637F4286C}" srcId="{F57FD1D8-D834-49E5-AAC3-E1F185E187E3}" destId="{86B1F559-4582-4475-B1A2-016780DD4B02}" srcOrd="1" destOrd="0" parTransId="{CD66AF35-ABA1-4A6C-B907-10CD404359E2}" sibTransId="{A22A46F1-0572-484B-9F93-FB8674DC2FA8}"/>
    <dgm:cxn modelId="{03CC6CBF-6EFE-434F-945A-78423F4D0D4F}" type="presOf" srcId="{6E6709C9-10F0-44AF-BD6B-A26445EBAA84}" destId="{6EDEFD57-E219-425E-B90A-C7D2C32F6745}" srcOrd="1" destOrd="0" presId="urn:microsoft.com/office/officeart/2016/7/layout/BasicLinearProcessNumbered"/>
    <dgm:cxn modelId="{D0736EC0-ECD8-443E-BFF4-88D85217F2A5}" srcId="{F57FD1D8-D834-49E5-AAC3-E1F185E187E3}" destId="{3D75F60D-F4F2-41F4-9D6A-55BDDC85FB4A}" srcOrd="3" destOrd="0" parTransId="{2D19DAEC-31B1-4EDB-B169-A0D99C5CB645}" sibTransId="{6BC1D2D7-049C-4784-AD99-EB7D364AAB02}"/>
    <dgm:cxn modelId="{11A37AC1-9B21-4ED7-A895-8D22806D0E1A}" type="presOf" srcId="{D60A90D6-9F75-43F7-A651-49D82575EDA8}" destId="{CC7BAFB5-E389-4D87-90D7-78F598C2A003}" srcOrd="0" destOrd="0" presId="urn:microsoft.com/office/officeart/2016/7/layout/BasicLinearProcessNumbered"/>
    <dgm:cxn modelId="{761806C3-A952-4DD3-9B70-9A9639856D49}" type="presOf" srcId="{7539C261-63FA-446D-BF39-B2593F9DFA47}" destId="{A3E64F75-8B1E-439E-9E62-26CF5B03B1C3}" srcOrd="1" destOrd="0" presId="urn:microsoft.com/office/officeart/2016/7/layout/BasicLinearProcessNumbered"/>
    <dgm:cxn modelId="{85EA1CE9-E765-4E01-B590-511FC4A42AA4}" type="presOf" srcId="{86B1F559-4582-4475-B1A2-016780DD4B02}" destId="{2E3C9358-840F-4F91-8903-4438E48F8748}" srcOrd="1" destOrd="0" presId="urn:microsoft.com/office/officeart/2016/7/layout/BasicLinearProcessNumbered"/>
    <dgm:cxn modelId="{C98F66FF-0F36-41AA-A994-722FE5C255B4}" type="presOf" srcId="{7356F1BB-55F1-4844-B3CA-17F7FF1500AF}" destId="{3AFB597D-9A33-4C7D-934B-F0982DC81AFE}" srcOrd="1" destOrd="0" presId="urn:microsoft.com/office/officeart/2016/7/layout/BasicLinearProcessNumbered"/>
    <dgm:cxn modelId="{C446CE99-8F04-4E54-8A69-5421430C7395}" type="presParOf" srcId="{866A2F42-169F-467A-AAEF-C617666D942B}" destId="{1762D1FB-0A74-42DE-A25B-6FB3D01727D9}" srcOrd="0" destOrd="0" presId="urn:microsoft.com/office/officeart/2016/7/layout/BasicLinearProcessNumbered"/>
    <dgm:cxn modelId="{E1B500B9-5033-4AE2-8854-E2C9A813D7E2}" type="presParOf" srcId="{1762D1FB-0A74-42DE-A25B-6FB3D01727D9}" destId="{18484870-4EAA-4AD0-8285-C106751CDE42}" srcOrd="0" destOrd="0" presId="urn:microsoft.com/office/officeart/2016/7/layout/BasicLinearProcessNumbered"/>
    <dgm:cxn modelId="{2025BA0C-3481-4AD9-8B75-A2189F426ADD}" type="presParOf" srcId="{1762D1FB-0A74-42DE-A25B-6FB3D01727D9}" destId="{FBD62745-E86F-490F-ABA9-CD257191C04E}" srcOrd="1" destOrd="0" presId="urn:microsoft.com/office/officeart/2016/7/layout/BasicLinearProcessNumbered"/>
    <dgm:cxn modelId="{8941C945-AF59-4058-8DBB-571CBBD331B7}" type="presParOf" srcId="{1762D1FB-0A74-42DE-A25B-6FB3D01727D9}" destId="{975BA4AD-410D-432B-B226-9A42581DB015}" srcOrd="2" destOrd="0" presId="urn:microsoft.com/office/officeart/2016/7/layout/BasicLinearProcessNumbered"/>
    <dgm:cxn modelId="{EA0E6943-54F8-4AFF-A540-BC308D536102}" type="presParOf" srcId="{1762D1FB-0A74-42DE-A25B-6FB3D01727D9}" destId="{6EDEFD57-E219-425E-B90A-C7D2C32F6745}" srcOrd="3" destOrd="0" presId="urn:microsoft.com/office/officeart/2016/7/layout/BasicLinearProcessNumbered"/>
    <dgm:cxn modelId="{D0913110-120D-4F82-860A-B30BA197BE10}" type="presParOf" srcId="{866A2F42-169F-467A-AAEF-C617666D942B}" destId="{0D60D160-CC84-428E-8193-234681EC4131}" srcOrd="1" destOrd="0" presId="urn:microsoft.com/office/officeart/2016/7/layout/BasicLinearProcessNumbered"/>
    <dgm:cxn modelId="{7F580D38-6586-43AF-9FA8-193F6DA0AC24}" type="presParOf" srcId="{866A2F42-169F-467A-AAEF-C617666D942B}" destId="{B0C0B9A3-FF25-4D0B-B7E3-C7076F8A5077}" srcOrd="2" destOrd="0" presId="urn:microsoft.com/office/officeart/2016/7/layout/BasicLinearProcessNumbered"/>
    <dgm:cxn modelId="{5C2EAAD6-9079-4B47-B751-874411533052}" type="presParOf" srcId="{B0C0B9A3-FF25-4D0B-B7E3-C7076F8A5077}" destId="{F2B0769F-EA61-438D-8B47-6F73D8B98D11}" srcOrd="0" destOrd="0" presId="urn:microsoft.com/office/officeart/2016/7/layout/BasicLinearProcessNumbered"/>
    <dgm:cxn modelId="{2FB79673-AFDC-485F-B1B2-F28CC8A66816}" type="presParOf" srcId="{B0C0B9A3-FF25-4D0B-B7E3-C7076F8A5077}" destId="{95B0152E-C382-4CE7-AB1F-6FF7A9231494}" srcOrd="1" destOrd="0" presId="urn:microsoft.com/office/officeart/2016/7/layout/BasicLinearProcessNumbered"/>
    <dgm:cxn modelId="{933BDB32-85B4-4E96-870E-57A14113811E}" type="presParOf" srcId="{B0C0B9A3-FF25-4D0B-B7E3-C7076F8A5077}" destId="{F0C2EA63-E493-4C61-AA19-A8E464333348}" srcOrd="2" destOrd="0" presId="urn:microsoft.com/office/officeart/2016/7/layout/BasicLinearProcessNumbered"/>
    <dgm:cxn modelId="{3A173B4A-BFC7-4150-A819-400AAA267AFB}" type="presParOf" srcId="{B0C0B9A3-FF25-4D0B-B7E3-C7076F8A5077}" destId="{2E3C9358-840F-4F91-8903-4438E48F8748}" srcOrd="3" destOrd="0" presId="urn:microsoft.com/office/officeart/2016/7/layout/BasicLinearProcessNumbered"/>
    <dgm:cxn modelId="{3E23D9B1-C064-431C-BF25-4A9AEC38EE87}" type="presParOf" srcId="{866A2F42-169F-467A-AAEF-C617666D942B}" destId="{969291C0-0ACB-420E-A884-5BA5698406AD}" srcOrd="3" destOrd="0" presId="urn:microsoft.com/office/officeart/2016/7/layout/BasicLinearProcessNumbered"/>
    <dgm:cxn modelId="{39EE290D-6BAD-4934-8E41-D6B5497A8A31}" type="presParOf" srcId="{866A2F42-169F-467A-AAEF-C617666D942B}" destId="{4C1F6C2A-243C-467B-942D-566636A420C1}" srcOrd="4" destOrd="0" presId="urn:microsoft.com/office/officeart/2016/7/layout/BasicLinearProcessNumbered"/>
    <dgm:cxn modelId="{DCBB392B-4D8F-44F1-8034-34C0F76FFA55}" type="presParOf" srcId="{4C1F6C2A-243C-467B-942D-566636A420C1}" destId="{52D69DDF-74D3-496F-AFCF-AD5BA068CDF0}" srcOrd="0" destOrd="0" presId="urn:microsoft.com/office/officeart/2016/7/layout/BasicLinearProcessNumbered"/>
    <dgm:cxn modelId="{A2D84FEA-5146-45C5-8D97-66598A87D24F}" type="presParOf" srcId="{4C1F6C2A-243C-467B-942D-566636A420C1}" destId="{CC7BAFB5-E389-4D87-90D7-78F598C2A003}" srcOrd="1" destOrd="0" presId="urn:microsoft.com/office/officeart/2016/7/layout/BasicLinearProcessNumbered"/>
    <dgm:cxn modelId="{0DE624A4-E605-4DCB-AD28-D438333692CA}" type="presParOf" srcId="{4C1F6C2A-243C-467B-942D-566636A420C1}" destId="{3A385E56-F0C2-4A07-9086-44859A9149C9}" srcOrd="2" destOrd="0" presId="urn:microsoft.com/office/officeart/2016/7/layout/BasicLinearProcessNumbered"/>
    <dgm:cxn modelId="{D6D36A6D-CFE7-4B4E-BE30-E49F10CE4801}" type="presParOf" srcId="{4C1F6C2A-243C-467B-942D-566636A420C1}" destId="{3AFB597D-9A33-4C7D-934B-F0982DC81AFE}" srcOrd="3" destOrd="0" presId="urn:microsoft.com/office/officeart/2016/7/layout/BasicLinearProcessNumbered"/>
    <dgm:cxn modelId="{74674854-B34C-43C6-A2A8-0174F6B2D9E7}" type="presParOf" srcId="{866A2F42-169F-467A-AAEF-C617666D942B}" destId="{73A28796-CDE8-41D7-B388-DA9FE2211986}" srcOrd="5" destOrd="0" presId="urn:microsoft.com/office/officeart/2016/7/layout/BasicLinearProcessNumbered"/>
    <dgm:cxn modelId="{741D2ECE-1479-49DE-B487-9F1B75EEB60C}" type="presParOf" srcId="{866A2F42-169F-467A-AAEF-C617666D942B}" destId="{71F4C36F-69D6-4023-8D05-49A129F2F7D5}" srcOrd="6" destOrd="0" presId="urn:microsoft.com/office/officeart/2016/7/layout/BasicLinearProcessNumbered"/>
    <dgm:cxn modelId="{2D5766CA-CF41-4D2D-AD29-8D711B1D4E67}" type="presParOf" srcId="{71F4C36F-69D6-4023-8D05-49A129F2F7D5}" destId="{0AF9F7CD-F667-4FA1-A361-2647542A85C0}" srcOrd="0" destOrd="0" presId="urn:microsoft.com/office/officeart/2016/7/layout/BasicLinearProcessNumbered"/>
    <dgm:cxn modelId="{0641C30A-0FF0-48A0-979D-BD30FEE010E6}" type="presParOf" srcId="{71F4C36F-69D6-4023-8D05-49A129F2F7D5}" destId="{29BF90CA-6BB8-43F4-9B67-8D647B925703}" srcOrd="1" destOrd="0" presId="urn:microsoft.com/office/officeart/2016/7/layout/BasicLinearProcessNumbered"/>
    <dgm:cxn modelId="{7A869586-5B4D-4272-A8F9-B58699CDD418}" type="presParOf" srcId="{71F4C36F-69D6-4023-8D05-49A129F2F7D5}" destId="{2D9D4541-9137-4163-AE82-C8DD58C44901}" srcOrd="2" destOrd="0" presId="urn:microsoft.com/office/officeart/2016/7/layout/BasicLinearProcessNumbered"/>
    <dgm:cxn modelId="{D5AAA77E-EE40-4DA8-BFBA-FD71790B32B5}" type="presParOf" srcId="{71F4C36F-69D6-4023-8D05-49A129F2F7D5}" destId="{4C4C32DF-FB21-4C5B-9322-D9658F7D19A0}" srcOrd="3" destOrd="0" presId="urn:microsoft.com/office/officeart/2016/7/layout/BasicLinearProcessNumbered"/>
    <dgm:cxn modelId="{A3527A79-5BFA-4927-814C-FA4AEE999F59}" type="presParOf" srcId="{866A2F42-169F-467A-AAEF-C617666D942B}" destId="{D1EFF23F-A3B5-4822-9106-6FB425516F88}" srcOrd="7" destOrd="0" presId="urn:microsoft.com/office/officeart/2016/7/layout/BasicLinearProcessNumbered"/>
    <dgm:cxn modelId="{0B605BA5-ECCA-40DE-B890-1D06F733F6DF}" type="presParOf" srcId="{866A2F42-169F-467A-AAEF-C617666D942B}" destId="{8669A1FE-0BC3-4D0B-88E1-96C16482478F}" srcOrd="8" destOrd="0" presId="urn:microsoft.com/office/officeart/2016/7/layout/BasicLinearProcessNumbered"/>
    <dgm:cxn modelId="{8136F73D-7D05-44B0-995A-2E44FC88F929}" type="presParOf" srcId="{8669A1FE-0BC3-4D0B-88E1-96C16482478F}" destId="{C789CB4C-B5FB-4503-B8BC-0F1158E4F423}" srcOrd="0" destOrd="0" presId="urn:microsoft.com/office/officeart/2016/7/layout/BasicLinearProcessNumbered"/>
    <dgm:cxn modelId="{A81B2511-94D1-407C-8F1E-2601DB3B4149}" type="presParOf" srcId="{8669A1FE-0BC3-4D0B-88E1-96C16482478F}" destId="{A5929F97-A017-4942-9072-08E80C616B37}" srcOrd="1" destOrd="0" presId="urn:microsoft.com/office/officeart/2016/7/layout/BasicLinearProcessNumbered"/>
    <dgm:cxn modelId="{F44D4AEC-74F9-47ED-B65C-8C271BD85355}" type="presParOf" srcId="{8669A1FE-0BC3-4D0B-88E1-96C16482478F}" destId="{0B89FB69-83CA-435F-B028-EEF72F6A7CB9}" srcOrd="2" destOrd="0" presId="urn:microsoft.com/office/officeart/2016/7/layout/BasicLinearProcessNumbered"/>
    <dgm:cxn modelId="{6DFB5E66-598E-4C2D-92F2-EE9E77529D35}" type="presParOf" srcId="{8669A1FE-0BC3-4D0B-88E1-96C16482478F}" destId="{A3E64F75-8B1E-439E-9E62-26CF5B03B1C3}" srcOrd="3" destOrd="0" presId="urn:microsoft.com/office/officeart/2016/7/layout/BasicLinearProcessNumbered"/>
    <dgm:cxn modelId="{CD34E83E-0840-4765-9AA1-ED9732FCE2CD}" type="presParOf" srcId="{866A2F42-169F-467A-AAEF-C617666D942B}" destId="{DB28D36E-D1C4-4201-A180-1096439C0AE8}" srcOrd="9" destOrd="0" presId="urn:microsoft.com/office/officeart/2016/7/layout/BasicLinearProcessNumbered"/>
    <dgm:cxn modelId="{057CC99F-150B-4D43-96A2-8C76002A92F9}" type="presParOf" srcId="{866A2F42-169F-467A-AAEF-C617666D942B}" destId="{E85ACDFE-AECF-4697-B367-E04E412E1BD7}" srcOrd="10" destOrd="0" presId="urn:microsoft.com/office/officeart/2016/7/layout/BasicLinearProcessNumbered"/>
    <dgm:cxn modelId="{211629CD-36E2-4629-A3E0-3A72A0C0159D}" type="presParOf" srcId="{E85ACDFE-AECF-4697-B367-E04E412E1BD7}" destId="{962CB59B-BBB7-4804-BB8F-495B1511E127}" srcOrd="0" destOrd="0" presId="urn:microsoft.com/office/officeart/2016/7/layout/BasicLinearProcessNumbered"/>
    <dgm:cxn modelId="{1D0A70A7-B643-4B28-B05E-A07E445A97B1}" type="presParOf" srcId="{E85ACDFE-AECF-4697-B367-E04E412E1BD7}" destId="{064A6761-3980-45DC-9043-E4509B97A80B}" srcOrd="1" destOrd="0" presId="urn:microsoft.com/office/officeart/2016/7/layout/BasicLinearProcessNumbered"/>
    <dgm:cxn modelId="{547FC713-BBCA-4487-A958-0BF93D5F1658}" type="presParOf" srcId="{E85ACDFE-AECF-4697-B367-E04E412E1BD7}" destId="{4965DD6D-7847-4CD5-9D3A-CCFBB5902A04}" srcOrd="2" destOrd="0" presId="urn:microsoft.com/office/officeart/2016/7/layout/BasicLinearProcessNumbered"/>
    <dgm:cxn modelId="{15DE2CCB-322D-4B62-83BA-3A928CCFFD4C}" type="presParOf" srcId="{E85ACDFE-AECF-4697-B367-E04E412E1BD7}" destId="{211C31EE-35A9-46B9-BDCB-838798DEEA1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76117-5C07-4893-B352-E76315B08204}">
      <dsp:nvSpPr>
        <dsp:cNvPr id="0" name=""/>
        <dsp:cNvSpPr/>
      </dsp:nvSpPr>
      <dsp:spPr>
        <a:xfrm>
          <a:off x="0" y="1610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28C41-A516-49A2-B3A5-54610819FB83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D9946-DB63-480D-95BB-425A733CBFB6}">
      <dsp:nvSpPr>
        <dsp:cNvPr id="0" name=""/>
        <dsp:cNvSpPr/>
      </dsp:nvSpPr>
      <dsp:spPr>
        <a:xfrm>
          <a:off x="942857" y="1610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is not an exhaustive list of tips for time management or organisation</a:t>
          </a:r>
          <a:endParaRPr lang="en-US" sz="2100" kern="1200" dirty="0"/>
        </a:p>
      </dsp:txBody>
      <dsp:txXfrm>
        <a:off x="942857" y="1610"/>
        <a:ext cx="7653810" cy="816326"/>
      </dsp:txXfrm>
    </dsp:sp>
    <dsp:sp modelId="{9FFF1CE8-99D8-452E-B857-81986A4CB0A3}">
      <dsp:nvSpPr>
        <dsp:cNvPr id="0" name=""/>
        <dsp:cNvSpPr/>
      </dsp:nvSpPr>
      <dsp:spPr>
        <a:xfrm>
          <a:off x="0" y="1022019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150ECB-2EE8-456B-BBF9-EDAD99879C3E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A03CD-EA06-4F0F-B545-239C812333C3}">
      <dsp:nvSpPr>
        <dsp:cNvPr id="0" name=""/>
        <dsp:cNvSpPr/>
      </dsp:nvSpPr>
      <dsp:spPr>
        <a:xfrm>
          <a:off x="942857" y="1022019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Think of this as more of a starting point</a:t>
          </a:r>
          <a:endParaRPr lang="en-US" sz="2100" kern="1200"/>
        </a:p>
      </dsp:txBody>
      <dsp:txXfrm>
        <a:off x="942857" y="1022019"/>
        <a:ext cx="7653810" cy="816326"/>
      </dsp:txXfrm>
    </dsp:sp>
    <dsp:sp modelId="{515768A0-E592-493B-B9DE-28DDA896F326}">
      <dsp:nvSpPr>
        <dsp:cNvPr id="0" name=""/>
        <dsp:cNvSpPr/>
      </dsp:nvSpPr>
      <dsp:spPr>
        <a:xfrm>
          <a:off x="0" y="2042427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A737C4-BAB8-493D-887E-09F037151C88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6A5FFD-B32D-465E-9D04-D85A2143E8E5}">
      <dsp:nvSpPr>
        <dsp:cNvPr id="0" name=""/>
        <dsp:cNvSpPr/>
      </dsp:nvSpPr>
      <dsp:spPr>
        <a:xfrm>
          <a:off x="942857" y="2042427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will spend some time in focus groups</a:t>
          </a:r>
          <a:endParaRPr lang="en-US" sz="2100" kern="1200"/>
        </a:p>
      </dsp:txBody>
      <dsp:txXfrm>
        <a:off x="942857" y="2042427"/>
        <a:ext cx="7653810" cy="816326"/>
      </dsp:txXfrm>
    </dsp:sp>
    <dsp:sp modelId="{44F3A260-5CC5-47F7-9758-3CB933CA8C3B}">
      <dsp:nvSpPr>
        <dsp:cNvPr id="0" name=""/>
        <dsp:cNvSpPr/>
      </dsp:nvSpPr>
      <dsp:spPr>
        <a:xfrm>
          <a:off x="0" y="3062835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C1B033-4941-4355-8824-D4002B594751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8304E-5783-4D75-AA21-3A929661AD5A}">
      <dsp:nvSpPr>
        <dsp:cNvPr id="0" name=""/>
        <dsp:cNvSpPr/>
      </dsp:nvSpPr>
      <dsp:spPr>
        <a:xfrm>
          <a:off x="942857" y="3062835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Share some additional techniques that work for you</a:t>
          </a:r>
          <a:endParaRPr lang="en-US" sz="2100" kern="1200"/>
        </a:p>
      </dsp:txBody>
      <dsp:txXfrm>
        <a:off x="942857" y="3062835"/>
        <a:ext cx="7653810" cy="8163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484870-4EAA-4AD0-8285-C106751CDE42}">
      <dsp:nvSpPr>
        <dsp:cNvPr id="0" name=""/>
        <dsp:cNvSpPr/>
      </dsp:nvSpPr>
      <dsp:spPr>
        <a:xfrm>
          <a:off x="1174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Create a schedule and follow it</a:t>
          </a:r>
          <a:endParaRPr lang="en-US" sz="1100" kern="1200"/>
        </a:p>
      </dsp:txBody>
      <dsp:txXfrm>
        <a:off x="1174" y="1798209"/>
        <a:ext cx="1479351" cy="1242655"/>
      </dsp:txXfrm>
    </dsp:sp>
    <dsp:sp modelId="{FBD62745-E86F-490F-ABA9-CD257191C04E}">
      <dsp:nvSpPr>
        <dsp:cNvPr id="0" name=""/>
        <dsp:cNvSpPr/>
      </dsp:nvSpPr>
      <dsp:spPr>
        <a:xfrm>
          <a:off x="430186" y="1218304"/>
          <a:ext cx="621327" cy="6213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1</a:t>
          </a:r>
        </a:p>
      </dsp:txBody>
      <dsp:txXfrm>
        <a:off x="521177" y="1309295"/>
        <a:ext cx="439345" cy="439345"/>
      </dsp:txXfrm>
    </dsp:sp>
    <dsp:sp modelId="{975BA4AD-410D-432B-B226-9A42581DB015}">
      <dsp:nvSpPr>
        <dsp:cNvPr id="0" name=""/>
        <dsp:cNvSpPr/>
      </dsp:nvSpPr>
      <dsp:spPr>
        <a:xfrm>
          <a:off x="1174" y="3082215"/>
          <a:ext cx="1479351" cy="72"/>
        </a:xfrm>
        <a:prstGeom prst="rect">
          <a:avLst/>
        </a:prstGeom>
        <a:solidFill>
          <a:schemeClr val="accent2">
            <a:hueOff val="-76193"/>
            <a:satOff val="-878"/>
            <a:lumOff val="196"/>
            <a:alphaOff val="0"/>
          </a:schemeClr>
        </a:solidFill>
        <a:ln w="19050" cap="rnd" cmpd="sng" algn="ctr">
          <a:solidFill>
            <a:schemeClr val="accent2">
              <a:hueOff val="-76193"/>
              <a:satOff val="-878"/>
              <a:lumOff val="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0769F-EA61-438D-8B47-6F73D8B98D11}">
      <dsp:nvSpPr>
        <dsp:cNvPr id="0" name=""/>
        <dsp:cNvSpPr/>
      </dsp:nvSpPr>
      <dsp:spPr>
        <a:xfrm>
          <a:off x="1628460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290516"/>
            <a:satOff val="-27"/>
            <a:lumOff val="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90516"/>
              <a:satOff val="-27"/>
              <a:lumOff val="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your way back from key dates</a:t>
          </a:r>
          <a:endParaRPr lang="en-US" sz="1100" kern="1200"/>
        </a:p>
      </dsp:txBody>
      <dsp:txXfrm>
        <a:off x="1628460" y="1798209"/>
        <a:ext cx="1479351" cy="1242655"/>
      </dsp:txXfrm>
    </dsp:sp>
    <dsp:sp modelId="{95B0152E-C382-4CE7-AB1F-6FF7A9231494}">
      <dsp:nvSpPr>
        <dsp:cNvPr id="0" name=""/>
        <dsp:cNvSpPr/>
      </dsp:nvSpPr>
      <dsp:spPr>
        <a:xfrm>
          <a:off x="2057472" y="1218304"/>
          <a:ext cx="621327" cy="621327"/>
        </a:xfrm>
        <a:prstGeom prst="ellipse">
          <a:avLst/>
        </a:prstGeom>
        <a:solidFill>
          <a:schemeClr val="accent2">
            <a:hueOff val="-152386"/>
            <a:satOff val="-1756"/>
            <a:lumOff val="393"/>
            <a:alphaOff val="0"/>
          </a:schemeClr>
        </a:solidFill>
        <a:ln w="19050" cap="rnd" cmpd="sng" algn="ctr">
          <a:solidFill>
            <a:schemeClr val="accent2">
              <a:hueOff val="-152386"/>
              <a:satOff val="-1756"/>
              <a:lumOff val="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2</a:t>
          </a:r>
        </a:p>
      </dsp:txBody>
      <dsp:txXfrm>
        <a:off x="2148463" y="1309295"/>
        <a:ext cx="439345" cy="439345"/>
      </dsp:txXfrm>
    </dsp:sp>
    <dsp:sp modelId="{F0C2EA63-E493-4C61-AA19-A8E464333348}">
      <dsp:nvSpPr>
        <dsp:cNvPr id="0" name=""/>
        <dsp:cNvSpPr/>
      </dsp:nvSpPr>
      <dsp:spPr>
        <a:xfrm>
          <a:off x="1628460" y="3082215"/>
          <a:ext cx="1479351" cy="72"/>
        </a:xfrm>
        <a:prstGeom prst="rect">
          <a:avLst/>
        </a:prstGeom>
        <a:solidFill>
          <a:schemeClr val="accent2">
            <a:hueOff val="-228579"/>
            <a:satOff val="-2634"/>
            <a:lumOff val="589"/>
            <a:alphaOff val="0"/>
          </a:schemeClr>
        </a:solidFill>
        <a:ln w="19050" cap="rnd" cmpd="sng" algn="ctr">
          <a:solidFill>
            <a:schemeClr val="accent2">
              <a:hueOff val="-228579"/>
              <a:satOff val="-2634"/>
              <a:lumOff val="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69DDF-74D3-496F-AFCF-AD5BA068CDF0}">
      <dsp:nvSpPr>
        <dsp:cNvPr id="0" name=""/>
        <dsp:cNvSpPr/>
      </dsp:nvSpPr>
      <dsp:spPr>
        <a:xfrm>
          <a:off x="3255747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581031"/>
            <a:satOff val="-53"/>
            <a:lumOff val="1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581031"/>
              <a:satOff val="-53"/>
              <a:lumOff val="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Schedule important activities for when you have the most energy</a:t>
          </a:r>
          <a:endParaRPr lang="en-US" sz="1100" kern="1200"/>
        </a:p>
      </dsp:txBody>
      <dsp:txXfrm>
        <a:off x="3255747" y="1798209"/>
        <a:ext cx="1479351" cy="1242655"/>
      </dsp:txXfrm>
    </dsp:sp>
    <dsp:sp modelId="{CC7BAFB5-E389-4D87-90D7-78F598C2A003}">
      <dsp:nvSpPr>
        <dsp:cNvPr id="0" name=""/>
        <dsp:cNvSpPr/>
      </dsp:nvSpPr>
      <dsp:spPr>
        <a:xfrm>
          <a:off x="3684759" y="1218304"/>
          <a:ext cx="621327" cy="621327"/>
        </a:xfrm>
        <a:prstGeom prst="ellipse">
          <a:avLst/>
        </a:prstGeom>
        <a:solidFill>
          <a:schemeClr val="accent2">
            <a:hueOff val="-304772"/>
            <a:satOff val="-3512"/>
            <a:lumOff val="785"/>
            <a:alphaOff val="0"/>
          </a:schemeClr>
        </a:solidFill>
        <a:ln w="19050" cap="rnd" cmpd="sng" algn="ctr">
          <a:solidFill>
            <a:schemeClr val="accent2">
              <a:hueOff val="-304772"/>
              <a:satOff val="-3512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3</a:t>
          </a:r>
        </a:p>
      </dsp:txBody>
      <dsp:txXfrm>
        <a:off x="3775750" y="1309295"/>
        <a:ext cx="439345" cy="439345"/>
      </dsp:txXfrm>
    </dsp:sp>
    <dsp:sp modelId="{3A385E56-F0C2-4A07-9086-44859A9149C9}">
      <dsp:nvSpPr>
        <dsp:cNvPr id="0" name=""/>
        <dsp:cNvSpPr/>
      </dsp:nvSpPr>
      <dsp:spPr>
        <a:xfrm>
          <a:off x="3255747" y="3082215"/>
          <a:ext cx="1479351" cy="72"/>
        </a:xfrm>
        <a:prstGeom prst="rect">
          <a:avLst/>
        </a:prstGeom>
        <a:solidFill>
          <a:schemeClr val="accent2">
            <a:hueOff val="-380965"/>
            <a:satOff val="-4390"/>
            <a:lumOff val="981"/>
            <a:alphaOff val="0"/>
          </a:schemeClr>
        </a:solidFill>
        <a:ln w="19050" cap="rnd" cmpd="sng" algn="ctr">
          <a:solidFill>
            <a:schemeClr val="accent2">
              <a:hueOff val="-380965"/>
              <a:satOff val="-4390"/>
              <a:lumOff val="9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9F7CD-F667-4FA1-A361-2647542A85C0}">
      <dsp:nvSpPr>
        <dsp:cNvPr id="0" name=""/>
        <dsp:cNvSpPr/>
      </dsp:nvSpPr>
      <dsp:spPr>
        <a:xfrm>
          <a:off x="4883034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871547"/>
            <a:satOff val="-80"/>
            <a:lumOff val="2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871547"/>
              <a:satOff val="-80"/>
              <a:lumOff val="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Make sure you realistically give yourself enough time</a:t>
          </a:r>
          <a:endParaRPr lang="en-US" sz="1100" kern="1200"/>
        </a:p>
      </dsp:txBody>
      <dsp:txXfrm>
        <a:off x="4883034" y="1798209"/>
        <a:ext cx="1479351" cy="1242655"/>
      </dsp:txXfrm>
    </dsp:sp>
    <dsp:sp modelId="{29BF90CA-6BB8-43F4-9B67-8D647B925703}">
      <dsp:nvSpPr>
        <dsp:cNvPr id="0" name=""/>
        <dsp:cNvSpPr/>
      </dsp:nvSpPr>
      <dsp:spPr>
        <a:xfrm>
          <a:off x="5312046" y="1218304"/>
          <a:ext cx="621327" cy="621327"/>
        </a:xfrm>
        <a:prstGeom prst="ellipse">
          <a:avLst/>
        </a:prstGeom>
        <a:solidFill>
          <a:schemeClr val="accent2">
            <a:hueOff val="-457158"/>
            <a:satOff val="-5268"/>
            <a:lumOff val="1178"/>
            <a:alphaOff val="0"/>
          </a:schemeClr>
        </a:solidFill>
        <a:ln w="19050" cap="rnd" cmpd="sng" algn="ctr">
          <a:solidFill>
            <a:schemeClr val="accent2">
              <a:hueOff val="-457158"/>
              <a:satOff val="-5268"/>
              <a:lumOff val="11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4</a:t>
          </a:r>
        </a:p>
      </dsp:txBody>
      <dsp:txXfrm>
        <a:off x="5403037" y="1309295"/>
        <a:ext cx="439345" cy="439345"/>
      </dsp:txXfrm>
    </dsp:sp>
    <dsp:sp modelId="{2D9D4541-9137-4163-AE82-C8DD58C44901}">
      <dsp:nvSpPr>
        <dsp:cNvPr id="0" name=""/>
        <dsp:cNvSpPr/>
      </dsp:nvSpPr>
      <dsp:spPr>
        <a:xfrm>
          <a:off x="4883034" y="3082215"/>
          <a:ext cx="1479351" cy="72"/>
        </a:xfrm>
        <a:prstGeom prst="rect">
          <a:avLst/>
        </a:prstGeom>
        <a:solidFill>
          <a:schemeClr val="accent2">
            <a:hueOff val="-533351"/>
            <a:satOff val="-6146"/>
            <a:lumOff val="1374"/>
            <a:alphaOff val="0"/>
          </a:schemeClr>
        </a:solidFill>
        <a:ln w="19050" cap="rnd" cmpd="sng" algn="ctr">
          <a:solidFill>
            <a:schemeClr val="accent2">
              <a:hueOff val="-533351"/>
              <a:satOff val="-6146"/>
              <a:lumOff val="13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9CB4C-B5FB-4503-B8BC-0F1158E4F423}">
      <dsp:nvSpPr>
        <dsp:cNvPr id="0" name=""/>
        <dsp:cNvSpPr/>
      </dsp:nvSpPr>
      <dsp:spPr>
        <a:xfrm>
          <a:off x="6510320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1162063"/>
            <a:satOff val="-106"/>
            <a:lumOff val="31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162063"/>
              <a:satOff val="-106"/>
              <a:lumOff val="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Give yourself some flexibility</a:t>
          </a:r>
          <a:endParaRPr lang="en-US" sz="1100" kern="1200"/>
        </a:p>
      </dsp:txBody>
      <dsp:txXfrm>
        <a:off x="6510320" y="1798209"/>
        <a:ext cx="1479351" cy="1242655"/>
      </dsp:txXfrm>
    </dsp:sp>
    <dsp:sp modelId="{A5929F97-A017-4942-9072-08E80C616B37}">
      <dsp:nvSpPr>
        <dsp:cNvPr id="0" name=""/>
        <dsp:cNvSpPr/>
      </dsp:nvSpPr>
      <dsp:spPr>
        <a:xfrm>
          <a:off x="6939332" y="1218304"/>
          <a:ext cx="621327" cy="621327"/>
        </a:xfrm>
        <a:prstGeom prst="ellipse">
          <a:avLst/>
        </a:prstGeom>
        <a:solidFill>
          <a:schemeClr val="accent2">
            <a:hueOff val="-609544"/>
            <a:satOff val="-7024"/>
            <a:lumOff val="1570"/>
            <a:alphaOff val="0"/>
          </a:schemeClr>
        </a:solidFill>
        <a:ln w="19050" cap="rnd" cmpd="sng" algn="ctr">
          <a:solidFill>
            <a:schemeClr val="accent2">
              <a:hueOff val="-609544"/>
              <a:satOff val="-7024"/>
              <a:lumOff val="15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5</a:t>
          </a:r>
        </a:p>
      </dsp:txBody>
      <dsp:txXfrm>
        <a:off x="7030323" y="1309295"/>
        <a:ext cx="439345" cy="439345"/>
      </dsp:txXfrm>
    </dsp:sp>
    <dsp:sp modelId="{0B89FB69-83CA-435F-B028-EEF72F6A7CB9}">
      <dsp:nvSpPr>
        <dsp:cNvPr id="0" name=""/>
        <dsp:cNvSpPr/>
      </dsp:nvSpPr>
      <dsp:spPr>
        <a:xfrm>
          <a:off x="6510320" y="3082215"/>
          <a:ext cx="1479351" cy="72"/>
        </a:xfrm>
        <a:prstGeom prst="rect">
          <a:avLst/>
        </a:prstGeom>
        <a:solidFill>
          <a:schemeClr val="accent2">
            <a:hueOff val="-685737"/>
            <a:satOff val="-7902"/>
            <a:lumOff val="1766"/>
            <a:alphaOff val="0"/>
          </a:schemeClr>
        </a:solidFill>
        <a:ln w="19050" cap="rnd" cmpd="sng" algn="ctr">
          <a:solidFill>
            <a:schemeClr val="accent2">
              <a:hueOff val="-685737"/>
              <a:satOff val="-7902"/>
              <a:lumOff val="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CB59B-BBB7-4804-BB8F-495B1511E127}">
      <dsp:nvSpPr>
        <dsp:cNvPr id="0" name=""/>
        <dsp:cNvSpPr/>
      </dsp:nvSpPr>
      <dsp:spPr>
        <a:xfrm>
          <a:off x="8137607" y="1011194"/>
          <a:ext cx="1479351" cy="2071092"/>
        </a:xfrm>
        <a:prstGeom prst="rect">
          <a:avLst/>
        </a:prstGeom>
        <a:solidFill>
          <a:schemeClr val="accent2">
            <a:tint val="40000"/>
            <a:alpha val="90000"/>
            <a:hueOff val="-1452578"/>
            <a:satOff val="-133"/>
            <a:lumOff val="39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336" tIns="330200" rIns="115336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Planners, online calendars and Gantt charts can be very helpful</a:t>
          </a:r>
          <a:endParaRPr lang="en-US" sz="1100" kern="1200"/>
        </a:p>
      </dsp:txBody>
      <dsp:txXfrm>
        <a:off x="8137607" y="1798209"/>
        <a:ext cx="1479351" cy="1242655"/>
      </dsp:txXfrm>
    </dsp:sp>
    <dsp:sp modelId="{064A6761-3980-45DC-9043-E4509B97A80B}">
      <dsp:nvSpPr>
        <dsp:cNvPr id="0" name=""/>
        <dsp:cNvSpPr/>
      </dsp:nvSpPr>
      <dsp:spPr>
        <a:xfrm>
          <a:off x="8566619" y="1218304"/>
          <a:ext cx="621327" cy="621327"/>
        </a:xfrm>
        <a:prstGeom prst="ellipse">
          <a:avLst/>
        </a:prstGeom>
        <a:solidFill>
          <a:schemeClr val="accent2">
            <a:hueOff val="-761930"/>
            <a:satOff val="-8780"/>
            <a:lumOff val="1963"/>
            <a:alphaOff val="0"/>
          </a:schemeClr>
        </a:solidFill>
        <a:ln w="19050" cap="rnd" cmpd="sng" algn="ctr">
          <a:solidFill>
            <a:schemeClr val="accent2">
              <a:hueOff val="-761930"/>
              <a:satOff val="-8780"/>
              <a:lumOff val="19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41" tIns="12700" rIns="48441" bIns="1270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6</a:t>
          </a:r>
        </a:p>
      </dsp:txBody>
      <dsp:txXfrm>
        <a:off x="8657610" y="1309295"/>
        <a:ext cx="439345" cy="439345"/>
      </dsp:txXfrm>
    </dsp:sp>
    <dsp:sp modelId="{4965DD6D-7847-4CD5-9D3A-CCFBB5902A04}">
      <dsp:nvSpPr>
        <dsp:cNvPr id="0" name=""/>
        <dsp:cNvSpPr/>
      </dsp:nvSpPr>
      <dsp:spPr>
        <a:xfrm>
          <a:off x="8137607" y="3082215"/>
          <a:ext cx="1479351" cy="72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21:33:07.679"/>
    </inkml:context>
    <inkml:brush xml:id="br0">
      <inkml:brushProperty name="width" value="0.35" units="cm"/>
      <inkml:brushProperty name="height" value="0.35" units="cm"/>
      <inkml:brushProperty name="color" value="#00A0D7"/>
    </inkml:brush>
  </inkml:definitions>
  <inkml:trace contextRef="#ctx0" brushRef="#br0">1018 58 24575,'-83'3'0,"0"4"0,0 4 0,-100 26 0,61-9 0,1 6 0,-145 60 0,259-91 0,0 0 0,1 1 0,-1-1 0,1 1 0,0 1 0,0-1 0,0 1 0,-9 10 0,14-14 0,-1 1 0,1 0 0,0 0 0,0 0 0,0-1 0,0 1 0,1 0 0,-1 0 0,1 0 0,-1 0 0,1 0 0,-1 0 0,1 0 0,0 0 0,0 0 0,0 0 0,0 1 0,1-1 0,-1 0 0,0 0 0,1 0 0,-1 0 0,1 0 0,0-1 0,0 1 0,0 0 0,0 0 0,0 0 0,0-1 0,0 1 0,0 0 0,1-1 0,-1 1 0,1-1 0,-1 0 0,3 2 0,11 10 0,0-2 0,0 0 0,1 0 0,0-2 0,1 0 0,0-1 0,29 10 0,136 30 0,-73-23 0,90 34 0,-99-26 0,3-5 0,124 17 0,-160-34 0,-44-7 0,0 0 0,0-2 0,0 0 0,26-2 0,-47 0 0,-1 0 0,1 0 0,0-1 0,0 1 0,-1 0 0,1-1 0,-1 1 0,1-1 0,0 0 0,-1 1 0,1-1 0,-1 0 0,1 0 0,-1 0 0,0 0 0,1 0 0,-1 0 0,0-1 0,0 1 0,0 0 0,0-1 0,0 1 0,2-3 0,-2 0 0,0 1 0,0-1 0,-1 1 0,1-1 0,-1 1 0,0-1 0,1 1 0,-2-1 0,1 1 0,0-1 0,-1-3 0,-4-10 0,0-1 0,0 1 0,-13-25 0,17 40 0,-15-35 0,-2 1 0,-2 1 0,-1 1 0,-1 0 0,-33-36 0,45 59 0,0 1 0,-1 0 0,0 0 0,0 1 0,-1 0 0,-1 1 0,1 0 0,-1 1 0,0 1 0,-1 0 0,1 1 0,-1 0 0,0 1 0,-1 1 0,1 0 0,-1 1 0,-23-1 0,38 3 0,-34-1 0,1 2 0,0 1 0,0 1 0,-57 15 0,82-16 0,0 0 0,1 1 0,0 0 0,-1 0 0,1 1 0,1 0 0,-1 0 0,1 1 0,-1 0 0,1 0 0,0 0 0,1 1 0,-1-1 0,1 2 0,1-1 0,-1 0 0,1 1 0,0 0 0,0 0 0,1 0 0,0 0 0,0 1 0,1-1 0,0 1 0,-2 13 0,0 30 0,2 0 0,3 0 0,1 0 0,3-1 0,2 1 0,21 74 0,-23-103 0,1-1 0,1 0 0,1-1 0,1 0 0,0 0 0,15 21 0,-17-31 0,0 0 0,1 0 0,0-1 0,1 0 0,-1-1 0,2 0 0,-1 0 0,1-1 0,1 0 0,-1-1 0,1 0 0,17 7 0,-1-4 0,0-1 0,1-1 0,0-2 0,43 4 0,114-7 0,-107-3 0,-73 1 0,1 0 0,-1-1 0,0 1 0,0-1 0,0 0 0,0 0 0,0 0 0,0-1 0,0 0 0,0 0 0,-1 0 0,1 0 0,4-4 0,-7 4 0,1 0 0,-1-1 0,0 1 0,0-1 0,0 1 0,-1-1 0,1 0 0,0 0 0,-1 0 0,0 0 0,0 0 0,0 0 0,0 0 0,0 0 0,0 0 0,-1 0 0,0 0 0,0-1 0,1 1 0,-2 0 0,1 0 0,-1-4 0,0-4 0,-1-1 0,0 1 0,0 0 0,-2-1 0,1 1 0,-1 1 0,-1-1 0,0 1 0,0-1 0,-1 1 0,-1 1 0,1-1 0,-2 1 0,1 0 0,-16-13 0,12 13 0,0 1 0,0 1 0,-1 0 0,0 0 0,-1 1 0,1 1 0,-1 0 0,0 1 0,0 0 0,-1 1 0,1 0 0,-28-1 0,34 3 0,-1 1 0,1 0 0,-1 0 0,1 1 0,-1 0 0,1 0 0,-1 0 0,1 1 0,0 1 0,-8 2 0,7 0 0,-1 1 0,1-1 0,0 2 0,1-1 0,0 1 0,0 0 0,-7 9 0,6-8 0,-1 0 0,0-1 0,0 0 0,0-1 0,-1 0 0,0 0 0,0-1 0,0 0 0,-1-1 0,0 0 0,0-1 0,0 0 0,-16 2 0,-17 1 0,0-3 0,-48-1 0,82-2 0,-13-2 0,0 0 0,0-2 0,0 0 0,1-2 0,-28-10 0,2 1 0,40 11 0,-1 1 0,1-1 0,0-1 0,0 1 0,0-1 0,0-1 0,1 1 0,0-1 0,0 0 0,1-1 0,0 0 0,0 0 0,0 0 0,1-1 0,0 0 0,1 0 0,0 0 0,0 0 0,0-1 0,1 0 0,0 1 0,-1-12 0,-3-11 0,2-1 0,0 0 0,3-1 0,0 1 0,4-33 0,1 18 0,2 0 0,17-66 0,-17 90 0,2 0 0,1 0 0,1 1 0,0 0 0,2 1 0,23-35 0,-29 50 0,1 0 0,0 0 0,0 0 0,0 1 0,1 0 0,0 1 0,0-1 0,0 1 0,1 0 0,14-5 0,-1 2 0,0 1 0,41-6 0,42-2 0,152-2 0,-214 16 0,0 3 0,0 1 0,0 2 0,0 2 0,-1 1 0,61 23 0,-97-30 0,1 0 0,-1 1 0,0-1 0,0 1 0,0 0 0,-1 1 0,1-1 0,-1 1 0,0 0 0,0 0 0,0 0 0,0 0 0,4 7 0,-3 1 0,1-1 0,-2 1 0,1 0 0,3 20 0,-3-14 0,1 4 0,3 7 0,-2 1 0,4 33 0,-10-52 0,0 0 0,-1 1 0,-1-1 0,0 0 0,0 0 0,-1 0 0,0-1 0,-1 1 0,-6 15 0,4-14 0,0-1 0,0 0 0,-1 0 0,-1-1 0,-13 18 0,15-23 0,0 0 0,-1 0 0,0 0 0,0 0 0,-1-1 0,1 0 0,-1-1 0,1 1 0,-1-1 0,-13 3 0,-6 1 0,-1-1 0,1-1 0,-1-1 0,-30 0 0,-113-7 0,73 0 0,-35 3-1365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457316-B374-49F4-B04B-E573CE75A6DC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17DFA-6084-49EF-86BC-A49B5D09C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89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F17DFA-6084-49EF-86BC-A49B5D09C0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704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478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933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69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112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412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6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4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87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690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18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8987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492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7455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1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25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4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AB336-E3A3-4206-898D-27F7CA3B2B20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940C8FE-D45F-41F5-AED2-F21BC11A91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02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19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637EA-1716-A50F-9254-598F87CA31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 and Organisation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632917-B2AB-61F0-700B-71F86E62B7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826943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1A060-31A0-63AE-B7BC-82809A68A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9CB72-3F1C-6A7C-66BD-DCF30DB34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Some ideas to help with time management</a:t>
            </a:r>
          </a:p>
          <a:p>
            <a:r>
              <a:rPr lang="en-GB" sz="2800" dirty="0"/>
              <a:t>Some strategies to help with organisation</a:t>
            </a:r>
          </a:p>
        </p:txBody>
      </p:sp>
    </p:spTree>
    <p:extLst>
      <p:ext uri="{BB962C8B-B14F-4D97-AF65-F5344CB8AC3E}">
        <p14:creationId xmlns:p14="http://schemas.microsoft.com/office/powerpoint/2010/main" val="2451326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F4559-4680-8465-8A20-27AE5EDE9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we start…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8F08F2-58AA-15C8-83E9-1147BF5015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17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graphicEl>
                                              <a:dgm id="{92E28C41-A516-49A2-B3A5-54610819F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04E76117-5C07-4893-B352-E76315B08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516D9946-DB63-480D-95BB-425A733CB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8B150ECB-2EE8-456B-BBF9-EDAD99879C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9FFF1CE8-99D8-452E-B857-81986A4CB0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41DA03CD-EA06-4F0F-B545-239C812333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515768A0-E592-493B-B9DE-28DDA896F3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49A737C4-BAB8-493D-887E-09F037151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graphicEl>
                                              <a:dgm id="{686A5FFD-B32D-465E-9D04-D85A2143E8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44F3A260-5CC5-47F7-9758-3CB933CA8C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graphicEl>
                                              <a:dgm id="{DBC1B033-4941-4355-8824-D4002B5947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graphicEl>
                                              <a:dgm id="{AE08304E-5783-4D75-AA21-3A929661AD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D5D55-711F-3D1C-BEEA-F862AC4F1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Time Management - Planning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F13CF8FE-DAED-02EB-ED9F-65D72204C2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33005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841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graphicEl>
                                              <a:dgm id="{975BA4AD-410D-432B-B226-9A42581DB0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>
                                            <p:graphicEl>
                                              <a:dgm id="{18484870-4EAA-4AD0-8285-C106751CDE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>
                                            <p:graphicEl>
                                              <a:dgm id="{FBD62745-E86F-490F-ABA9-CD257191C0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>
                                            <p:graphicEl>
                                              <a:dgm id="{F0C2EA63-E493-4C61-AA19-A8E464333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graphicEl>
                                              <a:dgm id="{F2B0769F-EA61-438D-8B47-6F73D8B98D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>
                                            <p:graphicEl>
                                              <a:dgm id="{95B0152E-C382-4CE7-AB1F-6FF7A92314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graphicEl>
                                              <a:dgm id="{3A385E56-F0C2-4A07-9086-44859A9149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>
                                            <p:graphicEl>
                                              <a:dgm id="{52D69DDF-74D3-496F-AFCF-AD5BA068C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>
                                            <p:graphicEl>
                                              <a:dgm id="{CC7BAFB5-E389-4D87-90D7-78F598C2A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>
                                            <p:graphicEl>
                                              <a:dgm id="{2D9D4541-9137-4163-AE82-C8DD58C449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>
                                            <p:graphicEl>
                                              <a:dgm id="{0AF9F7CD-F667-4FA1-A361-2647542A8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>
                                            <p:graphicEl>
                                              <a:dgm id="{29BF90CA-6BB8-43F4-9B67-8D647B9257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>
                                            <p:graphicEl>
                                              <a:dgm id="{0B89FB69-83CA-435F-B028-EEF72F6A7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>
                                            <p:graphicEl>
                                              <a:dgm id="{C789CB4C-B5FB-4503-B8BC-0F1158E4F4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>
                                            <p:graphicEl>
                                              <a:dgm id="{A5929F97-A017-4942-9072-08E80C616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>
                                            <p:graphicEl>
                                              <a:dgm id="{4965DD6D-7847-4CD5-9D3A-CCFBB5902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>
                                            <p:graphicEl>
                                              <a:dgm id="{962CB59B-BBB7-4804-BB8F-495B1511E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>
                                            <p:graphicEl>
                                              <a:dgm id="{064A6761-3980-45DC-9043-E4509B97A8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A8B3B-DAB6-04CC-2498-1705469CE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– Gantt Chart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E44F6EA-6432-6E20-399F-54B2E2914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9412" y="2160588"/>
            <a:ext cx="7393213" cy="388143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6C54D4-B4A7-6AB6-98AE-B209A6FC38E7}"/>
              </a:ext>
            </a:extLst>
          </p:cNvPr>
          <p:cNvSpPr txBox="1"/>
          <p:nvPr/>
        </p:nvSpPr>
        <p:spPr>
          <a:xfrm>
            <a:off x="1279411" y="6087547"/>
            <a:ext cx="7393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 of a Gantt Chart made in Excel</a:t>
            </a:r>
          </a:p>
        </p:txBody>
      </p:sp>
    </p:spTree>
    <p:extLst>
      <p:ext uri="{BB962C8B-B14F-4D97-AF65-F5344CB8AC3E}">
        <p14:creationId xmlns:p14="http://schemas.microsoft.com/office/powerpoint/2010/main" val="17455187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1" name="Content Placeholder 10" descr="A calendar with a schedule&#10;&#10;AI-generated content may be incorrect.">
            <a:extLst>
              <a:ext uri="{FF2B5EF4-FFF2-40B4-BE49-F238E27FC236}">
                <a16:creationId xmlns:a16="http://schemas.microsoft.com/office/drawing/2014/main" id="{38D590ED-5997-E332-D9EC-BF82D0856A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4" r="7038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08F7A67-D515-96C2-F90F-8099F1EA4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dirty="0"/>
              <a:t>Time Management – Time Blocking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6685B4-F317-9BE8-B8C7-BF48236731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500"/>
              <a:t>How?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List tasks to be done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Allocate time slots for each task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Stick to the schedule as much as possible</a:t>
            </a:r>
          </a:p>
          <a:p>
            <a:pPr>
              <a:lnSpc>
                <a:spcPct val="90000"/>
              </a:lnSpc>
            </a:pPr>
            <a:r>
              <a:rPr lang="en-US" sz="1500"/>
              <a:t>Benefits include: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Ensuring focused time without distraction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Eliminates time wasted switching between tasks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Helps to avoid multitasking</a:t>
            </a:r>
          </a:p>
          <a:p>
            <a:pPr lvl="1">
              <a:lnSpc>
                <a:spcPct val="90000"/>
              </a:lnSpc>
            </a:pPr>
            <a:r>
              <a:rPr lang="en-US" sz="1500"/>
              <a:t>Provides a sense of accomplishment when you complete a block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3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C41AB3-2521-ABF0-E270-A04B896BB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- Prioritising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7C30F2-94AD-A40F-1A1C-C466D2D7D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Order your tasks: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52365A-FE4D-B41E-1157-32056E667D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Very Important – do it now! Highest priority</a:t>
            </a:r>
          </a:p>
          <a:p>
            <a:pPr>
              <a:buFont typeface="+mj-lt"/>
              <a:buAutoNum type="arabicPeriod"/>
            </a:pPr>
            <a:r>
              <a:rPr lang="en-GB" dirty="0"/>
              <a:t>Important – do it soon</a:t>
            </a:r>
          </a:p>
          <a:p>
            <a:pPr>
              <a:buFont typeface="+mj-lt"/>
              <a:buAutoNum type="arabicPeriod"/>
            </a:pPr>
            <a:r>
              <a:rPr lang="en-GB" dirty="0"/>
              <a:t>Needed but not important – do it when you have time</a:t>
            </a:r>
          </a:p>
          <a:p>
            <a:pPr>
              <a:buFont typeface="+mj-lt"/>
              <a:buAutoNum type="arabicPeriod"/>
            </a:pPr>
            <a:r>
              <a:rPr lang="en-GB" dirty="0"/>
              <a:t>Not needed and not important – do it last, not the end of the world if it doesn’t get done. Lowest priority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DE97F82-3A2A-F10E-0A49-411A2532435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 bwMode="auto">
          <a:xfrm>
            <a:off x="5087938" y="2160984"/>
            <a:ext cx="5173838" cy="388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86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54DB289-E5A9-9797-B047-CD18112F2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Time Management – Eat the Frog Method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AE2BA2-03C8-7DE9-2DE4-740F2E0962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This technique encourages you to tackle the most difficult or important task first!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Identify the most challenging or highest priority task and complete it first thing in the morning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Once this is done, move on to less demanding tasks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Reduces procrastination by completing the hardest task early on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Boosts productivity with a sense of accomplishment from finishing the toughest task</a:t>
            </a:r>
          </a:p>
        </p:txBody>
      </p:sp>
      <p:pic>
        <p:nvPicPr>
          <p:cNvPr id="11" name="Content Placeholder 10" descr="A photo of a frog in the outdoors directly looking at the camera.">
            <a:extLst>
              <a:ext uri="{FF2B5EF4-FFF2-40B4-BE49-F238E27FC236}">
                <a16:creationId xmlns:a16="http://schemas.microsoft.com/office/drawing/2014/main" id="{DA8B0BD2-9C4A-7926-F43B-D252C9145D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09" r="1888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326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0E27-8109-CEB2-8520-A4FA29DA5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Time Management - The Pomodoro Technique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CE18061-8024-D7D0-2018-873A8F749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Helps those who may struggle with concentration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How does it work?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Identify a task that needs completing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Set an alarm for 25 minutes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Work with no distractions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When the alarm sounds take a 5-minute break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Repeat this 3 more times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Take a 30-minute break before starting again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If you finish the activity in the middle of a time-block, the remaining time can be used to review</a:t>
            </a:r>
          </a:p>
        </p:txBody>
      </p:sp>
      <p:pic>
        <p:nvPicPr>
          <p:cNvPr id="15" name="Picture 4" descr="Alarm clocks with alarmed faces">
            <a:extLst>
              <a:ext uri="{FF2B5EF4-FFF2-40B4-BE49-F238E27FC236}">
                <a16:creationId xmlns:a16="http://schemas.microsoft.com/office/drawing/2014/main" id="{D842A3AE-EE68-8B04-115D-5F5B59B6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5" r="22171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0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16FA-46A4-B528-7CF2-33C346172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Helpful App: Focus Friend</a:t>
            </a:r>
          </a:p>
        </p:txBody>
      </p:sp>
      <p:pic>
        <p:nvPicPr>
          <p:cNvPr id="5" name="Content Placeholder 4" descr="A cartoon of a room&#10;&#10;AI-generated content may be incorrect.">
            <a:extLst>
              <a:ext uri="{FF2B5EF4-FFF2-40B4-BE49-F238E27FC236}">
                <a16:creationId xmlns:a16="http://schemas.microsoft.com/office/drawing/2014/main" id="{42BA8E8B-AE96-D246-0AD1-702A99FAE7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082" y="1481588"/>
            <a:ext cx="2413361" cy="5363027"/>
          </a:xfrm>
        </p:spPr>
      </p:pic>
      <p:pic>
        <p:nvPicPr>
          <p:cNvPr id="9" name="Picture 8" descr="A screen shot of a cartoon character&#10;&#10;AI-generated content may be incorrect.">
            <a:extLst>
              <a:ext uri="{FF2B5EF4-FFF2-40B4-BE49-F238E27FC236}">
                <a16:creationId xmlns:a16="http://schemas.microsoft.com/office/drawing/2014/main" id="{D18B27D2-026C-F3F8-C645-AF6DEB425E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4976"/>
            <a:ext cx="2413361" cy="5363024"/>
          </a:xfrm>
          <a:prstGeom prst="rect">
            <a:avLst/>
          </a:prstGeom>
        </p:spPr>
      </p:pic>
      <p:pic>
        <p:nvPicPr>
          <p:cNvPr id="11" name="Picture 10" descr="A cartoon of a person holding a small object&#10;&#10;AI-generated content may be incorrect.">
            <a:extLst>
              <a:ext uri="{FF2B5EF4-FFF2-40B4-BE49-F238E27FC236}">
                <a16:creationId xmlns:a16="http://schemas.microsoft.com/office/drawing/2014/main" id="{CADA8BEC-8BA4-66D9-C756-DB05396714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722" y="1494975"/>
            <a:ext cx="2413361" cy="5363024"/>
          </a:xfrm>
          <a:prstGeom prst="rect">
            <a:avLst/>
          </a:prstGeom>
        </p:spPr>
      </p:pic>
      <p:pic>
        <p:nvPicPr>
          <p:cNvPr id="13" name="Picture 12" descr="A cartoon character on a blue box&#10;&#10;AI-generated content may be incorrect.">
            <a:extLst>
              <a:ext uri="{FF2B5EF4-FFF2-40B4-BE49-F238E27FC236}">
                <a16:creationId xmlns:a16="http://schemas.microsoft.com/office/drawing/2014/main" id="{E3791961-C6F3-99C6-F6EE-CB835E10DC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361" y="1494974"/>
            <a:ext cx="2413361" cy="53630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79E493A6-D9F8-7B02-96F5-CE362CF00059}"/>
                  </a:ext>
                </a:extLst>
              </p14:cNvPr>
              <p14:cNvContentPartPr/>
              <p14:nvPr/>
            </p14:nvContentPartPr>
            <p14:xfrm>
              <a:off x="9182557" y="2298329"/>
              <a:ext cx="484920" cy="407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79E493A6-D9F8-7B02-96F5-CE362CF0005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119557" y="2235689"/>
                <a:ext cx="610560" cy="533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7286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33DF-DB20-F6D2-178A-134244CDF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Organising Space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B2CC8-CE15-C7AC-44CE-75FEE4807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Declutter! A tidy workspace will help to streamline productivity</a:t>
            </a:r>
          </a:p>
          <a:p>
            <a:r>
              <a:rPr lang="en-GB" dirty="0"/>
              <a:t>Have a junk jar</a:t>
            </a:r>
          </a:p>
          <a:p>
            <a:r>
              <a:rPr lang="en-GB" dirty="0"/>
              <a:t>Manage your documents – physically and digitally</a:t>
            </a:r>
          </a:p>
          <a:p>
            <a:r>
              <a:rPr lang="en-GB" dirty="0"/>
              <a:t>Colourful and co-ordinating storage and labels in your workspace may be useful</a:t>
            </a:r>
          </a:p>
          <a:p>
            <a:r>
              <a:rPr lang="en-GB" dirty="0"/>
              <a:t>Choose a desk layout that fits your flow</a:t>
            </a:r>
          </a:p>
          <a:p>
            <a:r>
              <a:rPr lang="en-GB" dirty="0"/>
              <a:t>Reorganise before you leave</a:t>
            </a:r>
          </a:p>
        </p:txBody>
      </p:sp>
      <p:pic>
        <p:nvPicPr>
          <p:cNvPr id="11" name="Picture 10" descr="Flat lay top view of a coffee cup, a diary with pencil and sticky note and a white keyboard">
            <a:extLst>
              <a:ext uri="{FF2B5EF4-FFF2-40B4-BE49-F238E27FC236}">
                <a16:creationId xmlns:a16="http://schemas.microsoft.com/office/drawing/2014/main" id="{5EF0BBAC-6F55-4869-EE57-8FEE9E4CF0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8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048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92E121-D28F-4A70-6A39-FAE3E1664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Work Hard,   Play Hard!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A77769-92DE-DBF5-792A-250C8B655D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Make sure you find a balance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Work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Life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Self-care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Avoid overextending yourself</a:t>
            </a:r>
          </a:p>
          <a:p>
            <a:pPr>
              <a:lnSpc>
                <a:spcPct val="90000"/>
              </a:lnSpc>
            </a:pPr>
            <a:r>
              <a:rPr lang="en-US" sz="1700" dirty="0" err="1"/>
              <a:t>Prioritise</a:t>
            </a:r>
            <a:r>
              <a:rPr lang="en-US" sz="1700" dirty="0"/>
              <a:t> physical activity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Try meditation, yoga, or journaling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Unwind alone with a good book or your </a:t>
            </a:r>
            <a:r>
              <a:rPr lang="en-US" sz="1700" dirty="0" err="1"/>
              <a:t>favourite</a:t>
            </a:r>
            <a:r>
              <a:rPr lang="en-US" sz="1700" dirty="0"/>
              <a:t> movie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Spend time with friends and family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Eat, drink and sleep enough</a:t>
            </a:r>
          </a:p>
        </p:txBody>
      </p:sp>
      <p:pic>
        <p:nvPicPr>
          <p:cNvPr id="8" name="Content Placeholder 7" descr="Cartoon character writing on a chalkboard&#10;&#10;AI-generated content may be incorrect.">
            <a:extLst>
              <a:ext uri="{FF2B5EF4-FFF2-40B4-BE49-F238E27FC236}">
                <a16:creationId xmlns:a16="http://schemas.microsoft.com/office/drawing/2014/main" id="{D1CF7EFF-C62A-841A-61CE-3182BFDD27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40" r="316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755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arge Group Activity icon">
            <a:extLst>
              <a:ext uri="{FF2B5EF4-FFF2-40B4-BE49-F238E27FC236}">
                <a16:creationId xmlns:a16="http://schemas.microsoft.com/office/drawing/2014/main" id="{67FC10B2-F234-41A8-16A7-5484DDC8A6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7" r="15181" b="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1AC4E56-55D4-606A-5135-7C0D9B7FB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Group Activity!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F1A22FB-E67E-045E-E35C-8820399F4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Split into small groups for a knowledge exchange!</a:t>
            </a:r>
          </a:p>
          <a:p>
            <a:r>
              <a:rPr lang="en-GB" dirty="0"/>
              <a:t>Discuss time management and organisation strategies you find helpful</a:t>
            </a:r>
          </a:p>
          <a:p>
            <a:r>
              <a:rPr lang="en-GB" dirty="0"/>
              <a:t>What do you think of the ones we covered in class? Do you have any different ones?</a:t>
            </a:r>
          </a:p>
        </p:txBody>
      </p:sp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5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8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5" name="Content Placeholder 2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D5FCF769-5D97-EA91-C314-D475B47E0E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7" r="-1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9BB8C-5B65-BABB-7AB9-19395853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Vevox Time!</a:t>
            </a:r>
          </a:p>
        </p:txBody>
      </p:sp>
    </p:spTree>
    <p:extLst>
      <p:ext uri="{BB962C8B-B14F-4D97-AF65-F5344CB8AC3E}">
        <p14:creationId xmlns:p14="http://schemas.microsoft.com/office/powerpoint/2010/main" val="2580440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4A29395-E42C-E979-C5EC-388963CA94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01" y="0"/>
            <a:ext cx="843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313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AD84CF8-07B3-5A8D-EFAD-A9258D02F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0"/>
            <a:ext cx="84074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1586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7717</TotalTime>
  <Words>534</Words>
  <Application>Microsoft Office PowerPoint</Application>
  <PresentationFormat>Widescreen</PresentationFormat>
  <Paragraphs>76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Trebuchet MS</vt:lpstr>
      <vt:lpstr>Wingdings 3</vt:lpstr>
      <vt:lpstr>Facet</vt:lpstr>
      <vt:lpstr>Time Management and Organisation</vt:lpstr>
      <vt:lpstr>What are we covering today?</vt:lpstr>
      <vt:lpstr>Before we start…</vt:lpstr>
      <vt:lpstr>Time Management - Planning</vt:lpstr>
      <vt:lpstr>Time Management – Gantt Chart</vt:lpstr>
      <vt:lpstr>Time Management – Time Blocking</vt:lpstr>
      <vt:lpstr>Time Management - Prioritising</vt:lpstr>
      <vt:lpstr>Time Management – Eat the Frog Method</vt:lpstr>
      <vt:lpstr>Time Management - The Pomodoro Technique</vt:lpstr>
      <vt:lpstr>Helpful App: Focus Friend</vt:lpstr>
      <vt:lpstr>Organising Space and Resources</vt:lpstr>
      <vt:lpstr>Work Hard,   Play Hard!</vt:lpstr>
      <vt:lpstr>Group Activity!</vt:lpstr>
      <vt:lpstr>Vevox Time!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2</cp:revision>
  <dcterms:created xsi:type="dcterms:W3CDTF">2025-11-23T20:49:22Z</dcterms:created>
  <dcterms:modified xsi:type="dcterms:W3CDTF">2025-12-08T10:14:05Z</dcterms:modified>
</cp:coreProperties>
</file>