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5DD098-66A9-4171-AC68-960119546117}" v="7" dt="2026-02-20T20:15:33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10" d="100"/>
          <a:sy n="110" d="100"/>
        </p:scale>
        <p:origin x="658" y="-6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nav khemani" userId="d1493b21e03a5282" providerId="LiveId" clId="{C8DBA225-73F1-470A-AEB4-644FEAEABC42}"/>
    <pc:docChg chg="modSld">
      <pc:chgData name="Panav khemani" userId="d1493b21e03a5282" providerId="LiveId" clId="{C8DBA225-73F1-470A-AEB4-644FEAEABC42}" dt="2026-02-20T20:15:36.746" v="25" actId="1076"/>
      <pc:docMkLst>
        <pc:docMk/>
      </pc:docMkLst>
      <pc:sldChg chg="addSp modSp mod">
        <pc:chgData name="Panav khemani" userId="d1493b21e03a5282" providerId="LiveId" clId="{C8DBA225-73F1-470A-AEB4-644FEAEABC42}" dt="2026-02-20T20:15:36.746" v="25" actId="1076"/>
        <pc:sldMkLst>
          <pc:docMk/>
          <pc:sldMk cId="0" sldId="259"/>
        </pc:sldMkLst>
        <pc:spChg chg="add">
          <ac:chgData name="Panav khemani" userId="d1493b21e03a5282" providerId="LiveId" clId="{C8DBA225-73F1-470A-AEB4-644FEAEABC42}" dt="2026-02-20T20:14:38.930" v="16"/>
          <ac:spMkLst>
            <pc:docMk/>
            <pc:sldMk cId="0" sldId="259"/>
            <ac:spMk id="3" creationId="{64F8B38C-5B62-45E2-0F34-F83FDC2C0CF8}"/>
          </ac:spMkLst>
        </pc:spChg>
        <pc:spChg chg="mod">
          <ac:chgData name="Panav khemani" userId="d1493b21e03a5282" providerId="LiveId" clId="{C8DBA225-73F1-470A-AEB4-644FEAEABC42}" dt="2026-02-20T20:15:33.592" v="24" actId="1076"/>
          <ac:spMkLst>
            <pc:docMk/>
            <pc:sldMk cId="0" sldId="259"/>
            <ac:spMk id="7" creationId="{0B568C43-C41B-25C4-33B0-5AC357E584E1}"/>
          </ac:spMkLst>
        </pc:spChg>
        <pc:picChg chg="mod">
          <ac:chgData name="Panav khemani" userId="d1493b21e03a5282" providerId="LiveId" clId="{C8DBA225-73F1-470A-AEB4-644FEAEABC42}" dt="2026-02-20T20:15:36.746" v="25" actId="1076"/>
          <ac:picMkLst>
            <pc:docMk/>
            <pc:sldMk cId="0" sldId="259"/>
            <ac:picMk id="10" creationId="{CC139F27-A1C9-C815-A3F9-BCE67058F72B}"/>
          </ac:picMkLst>
        </pc:picChg>
      </pc:sldChg>
      <pc:sldChg chg="addSp modSp mod">
        <pc:chgData name="Panav khemani" userId="d1493b21e03a5282" providerId="LiveId" clId="{C8DBA225-73F1-470A-AEB4-644FEAEABC42}" dt="2026-02-20T20:12:35.765" v="3"/>
        <pc:sldMkLst>
          <pc:docMk/>
          <pc:sldMk cId="0" sldId="263"/>
        </pc:sldMkLst>
        <pc:spChg chg="mod">
          <ac:chgData name="Panav khemani" userId="d1493b21e03a5282" providerId="LiveId" clId="{C8DBA225-73F1-470A-AEB4-644FEAEABC42}" dt="2026-02-20T20:12:35.765" v="3"/>
          <ac:spMkLst>
            <pc:docMk/>
            <pc:sldMk cId="0" sldId="263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2-20T20:12:30.015" v="1"/>
          <ac:spMkLst>
            <pc:docMk/>
            <pc:sldMk cId="0" sldId="263"/>
            <ac:spMk id="4" creationId="{156CB741-79E6-29CA-B0B5-5FB0B2D39C4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F4190B-BA8A-4EA0-918C-00712EBF4ADD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DCC7FB-A6E4-4998-8034-7129E0AA8C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Its seen as a key skill expected by employers</a:t>
          </a:r>
        </a:p>
      </dgm:t>
    </dgm:pt>
    <dgm:pt modelId="{A1CAB0EA-62A9-4A87-84AF-D5B20937D921}" type="parTrans" cxnId="{EE21689E-325A-456D-9EB2-0E9112ED3507}">
      <dgm:prSet/>
      <dgm:spPr/>
      <dgm:t>
        <a:bodyPr/>
        <a:lstStyle/>
        <a:p>
          <a:endParaRPr lang="en-US"/>
        </a:p>
      </dgm:t>
    </dgm:pt>
    <dgm:pt modelId="{74BD47C6-5F5C-4ABF-9A72-50CBA7907C48}" type="sibTrans" cxnId="{EE21689E-325A-456D-9EB2-0E9112ED3507}">
      <dgm:prSet/>
      <dgm:spPr/>
      <dgm:t>
        <a:bodyPr/>
        <a:lstStyle/>
        <a:p>
          <a:endParaRPr lang="en-US"/>
        </a:p>
      </dgm:t>
    </dgm:pt>
    <dgm:pt modelId="{1A9E8F55-410F-4E1E-8F35-9B4645291B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supports teamwork and multidisciplinary working</a:t>
          </a:r>
        </a:p>
      </dgm:t>
    </dgm:pt>
    <dgm:pt modelId="{9632906F-0FF2-442F-9CEA-D78B73A83E4C}" type="parTrans" cxnId="{6039C989-417F-4AC7-A413-98920A9AB855}">
      <dgm:prSet/>
      <dgm:spPr/>
      <dgm:t>
        <a:bodyPr/>
        <a:lstStyle/>
        <a:p>
          <a:endParaRPr lang="en-US"/>
        </a:p>
      </dgm:t>
    </dgm:pt>
    <dgm:pt modelId="{5746F698-26D5-4808-B2AA-5A3FC565AF33}" type="sibTrans" cxnId="{6039C989-417F-4AC7-A413-98920A9AB855}">
      <dgm:prSet/>
      <dgm:spPr/>
      <dgm:t>
        <a:bodyPr/>
        <a:lstStyle/>
        <a:p>
          <a:endParaRPr lang="en-US"/>
        </a:p>
      </dgm:t>
    </dgm:pt>
    <dgm:pt modelId="{E60407BE-2F1D-480F-9237-E586F02A8A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Demonstrates professionalism and responsibility</a:t>
          </a:r>
        </a:p>
      </dgm:t>
    </dgm:pt>
    <dgm:pt modelId="{5C102776-B8B6-4ACD-A1AB-DF06AA78EDA5}" type="parTrans" cxnId="{E8A86AAB-AAFD-4344-9C59-AE4D9DCF2BE6}">
      <dgm:prSet/>
      <dgm:spPr/>
      <dgm:t>
        <a:bodyPr/>
        <a:lstStyle/>
        <a:p>
          <a:endParaRPr lang="en-US"/>
        </a:p>
      </dgm:t>
    </dgm:pt>
    <dgm:pt modelId="{28552D7A-0BE9-47AF-8784-61DCBD338F67}" type="sibTrans" cxnId="{E8A86AAB-AAFD-4344-9C59-AE4D9DCF2BE6}">
      <dgm:prSet/>
      <dgm:spPr/>
      <dgm:t>
        <a:bodyPr/>
        <a:lstStyle/>
        <a:p>
          <a:endParaRPr lang="en-US"/>
        </a:p>
      </dgm:t>
    </dgm:pt>
    <dgm:pt modelId="{B9BA51CE-A9DA-42D5-9A26-77862764CD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Improves patient outcomes</a:t>
          </a:r>
        </a:p>
      </dgm:t>
    </dgm:pt>
    <dgm:pt modelId="{97891CE4-4A1E-41A4-8890-C71C20497A7A}" type="parTrans" cxnId="{0FA75426-4FA4-4BFA-9209-7CFBC974A4C4}">
      <dgm:prSet/>
      <dgm:spPr/>
      <dgm:t>
        <a:bodyPr/>
        <a:lstStyle/>
        <a:p>
          <a:endParaRPr lang="en-US"/>
        </a:p>
      </dgm:t>
    </dgm:pt>
    <dgm:pt modelId="{F64944F8-7445-4137-85A3-8E622A85F1AD}" type="sibTrans" cxnId="{0FA75426-4FA4-4BFA-9209-7CFBC974A4C4}">
      <dgm:prSet/>
      <dgm:spPr/>
      <dgm:t>
        <a:bodyPr/>
        <a:lstStyle/>
        <a:p>
          <a:endParaRPr lang="en-US"/>
        </a:p>
      </dgm:t>
    </dgm:pt>
    <dgm:pt modelId="{C2DB9C92-44B1-4F1F-92FC-088C4F5461E2}" type="pres">
      <dgm:prSet presAssocID="{64F4190B-BA8A-4EA0-918C-00712EBF4ADD}" presName="root" presStyleCnt="0">
        <dgm:presLayoutVars>
          <dgm:dir/>
          <dgm:resizeHandles val="exact"/>
        </dgm:presLayoutVars>
      </dgm:prSet>
      <dgm:spPr/>
    </dgm:pt>
    <dgm:pt modelId="{CBB534C9-A059-44BE-9C06-8BED2FA26556}" type="pres">
      <dgm:prSet presAssocID="{92DCC7FB-A6E4-4998-8034-7129E0AA8CD6}" presName="compNode" presStyleCnt="0"/>
      <dgm:spPr/>
    </dgm:pt>
    <dgm:pt modelId="{A87B5A6F-C2A6-4E5B-A6F2-971254343236}" type="pres">
      <dgm:prSet presAssocID="{92DCC7FB-A6E4-4998-8034-7129E0AA8CD6}" presName="bgRect" presStyleLbl="bgShp" presStyleIdx="0" presStyleCnt="4"/>
      <dgm:spPr/>
    </dgm:pt>
    <dgm:pt modelId="{930644E5-0FEA-4EEB-B207-5B82A72F80BF}" type="pres">
      <dgm:prSet presAssocID="{92DCC7FB-A6E4-4998-8034-7129E0AA8C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747B37D-E3AB-48E2-9566-49E2C95B54B8}" type="pres">
      <dgm:prSet presAssocID="{92DCC7FB-A6E4-4998-8034-7129E0AA8CD6}" presName="spaceRect" presStyleCnt="0"/>
      <dgm:spPr/>
    </dgm:pt>
    <dgm:pt modelId="{F4FE170F-8EC6-47FE-8AE2-0FA882656428}" type="pres">
      <dgm:prSet presAssocID="{92DCC7FB-A6E4-4998-8034-7129E0AA8CD6}" presName="parTx" presStyleLbl="revTx" presStyleIdx="0" presStyleCnt="4">
        <dgm:presLayoutVars>
          <dgm:chMax val="0"/>
          <dgm:chPref val="0"/>
        </dgm:presLayoutVars>
      </dgm:prSet>
      <dgm:spPr/>
    </dgm:pt>
    <dgm:pt modelId="{BD9A22A3-6953-4812-AACF-A4526F7A9D79}" type="pres">
      <dgm:prSet presAssocID="{74BD47C6-5F5C-4ABF-9A72-50CBA7907C48}" presName="sibTrans" presStyleCnt="0"/>
      <dgm:spPr/>
    </dgm:pt>
    <dgm:pt modelId="{AD350110-D47E-48D0-AF62-F67C85A5E2A2}" type="pres">
      <dgm:prSet presAssocID="{1A9E8F55-410F-4E1E-8F35-9B4645291BA3}" presName="compNode" presStyleCnt="0"/>
      <dgm:spPr/>
    </dgm:pt>
    <dgm:pt modelId="{02D5D2FB-E60C-4F50-8280-F258A16DE473}" type="pres">
      <dgm:prSet presAssocID="{1A9E8F55-410F-4E1E-8F35-9B4645291BA3}" presName="bgRect" presStyleLbl="bgShp" presStyleIdx="1" presStyleCnt="4"/>
      <dgm:spPr/>
    </dgm:pt>
    <dgm:pt modelId="{16EAD52F-0416-4940-A432-B4528269B803}" type="pres">
      <dgm:prSet presAssocID="{1A9E8F55-410F-4E1E-8F35-9B4645291BA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BA70505-CFE4-4786-A202-7FB7D72DCD04}" type="pres">
      <dgm:prSet presAssocID="{1A9E8F55-410F-4E1E-8F35-9B4645291BA3}" presName="spaceRect" presStyleCnt="0"/>
      <dgm:spPr/>
    </dgm:pt>
    <dgm:pt modelId="{2B4BFA49-5FB0-405B-9D0D-2E443763B890}" type="pres">
      <dgm:prSet presAssocID="{1A9E8F55-410F-4E1E-8F35-9B4645291BA3}" presName="parTx" presStyleLbl="revTx" presStyleIdx="1" presStyleCnt="4">
        <dgm:presLayoutVars>
          <dgm:chMax val="0"/>
          <dgm:chPref val="0"/>
        </dgm:presLayoutVars>
      </dgm:prSet>
      <dgm:spPr/>
    </dgm:pt>
    <dgm:pt modelId="{C4152AD4-7261-4813-BD7D-0930FCF83100}" type="pres">
      <dgm:prSet presAssocID="{5746F698-26D5-4808-B2AA-5A3FC565AF33}" presName="sibTrans" presStyleCnt="0"/>
      <dgm:spPr/>
    </dgm:pt>
    <dgm:pt modelId="{DB136710-CAD2-46E4-B29F-ABDCE28F614F}" type="pres">
      <dgm:prSet presAssocID="{E60407BE-2F1D-480F-9237-E586F02A8A52}" presName="compNode" presStyleCnt="0"/>
      <dgm:spPr/>
    </dgm:pt>
    <dgm:pt modelId="{9B511DC2-008F-48F1-967E-6E73D18A8FB2}" type="pres">
      <dgm:prSet presAssocID="{E60407BE-2F1D-480F-9237-E586F02A8A52}" presName="bgRect" presStyleLbl="bgShp" presStyleIdx="2" presStyleCnt="4"/>
      <dgm:spPr/>
    </dgm:pt>
    <dgm:pt modelId="{5D5044EA-F153-4EBC-9074-FB094F2F09A2}" type="pres">
      <dgm:prSet presAssocID="{E60407BE-2F1D-480F-9237-E586F02A8A5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C3C6108-C16B-4CCD-8317-A84E8B1A4F4B}" type="pres">
      <dgm:prSet presAssocID="{E60407BE-2F1D-480F-9237-E586F02A8A52}" presName="spaceRect" presStyleCnt="0"/>
      <dgm:spPr/>
    </dgm:pt>
    <dgm:pt modelId="{2B5F97D8-6002-41BF-A3FB-946CF946A3BB}" type="pres">
      <dgm:prSet presAssocID="{E60407BE-2F1D-480F-9237-E586F02A8A52}" presName="parTx" presStyleLbl="revTx" presStyleIdx="2" presStyleCnt="4">
        <dgm:presLayoutVars>
          <dgm:chMax val="0"/>
          <dgm:chPref val="0"/>
        </dgm:presLayoutVars>
      </dgm:prSet>
      <dgm:spPr/>
    </dgm:pt>
    <dgm:pt modelId="{8D16C4F7-C2AF-434E-B134-180411467ED1}" type="pres">
      <dgm:prSet presAssocID="{28552D7A-0BE9-47AF-8784-61DCBD338F67}" presName="sibTrans" presStyleCnt="0"/>
      <dgm:spPr/>
    </dgm:pt>
    <dgm:pt modelId="{935448E4-1F04-4746-AF29-0A0F9A5AD8E2}" type="pres">
      <dgm:prSet presAssocID="{B9BA51CE-A9DA-42D5-9A26-77862764CDC6}" presName="compNode" presStyleCnt="0"/>
      <dgm:spPr/>
    </dgm:pt>
    <dgm:pt modelId="{F17A9D77-617F-434B-BC7B-B154A5CCC175}" type="pres">
      <dgm:prSet presAssocID="{B9BA51CE-A9DA-42D5-9A26-77862764CDC6}" presName="bgRect" presStyleLbl="bgShp" presStyleIdx="3" presStyleCnt="4"/>
      <dgm:spPr/>
    </dgm:pt>
    <dgm:pt modelId="{F4E7751C-4B96-4472-8D27-4E4DD89EB560}" type="pres">
      <dgm:prSet presAssocID="{B9BA51CE-A9DA-42D5-9A26-77862764CD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7CB3FC7-7CA8-4A1C-8FEE-08D120F5F2A4}" type="pres">
      <dgm:prSet presAssocID="{B9BA51CE-A9DA-42D5-9A26-77862764CDC6}" presName="spaceRect" presStyleCnt="0"/>
      <dgm:spPr/>
    </dgm:pt>
    <dgm:pt modelId="{AD49F4C7-532B-4143-9922-6B84D617EBC7}" type="pres">
      <dgm:prSet presAssocID="{B9BA51CE-A9DA-42D5-9A26-77862764CD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AD001A-DEB2-4DB8-B390-16C9F23F62BA}" type="presOf" srcId="{92DCC7FB-A6E4-4998-8034-7129E0AA8CD6}" destId="{F4FE170F-8EC6-47FE-8AE2-0FA882656428}" srcOrd="0" destOrd="0" presId="urn:microsoft.com/office/officeart/2018/2/layout/IconVerticalSolidList"/>
    <dgm:cxn modelId="{0FA75426-4FA4-4BFA-9209-7CFBC974A4C4}" srcId="{64F4190B-BA8A-4EA0-918C-00712EBF4ADD}" destId="{B9BA51CE-A9DA-42D5-9A26-77862764CDC6}" srcOrd="3" destOrd="0" parTransId="{97891CE4-4A1E-41A4-8890-C71C20497A7A}" sibTransId="{F64944F8-7445-4137-85A3-8E622A85F1AD}"/>
    <dgm:cxn modelId="{066FB04D-EF27-413A-924C-C981C51CEB4F}" type="presOf" srcId="{64F4190B-BA8A-4EA0-918C-00712EBF4ADD}" destId="{C2DB9C92-44B1-4F1F-92FC-088C4F5461E2}" srcOrd="0" destOrd="0" presId="urn:microsoft.com/office/officeart/2018/2/layout/IconVerticalSolidList"/>
    <dgm:cxn modelId="{6039C989-417F-4AC7-A413-98920A9AB855}" srcId="{64F4190B-BA8A-4EA0-918C-00712EBF4ADD}" destId="{1A9E8F55-410F-4E1E-8F35-9B4645291BA3}" srcOrd="1" destOrd="0" parTransId="{9632906F-0FF2-442F-9CEA-D78B73A83E4C}" sibTransId="{5746F698-26D5-4808-B2AA-5A3FC565AF33}"/>
    <dgm:cxn modelId="{72D2FF92-7DA3-4BC8-972E-0132B368C83F}" type="presOf" srcId="{E60407BE-2F1D-480F-9237-E586F02A8A52}" destId="{2B5F97D8-6002-41BF-A3FB-946CF946A3BB}" srcOrd="0" destOrd="0" presId="urn:microsoft.com/office/officeart/2018/2/layout/IconVerticalSolidList"/>
    <dgm:cxn modelId="{EE21689E-325A-456D-9EB2-0E9112ED3507}" srcId="{64F4190B-BA8A-4EA0-918C-00712EBF4ADD}" destId="{92DCC7FB-A6E4-4998-8034-7129E0AA8CD6}" srcOrd="0" destOrd="0" parTransId="{A1CAB0EA-62A9-4A87-84AF-D5B20937D921}" sibTransId="{74BD47C6-5F5C-4ABF-9A72-50CBA7907C48}"/>
    <dgm:cxn modelId="{E8A86AAB-AAFD-4344-9C59-AE4D9DCF2BE6}" srcId="{64F4190B-BA8A-4EA0-918C-00712EBF4ADD}" destId="{E60407BE-2F1D-480F-9237-E586F02A8A52}" srcOrd="2" destOrd="0" parTransId="{5C102776-B8B6-4ACD-A1AB-DF06AA78EDA5}" sibTransId="{28552D7A-0BE9-47AF-8784-61DCBD338F67}"/>
    <dgm:cxn modelId="{91B655BF-C627-447D-BCC2-5DED36EEC120}" type="presOf" srcId="{1A9E8F55-410F-4E1E-8F35-9B4645291BA3}" destId="{2B4BFA49-5FB0-405B-9D0D-2E443763B890}" srcOrd="0" destOrd="0" presId="urn:microsoft.com/office/officeart/2018/2/layout/IconVerticalSolidList"/>
    <dgm:cxn modelId="{F39BCAD5-8ED5-498F-8F33-F93DFE6AF07E}" type="presOf" srcId="{B9BA51CE-A9DA-42D5-9A26-77862764CDC6}" destId="{AD49F4C7-532B-4143-9922-6B84D617EBC7}" srcOrd="0" destOrd="0" presId="urn:microsoft.com/office/officeart/2018/2/layout/IconVerticalSolidList"/>
    <dgm:cxn modelId="{BBD9B0F2-A27B-4409-9D4E-935BDC1E6D0C}" type="presParOf" srcId="{C2DB9C92-44B1-4F1F-92FC-088C4F5461E2}" destId="{CBB534C9-A059-44BE-9C06-8BED2FA26556}" srcOrd="0" destOrd="0" presId="urn:microsoft.com/office/officeart/2018/2/layout/IconVerticalSolidList"/>
    <dgm:cxn modelId="{E0E7809C-5690-40B0-A192-527500D1037C}" type="presParOf" srcId="{CBB534C9-A059-44BE-9C06-8BED2FA26556}" destId="{A87B5A6F-C2A6-4E5B-A6F2-971254343236}" srcOrd="0" destOrd="0" presId="urn:microsoft.com/office/officeart/2018/2/layout/IconVerticalSolidList"/>
    <dgm:cxn modelId="{76017B53-58CC-47CE-AAFF-1D4C6A2775AE}" type="presParOf" srcId="{CBB534C9-A059-44BE-9C06-8BED2FA26556}" destId="{930644E5-0FEA-4EEB-B207-5B82A72F80BF}" srcOrd="1" destOrd="0" presId="urn:microsoft.com/office/officeart/2018/2/layout/IconVerticalSolidList"/>
    <dgm:cxn modelId="{AAF0610C-4175-40AF-B9B3-61ED04A99CC4}" type="presParOf" srcId="{CBB534C9-A059-44BE-9C06-8BED2FA26556}" destId="{2747B37D-E3AB-48E2-9566-49E2C95B54B8}" srcOrd="2" destOrd="0" presId="urn:microsoft.com/office/officeart/2018/2/layout/IconVerticalSolidList"/>
    <dgm:cxn modelId="{5E79B1A6-E831-482B-A01C-3335D682DE71}" type="presParOf" srcId="{CBB534C9-A059-44BE-9C06-8BED2FA26556}" destId="{F4FE170F-8EC6-47FE-8AE2-0FA882656428}" srcOrd="3" destOrd="0" presId="urn:microsoft.com/office/officeart/2018/2/layout/IconVerticalSolidList"/>
    <dgm:cxn modelId="{0F839ADB-ED9F-4F82-981A-4C7A177A5BD2}" type="presParOf" srcId="{C2DB9C92-44B1-4F1F-92FC-088C4F5461E2}" destId="{BD9A22A3-6953-4812-AACF-A4526F7A9D79}" srcOrd="1" destOrd="0" presId="urn:microsoft.com/office/officeart/2018/2/layout/IconVerticalSolidList"/>
    <dgm:cxn modelId="{56C339B6-70C5-492B-8626-72EB1B5F1809}" type="presParOf" srcId="{C2DB9C92-44B1-4F1F-92FC-088C4F5461E2}" destId="{AD350110-D47E-48D0-AF62-F67C85A5E2A2}" srcOrd="2" destOrd="0" presId="urn:microsoft.com/office/officeart/2018/2/layout/IconVerticalSolidList"/>
    <dgm:cxn modelId="{31245BE9-D883-444C-952D-D756F6856C10}" type="presParOf" srcId="{AD350110-D47E-48D0-AF62-F67C85A5E2A2}" destId="{02D5D2FB-E60C-4F50-8280-F258A16DE473}" srcOrd="0" destOrd="0" presId="urn:microsoft.com/office/officeart/2018/2/layout/IconVerticalSolidList"/>
    <dgm:cxn modelId="{35F46E16-ABD6-4D87-AA3A-8B577D68EC0F}" type="presParOf" srcId="{AD350110-D47E-48D0-AF62-F67C85A5E2A2}" destId="{16EAD52F-0416-4940-A432-B4528269B803}" srcOrd="1" destOrd="0" presId="urn:microsoft.com/office/officeart/2018/2/layout/IconVerticalSolidList"/>
    <dgm:cxn modelId="{3C23EC9A-3BF7-4004-9AEE-16CF547F7CF7}" type="presParOf" srcId="{AD350110-D47E-48D0-AF62-F67C85A5E2A2}" destId="{1BA70505-CFE4-4786-A202-7FB7D72DCD04}" srcOrd="2" destOrd="0" presId="urn:microsoft.com/office/officeart/2018/2/layout/IconVerticalSolidList"/>
    <dgm:cxn modelId="{65499F4A-38A5-4016-BC65-2D248FD5FBC1}" type="presParOf" srcId="{AD350110-D47E-48D0-AF62-F67C85A5E2A2}" destId="{2B4BFA49-5FB0-405B-9D0D-2E443763B890}" srcOrd="3" destOrd="0" presId="urn:microsoft.com/office/officeart/2018/2/layout/IconVerticalSolidList"/>
    <dgm:cxn modelId="{9A4A4B65-514E-4881-B795-D86621BF3189}" type="presParOf" srcId="{C2DB9C92-44B1-4F1F-92FC-088C4F5461E2}" destId="{C4152AD4-7261-4813-BD7D-0930FCF83100}" srcOrd="3" destOrd="0" presId="urn:microsoft.com/office/officeart/2018/2/layout/IconVerticalSolidList"/>
    <dgm:cxn modelId="{78F694B8-C76F-43C2-A8FA-B32F7BF76FDD}" type="presParOf" srcId="{C2DB9C92-44B1-4F1F-92FC-088C4F5461E2}" destId="{DB136710-CAD2-46E4-B29F-ABDCE28F614F}" srcOrd="4" destOrd="0" presId="urn:microsoft.com/office/officeart/2018/2/layout/IconVerticalSolidList"/>
    <dgm:cxn modelId="{8C343849-4173-46B9-A015-3E22C30551C8}" type="presParOf" srcId="{DB136710-CAD2-46E4-B29F-ABDCE28F614F}" destId="{9B511DC2-008F-48F1-967E-6E73D18A8FB2}" srcOrd="0" destOrd="0" presId="urn:microsoft.com/office/officeart/2018/2/layout/IconVerticalSolidList"/>
    <dgm:cxn modelId="{7961964C-1CBD-48DD-9E35-C59391A5900A}" type="presParOf" srcId="{DB136710-CAD2-46E4-B29F-ABDCE28F614F}" destId="{5D5044EA-F153-4EBC-9074-FB094F2F09A2}" srcOrd="1" destOrd="0" presId="urn:microsoft.com/office/officeart/2018/2/layout/IconVerticalSolidList"/>
    <dgm:cxn modelId="{A5D4D789-A38D-4248-8EAE-88434DEA93CA}" type="presParOf" srcId="{DB136710-CAD2-46E4-B29F-ABDCE28F614F}" destId="{5C3C6108-C16B-4CCD-8317-A84E8B1A4F4B}" srcOrd="2" destOrd="0" presId="urn:microsoft.com/office/officeart/2018/2/layout/IconVerticalSolidList"/>
    <dgm:cxn modelId="{12E70394-A3C7-41D6-8281-DB2C47561936}" type="presParOf" srcId="{DB136710-CAD2-46E4-B29F-ABDCE28F614F}" destId="{2B5F97D8-6002-41BF-A3FB-946CF946A3BB}" srcOrd="3" destOrd="0" presId="urn:microsoft.com/office/officeart/2018/2/layout/IconVerticalSolidList"/>
    <dgm:cxn modelId="{7EAC9225-74B4-4D7D-8403-8889659DBC22}" type="presParOf" srcId="{C2DB9C92-44B1-4F1F-92FC-088C4F5461E2}" destId="{8D16C4F7-C2AF-434E-B134-180411467ED1}" srcOrd="5" destOrd="0" presId="urn:microsoft.com/office/officeart/2018/2/layout/IconVerticalSolidList"/>
    <dgm:cxn modelId="{3475ACC0-F9A6-405D-867E-F634818E4A3B}" type="presParOf" srcId="{C2DB9C92-44B1-4F1F-92FC-088C4F5461E2}" destId="{935448E4-1F04-4746-AF29-0A0F9A5AD8E2}" srcOrd="6" destOrd="0" presId="urn:microsoft.com/office/officeart/2018/2/layout/IconVerticalSolidList"/>
    <dgm:cxn modelId="{DAAA50F2-23B0-4A61-B953-C161D3B3206B}" type="presParOf" srcId="{935448E4-1F04-4746-AF29-0A0F9A5AD8E2}" destId="{F17A9D77-617F-434B-BC7B-B154A5CCC175}" srcOrd="0" destOrd="0" presId="urn:microsoft.com/office/officeart/2018/2/layout/IconVerticalSolidList"/>
    <dgm:cxn modelId="{9B124E5F-C0EE-4039-BE2F-BB68378D12CB}" type="presParOf" srcId="{935448E4-1F04-4746-AF29-0A0F9A5AD8E2}" destId="{F4E7751C-4B96-4472-8D27-4E4DD89EB560}" srcOrd="1" destOrd="0" presId="urn:microsoft.com/office/officeart/2018/2/layout/IconVerticalSolidList"/>
    <dgm:cxn modelId="{40C81197-2587-40DB-94E3-3C4949F6554A}" type="presParOf" srcId="{935448E4-1F04-4746-AF29-0A0F9A5AD8E2}" destId="{67CB3FC7-7CA8-4A1C-8FEE-08D120F5F2A4}" srcOrd="2" destOrd="0" presId="urn:microsoft.com/office/officeart/2018/2/layout/IconVerticalSolidList"/>
    <dgm:cxn modelId="{A8E8C283-E725-4AEB-A2AC-E135B6577D03}" type="presParOf" srcId="{935448E4-1F04-4746-AF29-0A0F9A5AD8E2}" destId="{AD49F4C7-532B-4143-9922-6B84D617EB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C4F7F3-A57F-4125-B5B2-8BA5A29B1F4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9164B2-B43F-416A-B2B7-893F6BCA11F4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Communication is a vital skill in health and social care</a:t>
          </a:r>
        </a:p>
      </dgm:t>
    </dgm:pt>
    <dgm:pt modelId="{6D0B817C-B79D-487E-A58D-645BAFE9C988}" type="parTrans" cxnId="{C1D05BF4-7CE9-4D3C-9DC8-3354312D38D8}">
      <dgm:prSet/>
      <dgm:spPr/>
      <dgm:t>
        <a:bodyPr/>
        <a:lstStyle/>
        <a:p>
          <a:endParaRPr lang="en-US"/>
        </a:p>
      </dgm:t>
    </dgm:pt>
    <dgm:pt modelId="{2995157F-297D-48FD-8C69-D814601DC39A}" type="sibTrans" cxnId="{C1D05BF4-7CE9-4D3C-9DC8-3354312D38D8}">
      <dgm:prSet/>
      <dgm:spPr/>
      <dgm:t>
        <a:bodyPr/>
        <a:lstStyle/>
        <a:p>
          <a:endParaRPr lang="en-US"/>
        </a:p>
      </dgm:t>
    </dgm:pt>
    <dgm:pt modelId="{E47613BD-41AC-41F4-8E78-958886F2C291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Supports safe, effective and person-</a:t>
          </a:r>
          <a:r>
            <a:rPr lang="en-US" dirty="0" err="1"/>
            <a:t>centred</a:t>
          </a:r>
          <a:r>
            <a:rPr lang="en-US" dirty="0"/>
            <a:t> practice</a:t>
          </a:r>
        </a:p>
      </dgm:t>
    </dgm:pt>
    <dgm:pt modelId="{994B6004-CAB7-416B-8D7F-AE84F708B88A}" type="parTrans" cxnId="{3806FA57-5CB8-4725-9396-F2CA86CFF2D5}">
      <dgm:prSet/>
      <dgm:spPr/>
      <dgm:t>
        <a:bodyPr/>
        <a:lstStyle/>
        <a:p>
          <a:endParaRPr lang="en-US"/>
        </a:p>
      </dgm:t>
    </dgm:pt>
    <dgm:pt modelId="{E9A5872E-E8ED-404E-B840-18A78A9F0939}" type="sibTrans" cxnId="{3806FA57-5CB8-4725-9396-F2CA86CFF2D5}">
      <dgm:prSet/>
      <dgm:spPr/>
      <dgm:t>
        <a:bodyPr/>
        <a:lstStyle/>
        <a:p>
          <a:endParaRPr lang="en-US"/>
        </a:p>
      </dgm:t>
    </dgm:pt>
    <dgm:pt modelId="{F94FC175-C19F-49F5-BC43-714D32FFDFBF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Using models helps improve communication skills</a:t>
          </a:r>
        </a:p>
      </dgm:t>
    </dgm:pt>
    <dgm:pt modelId="{42CDA68C-D398-44B8-AC10-2DC5676F3E92}" type="parTrans" cxnId="{9392BB7B-580B-46C2-A9C5-62DCE2A4B89C}">
      <dgm:prSet/>
      <dgm:spPr/>
      <dgm:t>
        <a:bodyPr/>
        <a:lstStyle/>
        <a:p>
          <a:endParaRPr lang="en-US"/>
        </a:p>
      </dgm:t>
    </dgm:pt>
    <dgm:pt modelId="{A104D022-80F1-4C03-9D04-2D263B260D08}" type="sibTrans" cxnId="{9392BB7B-580B-46C2-A9C5-62DCE2A4B89C}">
      <dgm:prSet/>
      <dgm:spPr/>
      <dgm:t>
        <a:bodyPr/>
        <a:lstStyle/>
        <a:p>
          <a:endParaRPr lang="en-US"/>
        </a:p>
      </dgm:t>
    </dgm:pt>
    <dgm:pt modelId="{D4888FA4-ABEB-448D-BA08-16FF213C9343}" type="pres">
      <dgm:prSet presAssocID="{B5C4F7F3-A57F-4125-B5B2-8BA5A29B1F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2F8CC7-F189-4ED5-B169-F996A86C5309}" type="pres">
      <dgm:prSet presAssocID="{339164B2-B43F-416A-B2B7-893F6BCA11F4}" presName="hierRoot1" presStyleCnt="0"/>
      <dgm:spPr/>
    </dgm:pt>
    <dgm:pt modelId="{2100145D-30DF-4B84-81B8-4D2F1FC2F719}" type="pres">
      <dgm:prSet presAssocID="{339164B2-B43F-416A-B2B7-893F6BCA11F4}" presName="composite" presStyleCnt="0"/>
      <dgm:spPr/>
    </dgm:pt>
    <dgm:pt modelId="{702872F0-1846-4CD0-B7A7-181768A6B856}" type="pres">
      <dgm:prSet presAssocID="{339164B2-B43F-416A-B2B7-893F6BCA11F4}" presName="background" presStyleLbl="node0" presStyleIdx="0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3E90FABC-1721-4F8D-AF3A-204293DFD050}" type="pres">
      <dgm:prSet presAssocID="{339164B2-B43F-416A-B2B7-893F6BCA11F4}" presName="text" presStyleLbl="fgAcc0" presStyleIdx="0" presStyleCnt="3">
        <dgm:presLayoutVars>
          <dgm:chPref val="3"/>
        </dgm:presLayoutVars>
      </dgm:prSet>
      <dgm:spPr/>
    </dgm:pt>
    <dgm:pt modelId="{F901D388-2224-4531-A1E0-0FB84B4DB656}" type="pres">
      <dgm:prSet presAssocID="{339164B2-B43F-416A-B2B7-893F6BCA11F4}" presName="hierChild2" presStyleCnt="0"/>
      <dgm:spPr/>
    </dgm:pt>
    <dgm:pt modelId="{34043E83-1087-4F8A-9B8B-A671E4356EE4}" type="pres">
      <dgm:prSet presAssocID="{E47613BD-41AC-41F4-8E78-958886F2C291}" presName="hierRoot1" presStyleCnt="0"/>
      <dgm:spPr/>
    </dgm:pt>
    <dgm:pt modelId="{9046638D-B585-4309-9D12-F5C6120EA67C}" type="pres">
      <dgm:prSet presAssocID="{E47613BD-41AC-41F4-8E78-958886F2C291}" presName="composite" presStyleCnt="0"/>
      <dgm:spPr/>
    </dgm:pt>
    <dgm:pt modelId="{903B76FD-9D6E-4128-A612-2AC2556B89AC}" type="pres">
      <dgm:prSet presAssocID="{E47613BD-41AC-41F4-8E78-958886F2C291}" presName="background" presStyleLbl="node0" presStyleIdx="1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54325866-E7D6-4FD8-81A2-84FD8F483AAB}" type="pres">
      <dgm:prSet presAssocID="{E47613BD-41AC-41F4-8E78-958886F2C291}" presName="text" presStyleLbl="fgAcc0" presStyleIdx="1" presStyleCnt="3">
        <dgm:presLayoutVars>
          <dgm:chPref val="3"/>
        </dgm:presLayoutVars>
      </dgm:prSet>
      <dgm:spPr/>
    </dgm:pt>
    <dgm:pt modelId="{99FF222B-81C8-4066-A646-35C99648F64D}" type="pres">
      <dgm:prSet presAssocID="{E47613BD-41AC-41F4-8E78-958886F2C291}" presName="hierChild2" presStyleCnt="0"/>
      <dgm:spPr/>
    </dgm:pt>
    <dgm:pt modelId="{7B5BF747-60E9-4D1D-9A5D-550A5C621C3A}" type="pres">
      <dgm:prSet presAssocID="{F94FC175-C19F-49F5-BC43-714D32FFDFBF}" presName="hierRoot1" presStyleCnt="0"/>
      <dgm:spPr/>
    </dgm:pt>
    <dgm:pt modelId="{69468480-DB2D-40AE-962E-59D49F1395D1}" type="pres">
      <dgm:prSet presAssocID="{F94FC175-C19F-49F5-BC43-714D32FFDFBF}" presName="composite" presStyleCnt="0"/>
      <dgm:spPr/>
    </dgm:pt>
    <dgm:pt modelId="{791A102A-122C-4471-97EE-E75C5869B76D}" type="pres">
      <dgm:prSet presAssocID="{F94FC175-C19F-49F5-BC43-714D32FFDFBF}" presName="background" presStyleLbl="node0" presStyleIdx="2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A2991B45-666A-45CB-945B-A53B02DAC44C}" type="pres">
      <dgm:prSet presAssocID="{F94FC175-C19F-49F5-BC43-714D32FFDFBF}" presName="text" presStyleLbl="fgAcc0" presStyleIdx="2" presStyleCnt="3">
        <dgm:presLayoutVars>
          <dgm:chPref val="3"/>
        </dgm:presLayoutVars>
      </dgm:prSet>
      <dgm:spPr/>
    </dgm:pt>
    <dgm:pt modelId="{8481968C-8B42-4B8C-99B6-4B0CB56F7FF6}" type="pres">
      <dgm:prSet presAssocID="{F94FC175-C19F-49F5-BC43-714D32FFDFBF}" presName="hierChild2" presStyleCnt="0"/>
      <dgm:spPr/>
    </dgm:pt>
  </dgm:ptLst>
  <dgm:cxnLst>
    <dgm:cxn modelId="{EE5A1400-2E9F-424A-9BF2-645E4AE9CD54}" type="presOf" srcId="{339164B2-B43F-416A-B2B7-893F6BCA11F4}" destId="{3E90FABC-1721-4F8D-AF3A-204293DFD050}" srcOrd="0" destOrd="0" presId="urn:microsoft.com/office/officeart/2005/8/layout/hierarchy1"/>
    <dgm:cxn modelId="{6E9E8628-A850-440B-8E2F-03A7B814A216}" type="presOf" srcId="{E47613BD-41AC-41F4-8E78-958886F2C291}" destId="{54325866-E7D6-4FD8-81A2-84FD8F483AAB}" srcOrd="0" destOrd="0" presId="urn:microsoft.com/office/officeart/2005/8/layout/hierarchy1"/>
    <dgm:cxn modelId="{22858E38-92C4-4060-8802-15EDF4B2908A}" type="presOf" srcId="{B5C4F7F3-A57F-4125-B5B2-8BA5A29B1F44}" destId="{D4888FA4-ABEB-448D-BA08-16FF213C9343}" srcOrd="0" destOrd="0" presId="urn:microsoft.com/office/officeart/2005/8/layout/hierarchy1"/>
    <dgm:cxn modelId="{7ED98239-D3DF-4595-955B-24B12FFE7938}" type="presOf" srcId="{F94FC175-C19F-49F5-BC43-714D32FFDFBF}" destId="{A2991B45-666A-45CB-945B-A53B02DAC44C}" srcOrd="0" destOrd="0" presId="urn:microsoft.com/office/officeart/2005/8/layout/hierarchy1"/>
    <dgm:cxn modelId="{3806FA57-5CB8-4725-9396-F2CA86CFF2D5}" srcId="{B5C4F7F3-A57F-4125-B5B2-8BA5A29B1F44}" destId="{E47613BD-41AC-41F4-8E78-958886F2C291}" srcOrd="1" destOrd="0" parTransId="{994B6004-CAB7-416B-8D7F-AE84F708B88A}" sibTransId="{E9A5872E-E8ED-404E-B840-18A78A9F0939}"/>
    <dgm:cxn modelId="{9392BB7B-580B-46C2-A9C5-62DCE2A4B89C}" srcId="{B5C4F7F3-A57F-4125-B5B2-8BA5A29B1F44}" destId="{F94FC175-C19F-49F5-BC43-714D32FFDFBF}" srcOrd="2" destOrd="0" parTransId="{42CDA68C-D398-44B8-AC10-2DC5676F3E92}" sibTransId="{A104D022-80F1-4C03-9D04-2D263B260D08}"/>
    <dgm:cxn modelId="{C1D05BF4-7CE9-4D3C-9DC8-3354312D38D8}" srcId="{B5C4F7F3-A57F-4125-B5B2-8BA5A29B1F44}" destId="{339164B2-B43F-416A-B2B7-893F6BCA11F4}" srcOrd="0" destOrd="0" parTransId="{6D0B817C-B79D-487E-A58D-645BAFE9C988}" sibTransId="{2995157F-297D-48FD-8C69-D814601DC39A}"/>
    <dgm:cxn modelId="{B9DB8075-0B86-488C-8D88-E2727875C6B7}" type="presParOf" srcId="{D4888FA4-ABEB-448D-BA08-16FF213C9343}" destId="{DC2F8CC7-F189-4ED5-B169-F996A86C5309}" srcOrd="0" destOrd="0" presId="urn:microsoft.com/office/officeart/2005/8/layout/hierarchy1"/>
    <dgm:cxn modelId="{E27AA3EF-54ED-4BC5-9BF6-740FA622C533}" type="presParOf" srcId="{DC2F8CC7-F189-4ED5-B169-F996A86C5309}" destId="{2100145D-30DF-4B84-81B8-4D2F1FC2F719}" srcOrd="0" destOrd="0" presId="urn:microsoft.com/office/officeart/2005/8/layout/hierarchy1"/>
    <dgm:cxn modelId="{876BD76E-1F02-4BE4-8462-286690CEB457}" type="presParOf" srcId="{2100145D-30DF-4B84-81B8-4D2F1FC2F719}" destId="{702872F0-1846-4CD0-B7A7-181768A6B856}" srcOrd="0" destOrd="0" presId="urn:microsoft.com/office/officeart/2005/8/layout/hierarchy1"/>
    <dgm:cxn modelId="{9A62B297-E452-4CDD-B72A-44E583DEC84A}" type="presParOf" srcId="{2100145D-30DF-4B84-81B8-4D2F1FC2F719}" destId="{3E90FABC-1721-4F8D-AF3A-204293DFD050}" srcOrd="1" destOrd="0" presId="urn:microsoft.com/office/officeart/2005/8/layout/hierarchy1"/>
    <dgm:cxn modelId="{7076867C-7CAA-4339-AA83-C59AB334B32D}" type="presParOf" srcId="{DC2F8CC7-F189-4ED5-B169-F996A86C5309}" destId="{F901D388-2224-4531-A1E0-0FB84B4DB656}" srcOrd="1" destOrd="0" presId="urn:microsoft.com/office/officeart/2005/8/layout/hierarchy1"/>
    <dgm:cxn modelId="{2D239268-9EFF-44DA-A5BB-0E1DE2A8CA91}" type="presParOf" srcId="{D4888FA4-ABEB-448D-BA08-16FF213C9343}" destId="{34043E83-1087-4F8A-9B8B-A671E4356EE4}" srcOrd="1" destOrd="0" presId="urn:microsoft.com/office/officeart/2005/8/layout/hierarchy1"/>
    <dgm:cxn modelId="{2E4EC91B-0FEE-4AAF-97DB-A56E7B61D030}" type="presParOf" srcId="{34043E83-1087-4F8A-9B8B-A671E4356EE4}" destId="{9046638D-B585-4309-9D12-F5C6120EA67C}" srcOrd="0" destOrd="0" presId="urn:microsoft.com/office/officeart/2005/8/layout/hierarchy1"/>
    <dgm:cxn modelId="{B151E197-F634-4516-9CB0-D5D9D261E7FE}" type="presParOf" srcId="{9046638D-B585-4309-9D12-F5C6120EA67C}" destId="{903B76FD-9D6E-4128-A612-2AC2556B89AC}" srcOrd="0" destOrd="0" presId="urn:microsoft.com/office/officeart/2005/8/layout/hierarchy1"/>
    <dgm:cxn modelId="{4736CC62-93D9-450A-B56D-FAB1378D9197}" type="presParOf" srcId="{9046638D-B585-4309-9D12-F5C6120EA67C}" destId="{54325866-E7D6-4FD8-81A2-84FD8F483AAB}" srcOrd="1" destOrd="0" presId="urn:microsoft.com/office/officeart/2005/8/layout/hierarchy1"/>
    <dgm:cxn modelId="{717CCA10-290A-4562-910F-D120E69D94C4}" type="presParOf" srcId="{34043E83-1087-4F8A-9B8B-A671E4356EE4}" destId="{99FF222B-81C8-4066-A646-35C99648F64D}" srcOrd="1" destOrd="0" presId="urn:microsoft.com/office/officeart/2005/8/layout/hierarchy1"/>
    <dgm:cxn modelId="{FDE84E54-F75D-4E3A-A51F-A193FBEDF8CA}" type="presParOf" srcId="{D4888FA4-ABEB-448D-BA08-16FF213C9343}" destId="{7B5BF747-60E9-4D1D-9A5D-550A5C621C3A}" srcOrd="2" destOrd="0" presId="urn:microsoft.com/office/officeart/2005/8/layout/hierarchy1"/>
    <dgm:cxn modelId="{33AB24D5-E974-4B89-811C-414DE5A4A971}" type="presParOf" srcId="{7B5BF747-60E9-4D1D-9A5D-550A5C621C3A}" destId="{69468480-DB2D-40AE-962E-59D49F1395D1}" srcOrd="0" destOrd="0" presId="urn:microsoft.com/office/officeart/2005/8/layout/hierarchy1"/>
    <dgm:cxn modelId="{4D713EF4-DED7-40E5-8632-8F3633F89986}" type="presParOf" srcId="{69468480-DB2D-40AE-962E-59D49F1395D1}" destId="{791A102A-122C-4471-97EE-E75C5869B76D}" srcOrd="0" destOrd="0" presId="urn:microsoft.com/office/officeart/2005/8/layout/hierarchy1"/>
    <dgm:cxn modelId="{BC971659-CECA-4482-A9BD-2078E8095254}" type="presParOf" srcId="{69468480-DB2D-40AE-962E-59D49F1395D1}" destId="{A2991B45-666A-45CB-945B-A53B02DAC44C}" srcOrd="1" destOrd="0" presId="urn:microsoft.com/office/officeart/2005/8/layout/hierarchy1"/>
    <dgm:cxn modelId="{55864443-FD0C-4FAF-A02F-5F9475F9792B}" type="presParOf" srcId="{7B5BF747-60E9-4D1D-9A5D-550A5C621C3A}" destId="{8481968C-8B42-4B8C-99B6-4B0CB56F7F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B5A6F-C2A6-4E5B-A6F2-971254343236}">
      <dsp:nvSpPr>
        <dsp:cNvPr id="0" name=""/>
        <dsp:cNvSpPr/>
      </dsp:nvSpPr>
      <dsp:spPr>
        <a:xfrm>
          <a:off x="0" y="2258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644E5-0FEA-4EEB-B207-5B82A72F80BF}">
      <dsp:nvSpPr>
        <dsp:cNvPr id="0" name=""/>
        <dsp:cNvSpPr/>
      </dsp:nvSpPr>
      <dsp:spPr>
        <a:xfrm>
          <a:off x="346197" y="259760"/>
          <a:ext cx="629450" cy="629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E170F-8EC6-47FE-8AE2-0FA882656428}">
      <dsp:nvSpPr>
        <dsp:cNvPr id="0" name=""/>
        <dsp:cNvSpPr/>
      </dsp:nvSpPr>
      <dsp:spPr>
        <a:xfrm>
          <a:off x="1321846" y="2258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Its seen as a key skill expected by employers</a:t>
          </a:r>
        </a:p>
      </dsp:txBody>
      <dsp:txXfrm>
        <a:off x="1321846" y="2258"/>
        <a:ext cx="3801079" cy="1144455"/>
      </dsp:txXfrm>
    </dsp:sp>
    <dsp:sp modelId="{02D5D2FB-E60C-4F50-8280-F258A16DE473}">
      <dsp:nvSpPr>
        <dsp:cNvPr id="0" name=""/>
        <dsp:cNvSpPr/>
      </dsp:nvSpPr>
      <dsp:spPr>
        <a:xfrm>
          <a:off x="0" y="1432827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AD52F-0416-4940-A432-B4528269B803}">
      <dsp:nvSpPr>
        <dsp:cNvPr id="0" name=""/>
        <dsp:cNvSpPr/>
      </dsp:nvSpPr>
      <dsp:spPr>
        <a:xfrm>
          <a:off x="346197" y="1690330"/>
          <a:ext cx="629450" cy="629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BFA49-5FB0-405B-9D0D-2E443763B890}">
      <dsp:nvSpPr>
        <dsp:cNvPr id="0" name=""/>
        <dsp:cNvSpPr/>
      </dsp:nvSpPr>
      <dsp:spPr>
        <a:xfrm>
          <a:off x="1321846" y="1432827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supports teamwork and multidisciplinary working</a:t>
          </a:r>
        </a:p>
      </dsp:txBody>
      <dsp:txXfrm>
        <a:off x="1321846" y="1432827"/>
        <a:ext cx="3801079" cy="1144455"/>
      </dsp:txXfrm>
    </dsp:sp>
    <dsp:sp modelId="{9B511DC2-008F-48F1-967E-6E73D18A8FB2}">
      <dsp:nvSpPr>
        <dsp:cNvPr id="0" name=""/>
        <dsp:cNvSpPr/>
      </dsp:nvSpPr>
      <dsp:spPr>
        <a:xfrm>
          <a:off x="0" y="2863396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044EA-F153-4EBC-9074-FB094F2F09A2}">
      <dsp:nvSpPr>
        <dsp:cNvPr id="0" name=""/>
        <dsp:cNvSpPr/>
      </dsp:nvSpPr>
      <dsp:spPr>
        <a:xfrm>
          <a:off x="346197" y="3120899"/>
          <a:ext cx="629450" cy="6294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F97D8-6002-41BF-A3FB-946CF946A3BB}">
      <dsp:nvSpPr>
        <dsp:cNvPr id="0" name=""/>
        <dsp:cNvSpPr/>
      </dsp:nvSpPr>
      <dsp:spPr>
        <a:xfrm>
          <a:off x="1321846" y="2863396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Demonstrates professionalism and responsibility</a:t>
          </a:r>
        </a:p>
      </dsp:txBody>
      <dsp:txXfrm>
        <a:off x="1321846" y="2863396"/>
        <a:ext cx="3801079" cy="1144455"/>
      </dsp:txXfrm>
    </dsp:sp>
    <dsp:sp modelId="{F17A9D77-617F-434B-BC7B-B154A5CCC175}">
      <dsp:nvSpPr>
        <dsp:cNvPr id="0" name=""/>
        <dsp:cNvSpPr/>
      </dsp:nvSpPr>
      <dsp:spPr>
        <a:xfrm>
          <a:off x="0" y="4293966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7751C-4B96-4472-8D27-4E4DD89EB560}">
      <dsp:nvSpPr>
        <dsp:cNvPr id="0" name=""/>
        <dsp:cNvSpPr/>
      </dsp:nvSpPr>
      <dsp:spPr>
        <a:xfrm>
          <a:off x="346197" y="4551468"/>
          <a:ext cx="629450" cy="6294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9F4C7-532B-4143-9922-6B84D617EBC7}">
      <dsp:nvSpPr>
        <dsp:cNvPr id="0" name=""/>
        <dsp:cNvSpPr/>
      </dsp:nvSpPr>
      <dsp:spPr>
        <a:xfrm>
          <a:off x="1321846" y="4293966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Improves patient outcomes</a:t>
          </a:r>
        </a:p>
      </dsp:txBody>
      <dsp:txXfrm>
        <a:off x="1321846" y="4293966"/>
        <a:ext cx="3801079" cy="11444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2872F0-1846-4CD0-B7A7-181768A6B856}">
      <dsp:nvSpPr>
        <dsp:cNvPr id="0" name=""/>
        <dsp:cNvSpPr/>
      </dsp:nvSpPr>
      <dsp:spPr>
        <a:xfrm>
          <a:off x="0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0FABC-1721-4F8D-AF3A-204293DFD050}">
      <dsp:nvSpPr>
        <dsp:cNvPr id="0" name=""/>
        <dsp:cNvSpPr/>
      </dsp:nvSpPr>
      <dsp:spPr>
        <a:xfrm>
          <a:off x="257174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Communication is a vital skill in health and social care</a:t>
          </a:r>
        </a:p>
      </dsp:txBody>
      <dsp:txXfrm>
        <a:off x="300222" y="1693310"/>
        <a:ext cx="2228479" cy="1383659"/>
      </dsp:txXfrm>
    </dsp:sp>
    <dsp:sp modelId="{903B76FD-9D6E-4128-A612-2AC2556B89AC}">
      <dsp:nvSpPr>
        <dsp:cNvPr id="0" name=""/>
        <dsp:cNvSpPr/>
      </dsp:nvSpPr>
      <dsp:spPr>
        <a:xfrm>
          <a:off x="2828924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25866-E7D6-4FD8-81A2-84FD8F483AAB}">
      <dsp:nvSpPr>
        <dsp:cNvPr id="0" name=""/>
        <dsp:cNvSpPr/>
      </dsp:nvSpPr>
      <dsp:spPr>
        <a:xfrm>
          <a:off x="3086099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Supports safe, effective and person-</a:t>
          </a:r>
          <a:r>
            <a:rPr lang="en-US" sz="2100" kern="1200" dirty="0" err="1"/>
            <a:t>centred</a:t>
          </a:r>
          <a:r>
            <a:rPr lang="en-US" sz="2100" kern="1200" dirty="0"/>
            <a:t> practice</a:t>
          </a:r>
        </a:p>
      </dsp:txBody>
      <dsp:txXfrm>
        <a:off x="3129147" y="1693310"/>
        <a:ext cx="2228479" cy="1383659"/>
      </dsp:txXfrm>
    </dsp:sp>
    <dsp:sp modelId="{791A102A-122C-4471-97EE-E75C5869B76D}">
      <dsp:nvSpPr>
        <dsp:cNvPr id="0" name=""/>
        <dsp:cNvSpPr/>
      </dsp:nvSpPr>
      <dsp:spPr>
        <a:xfrm>
          <a:off x="5657850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91B45-666A-45CB-945B-A53B02DAC44C}">
      <dsp:nvSpPr>
        <dsp:cNvPr id="0" name=""/>
        <dsp:cNvSpPr/>
      </dsp:nvSpPr>
      <dsp:spPr>
        <a:xfrm>
          <a:off x="5915024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Using models helps improve communication skills</a:t>
          </a:r>
        </a:p>
      </dsp:txBody>
      <dsp:txXfrm>
        <a:off x="5958072" y="1693310"/>
        <a:ext cx="2228479" cy="1383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communications" TargetMode="External"/><Relationship Id="rId2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6571" y="1247775"/>
            <a:ext cx="6858000" cy="3007447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3741" y="1442172"/>
            <a:ext cx="6436518" cy="2177328"/>
          </a:xfrm>
        </p:spPr>
        <p:txBody>
          <a:bodyPr anchor="ctr">
            <a:normAutofit fontScale="90000"/>
          </a:bodyPr>
          <a:lstStyle/>
          <a:p>
            <a:r>
              <a:rPr lang="en-GB" sz="6000"/>
              <a:t>Communication in </a:t>
            </a:r>
            <a:r>
              <a:rPr lang="en-GB" sz="6000" dirty="0"/>
              <a:t>Health and Social Care</a:t>
            </a:r>
            <a:endParaRPr lang="en-GB" sz="5700" dirty="0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5904" y="3912322"/>
            <a:ext cx="5419335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87373" y="3842303"/>
            <a:ext cx="5497865" cy="864167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Name: Happy Chowdhury                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Student Id: 2432687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Module: Professional Development within Health and Social Care (LCHS4009)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Lecturer : Hajira </a:t>
            </a:r>
            <a:r>
              <a:rPr lang="en-GB" sz="1100" dirty="0" err="1">
                <a:solidFill>
                  <a:srgbClr val="FFFFFF"/>
                </a:solidFill>
              </a:rPr>
              <a:t>Mustasim</a:t>
            </a: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Title: Self-awareness presentation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r>
              <a:rPr lang="en-GB" sz="2400"/>
              <a:t>What is Communication?</a:t>
            </a:r>
          </a:p>
        </p:txBody>
      </p:sp>
      <p:sp>
        <p:nvSpPr>
          <p:cNvPr id="36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043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121408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5" y="2359152"/>
            <a:ext cx="2558034" cy="3425043"/>
          </a:xfrm>
        </p:spPr>
        <p:txBody>
          <a:bodyPr>
            <a:normAutofit/>
          </a:bodyPr>
          <a:lstStyle/>
          <a:p>
            <a:r>
              <a:rPr lang="en-GB" sz="1500" dirty="0"/>
              <a:t>It’s the process of exchanging information, thoughts and feelings</a:t>
            </a:r>
          </a:p>
          <a:p>
            <a:r>
              <a:rPr lang="en-GB" sz="1500" dirty="0"/>
              <a:t>Includes verbal, non-verbal and written communication</a:t>
            </a:r>
          </a:p>
          <a:p>
            <a:r>
              <a:rPr lang="en-GB" sz="1500" dirty="0"/>
              <a:t>It is important for clear understanding in health and social care</a:t>
            </a:r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861A5381-709F-21E9-85E1-3B436354C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9" r="16843" b="-2"/>
          <a:stretch>
            <a:fillRect/>
          </a:stretch>
        </p:blipFill>
        <p:spPr>
          <a:xfrm>
            <a:off x="3843337" y="634382"/>
            <a:ext cx="4992910" cy="54951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Why Communication is Important</a:t>
            </a:r>
          </a:p>
        </p:txBody>
      </p:sp>
      <p:sp>
        <p:nvSpPr>
          <p:cNvPr id="32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043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121408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5" y="2359152"/>
            <a:ext cx="2558034" cy="3425043"/>
          </a:xfrm>
        </p:spPr>
        <p:txBody>
          <a:bodyPr>
            <a:normAutofit/>
          </a:bodyPr>
          <a:lstStyle/>
          <a:p>
            <a:r>
              <a:rPr lang="en-GB" sz="1500" dirty="0"/>
              <a:t>Builds trust with service users</a:t>
            </a:r>
          </a:p>
          <a:p>
            <a:r>
              <a:rPr lang="en-GB" sz="1500" dirty="0"/>
              <a:t>Supports safe and person-centred holistic care</a:t>
            </a:r>
          </a:p>
          <a:p>
            <a:r>
              <a:rPr lang="en-GB" sz="1500" dirty="0"/>
              <a:t>Reduces errors and misunderstandings</a:t>
            </a:r>
          </a:p>
          <a:p>
            <a:r>
              <a:rPr lang="en-GB" sz="1500" dirty="0"/>
              <a:t>Improves teamwork and collaboration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913A3D7-6971-1383-BE4A-2548FA9EF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73" r="8776"/>
          <a:stretch>
            <a:fillRect/>
          </a:stretch>
        </p:blipFill>
        <p:spPr>
          <a:xfrm>
            <a:off x="3843337" y="634382"/>
            <a:ext cx="4992910" cy="549516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" y="991443"/>
            <a:ext cx="3332365" cy="1087819"/>
          </a:xfrm>
        </p:spPr>
        <p:txBody>
          <a:bodyPr anchor="b">
            <a:normAutofit/>
          </a:bodyPr>
          <a:lstStyle/>
          <a:p>
            <a:r>
              <a:rPr lang="en-GB" sz="3000" dirty="0"/>
              <a:t>The Communication Cycle Model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7773" y="45651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610" y="2285541"/>
            <a:ext cx="32918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B568C43-C41B-25C4-33B0-5AC357E584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8610" y="2371870"/>
            <a:ext cx="411480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is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two-way process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Interactive model – </a:t>
            </a: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Participants act as both sender and receiver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Feedback is essential for understanding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Meaning is shaped by each person’s field of experience (background, culture, knowledge)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Noise can interfere with the message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Includes verbal and non verbal communication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Important for safe and person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Schramm, W. (1954)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139F27-A1C9-C815-A3F9-BCE67058F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889334"/>
            <a:ext cx="4112357" cy="2302920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4F8B38C-5B62-45E2-0F34-F83FDC2C0C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Participants act as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both sender and receiver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Feedback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 essential for understanding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Meaning is shaped by each person’s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field of experience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(background, culture, knowledge)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Noise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can interfere with the message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r>
              <a:rPr lang="en-GB" sz="2400"/>
              <a:t>Practical Example in Practice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1300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093976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252870"/>
            <a:ext cx="2559164" cy="3560251"/>
          </a:xfrm>
        </p:spPr>
        <p:txBody>
          <a:bodyPr>
            <a:normAutofit/>
          </a:bodyPr>
          <a:lstStyle/>
          <a:p>
            <a:r>
              <a:rPr lang="en-GB" sz="1500"/>
              <a:t>Healthcare assistant in a care home</a:t>
            </a:r>
          </a:p>
          <a:p>
            <a:r>
              <a:rPr lang="en-GB" sz="1500"/>
              <a:t>Explaining care procedures clearly to residents</a:t>
            </a:r>
          </a:p>
          <a:p>
            <a:r>
              <a:rPr lang="en-GB" sz="1500"/>
              <a:t>Using simple language and checking understanding</a:t>
            </a:r>
          </a:p>
          <a:p>
            <a:r>
              <a:rPr lang="en-GB" sz="1500"/>
              <a:t>Recording and sharing information accurately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4872D-AB89-9D8E-8FB5-FEF02252D9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38" r="20860" b="1"/>
          <a:stretch>
            <a:fillRect/>
          </a:stretch>
        </p:blipFill>
        <p:spPr>
          <a:xfrm>
            <a:off x="4354155" y="630936"/>
            <a:ext cx="3965273" cy="549554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in Professional Practice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DF4E03-A244-64EF-5E38-627C7B8213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7923949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D462A68-0A9C-5748-8F6E-980076BF6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35982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 dirty="0"/>
              <a:t>Gov.uk (2022). Health and social care integration: joining up care for people, places and populations. [online] GOV.UK. Available at: </a:t>
            </a:r>
            <a:r>
              <a:rPr lang="en-GB" sz="1900" dirty="0">
                <a:hlinkClick r:id="rId2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900" dirty="0"/>
              <a:t>.</a:t>
            </a:r>
          </a:p>
          <a:p>
            <a:r>
              <a:rPr lang="en-GB" sz="1900" dirty="0"/>
              <a:t>World Health Organisation (2019). Communicating for health. [online] Who.int. Available at: </a:t>
            </a:r>
            <a:r>
              <a:rPr lang="en-GB" sz="1900" dirty="0">
                <a:hlinkClick r:id="rId3"/>
              </a:rPr>
              <a:t>https://www.who.int/about/communications</a:t>
            </a:r>
            <a:r>
              <a:rPr lang="en-GB" sz="1900" dirty="0"/>
              <a:t>.</a:t>
            </a:r>
          </a:p>
          <a:p>
            <a:r>
              <a:rPr lang="en-GB" sz="1900" dirty="0"/>
              <a:t>Schramm, W. (1954). The process and effects of mass communication. Urbana, Ill.: University Of Illinois Press.</a:t>
            </a:r>
          </a:p>
          <a:p>
            <a:endParaRPr lang="en-GB" sz="19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56CB741-79E6-29CA-B0B5-5FB0B2D39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Schramm, W. (1954).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process and effects of mass communication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Urbana, Ill.: University Of Illinois Press.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395</Words>
  <Application>Microsoft Office PowerPoint</Application>
  <PresentationFormat>On-screen Show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Office Theme</vt:lpstr>
      <vt:lpstr>Communication in Health and Social Care</vt:lpstr>
      <vt:lpstr>What is Communication?</vt:lpstr>
      <vt:lpstr>Why Communication is Important</vt:lpstr>
      <vt:lpstr>The Communication Cycle Model</vt:lpstr>
      <vt:lpstr>Practical Example in Practice</vt:lpstr>
      <vt:lpstr>Communication in Professional Practice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Happy Chowdhury</cp:lastModifiedBy>
  <cp:revision>5</cp:revision>
  <dcterms:created xsi:type="dcterms:W3CDTF">2013-01-27T09:14:16Z</dcterms:created>
  <dcterms:modified xsi:type="dcterms:W3CDTF">2026-02-22T16:49:14Z</dcterms:modified>
  <cp:category/>
</cp:coreProperties>
</file>