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57" r:id="rId4"/>
    <p:sldId id="260"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32AAB5C-9F8D-4FBF-B162-AB0A3CA8760E}" type="doc">
      <dgm:prSet loTypeId="urn:microsoft.com/office/officeart/2016/7/layout/BasicTimeline" loCatId="process" qsTypeId="urn:microsoft.com/office/officeart/2005/8/quickstyle/simple4" qsCatId="simple" csTypeId="urn:microsoft.com/office/officeart/2005/8/colors/accent3_2" csCatId="accent3" phldr="1"/>
      <dgm:spPr/>
      <dgm:t>
        <a:bodyPr/>
        <a:lstStyle/>
        <a:p>
          <a:endParaRPr lang="en-US"/>
        </a:p>
      </dgm:t>
    </dgm:pt>
    <dgm:pt modelId="{F4938FB4-059D-459F-8AC6-07DB7CD8B056}">
      <dgm:prSet/>
      <dgm:spPr/>
      <dgm:t>
        <a:bodyPr/>
        <a:lstStyle/>
        <a:p>
          <a:pPr>
            <a:defRPr b="1"/>
          </a:pPr>
          <a:r>
            <a:rPr lang="en-US" dirty="0">
              <a:latin typeface="Arial" panose="020B0604020202020204" pitchFamily="34" charset="0"/>
              <a:cs typeface="Arial" panose="020B0604020202020204" pitchFamily="34" charset="0"/>
            </a:rPr>
            <a:t>2014</a:t>
          </a:r>
        </a:p>
      </dgm:t>
    </dgm:pt>
    <dgm:pt modelId="{B927D308-D5C8-42F6-BDBC-4C58B62277E2}" type="parTrans" cxnId="{5B03C17F-6302-4DC4-A0A3-214E2E34632D}">
      <dgm:prSet/>
      <dgm:spPr/>
      <dgm:t>
        <a:bodyPr/>
        <a:lstStyle/>
        <a:p>
          <a:endParaRPr lang="en-US"/>
        </a:p>
      </dgm:t>
    </dgm:pt>
    <dgm:pt modelId="{0A6BA051-B513-49E9-844A-B61E54D686BC}" type="sibTrans" cxnId="{5B03C17F-6302-4DC4-A0A3-214E2E34632D}">
      <dgm:prSet/>
      <dgm:spPr/>
      <dgm:t>
        <a:bodyPr/>
        <a:lstStyle/>
        <a:p>
          <a:endParaRPr lang="en-US"/>
        </a:p>
      </dgm:t>
    </dgm:pt>
    <dgm:pt modelId="{1E579DFC-9824-4C8E-B245-D4C9EA5D9080}">
      <dgm:prSet/>
      <dgm:spPr/>
      <dgm:t>
        <a:bodyPr/>
        <a:lstStyle/>
        <a:p>
          <a:r>
            <a:rPr lang="en-US" dirty="0">
              <a:latin typeface="Arial" panose="020B0604020202020204" pitchFamily="34" charset="0"/>
              <a:cs typeface="Arial" panose="020B0604020202020204" pitchFamily="34" charset="0"/>
            </a:rPr>
            <a:t>In 2014 after an independent review of the curriculum of Wales – Successful Futures was created by Professor Graham Donaldson.</a:t>
          </a:r>
        </a:p>
      </dgm:t>
    </dgm:pt>
    <dgm:pt modelId="{1DFACB5F-66F4-4FB6-A8CA-369AB54B6A05}" type="parTrans" cxnId="{BD0714B6-16C9-4CA7-9336-E769719F9665}">
      <dgm:prSet/>
      <dgm:spPr/>
      <dgm:t>
        <a:bodyPr/>
        <a:lstStyle/>
        <a:p>
          <a:endParaRPr lang="en-US"/>
        </a:p>
      </dgm:t>
    </dgm:pt>
    <dgm:pt modelId="{4E5CC0E4-26F2-49E7-BFF5-CA98F5969239}" type="sibTrans" cxnId="{BD0714B6-16C9-4CA7-9336-E769719F9665}">
      <dgm:prSet/>
      <dgm:spPr/>
      <dgm:t>
        <a:bodyPr/>
        <a:lstStyle/>
        <a:p>
          <a:endParaRPr lang="en-US"/>
        </a:p>
      </dgm:t>
    </dgm:pt>
    <dgm:pt modelId="{0541B96A-6C7E-4394-9D38-84996F6182D0}">
      <dgm:prSet/>
      <dgm:spPr/>
      <dgm:t>
        <a:bodyPr/>
        <a:lstStyle/>
        <a:p>
          <a:pPr>
            <a:defRPr b="1"/>
          </a:pPr>
          <a:r>
            <a:rPr lang="en-US" dirty="0">
              <a:latin typeface="Arial" panose="020B0604020202020204" pitchFamily="34" charset="0"/>
              <a:cs typeface="Arial" panose="020B0604020202020204" pitchFamily="34" charset="0"/>
            </a:rPr>
            <a:t>2022</a:t>
          </a:r>
        </a:p>
      </dgm:t>
    </dgm:pt>
    <dgm:pt modelId="{CEAFB5AB-25EC-4DD2-A641-98CB878DC03A}" type="parTrans" cxnId="{15CB6583-A05B-4799-BB64-617582D699B4}">
      <dgm:prSet/>
      <dgm:spPr/>
      <dgm:t>
        <a:bodyPr/>
        <a:lstStyle/>
        <a:p>
          <a:endParaRPr lang="en-US"/>
        </a:p>
      </dgm:t>
    </dgm:pt>
    <dgm:pt modelId="{ED680523-2BBE-4A49-8B31-470C3BD8062A}" type="sibTrans" cxnId="{15CB6583-A05B-4799-BB64-617582D699B4}">
      <dgm:prSet/>
      <dgm:spPr/>
      <dgm:t>
        <a:bodyPr/>
        <a:lstStyle/>
        <a:p>
          <a:endParaRPr lang="en-US"/>
        </a:p>
      </dgm:t>
    </dgm:pt>
    <dgm:pt modelId="{2D3FD6FB-621D-442B-AA2A-74A60B86F6CF}">
      <dgm:prSet/>
      <dgm:spPr/>
      <dgm:t>
        <a:bodyPr/>
        <a:lstStyle/>
        <a:p>
          <a:r>
            <a:rPr lang="en-US" dirty="0">
              <a:latin typeface="Arial" panose="020B0604020202020204" pitchFamily="34" charset="0"/>
              <a:cs typeface="Arial" panose="020B0604020202020204" pitchFamily="34" charset="0"/>
            </a:rPr>
            <a:t>Successful Futures will start to be implemented by the Welsh Government from September 2022 across schools.</a:t>
          </a:r>
        </a:p>
      </dgm:t>
    </dgm:pt>
    <dgm:pt modelId="{F874CAAB-697F-467A-912F-9E9E581AB1CD}" type="parTrans" cxnId="{3F76F9C2-C978-4E08-90A7-7E2EC8B0273A}">
      <dgm:prSet/>
      <dgm:spPr/>
      <dgm:t>
        <a:bodyPr/>
        <a:lstStyle/>
        <a:p>
          <a:endParaRPr lang="en-US"/>
        </a:p>
      </dgm:t>
    </dgm:pt>
    <dgm:pt modelId="{1E074A9A-1C92-4D5A-B864-D37636920E51}" type="sibTrans" cxnId="{3F76F9C2-C978-4E08-90A7-7E2EC8B0273A}">
      <dgm:prSet/>
      <dgm:spPr/>
      <dgm:t>
        <a:bodyPr/>
        <a:lstStyle/>
        <a:p>
          <a:endParaRPr lang="en-US"/>
        </a:p>
      </dgm:t>
    </dgm:pt>
    <dgm:pt modelId="{6446E825-538F-4D50-BCC1-CB74DB564C06}">
      <dgm:prSet/>
      <dgm:spPr/>
      <dgm:t>
        <a:bodyPr/>
        <a:lstStyle/>
        <a:p>
          <a:pPr>
            <a:defRPr b="1"/>
          </a:pPr>
          <a:r>
            <a:rPr lang="en-US" dirty="0">
              <a:latin typeface="Arial" panose="020B0604020202020204" pitchFamily="34" charset="0"/>
              <a:cs typeface="Arial" panose="020B0604020202020204" pitchFamily="34" charset="0"/>
            </a:rPr>
            <a:t>1988</a:t>
          </a:r>
        </a:p>
      </dgm:t>
    </dgm:pt>
    <dgm:pt modelId="{097CE8AD-F197-4DED-95D8-1CB5B092BD4F}" type="parTrans" cxnId="{8C665ECC-B866-4394-A1E4-DF0786CDF63F}">
      <dgm:prSet/>
      <dgm:spPr/>
      <dgm:t>
        <a:bodyPr/>
        <a:lstStyle/>
        <a:p>
          <a:endParaRPr lang="en-GB"/>
        </a:p>
      </dgm:t>
    </dgm:pt>
    <dgm:pt modelId="{E25318BD-A9ED-41E4-86BF-E01E212FF365}" type="sibTrans" cxnId="{8C665ECC-B866-4394-A1E4-DF0786CDF63F}">
      <dgm:prSet/>
      <dgm:spPr/>
      <dgm:t>
        <a:bodyPr/>
        <a:lstStyle/>
        <a:p>
          <a:endParaRPr lang="en-GB"/>
        </a:p>
      </dgm:t>
    </dgm:pt>
    <dgm:pt modelId="{AECCF961-4B4D-4608-94B3-6414D289669F}">
      <dgm:prSet/>
      <dgm:spPr/>
      <dgm:t>
        <a:bodyPr/>
        <a:lstStyle/>
        <a:p>
          <a:r>
            <a:rPr lang="en-GB" dirty="0">
              <a:latin typeface="Arial" panose="020B0604020202020204" pitchFamily="34" charset="0"/>
              <a:cs typeface="Arial" panose="020B0604020202020204" pitchFamily="34" charset="0"/>
            </a:rPr>
            <a:t>Curriculum introduced in Welsh education </a:t>
          </a:r>
        </a:p>
      </dgm:t>
    </dgm:pt>
    <dgm:pt modelId="{C9CE9251-4EEC-4F07-84A5-323F4A548495}" type="parTrans" cxnId="{F697FE08-A5DA-40C9-96D8-411008C7FA30}">
      <dgm:prSet/>
      <dgm:spPr/>
      <dgm:t>
        <a:bodyPr/>
        <a:lstStyle/>
        <a:p>
          <a:endParaRPr lang="en-GB"/>
        </a:p>
      </dgm:t>
    </dgm:pt>
    <dgm:pt modelId="{0CFFF371-3B5F-485C-AFC5-4A48F7C80BB2}" type="sibTrans" cxnId="{F697FE08-A5DA-40C9-96D8-411008C7FA30}">
      <dgm:prSet/>
      <dgm:spPr/>
      <dgm:t>
        <a:bodyPr/>
        <a:lstStyle/>
        <a:p>
          <a:endParaRPr lang="en-GB"/>
        </a:p>
      </dgm:t>
    </dgm:pt>
    <dgm:pt modelId="{653BBF25-BD55-4010-8862-B022AAC2DACA}">
      <dgm:prSet/>
      <dgm:spPr/>
      <dgm:t>
        <a:bodyPr/>
        <a:lstStyle/>
        <a:p>
          <a:pPr>
            <a:defRPr b="1"/>
          </a:pPr>
          <a:r>
            <a:rPr lang="en-US" dirty="0">
              <a:latin typeface="Arial" panose="020B0604020202020204" pitchFamily="34" charset="0"/>
              <a:cs typeface="Arial" panose="020B0604020202020204" pitchFamily="34" charset="0"/>
            </a:rPr>
            <a:t>2008</a:t>
          </a:r>
        </a:p>
      </dgm:t>
    </dgm:pt>
    <dgm:pt modelId="{A551B88C-DDE3-4E10-968D-68BC99CC4895}" type="parTrans" cxnId="{1AA2521E-0850-44CA-8578-86B0437BBB86}">
      <dgm:prSet/>
      <dgm:spPr/>
      <dgm:t>
        <a:bodyPr/>
        <a:lstStyle/>
        <a:p>
          <a:endParaRPr lang="en-GB"/>
        </a:p>
      </dgm:t>
    </dgm:pt>
    <dgm:pt modelId="{17323865-A416-45AC-B6CA-8F112BBFD4C1}" type="sibTrans" cxnId="{1AA2521E-0850-44CA-8578-86B0437BBB86}">
      <dgm:prSet/>
      <dgm:spPr/>
      <dgm:t>
        <a:bodyPr/>
        <a:lstStyle/>
        <a:p>
          <a:endParaRPr lang="en-GB"/>
        </a:p>
      </dgm:t>
    </dgm:pt>
    <dgm:pt modelId="{7D0E7469-43E2-48A7-BC33-90FE54C6196F}">
      <dgm:prSet/>
      <dgm:spPr/>
      <dgm:t>
        <a:bodyPr/>
        <a:lstStyle/>
        <a:p>
          <a:r>
            <a:rPr lang="en-GB" dirty="0">
              <a:latin typeface="Arial" panose="020B0604020202020204" pitchFamily="34" charset="0"/>
              <a:cs typeface="Arial" panose="020B0604020202020204" pitchFamily="34" charset="0"/>
            </a:rPr>
            <a:t>Revised Curriculum for Wales – Most current.</a:t>
          </a:r>
        </a:p>
      </dgm:t>
    </dgm:pt>
    <dgm:pt modelId="{FE48EDE6-1057-4997-9E22-2F696D092A77}" type="parTrans" cxnId="{3BDB0F65-1421-4064-B612-BD8ACFB1A0B4}">
      <dgm:prSet/>
      <dgm:spPr/>
      <dgm:t>
        <a:bodyPr/>
        <a:lstStyle/>
        <a:p>
          <a:endParaRPr lang="en-GB"/>
        </a:p>
      </dgm:t>
    </dgm:pt>
    <dgm:pt modelId="{D17DE761-AF85-484B-8FD4-8E2037948D36}" type="sibTrans" cxnId="{3BDB0F65-1421-4064-B612-BD8ACFB1A0B4}">
      <dgm:prSet/>
      <dgm:spPr/>
      <dgm:t>
        <a:bodyPr/>
        <a:lstStyle/>
        <a:p>
          <a:endParaRPr lang="en-GB"/>
        </a:p>
      </dgm:t>
    </dgm:pt>
    <dgm:pt modelId="{78ED7C36-B1BE-46B7-84AD-50DE780D9E48}" type="pres">
      <dgm:prSet presAssocID="{E32AAB5C-9F8D-4FBF-B162-AB0A3CA8760E}" presName="root" presStyleCnt="0">
        <dgm:presLayoutVars>
          <dgm:chMax/>
          <dgm:chPref/>
          <dgm:animLvl val="lvl"/>
        </dgm:presLayoutVars>
      </dgm:prSet>
      <dgm:spPr/>
    </dgm:pt>
    <dgm:pt modelId="{F2583EE9-F577-4EE6-B829-CC463303E51C}" type="pres">
      <dgm:prSet presAssocID="{E32AAB5C-9F8D-4FBF-B162-AB0A3CA8760E}" presName="divider" presStyleLbl="fgAccFollowNode1" presStyleIdx="0" presStyleCnt="1"/>
      <dgm:spPr>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tailEnd type="triangle" w="lg" len="lg"/>
        </a:ln>
        <a:effectLst/>
      </dgm:spPr>
    </dgm:pt>
    <dgm:pt modelId="{D75EB271-90D5-432B-8AC6-6D0E31681B79}" type="pres">
      <dgm:prSet presAssocID="{E32AAB5C-9F8D-4FBF-B162-AB0A3CA8760E}" presName="nodes" presStyleCnt="0">
        <dgm:presLayoutVars>
          <dgm:chMax/>
          <dgm:chPref/>
          <dgm:animLvl val="lvl"/>
        </dgm:presLayoutVars>
      </dgm:prSet>
      <dgm:spPr/>
    </dgm:pt>
    <dgm:pt modelId="{D0723B75-985F-4A5C-B7C7-33B0C0F139D3}" type="pres">
      <dgm:prSet presAssocID="{6446E825-538F-4D50-BCC1-CB74DB564C06}" presName="composite" presStyleCnt="0"/>
      <dgm:spPr/>
    </dgm:pt>
    <dgm:pt modelId="{27AFEBA9-E1A8-418F-A4D0-FE5391EE5E8A}" type="pres">
      <dgm:prSet presAssocID="{6446E825-538F-4D50-BCC1-CB74DB564C06}" presName="L1TextContainer" presStyleLbl="revTx" presStyleIdx="0" presStyleCnt="4">
        <dgm:presLayoutVars>
          <dgm:chMax val="1"/>
          <dgm:chPref val="1"/>
          <dgm:bulletEnabled val="1"/>
        </dgm:presLayoutVars>
      </dgm:prSet>
      <dgm:spPr/>
    </dgm:pt>
    <dgm:pt modelId="{E5C67255-0ED3-4553-8681-A57918813675}" type="pres">
      <dgm:prSet presAssocID="{6446E825-538F-4D50-BCC1-CB74DB564C06}" presName="L2TextContainerWrapper" presStyleCnt="0">
        <dgm:presLayoutVars>
          <dgm:chMax val="0"/>
          <dgm:chPref val="0"/>
          <dgm:bulletEnabled val="1"/>
        </dgm:presLayoutVars>
      </dgm:prSet>
      <dgm:spPr/>
    </dgm:pt>
    <dgm:pt modelId="{32E5D295-F095-4DE2-8FB3-60DC01675BDC}" type="pres">
      <dgm:prSet presAssocID="{6446E825-538F-4D50-BCC1-CB74DB564C06}" presName="L2TextContainer" presStyleLbl="bgAcc1" presStyleIdx="0" presStyleCnt="4"/>
      <dgm:spPr/>
    </dgm:pt>
    <dgm:pt modelId="{B9F0BFF2-0EBE-453F-B1B8-470DA643E7BB}" type="pres">
      <dgm:prSet presAssocID="{6446E825-538F-4D50-BCC1-CB74DB564C06}" presName="FlexibleEmptyPlaceHolder" presStyleCnt="0"/>
      <dgm:spPr/>
    </dgm:pt>
    <dgm:pt modelId="{1C1EAC09-7C48-4657-B115-57D6DD375FBB}" type="pres">
      <dgm:prSet presAssocID="{6446E825-538F-4D50-BCC1-CB74DB564C06}" presName="ConnectLine" presStyleLbl="sibTrans1D1" presStyleIdx="0" presStyleCnt="4"/>
      <dgm:spPr>
        <a:noFill/>
        <a:ln w="6350" cap="flat" cmpd="sng" algn="ctr">
          <a:solidFill>
            <a:schemeClr val="accent3">
              <a:hueOff val="0"/>
              <a:satOff val="0"/>
              <a:lumOff val="0"/>
              <a:alphaOff val="0"/>
            </a:schemeClr>
          </a:solidFill>
          <a:prstDash val="dash"/>
          <a:miter lim="800000"/>
        </a:ln>
        <a:effectLst/>
      </dgm:spPr>
    </dgm:pt>
    <dgm:pt modelId="{6534E594-E1E8-48C4-906D-207EAB88D813}" type="pres">
      <dgm:prSet presAssocID="{6446E825-538F-4D50-BCC1-CB74DB564C06}" presName="ConnectorPoint" presStyleLbl="alignNode1" presStyleIdx="0" presStyleCnt="4"/>
      <dgm:spPr/>
    </dgm:pt>
    <dgm:pt modelId="{4C75B3DF-CAE9-4093-8BF1-7CD8BF53CE93}" type="pres">
      <dgm:prSet presAssocID="{6446E825-538F-4D50-BCC1-CB74DB564C06}" presName="EmptyPlaceHolder" presStyleCnt="0"/>
      <dgm:spPr/>
    </dgm:pt>
    <dgm:pt modelId="{57A39D22-E748-4B32-9DF9-4AD5FAADB9B0}" type="pres">
      <dgm:prSet presAssocID="{E25318BD-A9ED-41E4-86BF-E01E212FF365}" presName="spaceBetweenRectangles" presStyleCnt="0"/>
      <dgm:spPr/>
    </dgm:pt>
    <dgm:pt modelId="{C0A834CD-13C1-4474-825D-B8303EAAF9CC}" type="pres">
      <dgm:prSet presAssocID="{653BBF25-BD55-4010-8862-B022AAC2DACA}" presName="composite" presStyleCnt="0"/>
      <dgm:spPr/>
    </dgm:pt>
    <dgm:pt modelId="{11EFAC61-90F5-46CF-BAB1-DB966A4A7A8B}" type="pres">
      <dgm:prSet presAssocID="{653BBF25-BD55-4010-8862-B022AAC2DACA}" presName="L1TextContainer" presStyleLbl="revTx" presStyleIdx="1" presStyleCnt="4">
        <dgm:presLayoutVars>
          <dgm:chMax val="1"/>
          <dgm:chPref val="1"/>
          <dgm:bulletEnabled val="1"/>
        </dgm:presLayoutVars>
      </dgm:prSet>
      <dgm:spPr/>
    </dgm:pt>
    <dgm:pt modelId="{4804E67A-84C0-4E63-B0F9-99794E27A173}" type="pres">
      <dgm:prSet presAssocID="{653BBF25-BD55-4010-8862-B022AAC2DACA}" presName="L2TextContainerWrapper" presStyleCnt="0">
        <dgm:presLayoutVars>
          <dgm:chMax val="0"/>
          <dgm:chPref val="0"/>
          <dgm:bulletEnabled val="1"/>
        </dgm:presLayoutVars>
      </dgm:prSet>
      <dgm:spPr/>
    </dgm:pt>
    <dgm:pt modelId="{57E754AB-D573-4035-8DFE-AFE9D8399E2C}" type="pres">
      <dgm:prSet presAssocID="{653BBF25-BD55-4010-8862-B022AAC2DACA}" presName="L2TextContainer" presStyleLbl="bgAcc1" presStyleIdx="1" presStyleCnt="4" custLinFactNeighborX="10105" custLinFactNeighborY="-2124"/>
      <dgm:spPr/>
    </dgm:pt>
    <dgm:pt modelId="{4203806D-430D-4748-AC78-3BDC4B14751C}" type="pres">
      <dgm:prSet presAssocID="{653BBF25-BD55-4010-8862-B022AAC2DACA}" presName="FlexibleEmptyPlaceHolder" presStyleCnt="0"/>
      <dgm:spPr/>
    </dgm:pt>
    <dgm:pt modelId="{A408B7FA-3255-4E06-9E92-39F2B13080A4}" type="pres">
      <dgm:prSet presAssocID="{653BBF25-BD55-4010-8862-B022AAC2DACA}" presName="ConnectLine" presStyleLbl="sibTrans1D1" presStyleIdx="1" presStyleCnt="4"/>
      <dgm:spPr>
        <a:noFill/>
        <a:ln w="6350" cap="flat" cmpd="sng" algn="ctr">
          <a:solidFill>
            <a:schemeClr val="accent3">
              <a:hueOff val="0"/>
              <a:satOff val="0"/>
              <a:lumOff val="0"/>
              <a:alphaOff val="0"/>
            </a:schemeClr>
          </a:solidFill>
          <a:prstDash val="dash"/>
          <a:miter lim="800000"/>
        </a:ln>
        <a:effectLst/>
      </dgm:spPr>
    </dgm:pt>
    <dgm:pt modelId="{46AD054F-932E-4AF4-B3D0-6B1B8B65F9D6}" type="pres">
      <dgm:prSet presAssocID="{653BBF25-BD55-4010-8862-B022AAC2DACA}" presName="ConnectorPoint" presStyleLbl="alignNode1" presStyleIdx="1" presStyleCnt="4"/>
      <dgm:spPr/>
    </dgm:pt>
    <dgm:pt modelId="{99EE053C-DFCF-42D4-B6E7-C77D001BE91B}" type="pres">
      <dgm:prSet presAssocID="{653BBF25-BD55-4010-8862-B022AAC2DACA}" presName="EmptyPlaceHolder" presStyleCnt="0"/>
      <dgm:spPr/>
    </dgm:pt>
    <dgm:pt modelId="{D9F63CAC-6580-4A12-BBBD-EAAB238D0C96}" type="pres">
      <dgm:prSet presAssocID="{17323865-A416-45AC-B6CA-8F112BBFD4C1}" presName="spaceBetweenRectangles" presStyleCnt="0"/>
      <dgm:spPr/>
    </dgm:pt>
    <dgm:pt modelId="{7D935BF1-6360-4C99-850C-45C6E6AA553F}" type="pres">
      <dgm:prSet presAssocID="{F4938FB4-059D-459F-8AC6-07DB7CD8B056}" presName="composite" presStyleCnt="0"/>
      <dgm:spPr/>
    </dgm:pt>
    <dgm:pt modelId="{F053A7B3-B0E0-4A2C-801B-AE1CD558665C}" type="pres">
      <dgm:prSet presAssocID="{F4938FB4-059D-459F-8AC6-07DB7CD8B056}" presName="L1TextContainer" presStyleLbl="revTx" presStyleIdx="2" presStyleCnt="4">
        <dgm:presLayoutVars>
          <dgm:chMax val="1"/>
          <dgm:chPref val="1"/>
          <dgm:bulletEnabled val="1"/>
        </dgm:presLayoutVars>
      </dgm:prSet>
      <dgm:spPr/>
    </dgm:pt>
    <dgm:pt modelId="{A3326B2D-8CA3-401F-9B65-CCC937DBD20F}" type="pres">
      <dgm:prSet presAssocID="{F4938FB4-059D-459F-8AC6-07DB7CD8B056}" presName="L2TextContainerWrapper" presStyleCnt="0">
        <dgm:presLayoutVars>
          <dgm:chMax val="0"/>
          <dgm:chPref val="0"/>
          <dgm:bulletEnabled val="1"/>
        </dgm:presLayoutVars>
      </dgm:prSet>
      <dgm:spPr/>
    </dgm:pt>
    <dgm:pt modelId="{941F4E46-C068-4F0D-8617-FEC22D16FAD2}" type="pres">
      <dgm:prSet presAssocID="{F4938FB4-059D-459F-8AC6-07DB7CD8B056}" presName="L2TextContainer" presStyleLbl="bgAcc1" presStyleIdx="2" presStyleCnt="4" custScaleX="100718" custScaleY="153600" custLinFactNeighborX="4473" custLinFactNeighborY="-8748"/>
      <dgm:spPr/>
    </dgm:pt>
    <dgm:pt modelId="{C43286D0-3DB1-44BF-A07B-E8F326A7AD1D}" type="pres">
      <dgm:prSet presAssocID="{F4938FB4-059D-459F-8AC6-07DB7CD8B056}" presName="FlexibleEmptyPlaceHolder" presStyleCnt="0"/>
      <dgm:spPr/>
    </dgm:pt>
    <dgm:pt modelId="{47CFDCC5-DFAD-4D0C-AAF6-35B9BF93B120}" type="pres">
      <dgm:prSet presAssocID="{F4938FB4-059D-459F-8AC6-07DB7CD8B056}" presName="ConnectLine" presStyleLbl="sibTrans1D1" presStyleIdx="2" presStyleCnt="4"/>
      <dgm:spPr>
        <a:noFill/>
        <a:ln w="6350" cap="flat" cmpd="sng" algn="ctr">
          <a:solidFill>
            <a:schemeClr val="accent3">
              <a:hueOff val="0"/>
              <a:satOff val="0"/>
              <a:lumOff val="0"/>
              <a:alphaOff val="0"/>
            </a:schemeClr>
          </a:solidFill>
          <a:prstDash val="dash"/>
          <a:miter lim="800000"/>
        </a:ln>
        <a:effectLst/>
      </dgm:spPr>
    </dgm:pt>
    <dgm:pt modelId="{25A7D643-A5CF-4CFD-AED7-FE64A224DF1F}" type="pres">
      <dgm:prSet presAssocID="{F4938FB4-059D-459F-8AC6-07DB7CD8B056}" presName="ConnectorPoint" presStyleLbl="alignNode1" presStyleIdx="2" presStyleCnt="4"/>
      <dgm:spPr/>
    </dgm:pt>
    <dgm:pt modelId="{9F1D2151-BB4B-4F80-8862-79C41C775391}" type="pres">
      <dgm:prSet presAssocID="{F4938FB4-059D-459F-8AC6-07DB7CD8B056}" presName="EmptyPlaceHolder" presStyleCnt="0"/>
      <dgm:spPr/>
    </dgm:pt>
    <dgm:pt modelId="{22934349-49E3-4C89-A7BC-477A17282FB1}" type="pres">
      <dgm:prSet presAssocID="{0A6BA051-B513-49E9-844A-B61E54D686BC}" presName="spaceBetweenRectangles" presStyleCnt="0"/>
      <dgm:spPr/>
    </dgm:pt>
    <dgm:pt modelId="{9F2D0038-CD1F-470E-8AD3-4C9B3C1B2401}" type="pres">
      <dgm:prSet presAssocID="{0541B96A-6C7E-4394-9D38-84996F6182D0}" presName="composite" presStyleCnt="0"/>
      <dgm:spPr/>
    </dgm:pt>
    <dgm:pt modelId="{9754081C-0647-4999-BBAC-A33F882B512A}" type="pres">
      <dgm:prSet presAssocID="{0541B96A-6C7E-4394-9D38-84996F6182D0}" presName="L1TextContainer" presStyleLbl="revTx" presStyleIdx="3" presStyleCnt="4">
        <dgm:presLayoutVars>
          <dgm:chMax val="1"/>
          <dgm:chPref val="1"/>
          <dgm:bulletEnabled val="1"/>
        </dgm:presLayoutVars>
      </dgm:prSet>
      <dgm:spPr/>
    </dgm:pt>
    <dgm:pt modelId="{A109642E-D5F9-44AC-BF9A-9C13FFF1BA18}" type="pres">
      <dgm:prSet presAssocID="{0541B96A-6C7E-4394-9D38-84996F6182D0}" presName="L2TextContainerWrapper" presStyleCnt="0">
        <dgm:presLayoutVars>
          <dgm:chMax val="0"/>
          <dgm:chPref val="0"/>
          <dgm:bulletEnabled val="1"/>
        </dgm:presLayoutVars>
      </dgm:prSet>
      <dgm:spPr/>
    </dgm:pt>
    <dgm:pt modelId="{8D15DE7E-7A42-4591-9733-AA7937E81C09}" type="pres">
      <dgm:prSet presAssocID="{0541B96A-6C7E-4394-9D38-84996F6182D0}" presName="L2TextContainer" presStyleLbl="bgAcc1" presStyleIdx="3" presStyleCnt="4" custScaleX="121842" custScaleY="180468"/>
      <dgm:spPr/>
    </dgm:pt>
    <dgm:pt modelId="{E80C3D88-74FD-4322-AC74-C3184D553D8C}" type="pres">
      <dgm:prSet presAssocID="{0541B96A-6C7E-4394-9D38-84996F6182D0}" presName="FlexibleEmptyPlaceHolder" presStyleCnt="0"/>
      <dgm:spPr/>
    </dgm:pt>
    <dgm:pt modelId="{DF40F8E3-C7CF-4DE1-8560-C206F2A9EAC0}" type="pres">
      <dgm:prSet presAssocID="{0541B96A-6C7E-4394-9D38-84996F6182D0}" presName="ConnectLine" presStyleLbl="sibTrans1D1" presStyleIdx="3" presStyleCnt="4"/>
      <dgm:spPr>
        <a:noFill/>
        <a:ln w="6350" cap="flat" cmpd="sng" algn="ctr">
          <a:solidFill>
            <a:schemeClr val="accent3">
              <a:hueOff val="0"/>
              <a:satOff val="0"/>
              <a:lumOff val="0"/>
              <a:alphaOff val="0"/>
            </a:schemeClr>
          </a:solidFill>
          <a:prstDash val="dash"/>
          <a:miter lim="800000"/>
        </a:ln>
        <a:effectLst/>
      </dgm:spPr>
    </dgm:pt>
    <dgm:pt modelId="{A1A01F78-898A-4500-B250-8B1F08CF678A}" type="pres">
      <dgm:prSet presAssocID="{0541B96A-6C7E-4394-9D38-84996F6182D0}" presName="ConnectorPoint" presStyleLbl="alignNode1" presStyleIdx="3" presStyleCnt="4"/>
      <dgm:spPr/>
    </dgm:pt>
    <dgm:pt modelId="{45932CF9-3B46-4BBF-9AE5-A19E4C556C72}" type="pres">
      <dgm:prSet presAssocID="{0541B96A-6C7E-4394-9D38-84996F6182D0}" presName="EmptyPlaceHolder" presStyleCnt="0"/>
      <dgm:spPr/>
    </dgm:pt>
  </dgm:ptLst>
  <dgm:cxnLst>
    <dgm:cxn modelId="{F697FE08-A5DA-40C9-96D8-411008C7FA30}" srcId="{6446E825-538F-4D50-BCC1-CB74DB564C06}" destId="{AECCF961-4B4D-4608-94B3-6414D289669F}" srcOrd="0" destOrd="0" parTransId="{C9CE9251-4EEC-4F07-84A5-323F4A548495}" sibTransId="{0CFFF371-3B5F-485C-AFC5-4A48F7C80BB2}"/>
    <dgm:cxn modelId="{1AA2521E-0850-44CA-8578-86B0437BBB86}" srcId="{E32AAB5C-9F8D-4FBF-B162-AB0A3CA8760E}" destId="{653BBF25-BD55-4010-8862-B022AAC2DACA}" srcOrd="1" destOrd="0" parTransId="{A551B88C-DDE3-4E10-968D-68BC99CC4895}" sibTransId="{17323865-A416-45AC-B6CA-8F112BBFD4C1}"/>
    <dgm:cxn modelId="{A943302B-F2B7-4F31-8C5E-314E0B2A7595}" type="presOf" srcId="{7D0E7469-43E2-48A7-BC33-90FE54C6196F}" destId="{57E754AB-D573-4035-8DFE-AFE9D8399E2C}" srcOrd="0" destOrd="0" presId="urn:microsoft.com/office/officeart/2016/7/layout/BasicTimeline"/>
    <dgm:cxn modelId="{5A81A962-4A34-416E-89AA-ABA20039F0FE}" type="presOf" srcId="{2D3FD6FB-621D-442B-AA2A-74A60B86F6CF}" destId="{8D15DE7E-7A42-4591-9733-AA7937E81C09}" srcOrd="0" destOrd="0" presId="urn:microsoft.com/office/officeart/2016/7/layout/BasicTimeline"/>
    <dgm:cxn modelId="{3BDB0F65-1421-4064-B612-BD8ACFB1A0B4}" srcId="{653BBF25-BD55-4010-8862-B022AAC2DACA}" destId="{7D0E7469-43E2-48A7-BC33-90FE54C6196F}" srcOrd="0" destOrd="0" parTransId="{FE48EDE6-1057-4997-9E22-2F696D092A77}" sibTransId="{D17DE761-AF85-484B-8FD4-8E2037948D36}"/>
    <dgm:cxn modelId="{8305FA4B-7ECE-4188-ADA3-E4197F43195E}" type="presOf" srcId="{AECCF961-4B4D-4608-94B3-6414D289669F}" destId="{32E5D295-F095-4DE2-8FB3-60DC01675BDC}" srcOrd="0" destOrd="0" presId="urn:microsoft.com/office/officeart/2016/7/layout/BasicTimeline"/>
    <dgm:cxn modelId="{EE05D257-FACA-47C2-B681-D2C95D1D3C32}" type="presOf" srcId="{6446E825-538F-4D50-BCC1-CB74DB564C06}" destId="{27AFEBA9-E1A8-418F-A4D0-FE5391EE5E8A}" srcOrd="0" destOrd="0" presId="urn:microsoft.com/office/officeart/2016/7/layout/BasicTimeline"/>
    <dgm:cxn modelId="{5B03C17F-6302-4DC4-A0A3-214E2E34632D}" srcId="{E32AAB5C-9F8D-4FBF-B162-AB0A3CA8760E}" destId="{F4938FB4-059D-459F-8AC6-07DB7CD8B056}" srcOrd="2" destOrd="0" parTransId="{B927D308-D5C8-42F6-BDBC-4C58B62277E2}" sibTransId="{0A6BA051-B513-49E9-844A-B61E54D686BC}"/>
    <dgm:cxn modelId="{15CB6583-A05B-4799-BB64-617582D699B4}" srcId="{E32AAB5C-9F8D-4FBF-B162-AB0A3CA8760E}" destId="{0541B96A-6C7E-4394-9D38-84996F6182D0}" srcOrd="3" destOrd="0" parTransId="{CEAFB5AB-25EC-4DD2-A641-98CB878DC03A}" sibTransId="{ED680523-2BBE-4A49-8B31-470C3BD8062A}"/>
    <dgm:cxn modelId="{BD0714B6-16C9-4CA7-9336-E769719F9665}" srcId="{F4938FB4-059D-459F-8AC6-07DB7CD8B056}" destId="{1E579DFC-9824-4C8E-B245-D4C9EA5D9080}" srcOrd="0" destOrd="0" parTransId="{1DFACB5F-66F4-4FB6-A8CA-369AB54B6A05}" sibTransId="{4E5CC0E4-26F2-49E7-BFF5-CA98F5969239}"/>
    <dgm:cxn modelId="{3F76F9C2-C978-4E08-90A7-7E2EC8B0273A}" srcId="{0541B96A-6C7E-4394-9D38-84996F6182D0}" destId="{2D3FD6FB-621D-442B-AA2A-74A60B86F6CF}" srcOrd="0" destOrd="0" parTransId="{F874CAAB-697F-467A-912F-9E9E581AB1CD}" sibTransId="{1E074A9A-1C92-4D5A-B864-D37636920E51}"/>
    <dgm:cxn modelId="{DB1E2FCB-95DA-4BF1-B268-BDFE2016996A}" type="presOf" srcId="{653BBF25-BD55-4010-8862-B022AAC2DACA}" destId="{11EFAC61-90F5-46CF-BAB1-DB966A4A7A8B}" srcOrd="0" destOrd="0" presId="urn:microsoft.com/office/officeart/2016/7/layout/BasicTimeline"/>
    <dgm:cxn modelId="{8C665ECC-B866-4394-A1E4-DF0786CDF63F}" srcId="{E32AAB5C-9F8D-4FBF-B162-AB0A3CA8760E}" destId="{6446E825-538F-4D50-BCC1-CB74DB564C06}" srcOrd="0" destOrd="0" parTransId="{097CE8AD-F197-4DED-95D8-1CB5B092BD4F}" sibTransId="{E25318BD-A9ED-41E4-86BF-E01E212FF365}"/>
    <dgm:cxn modelId="{1BE005D2-B41F-45D1-8F53-144E790564BD}" type="presOf" srcId="{1E579DFC-9824-4C8E-B245-D4C9EA5D9080}" destId="{941F4E46-C068-4F0D-8617-FEC22D16FAD2}" srcOrd="0" destOrd="0" presId="urn:microsoft.com/office/officeart/2016/7/layout/BasicTimeline"/>
    <dgm:cxn modelId="{107B1CD3-4530-4F58-B26D-6DEA2BAE23E6}" type="presOf" srcId="{0541B96A-6C7E-4394-9D38-84996F6182D0}" destId="{9754081C-0647-4999-BBAC-A33F882B512A}" srcOrd="0" destOrd="0" presId="urn:microsoft.com/office/officeart/2016/7/layout/BasicTimeline"/>
    <dgm:cxn modelId="{1B4BFEE2-85F0-4D56-A18B-ECDCACDC04E9}" type="presOf" srcId="{F4938FB4-059D-459F-8AC6-07DB7CD8B056}" destId="{F053A7B3-B0E0-4A2C-801B-AE1CD558665C}" srcOrd="0" destOrd="0" presId="urn:microsoft.com/office/officeart/2016/7/layout/BasicTimeline"/>
    <dgm:cxn modelId="{86C137E7-A69D-4F39-A980-53A1B219389E}" type="presOf" srcId="{E32AAB5C-9F8D-4FBF-B162-AB0A3CA8760E}" destId="{78ED7C36-B1BE-46B7-84AD-50DE780D9E48}" srcOrd="0" destOrd="0" presId="urn:microsoft.com/office/officeart/2016/7/layout/BasicTimeline"/>
    <dgm:cxn modelId="{FEBEEEFC-AE9B-4D44-BB57-019A0EC95BAF}" type="presParOf" srcId="{78ED7C36-B1BE-46B7-84AD-50DE780D9E48}" destId="{F2583EE9-F577-4EE6-B829-CC463303E51C}" srcOrd="0" destOrd="0" presId="urn:microsoft.com/office/officeart/2016/7/layout/BasicTimeline"/>
    <dgm:cxn modelId="{076723A9-F3F4-4F05-A38B-BB998293DA12}" type="presParOf" srcId="{78ED7C36-B1BE-46B7-84AD-50DE780D9E48}" destId="{D75EB271-90D5-432B-8AC6-6D0E31681B79}" srcOrd="1" destOrd="0" presId="urn:microsoft.com/office/officeart/2016/7/layout/BasicTimeline"/>
    <dgm:cxn modelId="{38786772-D8C7-4415-8E17-93FCD0AD7955}" type="presParOf" srcId="{D75EB271-90D5-432B-8AC6-6D0E31681B79}" destId="{D0723B75-985F-4A5C-B7C7-33B0C0F139D3}" srcOrd="0" destOrd="0" presId="urn:microsoft.com/office/officeart/2016/7/layout/BasicTimeline"/>
    <dgm:cxn modelId="{F0273D13-14D0-44C4-8199-C547B5CD2188}" type="presParOf" srcId="{D0723B75-985F-4A5C-B7C7-33B0C0F139D3}" destId="{27AFEBA9-E1A8-418F-A4D0-FE5391EE5E8A}" srcOrd="0" destOrd="0" presId="urn:microsoft.com/office/officeart/2016/7/layout/BasicTimeline"/>
    <dgm:cxn modelId="{3BEFA770-4A58-4682-A399-5425B9B99B2D}" type="presParOf" srcId="{D0723B75-985F-4A5C-B7C7-33B0C0F139D3}" destId="{E5C67255-0ED3-4553-8681-A57918813675}" srcOrd="1" destOrd="0" presId="urn:microsoft.com/office/officeart/2016/7/layout/BasicTimeline"/>
    <dgm:cxn modelId="{C7FE41E1-235F-4F8F-8867-792ED778B4E8}" type="presParOf" srcId="{E5C67255-0ED3-4553-8681-A57918813675}" destId="{32E5D295-F095-4DE2-8FB3-60DC01675BDC}" srcOrd="0" destOrd="0" presId="urn:microsoft.com/office/officeart/2016/7/layout/BasicTimeline"/>
    <dgm:cxn modelId="{1D54D2BE-8280-4741-94B6-66898A0F3E30}" type="presParOf" srcId="{E5C67255-0ED3-4553-8681-A57918813675}" destId="{B9F0BFF2-0EBE-453F-B1B8-470DA643E7BB}" srcOrd="1" destOrd="0" presId="urn:microsoft.com/office/officeart/2016/7/layout/BasicTimeline"/>
    <dgm:cxn modelId="{6EE1EF4B-28A4-491E-8EAD-4C99A5B8CAC3}" type="presParOf" srcId="{D0723B75-985F-4A5C-B7C7-33B0C0F139D3}" destId="{1C1EAC09-7C48-4657-B115-57D6DD375FBB}" srcOrd="2" destOrd="0" presId="urn:microsoft.com/office/officeart/2016/7/layout/BasicTimeline"/>
    <dgm:cxn modelId="{2EB96B3D-2152-4F6D-88D0-12BA96D5E6BF}" type="presParOf" srcId="{D0723B75-985F-4A5C-B7C7-33B0C0F139D3}" destId="{6534E594-E1E8-48C4-906D-207EAB88D813}" srcOrd="3" destOrd="0" presId="urn:microsoft.com/office/officeart/2016/7/layout/BasicTimeline"/>
    <dgm:cxn modelId="{349CE12F-0E18-41BA-B3FE-89FC2D301C49}" type="presParOf" srcId="{D0723B75-985F-4A5C-B7C7-33B0C0F139D3}" destId="{4C75B3DF-CAE9-4093-8BF1-7CD8BF53CE93}" srcOrd="4" destOrd="0" presId="urn:microsoft.com/office/officeart/2016/7/layout/BasicTimeline"/>
    <dgm:cxn modelId="{99EA4EAE-7B5A-48CD-8556-856FE3074541}" type="presParOf" srcId="{D75EB271-90D5-432B-8AC6-6D0E31681B79}" destId="{57A39D22-E748-4B32-9DF9-4AD5FAADB9B0}" srcOrd="1" destOrd="0" presId="urn:microsoft.com/office/officeart/2016/7/layout/BasicTimeline"/>
    <dgm:cxn modelId="{D080EEF7-86CE-40A4-B267-D729281EB69B}" type="presParOf" srcId="{D75EB271-90D5-432B-8AC6-6D0E31681B79}" destId="{C0A834CD-13C1-4474-825D-B8303EAAF9CC}" srcOrd="2" destOrd="0" presId="urn:microsoft.com/office/officeart/2016/7/layout/BasicTimeline"/>
    <dgm:cxn modelId="{2C74B2E8-7118-4964-B611-FA4F00E5EFD7}" type="presParOf" srcId="{C0A834CD-13C1-4474-825D-B8303EAAF9CC}" destId="{11EFAC61-90F5-46CF-BAB1-DB966A4A7A8B}" srcOrd="0" destOrd="0" presId="urn:microsoft.com/office/officeart/2016/7/layout/BasicTimeline"/>
    <dgm:cxn modelId="{D793B3A9-BB8D-406C-B019-F288F4570F19}" type="presParOf" srcId="{C0A834CD-13C1-4474-825D-B8303EAAF9CC}" destId="{4804E67A-84C0-4E63-B0F9-99794E27A173}" srcOrd="1" destOrd="0" presId="urn:microsoft.com/office/officeart/2016/7/layout/BasicTimeline"/>
    <dgm:cxn modelId="{71A47BB7-4635-437F-ACDA-95D50590BCBA}" type="presParOf" srcId="{4804E67A-84C0-4E63-B0F9-99794E27A173}" destId="{57E754AB-D573-4035-8DFE-AFE9D8399E2C}" srcOrd="0" destOrd="0" presId="urn:microsoft.com/office/officeart/2016/7/layout/BasicTimeline"/>
    <dgm:cxn modelId="{9AB49970-3962-465F-9B94-EE5988362B36}" type="presParOf" srcId="{4804E67A-84C0-4E63-B0F9-99794E27A173}" destId="{4203806D-430D-4748-AC78-3BDC4B14751C}" srcOrd="1" destOrd="0" presId="urn:microsoft.com/office/officeart/2016/7/layout/BasicTimeline"/>
    <dgm:cxn modelId="{082145B7-DD25-4CDB-A9AB-193C106D01D0}" type="presParOf" srcId="{C0A834CD-13C1-4474-825D-B8303EAAF9CC}" destId="{A408B7FA-3255-4E06-9E92-39F2B13080A4}" srcOrd="2" destOrd="0" presId="urn:microsoft.com/office/officeart/2016/7/layout/BasicTimeline"/>
    <dgm:cxn modelId="{38F4D20C-9DAE-4A40-BDD1-482A0C8DBC70}" type="presParOf" srcId="{C0A834CD-13C1-4474-825D-B8303EAAF9CC}" destId="{46AD054F-932E-4AF4-B3D0-6B1B8B65F9D6}" srcOrd="3" destOrd="0" presId="urn:microsoft.com/office/officeart/2016/7/layout/BasicTimeline"/>
    <dgm:cxn modelId="{23E7AA4B-2706-4B7A-A4A8-482768DB6EB1}" type="presParOf" srcId="{C0A834CD-13C1-4474-825D-B8303EAAF9CC}" destId="{99EE053C-DFCF-42D4-B6E7-C77D001BE91B}" srcOrd="4" destOrd="0" presId="urn:microsoft.com/office/officeart/2016/7/layout/BasicTimeline"/>
    <dgm:cxn modelId="{E9635FCE-220C-4DF2-8E14-5AC98E4433D5}" type="presParOf" srcId="{D75EB271-90D5-432B-8AC6-6D0E31681B79}" destId="{D9F63CAC-6580-4A12-BBBD-EAAB238D0C96}" srcOrd="3" destOrd="0" presId="urn:microsoft.com/office/officeart/2016/7/layout/BasicTimeline"/>
    <dgm:cxn modelId="{ECEDFE75-6A92-4B20-A671-314FF1871452}" type="presParOf" srcId="{D75EB271-90D5-432B-8AC6-6D0E31681B79}" destId="{7D935BF1-6360-4C99-850C-45C6E6AA553F}" srcOrd="4" destOrd="0" presId="urn:microsoft.com/office/officeart/2016/7/layout/BasicTimeline"/>
    <dgm:cxn modelId="{0A5E0682-00E5-4AD4-9594-2C01CD52672E}" type="presParOf" srcId="{7D935BF1-6360-4C99-850C-45C6E6AA553F}" destId="{F053A7B3-B0E0-4A2C-801B-AE1CD558665C}" srcOrd="0" destOrd="0" presId="urn:microsoft.com/office/officeart/2016/7/layout/BasicTimeline"/>
    <dgm:cxn modelId="{151EDD06-5970-4290-87A7-404EBB1589D6}" type="presParOf" srcId="{7D935BF1-6360-4C99-850C-45C6E6AA553F}" destId="{A3326B2D-8CA3-401F-9B65-CCC937DBD20F}" srcOrd="1" destOrd="0" presId="urn:microsoft.com/office/officeart/2016/7/layout/BasicTimeline"/>
    <dgm:cxn modelId="{4F0D8E27-E125-4563-9ACB-E3B92C254EC3}" type="presParOf" srcId="{A3326B2D-8CA3-401F-9B65-CCC937DBD20F}" destId="{941F4E46-C068-4F0D-8617-FEC22D16FAD2}" srcOrd="0" destOrd="0" presId="urn:microsoft.com/office/officeart/2016/7/layout/BasicTimeline"/>
    <dgm:cxn modelId="{D5DB0155-7186-46AF-A624-324CD70FE1D7}" type="presParOf" srcId="{A3326B2D-8CA3-401F-9B65-CCC937DBD20F}" destId="{C43286D0-3DB1-44BF-A07B-E8F326A7AD1D}" srcOrd="1" destOrd="0" presId="urn:microsoft.com/office/officeart/2016/7/layout/BasicTimeline"/>
    <dgm:cxn modelId="{E2F54285-A45D-491D-A435-821B9A25851A}" type="presParOf" srcId="{7D935BF1-6360-4C99-850C-45C6E6AA553F}" destId="{47CFDCC5-DFAD-4D0C-AAF6-35B9BF93B120}" srcOrd="2" destOrd="0" presId="urn:microsoft.com/office/officeart/2016/7/layout/BasicTimeline"/>
    <dgm:cxn modelId="{CA2F1D17-F676-414F-AAF6-C97C5CE24383}" type="presParOf" srcId="{7D935BF1-6360-4C99-850C-45C6E6AA553F}" destId="{25A7D643-A5CF-4CFD-AED7-FE64A224DF1F}" srcOrd="3" destOrd="0" presId="urn:microsoft.com/office/officeart/2016/7/layout/BasicTimeline"/>
    <dgm:cxn modelId="{F1F3EC43-2ACD-4A59-9474-E75769EB9205}" type="presParOf" srcId="{7D935BF1-6360-4C99-850C-45C6E6AA553F}" destId="{9F1D2151-BB4B-4F80-8862-79C41C775391}" srcOrd="4" destOrd="0" presId="urn:microsoft.com/office/officeart/2016/7/layout/BasicTimeline"/>
    <dgm:cxn modelId="{F4A8472B-63EF-4FBE-B6D3-3B48F0D6D8A6}" type="presParOf" srcId="{D75EB271-90D5-432B-8AC6-6D0E31681B79}" destId="{22934349-49E3-4C89-A7BC-477A17282FB1}" srcOrd="5" destOrd="0" presId="urn:microsoft.com/office/officeart/2016/7/layout/BasicTimeline"/>
    <dgm:cxn modelId="{71C9EAD2-6EE6-4D5B-9275-96CBF40FD6B9}" type="presParOf" srcId="{D75EB271-90D5-432B-8AC6-6D0E31681B79}" destId="{9F2D0038-CD1F-470E-8AD3-4C9B3C1B2401}" srcOrd="6" destOrd="0" presId="urn:microsoft.com/office/officeart/2016/7/layout/BasicTimeline"/>
    <dgm:cxn modelId="{85CEC3B8-9368-437B-9EF6-E9778AED4417}" type="presParOf" srcId="{9F2D0038-CD1F-470E-8AD3-4C9B3C1B2401}" destId="{9754081C-0647-4999-BBAC-A33F882B512A}" srcOrd="0" destOrd="0" presId="urn:microsoft.com/office/officeart/2016/7/layout/BasicTimeline"/>
    <dgm:cxn modelId="{90B72169-159C-468D-8A69-8AE3A6AFC122}" type="presParOf" srcId="{9F2D0038-CD1F-470E-8AD3-4C9B3C1B2401}" destId="{A109642E-D5F9-44AC-BF9A-9C13FFF1BA18}" srcOrd="1" destOrd="0" presId="urn:microsoft.com/office/officeart/2016/7/layout/BasicTimeline"/>
    <dgm:cxn modelId="{EB51B841-A376-49F6-89F5-A72AD9063F89}" type="presParOf" srcId="{A109642E-D5F9-44AC-BF9A-9C13FFF1BA18}" destId="{8D15DE7E-7A42-4591-9733-AA7937E81C09}" srcOrd="0" destOrd="0" presId="urn:microsoft.com/office/officeart/2016/7/layout/BasicTimeline"/>
    <dgm:cxn modelId="{0185EBF0-8F8E-4F6C-9105-D969EE957BAD}" type="presParOf" srcId="{A109642E-D5F9-44AC-BF9A-9C13FFF1BA18}" destId="{E80C3D88-74FD-4322-AC74-C3184D553D8C}" srcOrd="1" destOrd="0" presId="urn:microsoft.com/office/officeart/2016/7/layout/BasicTimeline"/>
    <dgm:cxn modelId="{6FED87B9-5E0E-4312-A795-2EAD2ACA293E}" type="presParOf" srcId="{9F2D0038-CD1F-470E-8AD3-4C9B3C1B2401}" destId="{DF40F8E3-C7CF-4DE1-8560-C206F2A9EAC0}" srcOrd="2" destOrd="0" presId="urn:microsoft.com/office/officeart/2016/7/layout/BasicTimeline"/>
    <dgm:cxn modelId="{8D7E59F6-1BD1-416F-8463-C70DF1BA1D45}" type="presParOf" srcId="{9F2D0038-CD1F-470E-8AD3-4C9B3C1B2401}" destId="{A1A01F78-898A-4500-B250-8B1F08CF678A}" srcOrd="3" destOrd="0" presId="urn:microsoft.com/office/officeart/2016/7/layout/BasicTimeline"/>
    <dgm:cxn modelId="{814964E8-66D9-4406-AFCC-F4BAADBC8440}" type="presParOf" srcId="{9F2D0038-CD1F-470E-8AD3-4C9B3C1B2401}" destId="{45932CF9-3B46-4BBF-9AE5-A19E4C556C72}" srcOrd="4" destOrd="0" presId="urn:microsoft.com/office/officeart/2016/7/layout/BasicTimeline"/>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583EE9-F577-4EE6-B829-CC463303E51C}">
      <dsp:nvSpPr>
        <dsp:cNvPr id="0" name=""/>
        <dsp:cNvSpPr/>
      </dsp:nvSpPr>
      <dsp:spPr>
        <a:xfrm>
          <a:off x="0" y="1829819"/>
          <a:ext cx="4380525" cy="0"/>
        </a:xfrm>
        <a:prstGeom prst="line">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tailEnd type="triangle" w="lg" len="lg"/>
        </a:ln>
        <a:effectLst/>
      </dsp:spPr>
      <dsp:style>
        <a:lnRef idx="1">
          <a:scrgbClr r="0" g="0" b="0"/>
        </a:lnRef>
        <a:fillRef idx="1">
          <a:scrgbClr r="0" g="0" b="0"/>
        </a:fillRef>
        <a:effectRef idx="0">
          <a:scrgbClr r="0" g="0" b="0"/>
        </a:effectRef>
        <a:fontRef idx="minor"/>
      </dsp:style>
    </dsp:sp>
    <dsp:sp modelId="{27AFEBA9-E1A8-418F-A4D0-FE5391EE5E8A}">
      <dsp:nvSpPr>
        <dsp:cNvPr id="0" name=""/>
        <dsp:cNvSpPr/>
      </dsp:nvSpPr>
      <dsp:spPr>
        <a:xfrm>
          <a:off x="96554" y="1965226"/>
          <a:ext cx="1294955" cy="413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a:lnSpc>
              <a:spcPct val="90000"/>
            </a:lnSpc>
            <a:spcBef>
              <a:spcPct val="0"/>
            </a:spcBef>
            <a:spcAft>
              <a:spcPct val="35000"/>
            </a:spcAft>
            <a:buNone/>
            <a:defRPr b="1"/>
          </a:pPr>
          <a:r>
            <a:rPr lang="en-US" sz="1400" kern="1200" dirty="0">
              <a:latin typeface="Arial" panose="020B0604020202020204" pitchFamily="34" charset="0"/>
              <a:cs typeface="Arial" panose="020B0604020202020204" pitchFamily="34" charset="0"/>
            </a:rPr>
            <a:t>1988</a:t>
          </a:r>
        </a:p>
      </dsp:txBody>
      <dsp:txXfrm>
        <a:off x="96554" y="1965226"/>
        <a:ext cx="1294955" cy="413539"/>
      </dsp:txXfrm>
    </dsp:sp>
    <dsp:sp modelId="{32E5D295-F095-4DE2-8FB3-60DC01675BDC}">
      <dsp:nvSpPr>
        <dsp:cNvPr id="0" name=""/>
        <dsp:cNvSpPr/>
      </dsp:nvSpPr>
      <dsp:spPr>
        <a:xfrm>
          <a:off x="8261" y="354527"/>
          <a:ext cx="1471540" cy="779960"/>
        </a:xfrm>
        <a:prstGeom prst="roundRect">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Curriculum introduced in Welsh education </a:t>
          </a:r>
        </a:p>
      </dsp:txBody>
      <dsp:txXfrm>
        <a:off x="46336" y="392602"/>
        <a:ext cx="1395390" cy="703810"/>
      </dsp:txXfrm>
    </dsp:sp>
    <dsp:sp modelId="{1C1EAC09-7C48-4657-B115-57D6DD375FBB}">
      <dsp:nvSpPr>
        <dsp:cNvPr id="0" name=""/>
        <dsp:cNvSpPr/>
      </dsp:nvSpPr>
      <dsp:spPr>
        <a:xfrm>
          <a:off x="744032" y="1134488"/>
          <a:ext cx="0" cy="695331"/>
        </a:xfrm>
        <a:prstGeom prst="line">
          <a:avLst/>
        </a:prstGeom>
        <a:noFill/>
        <a:ln w="6350" cap="flat" cmpd="sng" algn="ctr">
          <a:solidFill>
            <a:schemeClr val="accent3">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11EFAC61-90F5-46CF-BAB1-DB966A4A7A8B}">
      <dsp:nvSpPr>
        <dsp:cNvPr id="0" name=""/>
        <dsp:cNvSpPr/>
      </dsp:nvSpPr>
      <dsp:spPr>
        <a:xfrm>
          <a:off x="950047" y="1280873"/>
          <a:ext cx="1294955" cy="413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622300">
            <a:lnSpc>
              <a:spcPct val="90000"/>
            </a:lnSpc>
            <a:spcBef>
              <a:spcPct val="0"/>
            </a:spcBef>
            <a:spcAft>
              <a:spcPct val="35000"/>
            </a:spcAft>
            <a:buNone/>
            <a:defRPr b="1"/>
          </a:pPr>
          <a:r>
            <a:rPr lang="en-US" sz="1400" kern="1200" dirty="0">
              <a:latin typeface="Arial" panose="020B0604020202020204" pitchFamily="34" charset="0"/>
              <a:cs typeface="Arial" panose="020B0604020202020204" pitchFamily="34" charset="0"/>
            </a:rPr>
            <a:t>2008</a:t>
          </a:r>
        </a:p>
      </dsp:txBody>
      <dsp:txXfrm>
        <a:off x="950047" y="1280873"/>
        <a:ext cx="1294955" cy="413539"/>
      </dsp:txXfrm>
    </dsp:sp>
    <dsp:sp modelId="{6534E594-E1E8-48C4-906D-207EAB88D813}">
      <dsp:nvSpPr>
        <dsp:cNvPr id="0" name=""/>
        <dsp:cNvSpPr/>
      </dsp:nvSpPr>
      <dsp:spPr>
        <a:xfrm>
          <a:off x="716584" y="1802372"/>
          <a:ext cx="54894" cy="54894"/>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7E754AB-D573-4035-8DFE-AFE9D8399E2C}">
      <dsp:nvSpPr>
        <dsp:cNvPr id="0" name=""/>
        <dsp:cNvSpPr/>
      </dsp:nvSpPr>
      <dsp:spPr>
        <a:xfrm>
          <a:off x="1010454" y="2505271"/>
          <a:ext cx="1471540" cy="935952"/>
        </a:xfrm>
        <a:prstGeom prst="roundRect">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Revised Curriculum for Wales – Most current.</a:t>
          </a:r>
        </a:p>
      </dsp:txBody>
      <dsp:txXfrm>
        <a:off x="1056143" y="2550960"/>
        <a:ext cx="1380162" cy="844574"/>
      </dsp:txXfrm>
    </dsp:sp>
    <dsp:sp modelId="{A408B7FA-3255-4E06-9E92-39F2B13080A4}">
      <dsp:nvSpPr>
        <dsp:cNvPr id="0" name=""/>
        <dsp:cNvSpPr/>
      </dsp:nvSpPr>
      <dsp:spPr>
        <a:xfrm>
          <a:off x="1597525" y="1829819"/>
          <a:ext cx="0" cy="695331"/>
        </a:xfrm>
        <a:prstGeom prst="line">
          <a:avLst/>
        </a:prstGeom>
        <a:noFill/>
        <a:ln w="6350" cap="flat" cmpd="sng" algn="ctr">
          <a:solidFill>
            <a:schemeClr val="accent3">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F053A7B3-B0E0-4A2C-801B-AE1CD558665C}">
      <dsp:nvSpPr>
        <dsp:cNvPr id="0" name=""/>
        <dsp:cNvSpPr/>
      </dsp:nvSpPr>
      <dsp:spPr>
        <a:xfrm>
          <a:off x="1808824" y="2117247"/>
          <a:ext cx="1294955" cy="413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a:lnSpc>
              <a:spcPct val="90000"/>
            </a:lnSpc>
            <a:spcBef>
              <a:spcPct val="0"/>
            </a:spcBef>
            <a:spcAft>
              <a:spcPct val="35000"/>
            </a:spcAft>
            <a:buNone/>
            <a:defRPr b="1"/>
          </a:pPr>
          <a:r>
            <a:rPr lang="en-US" sz="1400" kern="1200" dirty="0">
              <a:latin typeface="Arial" panose="020B0604020202020204" pitchFamily="34" charset="0"/>
              <a:cs typeface="Arial" panose="020B0604020202020204" pitchFamily="34" charset="0"/>
            </a:rPr>
            <a:t>2014</a:t>
          </a:r>
        </a:p>
      </dsp:txBody>
      <dsp:txXfrm>
        <a:off x="1808824" y="2117247"/>
        <a:ext cx="1294955" cy="413539"/>
      </dsp:txXfrm>
    </dsp:sp>
    <dsp:sp modelId="{46AD054F-932E-4AF4-B3D0-6B1B8B65F9D6}">
      <dsp:nvSpPr>
        <dsp:cNvPr id="0" name=""/>
        <dsp:cNvSpPr/>
      </dsp:nvSpPr>
      <dsp:spPr>
        <a:xfrm>
          <a:off x="1570078" y="1802372"/>
          <a:ext cx="54894" cy="54894"/>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41F4E46-C068-4F0D-8617-FEC22D16FAD2}">
      <dsp:nvSpPr>
        <dsp:cNvPr id="0" name=""/>
        <dsp:cNvSpPr/>
      </dsp:nvSpPr>
      <dsp:spPr>
        <a:xfrm>
          <a:off x="1781071" y="-152021"/>
          <a:ext cx="1482106" cy="1742573"/>
        </a:xfrm>
        <a:prstGeom prst="roundRect">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In 2014 after an independent review of the curriculum of Wales – Successful Futures was created by Professor Graham Donaldson.</a:t>
          </a:r>
        </a:p>
      </dsp:txBody>
      <dsp:txXfrm>
        <a:off x="1853421" y="-79671"/>
        <a:ext cx="1337406" cy="1597873"/>
      </dsp:txXfrm>
    </dsp:sp>
    <dsp:sp modelId="{47CFDCC5-DFAD-4D0C-AAF6-35B9BF93B120}">
      <dsp:nvSpPr>
        <dsp:cNvPr id="0" name=""/>
        <dsp:cNvSpPr/>
      </dsp:nvSpPr>
      <dsp:spPr>
        <a:xfrm>
          <a:off x="2456302" y="1286509"/>
          <a:ext cx="0" cy="695331"/>
        </a:xfrm>
        <a:prstGeom prst="line">
          <a:avLst/>
        </a:prstGeom>
        <a:noFill/>
        <a:ln w="6350" cap="flat" cmpd="sng" algn="ctr">
          <a:solidFill>
            <a:schemeClr val="accent3">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9754081C-0647-4999-BBAC-A33F882B512A}">
      <dsp:nvSpPr>
        <dsp:cNvPr id="0" name=""/>
        <dsp:cNvSpPr/>
      </dsp:nvSpPr>
      <dsp:spPr>
        <a:xfrm>
          <a:off x="2828307" y="1482114"/>
          <a:ext cx="1294955" cy="1902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622300">
            <a:lnSpc>
              <a:spcPct val="90000"/>
            </a:lnSpc>
            <a:spcBef>
              <a:spcPct val="0"/>
            </a:spcBef>
            <a:spcAft>
              <a:spcPct val="35000"/>
            </a:spcAft>
            <a:buNone/>
            <a:defRPr b="1"/>
          </a:pPr>
          <a:r>
            <a:rPr lang="en-US" sz="1400" kern="1200" dirty="0">
              <a:latin typeface="Arial" panose="020B0604020202020204" pitchFamily="34" charset="0"/>
              <a:cs typeface="Arial" panose="020B0604020202020204" pitchFamily="34" charset="0"/>
            </a:rPr>
            <a:t>2022</a:t>
          </a:r>
        </a:p>
      </dsp:txBody>
      <dsp:txXfrm>
        <a:off x="2828307" y="1482114"/>
        <a:ext cx="1294955" cy="190273"/>
      </dsp:txXfrm>
    </dsp:sp>
    <dsp:sp modelId="{25A7D643-A5CF-4CFD-AED7-FE64A224DF1F}">
      <dsp:nvSpPr>
        <dsp:cNvPr id="0" name=""/>
        <dsp:cNvSpPr/>
      </dsp:nvSpPr>
      <dsp:spPr>
        <a:xfrm>
          <a:off x="2428855" y="1954393"/>
          <a:ext cx="54894" cy="54894"/>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D15DE7E-7A42-4591-9733-AA7937E81C09}">
      <dsp:nvSpPr>
        <dsp:cNvPr id="0" name=""/>
        <dsp:cNvSpPr/>
      </dsp:nvSpPr>
      <dsp:spPr>
        <a:xfrm>
          <a:off x="2579308" y="2516374"/>
          <a:ext cx="1792954" cy="942023"/>
        </a:xfrm>
        <a:prstGeom prst="roundRect">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Successful Futures will start to be implemented by the Welsh Government from September 2022 across schools.</a:t>
          </a:r>
        </a:p>
      </dsp:txBody>
      <dsp:txXfrm>
        <a:off x="2625294" y="2562360"/>
        <a:ext cx="1700982" cy="850051"/>
      </dsp:txXfrm>
    </dsp:sp>
    <dsp:sp modelId="{DF40F8E3-C7CF-4DE1-8560-C206F2A9EAC0}">
      <dsp:nvSpPr>
        <dsp:cNvPr id="0" name=""/>
        <dsp:cNvSpPr/>
      </dsp:nvSpPr>
      <dsp:spPr>
        <a:xfrm>
          <a:off x="3475785" y="2031060"/>
          <a:ext cx="0" cy="319928"/>
        </a:xfrm>
        <a:prstGeom prst="line">
          <a:avLst/>
        </a:prstGeom>
        <a:noFill/>
        <a:ln w="6350" cap="flat" cmpd="sng" algn="ctr">
          <a:solidFill>
            <a:schemeClr val="accent3">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A1A01F78-898A-4500-B250-8B1F08CF678A}">
      <dsp:nvSpPr>
        <dsp:cNvPr id="0" name=""/>
        <dsp:cNvSpPr/>
      </dsp:nvSpPr>
      <dsp:spPr>
        <a:xfrm>
          <a:off x="3448338" y="2018431"/>
          <a:ext cx="54894" cy="25257"/>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BasicTimeline">
  <dgm:title val="Basic Timeline"/>
  <dgm:desc val="Use to show a list of events in chronological order. The rounded rectangular shape contains the description while the date is shown below on the time line. It's the perfect SmartArt for displaying large amount of text with a medium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FollowNode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presOf/>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16"/>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42"/>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t" for="ch" forName="L1TextContainer" refType="h" fact="0.537"/>
                <dgm:constr type="h" for="ch" forName="L1TextContainer" refType="h" fact="0.113"/>
                <dgm:constr type="w" for="ch" forName="L2TextContainerWrapper" refType="w"/>
                <dgm:constr type="h" for="ch" forName="L2TextContainerWrapper" refType="h" fact="0.31"/>
                <dgm:constr type="b" for="ch" forName="L2TextContainerWrapper" refType="h" fact="0.31"/>
                <dgm:constr type="w" for="ch" forName="ConnectLine"/>
                <dgm:constr type="l" for="ch" forName="ConnectLine" refType="w" fact="0.5"/>
                <dgm:constr type="h" for="ch" forName="ConnectLine" refType="h" fact="0.19"/>
                <dgm:constr type="t" for="ch" forName="ConnectLine" refType="h" fact="0.31"/>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8"/>
                <dgm:constr type="l" for="ch" forName="L1TextContainer" refType="w" fact="0.06"/>
                <dgm:constr type="t" for="ch" forName="L1TextContainer" refType="h" fact="0.35"/>
                <dgm:constr type="h" for="ch" forName="L1TextContainer" refType="h" fact="0.113"/>
                <dgm:constr type="w" for="ch" forName="L2TextContainerWrapper" refType="w"/>
                <dgm:constr type="h" for="ch" forName="L2TextContainerWrapper" refType="h" fact="0.31"/>
                <dgm:constr type="t" for="ch" forName="L2TextContainerWrapper" refType="h" fact="0.69"/>
                <dgm:constr type="w" for="ch" forName="ConnectLine"/>
                <dgm:constr type="l" for="ch" forName="ConnectLine" refType="w" fact="0.5"/>
                <dgm:constr type="h" for="ch" forName="ConnectLine" refType="h" fact="0.19"/>
                <dgm:constr type="t" for="ch" forName="ConnectLine" refType="h" fact="0.5"/>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55"/>
                  <dgm:constr type="b" for="ch" forName="L2TextContainer" refType="h"/>
                  <dgm:constr type="h" for="ch" forName="FlexibleEmptyPlaceHolder" refType="h" fact="0.45"/>
                </dgm:constrLst>
              </dgm:if>
              <dgm:else name="CaseForPlacingL2TextContaineBelowDivider">
                <dgm:constrLst>
                  <dgm:constr type="h" for="ch" forName="L2TextContainer" refType="h" fact="0.55"/>
                  <dgm:constr type="h" for="ch" forName="FlexibleEmptyPlaceHolder" refType="h" fact="0.45"/>
                  <dgm:constr type="b" for="ch" forName="FlexibleEmptyPlaceHolder" refType="h"/>
                </dgm:constrLst>
              </dgm:else>
            </dgm:choose>
            <dgm:layoutNode name="L2TextContainer" styleLbl="bgAcc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oundRect" r:blip="">
                <dgm:adjLst/>
              </dgm:shape>
              <dgm:presOf axis="des" ptType="node"/>
              <dgm:constrLst>
                <dgm:constr type="primFontSz" val="17"/>
                <dgm:constr type="lMarg" refType="primFontSz" fact="0.7"/>
                <dgm:constr type="rMarg" refType="primFontSz" fact="0.7"/>
                <dgm:constr type="tMarg" refType="primFontSz" fact="0.7"/>
                <dgm:constr type="bMarg" refType="primFontSz" fact="0.7"/>
              </dgm:constrLst>
              <dgm:ruleLst>
                <dgm:rule type="primFontSz" val="12" fact="NaN" max="NaN"/>
                <dgm:rule type="secFontSz" val="10" fact="NaN" max="NaN"/>
                <dgm:rule type="h" val="INF"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orPoint" styleLbl="alignNode1" moveWith="L2TextContainer">
            <dgm:alg type="sp"/>
            <dgm:shape xmlns:r="http://schemas.openxmlformats.org/officeDocument/2006/relationships" type="ellipse" r:blip="" zOrderOff="1">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32A7E-D251-4D82-9F86-7CA6336115B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AE14C6F-535D-4E5B-9011-673724C766F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01C4E9A-1760-495C-A38F-2143BBEF7876}"/>
              </a:ext>
            </a:extLst>
          </p:cNvPr>
          <p:cNvSpPr>
            <a:spLocks noGrp="1"/>
          </p:cNvSpPr>
          <p:nvPr>
            <p:ph type="dt" sz="half" idx="10"/>
          </p:nvPr>
        </p:nvSpPr>
        <p:spPr/>
        <p:txBody>
          <a:bodyPr/>
          <a:lstStyle/>
          <a:p>
            <a:fld id="{9A4B1C2A-A702-48C0-A125-38B1F488C402}" type="datetimeFigureOut">
              <a:rPr lang="en-GB" smtClean="0"/>
              <a:t>02/03/2022</a:t>
            </a:fld>
            <a:endParaRPr lang="en-GB"/>
          </a:p>
        </p:txBody>
      </p:sp>
      <p:sp>
        <p:nvSpPr>
          <p:cNvPr id="5" name="Footer Placeholder 4">
            <a:extLst>
              <a:ext uri="{FF2B5EF4-FFF2-40B4-BE49-F238E27FC236}">
                <a16:creationId xmlns:a16="http://schemas.microsoft.com/office/drawing/2014/main" id="{9423DCCB-4705-4F48-9686-3A9689DCD9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724EA1-A189-40EE-A508-ED429DC33A69}"/>
              </a:ext>
            </a:extLst>
          </p:cNvPr>
          <p:cNvSpPr>
            <a:spLocks noGrp="1"/>
          </p:cNvSpPr>
          <p:nvPr>
            <p:ph type="sldNum" sz="quarter" idx="12"/>
          </p:nvPr>
        </p:nvSpPr>
        <p:spPr/>
        <p:txBody>
          <a:bodyPr/>
          <a:lstStyle/>
          <a:p>
            <a:fld id="{4EBAA79A-4C50-40C2-BA49-BCF95FB8703F}" type="slidenum">
              <a:rPr lang="en-GB" smtClean="0"/>
              <a:t>‹#›</a:t>
            </a:fld>
            <a:endParaRPr lang="en-GB"/>
          </a:p>
        </p:txBody>
      </p:sp>
    </p:spTree>
    <p:extLst>
      <p:ext uri="{BB962C8B-B14F-4D97-AF65-F5344CB8AC3E}">
        <p14:creationId xmlns:p14="http://schemas.microsoft.com/office/powerpoint/2010/main" val="10535230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953F0-577F-49D2-AB70-4CCA78F8BB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D4DC702-9A52-4368-852B-89EA9B0C999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73FEC6-7D5B-4006-B31B-52E519A506FE}"/>
              </a:ext>
            </a:extLst>
          </p:cNvPr>
          <p:cNvSpPr>
            <a:spLocks noGrp="1"/>
          </p:cNvSpPr>
          <p:nvPr>
            <p:ph type="dt" sz="half" idx="10"/>
          </p:nvPr>
        </p:nvSpPr>
        <p:spPr/>
        <p:txBody>
          <a:bodyPr/>
          <a:lstStyle/>
          <a:p>
            <a:fld id="{9A4B1C2A-A702-48C0-A125-38B1F488C402}" type="datetimeFigureOut">
              <a:rPr lang="en-GB" smtClean="0"/>
              <a:t>02/03/2022</a:t>
            </a:fld>
            <a:endParaRPr lang="en-GB"/>
          </a:p>
        </p:txBody>
      </p:sp>
      <p:sp>
        <p:nvSpPr>
          <p:cNvPr id="5" name="Footer Placeholder 4">
            <a:extLst>
              <a:ext uri="{FF2B5EF4-FFF2-40B4-BE49-F238E27FC236}">
                <a16:creationId xmlns:a16="http://schemas.microsoft.com/office/drawing/2014/main" id="{E4F27D98-C468-46B3-83DD-DB7FBE25DD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F1F815-E7D6-4AB4-ADDC-F8BB47C178DA}"/>
              </a:ext>
            </a:extLst>
          </p:cNvPr>
          <p:cNvSpPr>
            <a:spLocks noGrp="1"/>
          </p:cNvSpPr>
          <p:nvPr>
            <p:ph type="sldNum" sz="quarter" idx="12"/>
          </p:nvPr>
        </p:nvSpPr>
        <p:spPr/>
        <p:txBody>
          <a:bodyPr/>
          <a:lstStyle/>
          <a:p>
            <a:fld id="{4EBAA79A-4C50-40C2-BA49-BCF95FB8703F}" type="slidenum">
              <a:rPr lang="en-GB" smtClean="0"/>
              <a:t>‹#›</a:t>
            </a:fld>
            <a:endParaRPr lang="en-GB"/>
          </a:p>
        </p:txBody>
      </p:sp>
    </p:spTree>
    <p:extLst>
      <p:ext uri="{BB962C8B-B14F-4D97-AF65-F5344CB8AC3E}">
        <p14:creationId xmlns:p14="http://schemas.microsoft.com/office/powerpoint/2010/main" val="14011783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FD3C1-E18F-416B-8AB6-2B2B3F7FCA2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8DC2575-27DC-4616-BC5D-FEC7D11D527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0F848CB-5AD3-4383-97A5-FE4CB6B64129}"/>
              </a:ext>
            </a:extLst>
          </p:cNvPr>
          <p:cNvSpPr>
            <a:spLocks noGrp="1"/>
          </p:cNvSpPr>
          <p:nvPr>
            <p:ph type="dt" sz="half" idx="10"/>
          </p:nvPr>
        </p:nvSpPr>
        <p:spPr/>
        <p:txBody>
          <a:bodyPr/>
          <a:lstStyle/>
          <a:p>
            <a:fld id="{9A4B1C2A-A702-48C0-A125-38B1F488C402}" type="datetimeFigureOut">
              <a:rPr lang="en-GB" smtClean="0"/>
              <a:t>02/03/2022</a:t>
            </a:fld>
            <a:endParaRPr lang="en-GB"/>
          </a:p>
        </p:txBody>
      </p:sp>
      <p:sp>
        <p:nvSpPr>
          <p:cNvPr id="5" name="Footer Placeholder 4">
            <a:extLst>
              <a:ext uri="{FF2B5EF4-FFF2-40B4-BE49-F238E27FC236}">
                <a16:creationId xmlns:a16="http://schemas.microsoft.com/office/drawing/2014/main" id="{58C513CA-F48B-48BD-B1F9-B61F40D87A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1F4334-18D0-4D34-A81D-A386D5A36C66}"/>
              </a:ext>
            </a:extLst>
          </p:cNvPr>
          <p:cNvSpPr>
            <a:spLocks noGrp="1"/>
          </p:cNvSpPr>
          <p:nvPr>
            <p:ph type="sldNum" sz="quarter" idx="12"/>
          </p:nvPr>
        </p:nvSpPr>
        <p:spPr/>
        <p:txBody>
          <a:bodyPr/>
          <a:lstStyle/>
          <a:p>
            <a:fld id="{4EBAA79A-4C50-40C2-BA49-BCF95FB8703F}" type="slidenum">
              <a:rPr lang="en-GB" smtClean="0"/>
              <a:t>‹#›</a:t>
            </a:fld>
            <a:endParaRPr lang="en-GB"/>
          </a:p>
        </p:txBody>
      </p:sp>
    </p:spTree>
    <p:extLst>
      <p:ext uri="{BB962C8B-B14F-4D97-AF65-F5344CB8AC3E}">
        <p14:creationId xmlns:p14="http://schemas.microsoft.com/office/powerpoint/2010/main" val="16539173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B349E-649B-4030-BCDD-D25C9C9607F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09989BF-10CE-4A6B-999F-9FB80B00183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C1AA54A-0A25-40B6-818D-79F4ADB8961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9A9D4E7-CAC0-44EC-9EE5-06A3F7432FFF}"/>
              </a:ext>
            </a:extLst>
          </p:cNvPr>
          <p:cNvSpPr>
            <a:spLocks noGrp="1"/>
          </p:cNvSpPr>
          <p:nvPr>
            <p:ph type="dt" sz="half" idx="10"/>
          </p:nvPr>
        </p:nvSpPr>
        <p:spPr/>
        <p:txBody>
          <a:bodyPr/>
          <a:lstStyle/>
          <a:p>
            <a:fld id="{9A4B1C2A-A702-48C0-A125-38B1F488C402}" type="datetimeFigureOut">
              <a:rPr lang="en-GB" smtClean="0"/>
              <a:t>02/03/2022</a:t>
            </a:fld>
            <a:endParaRPr lang="en-GB"/>
          </a:p>
        </p:txBody>
      </p:sp>
      <p:sp>
        <p:nvSpPr>
          <p:cNvPr id="6" name="Footer Placeholder 5">
            <a:extLst>
              <a:ext uri="{FF2B5EF4-FFF2-40B4-BE49-F238E27FC236}">
                <a16:creationId xmlns:a16="http://schemas.microsoft.com/office/drawing/2014/main" id="{02D9A3FE-EC0B-47D3-92C0-B2AF0CCDAA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6D8BF42-DFE4-4F3A-9769-F92F50B06100}"/>
              </a:ext>
            </a:extLst>
          </p:cNvPr>
          <p:cNvSpPr>
            <a:spLocks noGrp="1"/>
          </p:cNvSpPr>
          <p:nvPr>
            <p:ph type="sldNum" sz="quarter" idx="12"/>
          </p:nvPr>
        </p:nvSpPr>
        <p:spPr/>
        <p:txBody>
          <a:bodyPr/>
          <a:lstStyle/>
          <a:p>
            <a:fld id="{4EBAA79A-4C50-40C2-BA49-BCF95FB8703F}" type="slidenum">
              <a:rPr lang="en-GB" smtClean="0"/>
              <a:t>‹#›</a:t>
            </a:fld>
            <a:endParaRPr lang="en-GB"/>
          </a:p>
        </p:txBody>
      </p:sp>
    </p:spTree>
    <p:extLst>
      <p:ext uri="{BB962C8B-B14F-4D97-AF65-F5344CB8AC3E}">
        <p14:creationId xmlns:p14="http://schemas.microsoft.com/office/powerpoint/2010/main" val="4698722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66FD2-5BA1-40D0-A4A6-868ADB56B15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DF65154-1214-4A3D-98EE-A97F34EEFF8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F289994-1A3F-42DF-86E5-20247D13ACA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142FBCC-C897-46D5-9619-E6395533AFC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AD84990-477F-4628-9B64-C6931C60584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EA04DAB-C98C-4BBA-A3E5-4AF2338AB27E}"/>
              </a:ext>
            </a:extLst>
          </p:cNvPr>
          <p:cNvSpPr>
            <a:spLocks noGrp="1"/>
          </p:cNvSpPr>
          <p:nvPr>
            <p:ph type="dt" sz="half" idx="10"/>
          </p:nvPr>
        </p:nvSpPr>
        <p:spPr/>
        <p:txBody>
          <a:bodyPr/>
          <a:lstStyle/>
          <a:p>
            <a:fld id="{9A4B1C2A-A702-48C0-A125-38B1F488C402}" type="datetimeFigureOut">
              <a:rPr lang="en-GB" smtClean="0"/>
              <a:t>02/03/2022</a:t>
            </a:fld>
            <a:endParaRPr lang="en-GB"/>
          </a:p>
        </p:txBody>
      </p:sp>
      <p:sp>
        <p:nvSpPr>
          <p:cNvPr id="8" name="Footer Placeholder 7">
            <a:extLst>
              <a:ext uri="{FF2B5EF4-FFF2-40B4-BE49-F238E27FC236}">
                <a16:creationId xmlns:a16="http://schemas.microsoft.com/office/drawing/2014/main" id="{A002328C-E713-467E-A5DB-DCD980D7B88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E043808-550C-4E11-960A-A8200216F720}"/>
              </a:ext>
            </a:extLst>
          </p:cNvPr>
          <p:cNvSpPr>
            <a:spLocks noGrp="1"/>
          </p:cNvSpPr>
          <p:nvPr>
            <p:ph type="sldNum" sz="quarter" idx="12"/>
          </p:nvPr>
        </p:nvSpPr>
        <p:spPr/>
        <p:txBody>
          <a:bodyPr/>
          <a:lstStyle/>
          <a:p>
            <a:fld id="{4EBAA79A-4C50-40C2-BA49-BCF95FB8703F}" type="slidenum">
              <a:rPr lang="en-GB" smtClean="0"/>
              <a:t>‹#›</a:t>
            </a:fld>
            <a:endParaRPr lang="en-GB"/>
          </a:p>
        </p:txBody>
      </p:sp>
    </p:spTree>
    <p:extLst>
      <p:ext uri="{BB962C8B-B14F-4D97-AF65-F5344CB8AC3E}">
        <p14:creationId xmlns:p14="http://schemas.microsoft.com/office/powerpoint/2010/main" val="29492544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87760-0F5C-4994-8317-BDED41B4409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C928C7C-44E0-4A02-9CC3-1DF89B9C0760}"/>
              </a:ext>
            </a:extLst>
          </p:cNvPr>
          <p:cNvSpPr>
            <a:spLocks noGrp="1"/>
          </p:cNvSpPr>
          <p:nvPr>
            <p:ph type="dt" sz="half" idx="10"/>
          </p:nvPr>
        </p:nvSpPr>
        <p:spPr/>
        <p:txBody>
          <a:bodyPr/>
          <a:lstStyle/>
          <a:p>
            <a:fld id="{9A4B1C2A-A702-48C0-A125-38B1F488C402}" type="datetimeFigureOut">
              <a:rPr lang="en-GB" smtClean="0"/>
              <a:t>02/03/2022</a:t>
            </a:fld>
            <a:endParaRPr lang="en-GB"/>
          </a:p>
        </p:txBody>
      </p:sp>
      <p:sp>
        <p:nvSpPr>
          <p:cNvPr id="4" name="Footer Placeholder 3">
            <a:extLst>
              <a:ext uri="{FF2B5EF4-FFF2-40B4-BE49-F238E27FC236}">
                <a16:creationId xmlns:a16="http://schemas.microsoft.com/office/drawing/2014/main" id="{E4FE105A-1930-4DBD-BFB7-C47224B01F8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7BFAE72-37FE-4C24-BB68-AABC3FDBAB32}"/>
              </a:ext>
            </a:extLst>
          </p:cNvPr>
          <p:cNvSpPr>
            <a:spLocks noGrp="1"/>
          </p:cNvSpPr>
          <p:nvPr>
            <p:ph type="sldNum" sz="quarter" idx="12"/>
          </p:nvPr>
        </p:nvSpPr>
        <p:spPr/>
        <p:txBody>
          <a:bodyPr/>
          <a:lstStyle/>
          <a:p>
            <a:fld id="{4EBAA79A-4C50-40C2-BA49-BCF95FB8703F}" type="slidenum">
              <a:rPr lang="en-GB" smtClean="0"/>
              <a:t>‹#›</a:t>
            </a:fld>
            <a:endParaRPr lang="en-GB"/>
          </a:p>
        </p:txBody>
      </p:sp>
    </p:spTree>
    <p:extLst>
      <p:ext uri="{BB962C8B-B14F-4D97-AF65-F5344CB8AC3E}">
        <p14:creationId xmlns:p14="http://schemas.microsoft.com/office/powerpoint/2010/main" val="17586834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31C71E7-18AD-4AC9-893F-31E535FC4C0E}"/>
              </a:ext>
            </a:extLst>
          </p:cNvPr>
          <p:cNvSpPr>
            <a:spLocks noGrp="1"/>
          </p:cNvSpPr>
          <p:nvPr>
            <p:ph type="dt" sz="half" idx="10"/>
          </p:nvPr>
        </p:nvSpPr>
        <p:spPr/>
        <p:txBody>
          <a:bodyPr/>
          <a:lstStyle/>
          <a:p>
            <a:fld id="{9A4B1C2A-A702-48C0-A125-38B1F488C402}" type="datetimeFigureOut">
              <a:rPr lang="en-GB" smtClean="0"/>
              <a:t>02/03/2022</a:t>
            </a:fld>
            <a:endParaRPr lang="en-GB"/>
          </a:p>
        </p:txBody>
      </p:sp>
      <p:sp>
        <p:nvSpPr>
          <p:cNvPr id="3" name="Footer Placeholder 2">
            <a:extLst>
              <a:ext uri="{FF2B5EF4-FFF2-40B4-BE49-F238E27FC236}">
                <a16:creationId xmlns:a16="http://schemas.microsoft.com/office/drawing/2014/main" id="{846ED938-347E-47D6-8532-D571B602903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E7BB663-AD64-415B-8207-B1768D420BB8}"/>
              </a:ext>
            </a:extLst>
          </p:cNvPr>
          <p:cNvSpPr>
            <a:spLocks noGrp="1"/>
          </p:cNvSpPr>
          <p:nvPr>
            <p:ph type="sldNum" sz="quarter" idx="12"/>
          </p:nvPr>
        </p:nvSpPr>
        <p:spPr/>
        <p:txBody>
          <a:bodyPr/>
          <a:lstStyle/>
          <a:p>
            <a:fld id="{4EBAA79A-4C50-40C2-BA49-BCF95FB8703F}" type="slidenum">
              <a:rPr lang="en-GB" smtClean="0"/>
              <a:t>‹#›</a:t>
            </a:fld>
            <a:endParaRPr lang="en-GB"/>
          </a:p>
        </p:txBody>
      </p:sp>
    </p:spTree>
    <p:extLst>
      <p:ext uri="{BB962C8B-B14F-4D97-AF65-F5344CB8AC3E}">
        <p14:creationId xmlns:p14="http://schemas.microsoft.com/office/powerpoint/2010/main" val="1283582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02873-C6C3-4B6C-9CBF-D53220B7414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051F6CC-23C3-4E5A-B804-C70DCE101C2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61F79A9-BD02-4225-91D9-06B6A7C151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1C6F41-BCD2-451E-AB34-AF00BBF6CACF}"/>
              </a:ext>
            </a:extLst>
          </p:cNvPr>
          <p:cNvSpPr>
            <a:spLocks noGrp="1"/>
          </p:cNvSpPr>
          <p:nvPr>
            <p:ph type="dt" sz="half" idx="10"/>
          </p:nvPr>
        </p:nvSpPr>
        <p:spPr/>
        <p:txBody>
          <a:bodyPr/>
          <a:lstStyle/>
          <a:p>
            <a:fld id="{9A4B1C2A-A702-48C0-A125-38B1F488C402}" type="datetimeFigureOut">
              <a:rPr lang="en-GB" smtClean="0"/>
              <a:t>02/03/2022</a:t>
            </a:fld>
            <a:endParaRPr lang="en-GB"/>
          </a:p>
        </p:txBody>
      </p:sp>
      <p:sp>
        <p:nvSpPr>
          <p:cNvPr id="6" name="Footer Placeholder 5">
            <a:extLst>
              <a:ext uri="{FF2B5EF4-FFF2-40B4-BE49-F238E27FC236}">
                <a16:creationId xmlns:a16="http://schemas.microsoft.com/office/drawing/2014/main" id="{2E919E61-F9EB-4696-94E6-0FC30C564B1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D12EDC-21E1-4605-8DE1-420AB90D65A9}"/>
              </a:ext>
            </a:extLst>
          </p:cNvPr>
          <p:cNvSpPr>
            <a:spLocks noGrp="1"/>
          </p:cNvSpPr>
          <p:nvPr>
            <p:ph type="sldNum" sz="quarter" idx="12"/>
          </p:nvPr>
        </p:nvSpPr>
        <p:spPr/>
        <p:txBody>
          <a:bodyPr/>
          <a:lstStyle/>
          <a:p>
            <a:fld id="{4EBAA79A-4C50-40C2-BA49-BCF95FB8703F}" type="slidenum">
              <a:rPr lang="en-GB" smtClean="0"/>
              <a:t>‹#›</a:t>
            </a:fld>
            <a:endParaRPr lang="en-GB"/>
          </a:p>
        </p:txBody>
      </p:sp>
    </p:spTree>
    <p:extLst>
      <p:ext uri="{BB962C8B-B14F-4D97-AF65-F5344CB8AC3E}">
        <p14:creationId xmlns:p14="http://schemas.microsoft.com/office/powerpoint/2010/main" val="6899965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41BA7-8803-4F2E-8334-C25D8F08EE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F934CA3-EBB3-40FE-A639-12B06885B6E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BBA674E-B492-46DE-A4CF-FCE5EA2C0E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C0D103-35AE-455A-B27F-D0226CAF1EBD}"/>
              </a:ext>
            </a:extLst>
          </p:cNvPr>
          <p:cNvSpPr>
            <a:spLocks noGrp="1"/>
          </p:cNvSpPr>
          <p:nvPr>
            <p:ph type="dt" sz="half" idx="10"/>
          </p:nvPr>
        </p:nvSpPr>
        <p:spPr/>
        <p:txBody>
          <a:bodyPr/>
          <a:lstStyle/>
          <a:p>
            <a:fld id="{9A4B1C2A-A702-48C0-A125-38B1F488C402}" type="datetimeFigureOut">
              <a:rPr lang="en-GB" smtClean="0"/>
              <a:t>02/03/2022</a:t>
            </a:fld>
            <a:endParaRPr lang="en-GB"/>
          </a:p>
        </p:txBody>
      </p:sp>
      <p:sp>
        <p:nvSpPr>
          <p:cNvPr id="6" name="Footer Placeholder 5">
            <a:extLst>
              <a:ext uri="{FF2B5EF4-FFF2-40B4-BE49-F238E27FC236}">
                <a16:creationId xmlns:a16="http://schemas.microsoft.com/office/drawing/2014/main" id="{EB0038E3-56A1-48CA-AAF0-EAA8EDA20D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5CE1DC-C0DC-4296-8D41-091DDA2A4613}"/>
              </a:ext>
            </a:extLst>
          </p:cNvPr>
          <p:cNvSpPr>
            <a:spLocks noGrp="1"/>
          </p:cNvSpPr>
          <p:nvPr>
            <p:ph type="sldNum" sz="quarter" idx="12"/>
          </p:nvPr>
        </p:nvSpPr>
        <p:spPr/>
        <p:txBody>
          <a:bodyPr/>
          <a:lstStyle/>
          <a:p>
            <a:fld id="{4EBAA79A-4C50-40C2-BA49-BCF95FB8703F}" type="slidenum">
              <a:rPr lang="en-GB" smtClean="0"/>
              <a:t>‹#›</a:t>
            </a:fld>
            <a:endParaRPr lang="en-GB"/>
          </a:p>
        </p:txBody>
      </p:sp>
    </p:spTree>
    <p:extLst>
      <p:ext uri="{BB962C8B-B14F-4D97-AF65-F5344CB8AC3E}">
        <p14:creationId xmlns:p14="http://schemas.microsoft.com/office/powerpoint/2010/main" val="4358951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49F48-F417-4C0F-A18F-49C0F57D24F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AE7C15-3F84-4FA7-A312-D061CE8431D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815427-5197-4E9C-ACE9-63A1B8B93A4D}"/>
              </a:ext>
            </a:extLst>
          </p:cNvPr>
          <p:cNvSpPr>
            <a:spLocks noGrp="1"/>
          </p:cNvSpPr>
          <p:nvPr>
            <p:ph type="dt" sz="half" idx="10"/>
          </p:nvPr>
        </p:nvSpPr>
        <p:spPr/>
        <p:txBody>
          <a:bodyPr/>
          <a:lstStyle/>
          <a:p>
            <a:fld id="{9A4B1C2A-A702-48C0-A125-38B1F488C402}" type="datetimeFigureOut">
              <a:rPr lang="en-GB" smtClean="0"/>
              <a:t>02/03/2022</a:t>
            </a:fld>
            <a:endParaRPr lang="en-GB"/>
          </a:p>
        </p:txBody>
      </p:sp>
      <p:sp>
        <p:nvSpPr>
          <p:cNvPr id="5" name="Footer Placeholder 4">
            <a:extLst>
              <a:ext uri="{FF2B5EF4-FFF2-40B4-BE49-F238E27FC236}">
                <a16:creationId xmlns:a16="http://schemas.microsoft.com/office/drawing/2014/main" id="{2BEEF580-8CDF-4854-924A-632954DFC5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1F49D4-B68E-4B62-AD0E-25394D501ACB}"/>
              </a:ext>
            </a:extLst>
          </p:cNvPr>
          <p:cNvSpPr>
            <a:spLocks noGrp="1"/>
          </p:cNvSpPr>
          <p:nvPr>
            <p:ph type="sldNum" sz="quarter" idx="12"/>
          </p:nvPr>
        </p:nvSpPr>
        <p:spPr/>
        <p:txBody>
          <a:bodyPr/>
          <a:lstStyle/>
          <a:p>
            <a:fld id="{4EBAA79A-4C50-40C2-BA49-BCF95FB8703F}" type="slidenum">
              <a:rPr lang="en-GB" smtClean="0"/>
              <a:t>‹#›</a:t>
            </a:fld>
            <a:endParaRPr lang="en-GB"/>
          </a:p>
        </p:txBody>
      </p:sp>
    </p:spTree>
    <p:extLst>
      <p:ext uri="{BB962C8B-B14F-4D97-AF65-F5344CB8AC3E}">
        <p14:creationId xmlns:p14="http://schemas.microsoft.com/office/powerpoint/2010/main" val="4808320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DA212A-8811-4228-9322-BB2F117320A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299AC91-557E-4564-AD9E-69CCE0095DA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2CAACD-C6AF-4DAC-9746-97F8D22BE5CF}"/>
              </a:ext>
            </a:extLst>
          </p:cNvPr>
          <p:cNvSpPr>
            <a:spLocks noGrp="1"/>
          </p:cNvSpPr>
          <p:nvPr>
            <p:ph type="dt" sz="half" idx="10"/>
          </p:nvPr>
        </p:nvSpPr>
        <p:spPr/>
        <p:txBody>
          <a:bodyPr/>
          <a:lstStyle/>
          <a:p>
            <a:fld id="{9A4B1C2A-A702-48C0-A125-38B1F488C402}" type="datetimeFigureOut">
              <a:rPr lang="en-GB" smtClean="0"/>
              <a:t>02/03/2022</a:t>
            </a:fld>
            <a:endParaRPr lang="en-GB"/>
          </a:p>
        </p:txBody>
      </p:sp>
      <p:sp>
        <p:nvSpPr>
          <p:cNvPr id="5" name="Footer Placeholder 4">
            <a:extLst>
              <a:ext uri="{FF2B5EF4-FFF2-40B4-BE49-F238E27FC236}">
                <a16:creationId xmlns:a16="http://schemas.microsoft.com/office/drawing/2014/main" id="{AE0A9B63-3B31-462C-B5A5-A1E757CCB0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212885-7CA4-47B1-B1EB-F37DAEE29427}"/>
              </a:ext>
            </a:extLst>
          </p:cNvPr>
          <p:cNvSpPr>
            <a:spLocks noGrp="1"/>
          </p:cNvSpPr>
          <p:nvPr>
            <p:ph type="sldNum" sz="quarter" idx="12"/>
          </p:nvPr>
        </p:nvSpPr>
        <p:spPr/>
        <p:txBody>
          <a:bodyPr/>
          <a:lstStyle/>
          <a:p>
            <a:fld id="{4EBAA79A-4C50-40C2-BA49-BCF95FB8703F}" type="slidenum">
              <a:rPr lang="en-GB" smtClean="0"/>
              <a:t>‹#›</a:t>
            </a:fld>
            <a:endParaRPr lang="en-GB"/>
          </a:p>
        </p:txBody>
      </p:sp>
    </p:spTree>
    <p:extLst>
      <p:ext uri="{BB962C8B-B14F-4D97-AF65-F5344CB8AC3E}">
        <p14:creationId xmlns:p14="http://schemas.microsoft.com/office/powerpoint/2010/main" val="41358291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83F50E6-8AAB-4D6B-BBF7-64766BE8D82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AAD1FE8-1211-4BD4-9005-219BCA07B5F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533EAF-A976-4AF0-8103-746261B42B3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A4B1C2A-A702-48C0-A125-38B1F488C402}" type="datetimeFigureOut">
              <a:rPr lang="en-GB" smtClean="0"/>
              <a:t>02/03/2022</a:t>
            </a:fld>
            <a:endParaRPr lang="en-GB"/>
          </a:p>
        </p:txBody>
      </p:sp>
      <p:sp>
        <p:nvSpPr>
          <p:cNvPr id="5" name="Footer Placeholder 4">
            <a:extLst>
              <a:ext uri="{FF2B5EF4-FFF2-40B4-BE49-F238E27FC236}">
                <a16:creationId xmlns:a16="http://schemas.microsoft.com/office/drawing/2014/main" id="{C746F276-AAB3-46AB-9258-494688E149C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6063819-FB19-4698-9AFF-2A9F96FBA8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EBAA79A-4C50-40C2-BA49-BCF95FB8703F}" type="slidenum">
              <a:rPr lang="en-GB" smtClean="0"/>
              <a:t>‹#›</a:t>
            </a:fld>
            <a:endParaRPr lang="en-GB"/>
          </a:p>
        </p:txBody>
      </p:sp>
    </p:spTree>
    <p:extLst>
      <p:ext uri="{BB962C8B-B14F-4D97-AF65-F5344CB8AC3E}">
        <p14:creationId xmlns:p14="http://schemas.microsoft.com/office/powerpoint/2010/main" val="19729072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2.jpeg"/><Relationship Id="rId7" Type="http://schemas.openxmlformats.org/officeDocument/2006/relationships/diagramQuickStyle" Target="../diagrams/quickStyle1.xm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3.jpeg"/><Relationship Id="rId9" Type="http://schemas.microsoft.com/office/2007/relationships/diagramDrawing" Target="../diagrams/drawing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8" Type="http://schemas.openxmlformats.org/officeDocument/2006/relationships/hyperlink" Target="https://gov.wales/sites/default/files/publications/2018-03/the-four-purposes-of-the-curriculum-for-wales.pdf" TargetMode="External"/><Relationship Id="rId3" Type="http://schemas.openxmlformats.org/officeDocument/2006/relationships/hyperlink" Target="https://eacea.ec.europa.eu/national-policies/eurydice/content/other-dimensions-internationalisation-early-childhood-and-school-education-80_en" TargetMode="External"/><Relationship Id="rId7" Type="http://schemas.openxmlformats.org/officeDocument/2006/relationships/hyperlink" Target="https://gov.wales/sites/default/files/publications/2018-03/succesful-futures-a-summary-of-professor-graham-donaldsons-report.pdf" TargetMode="External"/><Relationship Id="rId12" Type="http://schemas.openxmlformats.org/officeDocument/2006/relationships/image" Target="../media/image2.jpeg"/><Relationship Id="rId2" Type="http://schemas.openxmlformats.org/officeDocument/2006/relationships/hyperlink" Target="https://www.graham-donaldson.com/profile" TargetMode="External"/><Relationship Id="rId1" Type="http://schemas.openxmlformats.org/officeDocument/2006/relationships/slideLayout" Target="../slideLayouts/slideLayout7.xml"/><Relationship Id="rId6" Type="http://schemas.openxmlformats.org/officeDocument/2006/relationships/hyperlink" Target="https://hwb.gov.wales/api/storage/eaf467e6-30fe-45c9-93ef-cb30f31f1c90/common-understanding-for-school.pdf" TargetMode="External"/><Relationship Id="rId11" Type="http://schemas.openxmlformats.org/officeDocument/2006/relationships/hyperlink" Target="https://www.walesonline.co.uk/news/education/curriculum-bill-wales-education-schools-20017499" TargetMode="External"/><Relationship Id="rId5" Type="http://schemas.openxmlformats.org/officeDocument/2006/relationships/hyperlink" Target="http://t2skills.co.uk/esdgc.html" TargetMode="External"/><Relationship Id="rId10" Type="http://schemas.openxmlformats.org/officeDocument/2006/relationships/hyperlink" Target="https://hwb.gov.wales/curriculum-for-wales/humanities/" TargetMode="External"/><Relationship Id="rId4" Type="http://schemas.openxmlformats.org/officeDocument/2006/relationships/hyperlink" Target="https://developmenteducation.ie/blog/2015/07/20/successful-futures-a-new-opportunity-in-wales/" TargetMode="External"/><Relationship Id="rId9" Type="http://schemas.openxmlformats.org/officeDocument/2006/relationships/hyperlink" Target="https://hwb.gov.wales/curriculum-for-wales/humanities/designing-your-curriculum/#specific-considerations-for-this-are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8">
            <a:extLst>
              <a:ext uri="{FF2B5EF4-FFF2-40B4-BE49-F238E27FC236}">
                <a16:creationId xmlns:a16="http://schemas.microsoft.com/office/drawing/2014/main" id="{C4E4288A-DFC8-40A2-90E5-70E851A93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D13434-3E30-4CDC-B15B-C9472090D597}"/>
              </a:ext>
            </a:extLst>
          </p:cNvPr>
          <p:cNvSpPr>
            <a:spLocks noGrp="1"/>
          </p:cNvSpPr>
          <p:nvPr>
            <p:ph type="ctrTitle"/>
          </p:nvPr>
        </p:nvSpPr>
        <p:spPr>
          <a:xfrm>
            <a:off x="123037" y="535663"/>
            <a:ext cx="5134347" cy="1264048"/>
          </a:xfrm>
        </p:spPr>
        <p:txBody>
          <a:bodyPr vert="horz" lIns="91440" tIns="45720" rIns="91440" bIns="45720" rtlCol="0" anchor="b">
            <a:normAutofit fontScale="90000"/>
          </a:bodyPr>
          <a:lstStyle/>
          <a:p>
            <a:pPr algn="l"/>
            <a:r>
              <a:rPr lang="en-US" sz="4000" dirty="0">
                <a:latin typeface="Broadway" panose="04040905080B02020502" pitchFamily="82" charset="0"/>
              </a:rPr>
              <a:t>The</a:t>
            </a:r>
            <a:r>
              <a:rPr lang="en-US" sz="4000" dirty="0">
                <a:effectLst/>
                <a:latin typeface="Broadway" panose="04040905080B02020502" pitchFamily="82" charset="0"/>
              </a:rPr>
              <a:t> ESDGC in the New Curriculum for Wales </a:t>
            </a:r>
            <a:endParaRPr lang="en-US" sz="4000" dirty="0">
              <a:latin typeface="Broadway" panose="04040905080B02020502" pitchFamily="82" charset="0"/>
            </a:endParaRPr>
          </a:p>
        </p:txBody>
      </p:sp>
      <p:sp>
        <p:nvSpPr>
          <p:cNvPr id="81" name="Freeform: Shape 80">
            <a:extLst>
              <a:ext uri="{FF2B5EF4-FFF2-40B4-BE49-F238E27FC236}">
                <a16:creationId xmlns:a16="http://schemas.microsoft.com/office/drawing/2014/main" id="{A94A2FC9-6D19-473C-B868-99FDB204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36077" y="435547"/>
            <a:ext cx="1969483" cy="1775389"/>
          </a:xfrm>
          <a:custGeom>
            <a:avLst/>
            <a:gdLst>
              <a:gd name="connsiteX0" fmla="*/ 530616 w 1859834"/>
              <a:gd name="connsiteY0" fmla="*/ 0 h 1676546"/>
              <a:gd name="connsiteX1" fmla="*/ 1331006 w 1859834"/>
              <a:gd name="connsiteY1" fmla="*/ 0 h 1676546"/>
              <a:gd name="connsiteX2" fmla="*/ 1445347 w 1859834"/>
              <a:gd name="connsiteY2" fmla="*/ 65415 h 1676546"/>
              <a:gd name="connsiteX3" fmla="*/ 1845541 w 1859834"/>
              <a:gd name="connsiteY3" fmla="*/ 770436 h 1676546"/>
              <a:gd name="connsiteX4" fmla="*/ 1845541 w 1859834"/>
              <a:gd name="connsiteY4" fmla="*/ 906111 h 1676546"/>
              <a:gd name="connsiteX5" fmla="*/ 1445347 w 1859834"/>
              <a:gd name="connsiteY5" fmla="*/ 1611131 h 1676546"/>
              <a:gd name="connsiteX6" fmla="*/ 1331006 w 1859834"/>
              <a:gd name="connsiteY6" fmla="*/ 1676546 h 1676546"/>
              <a:gd name="connsiteX7" fmla="*/ 530616 w 1859834"/>
              <a:gd name="connsiteY7" fmla="*/ 1676546 h 1676546"/>
              <a:gd name="connsiteX8" fmla="*/ 416275 w 1859834"/>
              <a:gd name="connsiteY8" fmla="*/ 1611131 h 1676546"/>
              <a:gd name="connsiteX9" fmla="*/ 16080 w 1859834"/>
              <a:gd name="connsiteY9" fmla="*/ 906111 h 1676546"/>
              <a:gd name="connsiteX10" fmla="*/ 16080 w 1859834"/>
              <a:gd name="connsiteY10" fmla="*/ 770436 h 1676546"/>
              <a:gd name="connsiteX11" fmla="*/ 416275 w 1859834"/>
              <a:gd name="connsiteY11" fmla="*/ 65415 h 1676546"/>
              <a:gd name="connsiteX12" fmla="*/ 530616 w 1859834"/>
              <a:gd name="connsiteY12" fmla="*/ 0 h 1676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59834" h="1676546">
                <a:moveTo>
                  <a:pt x="530616" y="0"/>
                </a:moveTo>
                <a:cubicBezTo>
                  <a:pt x="1331006" y="0"/>
                  <a:pt x="1331006" y="0"/>
                  <a:pt x="1331006" y="0"/>
                </a:cubicBezTo>
                <a:cubicBezTo>
                  <a:pt x="1371502" y="0"/>
                  <a:pt x="1423909" y="29073"/>
                  <a:pt x="1445347" y="65415"/>
                </a:cubicBezTo>
                <a:cubicBezTo>
                  <a:pt x="1845541" y="770436"/>
                  <a:pt x="1845541" y="770436"/>
                  <a:pt x="1845541" y="770436"/>
                </a:cubicBezTo>
                <a:cubicBezTo>
                  <a:pt x="1864599" y="809200"/>
                  <a:pt x="1864599" y="867346"/>
                  <a:pt x="1845541" y="906111"/>
                </a:cubicBezTo>
                <a:cubicBezTo>
                  <a:pt x="1445347" y="1611131"/>
                  <a:pt x="1445347" y="1611131"/>
                  <a:pt x="1445347" y="1611131"/>
                </a:cubicBezTo>
                <a:cubicBezTo>
                  <a:pt x="1423909" y="1647474"/>
                  <a:pt x="1371502" y="1676546"/>
                  <a:pt x="1331006" y="1676546"/>
                </a:cubicBezTo>
                <a:lnTo>
                  <a:pt x="530616" y="1676546"/>
                </a:lnTo>
                <a:cubicBezTo>
                  <a:pt x="487738" y="1676546"/>
                  <a:pt x="435332" y="1647474"/>
                  <a:pt x="416275" y="1611131"/>
                </a:cubicBezTo>
                <a:cubicBezTo>
                  <a:pt x="16080" y="906111"/>
                  <a:pt x="16080" y="906111"/>
                  <a:pt x="16080" y="906111"/>
                </a:cubicBezTo>
                <a:cubicBezTo>
                  <a:pt x="-5359" y="867346"/>
                  <a:pt x="-5359" y="809200"/>
                  <a:pt x="16080" y="770436"/>
                </a:cubicBezTo>
                <a:cubicBezTo>
                  <a:pt x="416275" y="65415"/>
                  <a:pt x="416275" y="65415"/>
                  <a:pt x="416275" y="65415"/>
                </a:cubicBezTo>
                <a:cubicBezTo>
                  <a:pt x="435332" y="29073"/>
                  <a:pt x="487738" y="0"/>
                  <a:pt x="530616"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6" descr="Home | GOV.WALES">
            <a:extLst>
              <a:ext uri="{FF2B5EF4-FFF2-40B4-BE49-F238E27FC236}">
                <a16:creationId xmlns:a16="http://schemas.microsoft.com/office/drawing/2014/main" id="{84329D82-26F2-4666-8340-26230ECBE91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409427" y="1000343"/>
            <a:ext cx="1222782" cy="642946"/>
          </a:xfrm>
          <a:prstGeom prst="rect">
            <a:avLst/>
          </a:prstGeom>
          <a:noFill/>
          <a:extLst>
            <a:ext uri="{909E8E84-426E-40DD-AFC4-6F175D3DCCD1}">
              <a14:hiddenFill xmlns:a14="http://schemas.microsoft.com/office/drawing/2010/main">
                <a:solidFill>
                  <a:srgbClr val="FFFFFF"/>
                </a:solidFill>
              </a14:hiddenFill>
            </a:ext>
          </a:extLst>
        </p:spPr>
      </p:pic>
      <p:sp>
        <p:nvSpPr>
          <p:cNvPr id="83" name="Freeform: Shape 82">
            <a:extLst>
              <a:ext uri="{FF2B5EF4-FFF2-40B4-BE49-F238E27FC236}">
                <a16:creationId xmlns:a16="http://schemas.microsoft.com/office/drawing/2014/main" id="{8BED0409-854E-49C4-876E-A78C6D881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64329" y="2391339"/>
            <a:ext cx="4295423" cy="4226565"/>
          </a:xfrm>
          <a:custGeom>
            <a:avLst/>
            <a:gdLst>
              <a:gd name="connsiteX0" fmla="*/ 2353286 w 3293367"/>
              <a:gd name="connsiteY0" fmla="*/ 2104683 h 3240573"/>
              <a:gd name="connsiteX1" fmla="*/ 2868450 w 3293367"/>
              <a:gd name="connsiteY1" fmla="*/ 2104683 h 3240573"/>
              <a:gd name="connsiteX2" fmla="*/ 2892703 w 3293367"/>
              <a:gd name="connsiteY2" fmla="*/ 2107904 h 3240573"/>
              <a:gd name="connsiteX3" fmla="*/ 2909383 w 3293367"/>
              <a:gd name="connsiteY3" fmla="*/ 2114898 h 3240573"/>
              <a:gd name="connsiteX4" fmla="*/ 2899189 w 3293367"/>
              <a:gd name="connsiteY4" fmla="*/ 2132529 h 3240573"/>
              <a:gd name="connsiteX5" fmla="*/ 2538022 w 3293367"/>
              <a:gd name="connsiteY5" fmla="*/ 2757176 h 3240573"/>
              <a:gd name="connsiteX6" fmla="*/ 2322847 w 3293367"/>
              <a:gd name="connsiteY6" fmla="*/ 2882232 h 3240573"/>
              <a:gd name="connsiteX7" fmla="*/ 2149884 w 3293367"/>
              <a:gd name="connsiteY7" fmla="*/ 2882232 h 3240573"/>
              <a:gd name="connsiteX8" fmla="*/ 2129707 w 3293367"/>
              <a:gd name="connsiteY8" fmla="*/ 2882232 h 3240573"/>
              <a:gd name="connsiteX9" fmla="*/ 2110453 w 3293367"/>
              <a:gd name="connsiteY9" fmla="*/ 2849077 h 3240573"/>
              <a:gd name="connsiteX10" fmla="*/ 2016148 w 3293367"/>
              <a:gd name="connsiteY10" fmla="*/ 2686675 h 3240573"/>
              <a:gd name="connsiteX11" fmla="*/ 2016148 w 3293367"/>
              <a:gd name="connsiteY11" fmla="*/ 2595774 h 3240573"/>
              <a:gd name="connsiteX12" fmla="*/ 2274287 w 3293367"/>
              <a:gd name="connsiteY12" fmla="*/ 2151242 h 3240573"/>
              <a:gd name="connsiteX13" fmla="*/ 2353286 w 3293367"/>
              <a:gd name="connsiteY13" fmla="*/ 2104683 h 3240573"/>
              <a:gd name="connsiteX14" fmla="*/ 939150 w 3293367"/>
              <a:gd name="connsiteY14" fmla="*/ 0 h 3240573"/>
              <a:gd name="connsiteX15" fmla="*/ 2322847 w 3293367"/>
              <a:gd name="connsiteY15" fmla="*/ 0 h 3240573"/>
              <a:gd name="connsiteX16" fmla="*/ 2538022 w 3293367"/>
              <a:gd name="connsiteY16" fmla="*/ 125055 h 3240573"/>
              <a:gd name="connsiteX17" fmla="*/ 3228376 w 3293367"/>
              <a:gd name="connsiteY17" fmla="*/ 1319038 h 3240573"/>
              <a:gd name="connsiteX18" fmla="*/ 3228376 w 3293367"/>
              <a:gd name="connsiteY18" fmla="*/ 1563194 h 3240573"/>
              <a:gd name="connsiteX19" fmla="*/ 2972043 w 3293367"/>
              <a:gd name="connsiteY19" fmla="*/ 2006528 h 3240573"/>
              <a:gd name="connsiteX20" fmla="*/ 2950440 w 3293367"/>
              <a:gd name="connsiteY20" fmla="*/ 2043890 h 3240573"/>
              <a:gd name="connsiteX21" fmla="*/ 2951200 w 3293367"/>
              <a:gd name="connsiteY21" fmla="*/ 2044209 h 3240573"/>
              <a:gd name="connsiteX22" fmla="*/ 2989324 w 3293367"/>
              <a:gd name="connsiteY22" fmla="*/ 2082660 h 3240573"/>
              <a:gd name="connsiteX23" fmla="*/ 3279247 w 3293367"/>
              <a:gd name="connsiteY23" fmla="*/ 2584089 h 3240573"/>
              <a:gd name="connsiteX24" fmla="*/ 3279247 w 3293367"/>
              <a:gd name="connsiteY24" fmla="*/ 2686626 h 3240573"/>
              <a:gd name="connsiteX25" fmla="*/ 2989324 w 3293367"/>
              <a:gd name="connsiteY25" fmla="*/ 3188054 h 3240573"/>
              <a:gd name="connsiteX26" fmla="*/ 2898957 w 3293367"/>
              <a:gd name="connsiteY26" fmla="*/ 3240573 h 3240573"/>
              <a:gd name="connsiteX27" fmla="*/ 2317855 w 3293367"/>
              <a:gd name="connsiteY27" fmla="*/ 3240573 h 3240573"/>
              <a:gd name="connsiteX28" fmla="*/ 2228744 w 3293367"/>
              <a:gd name="connsiteY28" fmla="*/ 3188054 h 3240573"/>
              <a:gd name="connsiteX29" fmla="*/ 2072563 w 3293367"/>
              <a:gd name="connsiteY29" fmla="*/ 2919100 h 3240573"/>
              <a:gd name="connsiteX30" fmla="*/ 2054920 w 3293367"/>
              <a:gd name="connsiteY30" fmla="*/ 2888716 h 3240573"/>
              <a:gd name="connsiteX31" fmla="*/ 2068802 w 3293367"/>
              <a:gd name="connsiteY31" fmla="*/ 2888716 h 3240573"/>
              <a:gd name="connsiteX32" fmla="*/ 2134418 w 3293367"/>
              <a:gd name="connsiteY32" fmla="*/ 2888716 h 3240573"/>
              <a:gd name="connsiteX33" fmla="*/ 2162922 w 3293367"/>
              <a:gd name="connsiteY33" fmla="*/ 2937803 h 3240573"/>
              <a:gd name="connsiteX34" fmla="*/ 2271824 w 3293367"/>
              <a:gd name="connsiteY34" fmla="*/ 3125340 h 3240573"/>
              <a:gd name="connsiteX35" fmla="*/ 2350824 w 3293367"/>
              <a:gd name="connsiteY35" fmla="*/ 3171900 h 3240573"/>
              <a:gd name="connsiteX36" fmla="*/ 2865989 w 3293367"/>
              <a:gd name="connsiteY36" fmla="*/ 3171900 h 3240573"/>
              <a:gd name="connsiteX37" fmla="*/ 2946100 w 3293367"/>
              <a:gd name="connsiteY37" fmla="*/ 3125340 h 3240573"/>
              <a:gd name="connsiteX38" fmla="*/ 3203126 w 3293367"/>
              <a:gd name="connsiteY38" fmla="*/ 2680809 h 3240573"/>
              <a:gd name="connsiteX39" fmla="*/ 3203126 w 3293367"/>
              <a:gd name="connsiteY39" fmla="*/ 2589906 h 3240573"/>
              <a:gd name="connsiteX40" fmla="*/ 2946100 w 3293367"/>
              <a:gd name="connsiteY40" fmla="*/ 2145375 h 3240573"/>
              <a:gd name="connsiteX41" fmla="*/ 2912303 w 3293367"/>
              <a:gd name="connsiteY41" fmla="*/ 2111287 h 3240573"/>
              <a:gd name="connsiteX42" fmla="*/ 2908392 w 3293367"/>
              <a:gd name="connsiteY42" fmla="*/ 2109648 h 3240573"/>
              <a:gd name="connsiteX43" fmla="*/ 2929357 w 3293367"/>
              <a:gd name="connsiteY43" fmla="*/ 2073390 h 3240573"/>
              <a:gd name="connsiteX44" fmla="*/ 2944948 w 3293367"/>
              <a:gd name="connsiteY44" fmla="*/ 2046424 h 3240573"/>
              <a:gd name="connsiteX45" fmla="*/ 2928777 w 3293367"/>
              <a:gd name="connsiteY45" fmla="*/ 2039643 h 3240573"/>
              <a:gd name="connsiteX46" fmla="*/ 2901420 w 3293367"/>
              <a:gd name="connsiteY46" fmla="*/ 2036009 h 3240573"/>
              <a:gd name="connsiteX47" fmla="*/ 2320317 w 3293367"/>
              <a:gd name="connsiteY47" fmla="*/ 2036009 h 3240573"/>
              <a:gd name="connsiteX48" fmla="*/ 2231207 w 3293367"/>
              <a:gd name="connsiteY48" fmla="*/ 2088527 h 3240573"/>
              <a:gd name="connsiteX49" fmla="*/ 1940028 w 3293367"/>
              <a:gd name="connsiteY49" fmla="*/ 2589956 h 3240573"/>
              <a:gd name="connsiteX50" fmla="*/ 1940028 w 3293367"/>
              <a:gd name="connsiteY50" fmla="*/ 2692493 h 3240573"/>
              <a:gd name="connsiteX51" fmla="*/ 2036139 w 3293367"/>
              <a:gd name="connsiteY51" fmla="*/ 2858003 h 3240573"/>
              <a:gd name="connsiteX52" fmla="*/ 2050209 w 3293367"/>
              <a:gd name="connsiteY52" fmla="*/ 2882232 h 3240573"/>
              <a:gd name="connsiteX53" fmla="*/ 1985031 w 3293367"/>
              <a:gd name="connsiteY53" fmla="*/ 2882232 h 3240573"/>
              <a:gd name="connsiteX54" fmla="*/ 939150 w 3293367"/>
              <a:gd name="connsiteY54" fmla="*/ 2882232 h 3240573"/>
              <a:gd name="connsiteX55" fmla="*/ 726963 w 3293367"/>
              <a:gd name="connsiteY55" fmla="*/ 2757176 h 3240573"/>
              <a:gd name="connsiteX56" fmla="*/ 33622 w 3293367"/>
              <a:gd name="connsiteY56" fmla="*/ 1563194 h 3240573"/>
              <a:gd name="connsiteX57" fmla="*/ 33622 w 3293367"/>
              <a:gd name="connsiteY57" fmla="*/ 1319038 h 3240573"/>
              <a:gd name="connsiteX58" fmla="*/ 726963 w 3293367"/>
              <a:gd name="connsiteY58" fmla="*/ 125055 h 3240573"/>
              <a:gd name="connsiteX59" fmla="*/ 939150 w 3293367"/>
              <a:gd name="connsiteY59" fmla="*/ 0 h 3240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3293367" h="3240573">
                <a:moveTo>
                  <a:pt x="2353286" y="2104683"/>
                </a:moveTo>
                <a:cubicBezTo>
                  <a:pt x="2353286" y="2104683"/>
                  <a:pt x="2353286" y="2104683"/>
                  <a:pt x="2868450" y="2104683"/>
                </a:cubicBezTo>
                <a:cubicBezTo>
                  <a:pt x="2876795" y="2104683"/>
                  <a:pt x="2884932" y="2105791"/>
                  <a:pt x="2892703" y="2107904"/>
                </a:cubicBezTo>
                <a:lnTo>
                  <a:pt x="2909383" y="2114898"/>
                </a:lnTo>
                <a:lnTo>
                  <a:pt x="2899189" y="2132529"/>
                </a:lnTo>
                <a:cubicBezTo>
                  <a:pt x="2807017" y="2291942"/>
                  <a:pt x="2689037" y="2495992"/>
                  <a:pt x="2538022" y="2757176"/>
                </a:cubicBezTo>
                <a:cubicBezTo>
                  <a:pt x="2493195" y="2834591"/>
                  <a:pt x="2412503" y="2882232"/>
                  <a:pt x="2322847" y="2882232"/>
                </a:cubicBezTo>
                <a:cubicBezTo>
                  <a:pt x="2322847" y="2882232"/>
                  <a:pt x="2322847" y="2882232"/>
                  <a:pt x="2149884" y="2882232"/>
                </a:cubicBezTo>
                <a:lnTo>
                  <a:pt x="2129707" y="2882232"/>
                </a:lnTo>
                <a:lnTo>
                  <a:pt x="2110453" y="2849077"/>
                </a:lnTo>
                <a:cubicBezTo>
                  <a:pt x="2083644" y="2802909"/>
                  <a:pt x="2052449" y="2749188"/>
                  <a:pt x="2016148" y="2686675"/>
                </a:cubicBezTo>
                <a:cubicBezTo>
                  <a:pt x="1999459" y="2658961"/>
                  <a:pt x="1999459" y="2623488"/>
                  <a:pt x="2016148" y="2595774"/>
                </a:cubicBezTo>
                <a:cubicBezTo>
                  <a:pt x="2016148" y="2595774"/>
                  <a:pt x="2016148" y="2595774"/>
                  <a:pt x="2274287" y="2151242"/>
                </a:cubicBezTo>
                <a:cubicBezTo>
                  <a:pt x="2289865" y="2122420"/>
                  <a:pt x="2321018" y="2104683"/>
                  <a:pt x="2353286" y="2104683"/>
                </a:cubicBezTo>
                <a:close/>
                <a:moveTo>
                  <a:pt x="939150" y="0"/>
                </a:moveTo>
                <a:cubicBezTo>
                  <a:pt x="939150" y="0"/>
                  <a:pt x="939150" y="0"/>
                  <a:pt x="2322847" y="0"/>
                </a:cubicBezTo>
                <a:cubicBezTo>
                  <a:pt x="2412503" y="0"/>
                  <a:pt x="2493195" y="47640"/>
                  <a:pt x="2538022" y="125055"/>
                </a:cubicBezTo>
                <a:cubicBezTo>
                  <a:pt x="2538022" y="125055"/>
                  <a:pt x="2538022" y="125055"/>
                  <a:pt x="3228376" y="1319038"/>
                </a:cubicBezTo>
                <a:cubicBezTo>
                  <a:pt x="3273205" y="1393476"/>
                  <a:pt x="3273205" y="1488756"/>
                  <a:pt x="3228376" y="1563194"/>
                </a:cubicBezTo>
                <a:cubicBezTo>
                  <a:pt x="3228376" y="1563194"/>
                  <a:pt x="3228376" y="1563194"/>
                  <a:pt x="2972043" y="2006528"/>
                </a:cubicBezTo>
                <a:lnTo>
                  <a:pt x="2950440" y="2043890"/>
                </a:lnTo>
                <a:lnTo>
                  <a:pt x="2951200" y="2044209"/>
                </a:lnTo>
                <a:cubicBezTo>
                  <a:pt x="2966732" y="2053275"/>
                  <a:pt x="2979910" y="2066404"/>
                  <a:pt x="2989324" y="2082660"/>
                </a:cubicBezTo>
                <a:cubicBezTo>
                  <a:pt x="2989324" y="2082660"/>
                  <a:pt x="2989324" y="2082660"/>
                  <a:pt x="3279247" y="2584089"/>
                </a:cubicBezTo>
                <a:cubicBezTo>
                  <a:pt x="3298074" y="2615350"/>
                  <a:pt x="3298074" y="2655364"/>
                  <a:pt x="3279247" y="2686626"/>
                </a:cubicBezTo>
                <a:cubicBezTo>
                  <a:pt x="3279247" y="2686626"/>
                  <a:pt x="3279247" y="2686626"/>
                  <a:pt x="2989324" y="3188054"/>
                </a:cubicBezTo>
                <a:cubicBezTo>
                  <a:pt x="2970497" y="3220565"/>
                  <a:pt x="2936610" y="3240573"/>
                  <a:pt x="2898957" y="3240573"/>
                </a:cubicBezTo>
                <a:cubicBezTo>
                  <a:pt x="2898957" y="3240573"/>
                  <a:pt x="2898957" y="3240573"/>
                  <a:pt x="2317855" y="3240573"/>
                </a:cubicBezTo>
                <a:cubicBezTo>
                  <a:pt x="2281457" y="3240573"/>
                  <a:pt x="2246316" y="3220565"/>
                  <a:pt x="2228744" y="3188054"/>
                </a:cubicBezTo>
                <a:cubicBezTo>
                  <a:pt x="2228744" y="3188054"/>
                  <a:pt x="2228744" y="3188054"/>
                  <a:pt x="2072563" y="2919100"/>
                </a:cubicBezTo>
                <a:lnTo>
                  <a:pt x="2054920" y="2888716"/>
                </a:lnTo>
                <a:lnTo>
                  <a:pt x="2068802" y="2888716"/>
                </a:lnTo>
                <a:lnTo>
                  <a:pt x="2134418" y="2888716"/>
                </a:lnTo>
                <a:lnTo>
                  <a:pt x="2162922" y="2937803"/>
                </a:lnTo>
                <a:cubicBezTo>
                  <a:pt x="2271824" y="3125340"/>
                  <a:pt x="2271824" y="3125340"/>
                  <a:pt x="2271824" y="3125340"/>
                </a:cubicBezTo>
                <a:cubicBezTo>
                  <a:pt x="2287402" y="3154162"/>
                  <a:pt x="2318557" y="3171900"/>
                  <a:pt x="2350824" y="3171900"/>
                </a:cubicBezTo>
                <a:cubicBezTo>
                  <a:pt x="2865989" y="3171900"/>
                  <a:pt x="2865989" y="3171900"/>
                  <a:pt x="2865989" y="3171900"/>
                </a:cubicBezTo>
                <a:cubicBezTo>
                  <a:pt x="2899368" y="3171900"/>
                  <a:pt x="2929410" y="3154162"/>
                  <a:pt x="2946100" y="3125340"/>
                </a:cubicBezTo>
                <a:cubicBezTo>
                  <a:pt x="3203126" y="2680809"/>
                  <a:pt x="3203126" y="2680809"/>
                  <a:pt x="3203126" y="2680809"/>
                </a:cubicBezTo>
                <a:cubicBezTo>
                  <a:pt x="3219816" y="2653094"/>
                  <a:pt x="3219816" y="2617620"/>
                  <a:pt x="3203126" y="2589906"/>
                </a:cubicBezTo>
                <a:cubicBezTo>
                  <a:pt x="2946100" y="2145375"/>
                  <a:pt x="2946100" y="2145375"/>
                  <a:pt x="2946100" y="2145375"/>
                </a:cubicBezTo>
                <a:cubicBezTo>
                  <a:pt x="2937755" y="2130963"/>
                  <a:pt x="2926072" y="2119323"/>
                  <a:pt x="2912303" y="2111287"/>
                </a:cubicBezTo>
                <a:lnTo>
                  <a:pt x="2908392" y="2109648"/>
                </a:lnTo>
                <a:lnTo>
                  <a:pt x="2929357" y="2073390"/>
                </a:lnTo>
                <a:lnTo>
                  <a:pt x="2944948" y="2046424"/>
                </a:lnTo>
                <a:lnTo>
                  <a:pt x="2928777" y="2039643"/>
                </a:lnTo>
                <a:cubicBezTo>
                  <a:pt x="2920010" y="2037259"/>
                  <a:pt x="2910833" y="2036009"/>
                  <a:pt x="2901420" y="2036009"/>
                </a:cubicBezTo>
                <a:cubicBezTo>
                  <a:pt x="2320317" y="2036009"/>
                  <a:pt x="2320317" y="2036009"/>
                  <a:pt x="2320317" y="2036009"/>
                </a:cubicBezTo>
                <a:cubicBezTo>
                  <a:pt x="2283920" y="2036009"/>
                  <a:pt x="2248778" y="2056016"/>
                  <a:pt x="2231207" y="2088527"/>
                </a:cubicBezTo>
                <a:cubicBezTo>
                  <a:pt x="1940028" y="2589956"/>
                  <a:pt x="1940028" y="2589956"/>
                  <a:pt x="1940028" y="2589956"/>
                </a:cubicBezTo>
                <a:cubicBezTo>
                  <a:pt x="1921201" y="2621217"/>
                  <a:pt x="1921201" y="2661231"/>
                  <a:pt x="1940028" y="2692493"/>
                </a:cubicBezTo>
                <a:cubicBezTo>
                  <a:pt x="1976425" y="2755171"/>
                  <a:pt x="2008272" y="2810015"/>
                  <a:pt x="2036139" y="2858003"/>
                </a:cubicBezTo>
                <a:lnTo>
                  <a:pt x="2050209" y="2882232"/>
                </a:lnTo>
                <a:lnTo>
                  <a:pt x="1985031" y="2882232"/>
                </a:lnTo>
                <a:cubicBezTo>
                  <a:pt x="1782341" y="2882232"/>
                  <a:pt x="1458037" y="2882232"/>
                  <a:pt x="939150" y="2882232"/>
                </a:cubicBezTo>
                <a:cubicBezTo>
                  <a:pt x="852483" y="2882232"/>
                  <a:pt x="768803" y="2834591"/>
                  <a:pt x="726963" y="2757176"/>
                </a:cubicBezTo>
                <a:cubicBezTo>
                  <a:pt x="726963" y="2757176"/>
                  <a:pt x="726963" y="2757176"/>
                  <a:pt x="33622" y="1563194"/>
                </a:cubicBezTo>
                <a:cubicBezTo>
                  <a:pt x="-11207" y="1488756"/>
                  <a:pt x="-11207" y="1393476"/>
                  <a:pt x="33622" y="1319038"/>
                </a:cubicBezTo>
                <a:cubicBezTo>
                  <a:pt x="33622" y="1319038"/>
                  <a:pt x="33622" y="1319038"/>
                  <a:pt x="726963" y="125055"/>
                </a:cubicBezTo>
                <a:cubicBezTo>
                  <a:pt x="768803" y="47640"/>
                  <a:pt x="852483" y="0"/>
                  <a:pt x="939150"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5" name="Freeform: Shape 84">
            <a:extLst>
              <a:ext uri="{FF2B5EF4-FFF2-40B4-BE49-F238E27FC236}">
                <a16:creationId xmlns:a16="http://schemas.microsoft.com/office/drawing/2014/main" id="{D4340B2E-01FD-4F5D-9C4D-AD3923AD2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1733" y="843530"/>
            <a:ext cx="3309879" cy="2983688"/>
          </a:xfrm>
          <a:custGeom>
            <a:avLst/>
            <a:gdLst>
              <a:gd name="connsiteX0" fmla="*/ 944317 w 3309879"/>
              <a:gd name="connsiteY0" fmla="*/ 0 h 2983688"/>
              <a:gd name="connsiteX1" fmla="*/ 2368743 w 3309879"/>
              <a:gd name="connsiteY1" fmla="*/ 0 h 2983688"/>
              <a:gd name="connsiteX2" fmla="*/ 2572231 w 3309879"/>
              <a:gd name="connsiteY2" fmla="*/ 116416 h 2983688"/>
              <a:gd name="connsiteX3" fmla="*/ 3284443 w 3309879"/>
              <a:gd name="connsiteY3" fmla="*/ 1371117 h 2983688"/>
              <a:gd name="connsiteX4" fmla="*/ 3284443 w 3309879"/>
              <a:gd name="connsiteY4" fmla="*/ 1612573 h 2983688"/>
              <a:gd name="connsiteX5" fmla="*/ 2572231 w 3309879"/>
              <a:gd name="connsiteY5" fmla="*/ 2867272 h 2983688"/>
              <a:gd name="connsiteX6" fmla="*/ 2368743 w 3309879"/>
              <a:gd name="connsiteY6" fmla="*/ 2983688 h 2983688"/>
              <a:gd name="connsiteX7" fmla="*/ 944317 w 3309879"/>
              <a:gd name="connsiteY7" fmla="*/ 2983688 h 2983688"/>
              <a:gd name="connsiteX8" fmla="*/ 740830 w 3309879"/>
              <a:gd name="connsiteY8" fmla="*/ 2867272 h 2983688"/>
              <a:gd name="connsiteX9" fmla="*/ 28617 w 3309879"/>
              <a:gd name="connsiteY9" fmla="*/ 1612573 h 2983688"/>
              <a:gd name="connsiteX10" fmla="*/ 28617 w 3309879"/>
              <a:gd name="connsiteY10" fmla="*/ 1371117 h 2983688"/>
              <a:gd name="connsiteX11" fmla="*/ 740830 w 3309879"/>
              <a:gd name="connsiteY11" fmla="*/ 116416 h 2983688"/>
              <a:gd name="connsiteX12" fmla="*/ 944317 w 3309879"/>
              <a:gd name="connsiteY12" fmla="*/ 0 h 2983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09879" h="2983688">
                <a:moveTo>
                  <a:pt x="944317" y="0"/>
                </a:moveTo>
                <a:cubicBezTo>
                  <a:pt x="2368743" y="0"/>
                  <a:pt x="2368743" y="0"/>
                  <a:pt x="2368743" y="0"/>
                </a:cubicBezTo>
                <a:cubicBezTo>
                  <a:pt x="2440811" y="0"/>
                  <a:pt x="2534078" y="51740"/>
                  <a:pt x="2572231" y="116416"/>
                </a:cubicBezTo>
                <a:cubicBezTo>
                  <a:pt x="3284443" y="1371117"/>
                  <a:pt x="3284443" y="1371117"/>
                  <a:pt x="3284443" y="1371117"/>
                </a:cubicBezTo>
                <a:cubicBezTo>
                  <a:pt x="3318358" y="1440104"/>
                  <a:pt x="3318358" y="1543584"/>
                  <a:pt x="3284443" y="1612573"/>
                </a:cubicBezTo>
                <a:cubicBezTo>
                  <a:pt x="2572231" y="2867272"/>
                  <a:pt x="2572231" y="2867272"/>
                  <a:pt x="2572231" y="2867272"/>
                </a:cubicBezTo>
                <a:cubicBezTo>
                  <a:pt x="2534078" y="2931949"/>
                  <a:pt x="2440811" y="2983688"/>
                  <a:pt x="2368743" y="2983688"/>
                </a:cubicBezTo>
                <a:lnTo>
                  <a:pt x="944317" y="2983688"/>
                </a:lnTo>
                <a:cubicBezTo>
                  <a:pt x="868010" y="2983688"/>
                  <a:pt x="774745" y="2931949"/>
                  <a:pt x="740830" y="2867272"/>
                </a:cubicBezTo>
                <a:cubicBezTo>
                  <a:pt x="28617" y="1612573"/>
                  <a:pt x="28617" y="1612573"/>
                  <a:pt x="28617" y="1612573"/>
                </a:cubicBezTo>
                <a:cubicBezTo>
                  <a:pt x="-9538" y="1543584"/>
                  <a:pt x="-9538" y="1440104"/>
                  <a:pt x="28617" y="1371117"/>
                </a:cubicBezTo>
                <a:cubicBezTo>
                  <a:pt x="740830" y="116416"/>
                  <a:pt x="740830" y="116416"/>
                  <a:pt x="740830" y="116416"/>
                </a:cubicBezTo>
                <a:cubicBezTo>
                  <a:pt x="774745" y="51740"/>
                  <a:pt x="868010" y="0"/>
                  <a:pt x="944317"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Successful Futures">
            <a:extLst>
              <a:ext uri="{FF2B5EF4-FFF2-40B4-BE49-F238E27FC236}">
                <a16:creationId xmlns:a16="http://schemas.microsoft.com/office/drawing/2014/main" id="{5EE73425-4772-4057-B7E6-CE779E2EF94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573" r="30132" b="1"/>
          <a:stretch/>
        </p:blipFill>
        <p:spPr bwMode="auto">
          <a:xfrm>
            <a:off x="6048741" y="3063687"/>
            <a:ext cx="2846751" cy="243309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he man behind Wales&amp;amp;#39; new curriculum on the purpose of education, exams and  statistics - Wales Online">
            <a:extLst>
              <a:ext uri="{FF2B5EF4-FFF2-40B4-BE49-F238E27FC236}">
                <a16:creationId xmlns:a16="http://schemas.microsoft.com/office/drawing/2014/main" id="{294B6573-ABA2-4318-85B0-B9A5AF538A0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918" r="15171" b="3"/>
          <a:stretch/>
        </p:blipFill>
        <p:spPr bwMode="auto">
          <a:xfrm>
            <a:off x="9279130" y="1307750"/>
            <a:ext cx="2135083" cy="2055247"/>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032" name="TextBox 4">
            <a:extLst>
              <a:ext uri="{FF2B5EF4-FFF2-40B4-BE49-F238E27FC236}">
                <a16:creationId xmlns:a16="http://schemas.microsoft.com/office/drawing/2014/main" id="{001FB414-73E0-413E-98C7-4BD658F50685}"/>
              </a:ext>
            </a:extLst>
          </p:cNvPr>
          <p:cNvGraphicFramePr/>
          <p:nvPr>
            <p:extLst>
              <p:ext uri="{D42A27DB-BD31-4B8C-83A1-F6EECF244321}">
                <p14:modId xmlns:p14="http://schemas.microsoft.com/office/powerpoint/2010/main" val="2727233243"/>
              </p:ext>
            </p:extLst>
          </p:nvPr>
        </p:nvGraphicFramePr>
        <p:xfrm>
          <a:off x="530561" y="2335373"/>
          <a:ext cx="4380525" cy="365963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8" name="TextBox 7">
            <a:extLst>
              <a:ext uri="{FF2B5EF4-FFF2-40B4-BE49-F238E27FC236}">
                <a16:creationId xmlns:a16="http://schemas.microsoft.com/office/drawing/2014/main" id="{C9DEF8A0-9DA4-4028-8861-67E56FF14346}"/>
              </a:ext>
            </a:extLst>
          </p:cNvPr>
          <p:cNvSpPr txBox="1"/>
          <p:nvPr/>
        </p:nvSpPr>
        <p:spPr>
          <a:xfrm>
            <a:off x="9472904" y="3922106"/>
            <a:ext cx="2062843"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Google, (2022).</a:t>
            </a:r>
          </a:p>
        </p:txBody>
      </p:sp>
    </p:spTree>
    <p:extLst>
      <p:ext uri="{BB962C8B-B14F-4D97-AF65-F5344CB8AC3E}">
        <p14:creationId xmlns:p14="http://schemas.microsoft.com/office/powerpoint/2010/main" val="3064841741"/>
      </p:ext>
    </p:extLst>
  </p:cSld>
  <p:clrMapOvr>
    <a:masterClrMapping/>
  </p:clrMapOvr>
  <mc:AlternateContent xmlns:mc="http://schemas.openxmlformats.org/markup-compatibility/2006">
    <mc:Choice xmlns:p14="http://schemas.microsoft.com/office/powerpoint/2010/main" Requires="p14">
      <p:transition spd="slow" p14:dur="2000" advTm="66772"/>
    </mc:Choice>
    <mc:Fallback>
      <p:transition spd="slow" advTm="66772"/>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Donaldson Review of the National Curriculum and Assessment">
            <a:extLst>
              <a:ext uri="{FF2B5EF4-FFF2-40B4-BE49-F238E27FC236}">
                <a16:creationId xmlns:a16="http://schemas.microsoft.com/office/drawing/2014/main" id="{7BACBBC9-5AE9-444B-B4B8-B21EB42631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4700" y="-1"/>
            <a:ext cx="2456410" cy="244549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743A1FB-DF90-4227-9800-3FA569B9E21D}"/>
              </a:ext>
            </a:extLst>
          </p:cNvPr>
          <p:cNvSpPr txBox="1"/>
          <p:nvPr/>
        </p:nvSpPr>
        <p:spPr>
          <a:xfrm>
            <a:off x="3940674" y="123032"/>
            <a:ext cx="3957621" cy="523220"/>
          </a:xfrm>
          <a:prstGeom prst="rect">
            <a:avLst/>
          </a:prstGeom>
          <a:noFill/>
        </p:spPr>
        <p:txBody>
          <a:bodyPr wrap="square" rtlCol="0">
            <a:spAutoFit/>
          </a:bodyPr>
          <a:lstStyle/>
          <a:p>
            <a:r>
              <a:rPr lang="en-GB" sz="2800" dirty="0">
                <a:latin typeface="Broadway" panose="04040905080B02020502" pitchFamily="82" charset="0"/>
              </a:rPr>
              <a:t>Four Core Purposes</a:t>
            </a:r>
          </a:p>
        </p:txBody>
      </p:sp>
      <p:sp>
        <p:nvSpPr>
          <p:cNvPr id="5" name="TextBox 4">
            <a:extLst>
              <a:ext uri="{FF2B5EF4-FFF2-40B4-BE49-F238E27FC236}">
                <a16:creationId xmlns:a16="http://schemas.microsoft.com/office/drawing/2014/main" id="{19F0F6B0-0419-438E-806E-090B54A65E5A}"/>
              </a:ext>
            </a:extLst>
          </p:cNvPr>
          <p:cNvSpPr txBox="1"/>
          <p:nvPr/>
        </p:nvSpPr>
        <p:spPr>
          <a:xfrm>
            <a:off x="3940674" y="662469"/>
            <a:ext cx="4304713" cy="1077218"/>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Ambitious, Capable Learners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Enterprising, Creative Contributors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Healthy Confident Individuals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Ethical, Informed Citizens</a:t>
            </a:r>
          </a:p>
        </p:txBody>
      </p:sp>
      <p:sp>
        <p:nvSpPr>
          <p:cNvPr id="6" name="TextBox 5">
            <a:extLst>
              <a:ext uri="{FF2B5EF4-FFF2-40B4-BE49-F238E27FC236}">
                <a16:creationId xmlns:a16="http://schemas.microsoft.com/office/drawing/2014/main" id="{B6316C57-5B8C-46C8-983A-23378196625B}"/>
              </a:ext>
            </a:extLst>
          </p:cNvPr>
          <p:cNvSpPr txBox="1"/>
          <p:nvPr/>
        </p:nvSpPr>
        <p:spPr>
          <a:xfrm>
            <a:off x="2961543" y="1961260"/>
            <a:ext cx="5297812" cy="923330"/>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ESDGC will come under the Ethically, informed citizens purpose, within the Humanities </a:t>
            </a:r>
          </a:p>
          <a:p>
            <a:pPr algn="ctr"/>
            <a:r>
              <a:rPr lang="en-GB" dirty="0">
                <a:latin typeface="Arial" panose="020B0604020202020204" pitchFamily="34" charset="0"/>
                <a:cs typeface="Arial" panose="020B0604020202020204" pitchFamily="34" charset="0"/>
              </a:rPr>
              <a:t>Area of learning experiences.</a:t>
            </a:r>
          </a:p>
        </p:txBody>
      </p:sp>
      <p:pic>
        <p:nvPicPr>
          <p:cNvPr id="8" name="Picture 7">
            <a:extLst>
              <a:ext uri="{FF2B5EF4-FFF2-40B4-BE49-F238E27FC236}">
                <a16:creationId xmlns:a16="http://schemas.microsoft.com/office/drawing/2014/main" id="{701B43C4-C738-4218-BEE4-7073D7DC4105}"/>
              </a:ext>
            </a:extLst>
          </p:cNvPr>
          <p:cNvPicPr>
            <a:picLocks noChangeAspect="1"/>
          </p:cNvPicPr>
          <p:nvPr/>
        </p:nvPicPr>
        <p:blipFill>
          <a:blip r:embed="rId3"/>
          <a:stretch>
            <a:fillRect/>
          </a:stretch>
        </p:blipFill>
        <p:spPr>
          <a:xfrm>
            <a:off x="51771" y="3579074"/>
            <a:ext cx="5558678" cy="3155894"/>
          </a:xfrm>
          <a:prstGeom prst="rect">
            <a:avLst/>
          </a:prstGeom>
        </p:spPr>
      </p:pic>
      <p:sp>
        <p:nvSpPr>
          <p:cNvPr id="9" name="TextBox 8">
            <a:extLst>
              <a:ext uri="{FF2B5EF4-FFF2-40B4-BE49-F238E27FC236}">
                <a16:creationId xmlns:a16="http://schemas.microsoft.com/office/drawing/2014/main" id="{79BB5B2C-D938-46B9-9720-CF012BA6DF2C}"/>
              </a:ext>
            </a:extLst>
          </p:cNvPr>
          <p:cNvSpPr txBox="1"/>
          <p:nvPr/>
        </p:nvSpPr>
        <p:spPr>
          <a:xfrm>
            <a:off x="5838602" y="3710471"/>
            <a:ext cx="5552661" cy="2893100"/>
          </a:xfrm>
          <a:prstGeom prst="rect">
            <a:avLst/>
          </a:prstGeom>
          <a:noFill/>
        </p:spPr>
        <p:txBody>
          <a:bodyPr wrap="square" rtlCol="0">
            <a:spAutoFit/>
          </a:bodyPr>
          <a:lstStyle/>
          <a:p>
            <a:r>
              <a:rPr lang="en-GB" sz="2000" dirty="0">
                <a:latin typeface="Broadway" panose="04040905080B02020502" pitchFamily="82" charset="0"/>
                <a:cs typeface="Arial" panose="020B0604020202020204" pitchFamily="34" charset="0"/>
              </a:rPr>
              <a:t>Humanities What Matter Statements.</a:t>
            </a:r>
          </a:p>
          <a:p>
            <a:pPr algn="ctr"/>
            <a:endParaRPr lang="en-GB" dirty="0">
              <a:latin typeface="Arial" panose="020B0604020202020204" pitchFamily="34" charset="0"/>
              <a:cs typeface="Arial" panose="020B0604020202020204" pitchFamily="34" charset="0"/>
            </a:endParaRPr>
          </a:p>
          <a:p>
            <a:pPr algn="ctr"/>
            <a:r>
              <a:rPr lang="en-GB" dirty="0">
                <a:latin typeface="Arial" panose="020B0604020202020204" pitchFamily="34" charset="0"/>
                <a:cs typeface="Arial" panose="020B0604020202020204" pitchFamily="34" charset="0"/>
              </a:rPr>
              <a:t>These will cover Geography, History and Social Studies.</a:t>
            </a:r>
          </a:p>
          <a:p>
            <a:pPr algn="ctr"/>
            <a:r>
              <a:rPr lang="en-GB" dirty="0">
                <a:latin typeface="Arial" panose="020B0604020202020204" pitchFamily="34" charset="0"/>
                <a:cs typeface="Arial" panose="020B0604020202020204" pitchFamily="34" charset="0"/>
              </a:rPr>
              <a:t>Will also be covered cross curricular – </a:t>
            </a:r>
          </a:p>
          <a:p>
            <a:pPr algn="ctr"/>
            <a:r>
              <a:rPr lang="en-GB" dirty="0">
                <a:latin typeface="Arial" panose="020B0604020202020204" pitchFamily="34" charset="0"/>
                <a:cs typeface="Arial" panose="020B0604020202020204" pitchFamily="34" charset="0"/>
              </a:rPr>
              <a:t>Literacy, Numeracy and Digital Competency required but shall also look into the Health and Wellbeing Area of Learning – Values, rights, Diversity and Ethnicity.</a:t>
            </a:r>
          </a:p>
          <a:p>
            <a:endParaRPr lang="en-GB" dirty="0"/>
          </a:p>
        </p:txBody>
      </p:sp>
      <p:sp>
        <p:nvSpPr>
          <p:cNvPr id="12" name="TextBox 11">
            <a:extLst>
              <a:ext uri="{FF2B5EF4-FFF2-40B4-BE49-F238E27FC236}">
                <a16:creationId xmlns:a16="http://schemas.microsoft.com/office/drawing/2014/main" id="{C15CD86D-DAEA-439D-A176-B3822CDA702C}"/>
              </a:ext>
            </a:extLst>
          </p:cNvPr>
          <p:cNvSpPr txBox="1"/>
          <p:nvPr/>
        </p:nvSpPr>
        <p:spPr>
          <a:xfrm>
            <a:off x="10119129" y="6581001"/>
            <a:ext cx="2994991"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(Welsh Government, 2015.)</a:t>
            </a:r>
          </a:p>
        </p:txBody>
      </p:sp>
      <p:pic>
        <p:nvPicPr>
          <p:cNvPr id="2054" name="Picture 6" descr="What are the &amp;amp;quot;Four Core... - Portfield School Haverfordwest | Facebook">
            <a:extLst>
              <a:ext uri="{FF2B5EF4-FFF2-40B4-BE49-F238E27FC236}">
                <a16:creationId xmlns:a16="http://schemas.microsoft.com/office/drawing/2014/main" id="{4E5D2BA8-C099-4B43-AD49-795DA57FB4E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68919" y="0"/>
            <a:ext cx="2456410" cy="24454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9398136"/>
      </p:ext>
    </p:extLst>
  </p:cSld>
  <p:clrMapOvr>
    <a:masterClrMapping/>
  </p:clrMapOvr>
  <mc:AlternateContent xmlns:mc="http://schemas.openxmlformats.org/markup-compatibility/2006">
    <mc:Choice xmlns:p14="http://schemas.microsoft.com/office/powerpoint/2010/main" Requires="p14">
      <p:transition spd="slow" p14:dur="2000" advTm="100377"/>
    </mc:Choice>
    <mc:Fallback>
      <p:transition spd="slow" advTm="100377"/>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Free Outdoor Classroom Cliparts, Download Free Outdoor Classroom Cliparts  png images, Free ClipArts on Clipart Library">
            <a:extLst>
              <a:ext uri="{FF2B5EF4-FFF2-40B4-BE49-F238E27FC236}">
                <a16:creationId xmlns:a16="http://schemas.microsoft.com/office/drawing/2014/main" id="{581ABBF1-AD3A-4AA0-9377-06FF38EF74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635556"/>
            <a:ext cx="2769704" cy="322244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C2F0BB9-1236-43E7-9165-EDC60B1568A6}"/>
              </a:ext>
            </a:extLst>
          </p:cNvPr>
          <p:cNvSpPr txBox="1"/>
          <p:nvPr/>
        </p:nvSpPr>
        <p:spPr>
          <a:xfrm>
            <a:off x="92764" y="44664"/>
            <a:ext cx="8878957" cy="400110"/>
          </a:xfrm>
          <a:prstGeom prst="rect">
            <a:avLst/>
          </a:prstGeom>
          <a:noFill/>
        </p:spPr>
        <p:txBody>
          <a:bodyPr wrap="square" rtlCol="0">
            <a:spAutoFit/>
          </a:bodyPr>
          <a:lstStyle/>
          <a:p>
            <a:r>
              <a:rPr lang="en-GB" sz="2000" dirty="0">
                <a:latin typeface="Broadway" panose="04040905080B02020502" pitchFamily="82" charset="0"/>
              </a:rPr>
              <a:t>Education for Sustainable Development and Global Citizenship</a:t>
            </a:r>
          </a:p>
        </p:txBody>
      </p:sp>
      <p:sp>
        <p:nvSpPr>
          <p:cNvPr id="3" name="TextBox 2">
            <a:extLst>
              <a:ext uri="{FF2B5EF4-FFF2-40B4-BE49-F238E27FC236}">
                <a16:creationId xmlns:a16="http://schemas.microsoft.com/office/drawing/2014/main" id="{74307205-BD32-47FD-9234-9BB1C937C6E2}"/>
              </a:ext>
            </a:extLst>
          </p:cNvPr>
          <p:cNvSpPr txBox="1"/>
          <p:nvPr/>
        </p:nvSpPr>
        <p:spPr>
          <a:xfrm>
            <a:off x="92765" y="728870"/>
            <a:ext cx="6003235" cy="2862322"/>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The links between society, economy and environment and between our own lives and those of people throughout the world.</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The needs and rights of both present and future generations.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The relationships between power, resources and human rights.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The local and global implications of everything we do and the actions that individuals and organisations can take in response to local and global issues.</a:t>
            </a:r>
          </a:p>
        </p:txBody>
      </p:sp>
      <p:sp>
        <p:nvSpPr>
          <p:cNvPr id="4" name="TextBox 3">
            <a:extLst>
              <a:ext uri="{FF2B5EF4-FFF2-40B4-BE49-F238E27FC236}">
                <a16:creationId xmlns:a16="http://schemas.microsoft.com/office/drawing/2014/main" id="{5E78B81A-D3F0-4692-B438-61E5C17FC06A}"/>
              </a:ext>
            </a:extLst>
          </p:cNvPr>
          <p:cNvSpPr txBox="1"/>
          <p:nvPr/>
        </p:nvSpPr>
        <p:spPr>
          <a:xfrm>
            <a:off x="2884556" y="4374804"/>
            <a:ext cx="4078407" cy="2031325"/>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ESDGC is inherent from Foundation Phase, where the emphasis is on experiential learning activities both indoors and outdoors and developing an awareness of the environment and the diversity of the people who live there.</a:t>
            </a:r>
          </a:p>
        </p:txBody>
      </p:sp>
      <p:pic>
        <p:nvPicPr>
          <p:cNvPr id="7" name="Picture 6">
            <a:extLst>
              <a:ext uri="{FF2B5EF4-FFF2-40B4-BE49-F238E27FC236}">
                <a16:creationId xmlns:a16="http://schemas.microsoft.com/office/drawing/2014/main" id="{35F37588-F295-47A7-9D16-7F6A1C0DADDA}"/>
              </a:ext>
            </a:extLst>
          </p:cNvPr>
          <p:cNvPicPr>
            <a:picLocks noChangeAspect="1"/>
          </p:cNvPicPr>
          <p:nvPr/>
        </p:nvPicPr>
        <p:blipFill>
          <a:blip r:embed="rId3"/>
          <a:stretch>
            <a:fillRect/>
          </a:stretch>
        </p:blipFill>
        <p:spPr>
          <a:xfrm>
            <a:off x="9501809" y="-1"/>
            <a:ext cx="2523762" cy="7354957"/>
          </a:xfrm>
          <a:prstGeom prst="rect">
            <a:avLst/>
          </a:prstGeom>
        </p:spPr>
      </p:pic>
      <p:pic>
        <p:nvPicPr>
          <p:cNvPr id="3076" name="Picture 4" descr="Fairtrade logo and symbol, meaning, history, PNG">
            <a:extLst>
              <a:ext uri="{FF2B5EF4-FFF2-40B4-BE49-F238E27FC236}">
                <a16:creationId xmlns:a16="http://schemas.microsoft.com/office/drawing/2014/main" id="{B7E9CF60-CD09-4A72-94D9-C1692AC6922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23868" y="882556"/>
            <a:ext cx="1070044" cy="899862"/>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Eco-Schools - BBC Teach">
            <a:extLst>
              <a:ext uri="{FF2B5EF4-FFF2-40B4-BE49-F238E27FC236}">
                <a16:creationId xmlns:a16="http://schemas.microsoft.com/office/drawing/2014/main" id="{5521F3FD-8547-404C-BDD4-67362A7C11E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87162" y="2884832"/>
            <a:ext cx="1943455" cy="108833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456D7E63-268F-4CDA-907A-6B9BDCC620F1}"/>
              </a:ext>
            </a:extLst>
          </p:cNvPr>
          <p:cNvPicPr>
            <a:picLocks noChangeAspect="1"/>
          </p:cNvPicPr>
          <p:nvPr/>
        </p:nvPicPr>
        <p:blipFill>
          <a:blip r:embed="rId6"/>
          <a:stretch>
            <a:fillRect/>
          </a:stretch>
        </p:blipFill>
        <p:spPr>
          <a:xfrm>
            <a:off x="7633775" y="4745552"/>
            <a:ext cx="1250228" cy="1289828"/>
          </a:xfrm>
          <a:prstGeom prst="rect">
            <a:avLst/>
          </a:prstGeom>
        </p:spPr>
      </p:pic>
      <p:sp>
        <p:nvSpPr>
          <p:cNvPr id="9" name="TextBox 8">
            <a:extLst>
              <a:ext uri="{FF2B5EF4-FFF2-40B4-BE49-F238E27FC236}">
                <a16:creationId xmlns:a16="http://schemas.microsoft.com/office/drawing/2014/main" id="{A7313E3A-221D-428C-B644-2EFEC2271754}"/>
              </a:ext>
            </a:extLst>
          </p:cNvPr>
          <p:cNvSpPr txBox="1"/>
          <p:nvPr/>
        </p:nvSpPr>
        <p:spPr>
          <a:xfrm>
            <a:off x="7296416" y="6581001"/>
            <a:ext cx="2994991"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(Welsh Government, 2008.)</a:t>
            </a:r>
          </a:p>
        </p:txBody>
      </p:sp>
    </p:spTree>
    <p:extLst>
      <p:ext uri="{BB962C8B-B14F-4D97-AF65-F5344CB8AC3E}">
        <p14:creationId xmlns:p14="http://schemas.microsoft.com/office/powerpoint/2010/main" val="1159701934"/>
      </p:ext>
    </p:extLst>
  </p:cSld>
  <p:clrMapOvr>
    <a:masterClrMapping/>
  </p:clrMapOvr>
  <mc:AlternateContent xmlns:mc="http://schemas.openxmlformats.org/markup-compatibility/2006">
    <mc:Choice xmlns:p14="http://schemas.microsoft.com/office/powerpoint/2010/main" Requires="p14">
      <p:transition spd="slow" p14:dur="2000" advTm="155754"/>
    </mc:Choice>
    <mc:Fallback>
      <p:transition spd="slow" advTm="155754"/>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E2FBF3A-788C-469F-B10D-E238B7332F0B}"/>
              </a:ext>
            </a:extLst>
          </p:cNvPr>
          <p:cNvSpPr txBox="1"/>
          <p:nvPr/>
        </p:nvSpPr>
        <p:spPr>
          <a:xfrm>
            <a:off x="0" y="0"/>
            <a:ext cx="6745357" cy="7051930"/>
          </a:xfrm>
          <a:prstGeom prst="rect">
            <a:avLst/>
          </a:prstGeom>
          <a:noFill/>
        </p:spPr>
        <p:txBody>
          <a:bodyPr wrap="square" rtlCol="0">
            <a:spAutoFit/>
          </a:bodyPr>
          <a:lstStyle/>
          <a:p>
            <a:r>
              <a:rPr lang="en-GB" dirty="0">
                <a:latin typeface="Broadway" panose="04040905080B02020502" pitchFamily="82" charset="0"/>
                <a:cs typeface="Arial" panose="020B0604020202020204" pitchFamily="34" charset="0"/>
              </a:rPr>
              <a:t>Reference List</a:t>
            </a:r>
          </a:p>
          <a:p>
            <a:endParaRPr lang="en-GB" sz="2000" dirty="0">
              <a:latin typeface="Arial" panose="020B0604020202020204" pitchFamily="34" charset="0"/>
              <a:cs typeface="Arial" panose="020B0604020202020204" pitchFamily="34" charset="0"/>
            </a:endParaRPr>
          </a:p>
          <a:p>
            <a:pP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Donaldson, G. (2022). </a:t>
            </a:r>
            <a:r>
              <a:rPr lang="en-GB" sz="1100" i="1" dirty="0">
                <a:effectLst/>
                <a:latin typeface="Arial" panose="020B0604020202020204" pitchFamily="34" charset="0"/>
                <a:ea typeface="Calibri" panose="020F0502020204030204" pitchFamily="34" charset="0"/>
                <a:cs typeface="Arial" panose="020B0604020202020204" pitchFamily="34" charset="0"/>
              </a:rPr>
              <a:t>Graham HC Donaldson. </a:t>
            </a:r>
            <a:r>
              <a:rPr lang="en-GB" sz="1100" dirty="0">
                <a:effectLst/>
                <a:latin typeface="Arial" panose="020B0604020202020204" pitchFamily="34" charset="0"/>
                <a:ea typeface="Calibri" panose="020F0502020204030204" pitchFamily="34" charset="0"/>
                <a:cs typeface="Arial" panose="020B0604020202020204" pitchFamily="34" charset="0"/>
              </a:rPr>
              <a:t>Available at: </a:t>
            </a:r>
            <a:r>
              <a:rPr lang="en-GB" sz="11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https://www.graham-donaldson.com/profile</a:t>
            </a:r>
            <a:r>
              <a:rPr lang="en-GB" sz="1100" dirty="0">
                <a:effectLst/>
                <a:latin typeface="Arial" panose="020B0604020202020204" pitchFamily="34" charset="0"/>
                <a:ea typeface="Calibri" panose="020F0502020204030204" pitchFamily="34" charset="0"/>
                <a:cs typeface="Arial" panose="020B0604020202020204" pitchFamily="34" charset="0"/>
              </a:rPr>
              <a:t>. (Accessed:6</a:t>
            </a:r>
            <a:r>
              <a:rPr lang="en-GB" sz="1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100" dirty="0">
                <a:effectLst/>
                <a:latin typeface="Arial" panose="020B0604020202020204" pitchFamily="34" charset="0"/>
                <a:ea typeface="Calibri" panose="020F0502020204030204" pitchFamily="34" charset="0"/>
                <a:cs typeface="Arial" panose="020B0604020202020204" pitchFamily="34" charset="0"/>
              </a:rPr>
              <a:t> March 2022).</a:t>
            </a:r>
          </a:p>
          <a:p>
            <a:pP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European Commission, (2019). </a:t>
            </a:r>
            <a:r>
              <a:rPr lang="en-GB" sz="1100" i="1" dirty="0">
                <a:effectLst/>
                <a:latin typeface="Arial" panose="020B0604020202020204" pitchFamily="34" charset="0"/>
                <a:ea typeface="Calibri" panose="020F0502020204030204" pitchFamily="34" charset="0"/>
                <a:cs typeface="Arial" panose="020B0604020202020204" pitchFamily="34" charset="0"/>
              </a:rPr>
              <a:t>United Kingdom – Wales, Other Dimensions of Internationalisation in Early Childhood and School Education</a:t>
            </a:r>
            <a:r>
              <a:rPr lang="en-GB" sz="1100" dirty="0">
                <a:effectLst/>
                <a:latin typeface="Arial" panose="020B0604020202020204" pitchFamily="34" charset="0"/>
                <a:ea typeface="Calibri" panose="020F0502020204030204" pitchFamily="34" charset="0"/>
                <a:cs typeface="Arial" panose="020B0604020202020204" pitchFamily="34" charset="0"/>
              </a:rPr>
              <a:t>. Available at: </a:t>
            </a:r>
            <a:r>
              <a:rPr lang="en-GB" sz="11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https://eacea.ec.europa.eu/national-policies/eurydice/content/other-dimensions-internationalisation-early-childhood-and-school-education-80_en</a:t>
            </a:r>
            <a:r>
              <a:rPr lang="en-GB" sz="1100" dirty="0">
                <a:effectLst/>
                <a:latin typeface="Arial" panose="020B0604020202020204" pitchFamily="34" charset="0"/>
                <a:ea typeface="Calibri" panose="020F0502020204030204" pitchFamily="34" charset="0"/>
                <a:cs typeface="Arial" panose="020B0604020202020204" pitchFamily="34" charset="0"/>
              </a:rPr>
              <a:t> (Accessed:6</a:t>
            </a:r>
            <a:r>
              <a:rPr lang="en-GB" sz="1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100" dirty="0">
                <a:effectLst/>
                <a:latin typeface="Arial" panose="020B0604020202020204" pitchFamily="34" charset="0"/>
                <a:ea typeface="Calibri" panose="020F0502020204030204" pitchFamily="34" charset="0"/>
                <a:cs typeface="Arial" panose="020B0604020202020204" pitchFamily="34" charset="0"/>
              </a:rPr>
              <a:t> March 2022).</a:t>
            </a:r>
          </a:p>
          <a:p>
            <a:pP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Sinclair, S. (2015). </a:t>
            </a:r>
            <a:r>
              <a:rPr lang="en-GB" sz="1100" i="1" dirty="0">
                <a:effectLst/>
                <a:latin typeface="Arial" panose="020B0604020202020204" pitchFamily="34" charset="0"/>
                <a:ea typeface="Calibri" panose="020F0502020204030204" pitchFamily="34" charset="0"/>
                <a:cs typeface="Arial" panose="020B0604020202020204" pitchFamily="34" charset="0"/>
              </a:rPr>
              <a:t>Successful Futures – a new opportunity in Wales?</a:t>
            </a:r>
            <a:r>
              <a:rPr lang="en-GB" sz="1100" dirty="0">
                <a:effectLst/>
                <a:latin typeface="Arial" panose="020B0604020202020204" pitchFamily="34" charset="0"/>
                <a:ea typeface="Calibri" panose="020F0502020204030204" pitchFamily="34" charset="0"/>
                <a:cs typeface="Arial" panose="020B0604020202020204" pitchFamily="34" charset="0"/>
              </a:rPr>
              <a:t> Available at: </a:t>
            </a:r>
            <a:r>
              <a:rPr lang="en-GB" sz="11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https://developmenteducation.ie/blog/2015/07/20/successful-futures-a-new-opportunity-in-wales/</a:t>
            </a:r>
            <a:r>
              <a:rPr lang="en-GB" sz="1100" dirty="0">
                <a:effectLst/>
                <a:latin typeface="Arial" panose="020B0604020202020204" pitchFamily="34" charset="0"/>
                <a:ea typeface="Calibri" panose="020F0502020204030204" pitchFamily="34" charset="0"/>
                <a:cs typeface="Arial" panose="020B0604020202020204" pitchFamily="34" charset="0"/>
              </a:rPr>
              <a:t> (Accessed:6</a:t>
            </a:r>
            <a:r>
              <a:rPr lang="en-GB" sz="1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100" dirty="0">
                <a:effectLst/>
                <a:latin typeface="Arial" panose="020B0604020202020204" pitchFamily="34" charset="0"/>
                <a:ea typeface="Calibri" panose="020F0502020204030204" pitchFamily="34" charset="0"/>
                <a:cs typeface="Arial" panose="020B0604020202020204" pitchFamily="34" charset="0"/>
              </a:rPr>
              <a:t> March 2022).</a:t>
            </a:r>
          </a:p>
          <a:p>
            <a:pP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T2 Skills, (2022). </a:t>
            </a:r>
            <a:r>
              <a:rPr lang="en-GB" sz="1100" i="1" dirty="0">
                <a:effectLst/>
                <a:latin typeface="Arial" panose="020B0604020202020204" pitchFamily="34" charset="0"/>
                <a:ea typeface="Calibri" panose="020F0502020204030204" pitchFamily="34" charset="0"/>
                <a:cs typeface="Arial" panose="020B0604020202020204" pitchFamily="34" charset="0"/>
              </a:rPr>
              <a:t>Education for Sustainable Development and Global Citizenship (ESDGC)</a:t>
            </a:r>
            <a:r>
              <a:rPr lang="en-GB" sz="1100" dirty="0">
                <a:effectLst/>
                <a:latin typeface="Arial" panose="020B0604020202020204" pitchFamily="34" charset="0"/>
                <a:ea typeface="Calibri" panose="020F0502020204030204" pitchFamily="34" charset="0"/>
                <a:cs typeface="Arial" panose="020B0604020202020204" pitchFamily="34" charset="0"/>
              </a:rPr>
              <a:t>. Available at: </a:t>
            </a:r>
            <a:r>
              <a:rPr lang="en-GB" sz="11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http://t2skills.co.uk/esdgc.html</a:t>
            </a:r>
            <a:r>
              <a:rPr lang="en-GB" sz="1100" dirty="0">
                <a:effectLst/>
                <a:latin typeface="Arial" panose="020B0604020202020204" pitchFamily="34" charset="0"/>
                <a:ea typeface="Calibri" panose="020F0502020204030204" pitchFamily="34" charset="0"/>
                <a:cs typeface="Arial" panose="020B0604020202020204" pitchFamily="34" charset="0"/>
              </a:rPr>
              <a:t> (Accessed:6</a:t>
            </a:r>
            <a:r>
              <a:rPr lang="en-GB" sz="1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100" dirty="0">
                <a:effectLst/>
                <a:latin typeface="Arial" panose="020B0604020202020204" pitchFamily="34" charset="0"/>
                <a:ea typeface="Calibri" panose="020F0502020204030204" pitchFamily="34" charset="0"/>
                <a:cs typeface="Arial" panose="020B0604020202020204" pitchFamily="34" charset="0"/>
              </a:rPr>
              <a:t> March 2022).</a:t>
            </a:r>
          </a:p>
          <a:p>
            <a:pP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Welsh Government, (2008). </a:t>
            </a:r>
            <a:r>
              <a:rPr lang="en-GB" sz="1100" i="1" dirty="0">
                <a:effectLst/>
                <a:latin typeface="Arial" panose="020B0604020202020204" pitchFamily="34" charset="0"/>
                <a:ea typeface="Calibri" panose="020F0502020204030204" pitchFamily="34" charset="0"/>
                <a:cs typeface="Arial" panose="020B0604020202020204" pitchFamily="34" charset="0"/>
              </a:rPr>
              <a:t>Education for Sustainable Development and Global Citizenship. A Common Understanding for Schools</a:t>
            </a:r>
            <a:r>
              <a:rPr lang="en-GB" sz="1100" dirty="0">
                <a:effectLst/>
                <a:latin typeface="Arial" panose="020B0604020202020204" pitchFamily="34" charset="0"/>
                <a:ea typeface="Calibri" panose="020F0502020204030204" pitchFamily="34" charset="0"/>
                <a:cs typeface="Arial" panose="020B0604020202020204" pitchFamily="34" charset="0"/>
              </a:rPr>
              <a:t>.  Available at: </a:t>
            </a:r>
            <a:r>
              <a:rPr lang="en-GB" sz="11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https://hwb.gov.wales/api/storage/eaf467e6-30fe-45c9-93ef-cb30f31f1c90/common-understanding-for-school.pdf</a:t>
            </a:r>
            <a:r>
              <a:rPr lang="en-GB" sz="1100" dirty="0">
                <a:effectLst/>
                <a:latin typeface="Arial" panose="020B0604020202020204" pitchFamily="34" charset="0"/>
                <a:ea typeface="Calibri" panose="020F0502020204030204" pitchFamily="34" charset="0"/>
                <a:cs typeface="Arial" panose="020B0604020202020204" pitchFamily="34" charset="0"/>
              </a:rPr>
              <a:t> (Accessed:6</a:t>
            </a:r>
            <a:r>
              <a:rPr lang="en-GB" sz="1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100" dirty="0">
                <a:effectLst/>
                <a:latin typeface="Arial" panose="020B0604020202020204" pitchFamily="34" charset="0"/>
                <a:ea typeface="Calibri" panose="020F0502020204030204" pitchFamily="34" charset="0"/>
                <a:cs typeface="Arial" panose="020B0604020202020204" pitchFamily="34" charset="0"/>
              </a:rPr>
              <a:t> March 2022).</a:t>
            </a:r>
          </a:p>
          <a:p>
            <a:pP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Welsh Government, (2015). </a:t>
            </a:r>
            <a:r>
              <a:rPr lang="en-GB" sz="1100" i="1" dirty="0">
                <a:effectLst/>
                <a:latin typeface="Arial" panose="020B0604020202020204" pitchFamily="34" charset="0"/>
                <a:ea typeface="Calibri" panose="020F0502020204030204" pitchFamily="34" charset="0"/>
                <a:cs typeface="Arial" panose="020B0604020202020204" pitchFamily="34" charset="0"/>
              </a:rPr>
              <a:t>Successful Futures. Looking at the Curriculum and Assessment Arrangements in Wales.</a:t>
            </a:r>
            <a:r>
              <a:rPr lang="en-GB" sz="1100" dirty="0">
                <a:effectLst/>
                <a:latin typeface="Arial" panose="020B0604020202020204" pitchFamily="34" charset="0"/>
                <a:ea typeface="Calibri" panose="020F0502020204030204" pitchFamily="34" charset="0"/>
                <a:cs typeface="Arial" panose="020B0604020202020204" pitchFamily="34" charset="0"/>
              </a:rPr>
              <a:t> Available at: </a:t>
            </a:r>
            <a:r>
              <a:rPr lang="en-GB" sz="11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https://gov.wales/sites/default/files/publications/2018-03/succesful-futures-a-summary-of-professor-graham-donaldsons-report.pdf</a:t>
            </a:r>
            <a:r>
              <a:rPr lang="en-GB" sz="1100" dirty="0">
                <a:effectLst/>
                <a:latin typeface="Arial" panose="020B0604020202020204" pitchFamily="34" charset="0"/>
                <a:ea typeface="Calibri" panose="020F0502020204030204" pitchFamily="34" charset="0"/>
                <a:cs typeface="Arial" panose="020B0604020202020204" pitchFamily="34" charset="0"/>
              </a:rPr>
              <a:t> (Accessed:6</a:t>
            </a:r>
            <a:r>
              <a:rPr lang="en-GB" sz="1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100" dirty="0">
                <a:effectLst/>
                <a:latin typeface="Arial" panose="020B0604020202020204" pitchFamily="34" charset="0"/>
                <a:ea typeface="Calibri" panose="020F0502020204030204" pitchFamily="34" charset="0"/>
                <a:cs typeface="Arial" panose="020B0604020202020204" pitchFamily="34" charset="0"/>
              </a:rPr>
              <a:t> March 2022).</a:t>
            </a:r>
          </a:p>
          <a:p>
            <a:pP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Welsh Government, (2015). </a:t>
            </a:r>
            <a:r>
              <a:rPr lang="en-GB" sz="1100" i="1" dirty="0">
                <a:effectLst/>
                <a:latin typeface="Arial" panose="020B0604020202020204" pitchFamily="34" charset="0"/>
                <a:ea typeface="Calibri" panose="020F0502020204030204" pitchFamily="34" charset="0"/>
                <a:cs typeface="Arial" panose="020B0604020202020204" pitchFamily="34" charset="0"/>
              </a:rPr>
              <a:t>The four purposes of the curriculum for Wales</a:t>
            </a:r>
            <a:r>
              <a:rPr lang="en-GB" sz="1100" dirty="0">
                <a:effectLst/>
                <a:latin typeface="Arial" panose="020B0604020202020204" pitchFamily="34" charset="0"/>
                <a:ea typeface="Calibri" panose="020F0502020204030204" pitchFamily="34" charset="0"/>
                <a:cs typeface="Arial" panose="020B0604020202020204" pitchFamily="34" charset="0"/>
              </a:rPr>
              <a:t>. Available at: </a:t>
            </a:r>
            <a:r>
              <a:rPr lang="en-GB" sz="11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https://gov.wales/sites/default/files/publications/2018-03/the-four-purposes-of-the-curriculum-for-wales.pdf</a:t>
            </a:r>
            <a:r>
              <a:rPr lang="en-GB" sz="1100" dirty="0">
                <a:effectLst/>
                <a:latin typeface="Arial" panose="020B0604020202020204" pitchFamily="34" charset="0"/>
                <a:ea typeface="Calibri" panose="020F0502020204030204" pitchFamily="34" charset="0"/>
                <a:cs typeface="Arial" panose="020B0604020202020204" pitchFamily="34" charset="0"/>
              </a:rPr>
              <a:t> (Accessed:6</a:t>
            </a:r>
            <a:r>
              <a:rPr lang="en-GB" sz="1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100" dirty="0">
                <a:effectLst/>
                <a:latin typeface="Arial" panose="020B0604020202020204" pitchFamily="34" charset="0"/>
                <a:ea typeface="Calibri" panose="020F0502020204030204" pitchFamily="34" charset="0"/>
                <a:cs typeface="Arial" panose="020B0604020202020204" pitchFamily="34" charset="0"/>
              </a:rPr>
              <a:t> March 2022).</a:t>
            </a:r>
          </a:p>
          <a:p>
            <a:pP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Welsh Government, (2022). </a:t>
            </a:r>
            <a:r>
              <a:rPr lang="en-GB" sz="1100" i="1" dirty="0">
                <a:effectLst/>
                <a:latin typeface="Arial" panose="020B0604020202020204" pitchFamily="34" charset="0"/>
                <a:ea typeface="Calibri" panose="020F0502020204030204" pitchFamily="34" charset="0"/>
                <a:cs typeface="Arial" panose="020B0604020202020204" pitchFamily="34" charset="0"/>
              </a:rPr>
              <a:t>AREA OF LEARNING AND EXPERIENCE, Humanities.</a:t>
            </a:r>
            <a:r>
              <a:rPr lang="en-GB" sz="1100" dirty="0">
                <a:effectLst/>
                <a:latin typeface="Arial" panose="020B0604020202020204" pitchFamily="34" charset="0"/>
                <a:ea typeface="Calibri" panose="020F0502020204030204" pitchFamily="34" charset="0"/>
                <a:cs typeface="Arial" panose="020B0604020202020204" pitchFamily="34" charset="0"/>
              </a:rPr>
              <a:t>  Available at: </a:t>
            </a:r>
            <a:r>
              <a:rPr lang="en-GB" sz="11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9"/>
              </a:rPr>
              <a:t>https://hwb.gov.wales/curriculum-for-wales/humanities/designing-your-curriculum/#specific-considerations-for-this-area</a:t>
            </a:r>
            <a:r>
              <a:rPr lang="en-GB" sz="1100" dirty="0">
                <a:effectLst/>
                <a:latin typeface="Arial" panose="020B0604020202020204" pitchFamily="34" charset="0"/>
                <a:ea typeface="Calibri" panose="020F0502020204030204" pitchFamily="34" charset="0"/>
                <a:cs typeface="Arial" panose="020B0604020202020204" pitchFamily="34" charset="0"/>
              </a:rPr>
              <a:t> (Accessed:6</a:t>
            </a:r>
            <a:r>
              <a:rPr lang="en-GB" sz="1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100" dirty="0">
                <a:effectLst/>
                <a:latin typeface="Arial" panose="020B0604020202020204" pitchFamily="34" charset="0"/>
                <a:ea typeface="Calibri" panose="020F0502020204030204" pitchFamily="34" charset="0"/>
                <a:cs typeface="Arial" panose="020B0604020202020204" pitchFamily="34" charset="0"/>
              </a:rPr>
              <a:t> March 2022).</a:t>
            </a:r>
          </a:p>
          <a:p>
            <a:pP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Welsh Government, (2022). </a:t>
            </a:r>
            <a:r>
              <a:rPr lang="en-GB" sz="1100" i="1" dirty="0">
                <a:effectLst/>
                <a:latin typeface="Arial" panose="020B0604020202020204" pitchFamily="34" charset="0"/>
                <a:ea typeface="Calibri" panose="020F0502020204030204" pitchFamily="34" charset="0"/>
                <a:cs typeface="Arial" panose="020B0604020202020204" pitchFamily="34" charset="0"/>
              </a:rPr>
              <a:t>AREA OF LEARNING AND EXPERIENCE, Humanities.</a:t>
            </a:r>
            <a:r>
              <a:rPr lang="en-GB" sz="1100" dirty="0">
                <a:effectLst/>
                <a:latin typeface="Arial" panose="020B0604020202020204" pitchFamily="34" charset="0"/>
                <a:ea typeface="Calibri" panose="020F0502020204030204" pitchFamily="34" charset="0"/>
                <a:cs typeface="Arial" panose="020B0604020202020204" pitchFamily="34" charset="0"/>
              </a:rPr>
              <a:t>  Available at: </a:t>
            </a:r>
            <a:r>
              <a:rPr lang="en-GB" sz="11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0"/>
              </a:rPr>
              <a:t>https://hwb.gov.wales/curriculum-for-wales/humanities/</a:t>
            </a:r>
            <a:r>
              <a:rPr lang="en-GB" sz="1100" dirty="0">
                <a:effectLst/>
                <a:latin typeface="Arial" panose="020B0604020202020204" pitchFamily="34" charset="0"/>
                <a:ea typeface="Calibri" panose="020F0502020204030204" pitchFamily="34" charset="0"/>
                <a:cs typeface="Arial" panose="020B0604020202020204" pitchFamily="34" charset="0"/>
              </a:rPr>
              <a:t> (Accessed:6</a:t>
            </a:r>
            <a:r>
              <a:rPr lang="en-GB" sz="1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100" dirty="0">
                <a:effectLst/>
                <a:latin typeface="Arial" panose="020B0604020202020204" pitchFamily="34" charset="0"/>
                <a:ea typeface="Calibri" panose="020F0502020204030204" pitchFamily="34" charset="0"/>
                <a:cs typeface="Arial" panose="020B0604020202020204" pitchFamily="34" charset="0"/>
              </a:rPr>
              <a:t> March 2022).</a:t>
            </a:r>
          </a:p>
          <a:p>
            <a:pPr>
              <a:lnSpc>
                <a:spcPct val="107000"/>
              </a:lnSpc>
              <a:spcAft>
                <a:spcPts val="800"/>
              </a:spcAft>
            </a:pPr>
            <a:r>
              <a:rPr lang="en-GB" sz="1100" dirty="0" err="1">
                <a:effectLst/>
                <a:latin typeface="Arial" panose="020B0604020202020204" pitchFamily="34" charset="0"/>
                <a:ea typeface="Calibri" panose="020F0502020204030204" pitchFamily="34" charset="0"/>
                <a:cs typeface="Arial" panose="020B0604020202020204" pitchFamily="34" charset="0"/>
              </a:rPr>
              <a:t>Wightwick</a:t>
            </a:r>
            <a:r>
              <a:rPr lang="en-GB" sz="1100" dirty="0">
                <a:effectLst/>
                <a:latin typeface="Arial" panose="020B0604020202020204" pitchFamily="34" charset="0"/>
                <a:ea typeface="Calibri" panose="020F0502020204030204" pitchFamily="34" charset="0"/>
                <a:cs typeface="Arial" panose="020B0604020202020204" pitchFamily="34" charset="0"/>
              </a:rPr>
              <a:t>, A. (2021). </a:t>
            </a:r>
            <a:r>
              <a:rPr lang="en-GB" sz="1100" i="1" dirty="0">
                <a:effectLst/>
                <a:latin typeface="Arial" panose="020B0604020202020204" pitchFamily="34" charset="0"/>
                <a:ea typeface="Calibri" panose="020F0502020204030204" pitchFamily="34" charset="0"/>
                <a:cs typeface="Arial" panose="020B0604020202020204" pitchFamily="34" charset="0"/>
              </a:rPr>
              <a:t>What all parents and children need to know about </a:t>
            </a:r>
            <a:r>
              <a:rPr lang="en-GB" sz="1100" i="1" dirty="0" err="1">
                <a:effectLst/>
                <a:latin typeface="Arial" panose="020B0604020202020204" pitchFamily="34" charset="0"/>
                <a:ea typeface="Calibri" panose="020F0502020204030204" pitchFamily="34" charset="0"/>
                <a:cs typeface="Arial" panose="020B0604020202020204" pitchFamily="34" charset="0"/>
              </a:rPr>
              <a:t>Wales'</a:t>
            </a:r>
            <a:r>
              <a:rPr lang="en-GB" sz="1100" i="1" dirty="0">
                <a:effectLst/>
                <a:latin typeface="Arial" panose="020B0604020202020204" pitchFamily="34" charset="0"/>
                <a:ea typeface="Calibri" panose="020F0502020204030204" pitchFamily="34" charset="0"/>
                <a:cs typeface="Arial" panose="020B0604020202020204" pitchFamily="34" charset="0"/>
              </a:rPr>
              <a:t> landmark curriculum bill</a:t>
            </a:r>
            <a:r>
              <a:rPr lang="en-GB" sz="1100" dirty="0">
                <a:effectLst/>
                <a:latin typeface="Arial" panose="020B0604020202020204" pitchFamily="34" charset="0"/>
                <a:ea typeface="Calibri" panose="020F0502020204030204" pitchFamily="34" charset="0"/>
                <a:cs typeface="Arial" panose="020B0604020202020204" pitchFamily="34" charset="0"/>
              </a:rPr>
              <a:t>.  Available at: </a:t>
            </a:r>
            <a:r>
              <a:rPr lang="en-GB" sz="11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1"/>
              </a:rPr>
              <a:t>https://www.walesonline.co.uk/news/education/curriculum-bill-wales-education-schools-20017499</a:t>
            </a:r>
            <a:r>
              <a:rPr lang="en-GB" sz="1100" dirty="0">
                <a:effectLst/>
                <a:latin typeface="Arial" panose="020B0604020202020204" pitchFamily="34" charset="0"/>
                <a:ea typeface="Calibri" panose="020F0502020204030204" pitchFamily="34" charset="0"/>
                <a:cs typeface="Arial" panose="020B0604020202020204" pitchFamily="34" charset="0"/>
              </a:rPr>
              <a:t> (Accessed:6</a:t>
            </a:r>
            <a:r>
              <a:rPr lang="en-GB" sz="1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100" dirty="0">
                <a:effectLst/>
                <a:latin typeface="Arial" panose="020B0604020202020204" pitchFamily="34" charset="0"/>
                <a:ea typeface="Calibri" panose="020F0502020204030204" pitchFamily="34" charset="0"/>
                <a:cs typeface="Arial" panose="020B0604020202020204" pitchFamily="34" charset="0"/>
              </a:rPr>
              <a:t> March 2022).</a:t>
            </a:r>
          </a:p>
          <a:p>
            <a:endParaRPr lang="en-GB" sz="1600" dirty="0"/>
          </a:p>
        </p:txBody>
      </p:sp>
      <p:pic>
        <p:nvPicPr>
          <p:cNvPr id="4098" name="Picture 2" descr="Successful Futures">
            <a:extLst>
              <a:ext uri="{FF2B5EF4-FFF2-40B4-BE49-F238E27FC236}">
                <a16:creationId xmlns:a16="http://schemas.microsoft.com/office/drawing/2014/main" id="{C21056FF-4839-4766-8000-C1879E75E366}"/>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8226701" y="2372139"/>
            <a:ext cx="2905125" cy="1571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21134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5425</TotalTime>
  <Words>698</Words>
  <Application>Microsoft Office PowerPoint</Application>
  <PresentationFormat>Widescreen</PresentationFormat>
  <Paragraphs>42</Paragraphs>
  <Slides>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Arial</vt:lpstr>
      <vt:lpstr>Broadway</vt:lpstr>
      <vt:lpstr>Calibri</vt:lpstr>
      <vt:lpstr>Calibri Light</vt:lpstr>
      <vt:lpstr>Office Theme</vt:lpstr>
      <vt:lpstr>The ESDGC in the New Curriculum for Wales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ESDGC in the New Curriculum for Wales </dc:title>
  <dc:creator>Victoria Collier</dc:creator>
  <cp:lastModifiedBy>Victoria Collier</cp:lastModifiedBy>
  <cp:revision>1</cp:revision>
  <dcterms:created xsi:type="dcterms:W3CDTF">2022-03-02T17:32:33Z</dcterms:created>
  <dcterms:modified xsi:type="dcterms:W3CDTF">2022-03-06T11:57:39Z</dcterms:modified>
</cp:coreProperties>
</file>