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5"/>
  </p:notesMasterIdLst>
  <p:sldIdLst>
    <p:sldId id="256" r:id="rId2"/>
    <p:sldId id="273" r:id="rId3"/>
    <p:sldId id="274" r:id="rId4"/>
    <p:sldId id="257" r:id="rId5"/>
    <p:sldId id="263" r:id="rId6"/>
    <p:sldId id="269" r:id="rId7"/>
    <p:sldId id="259" r:id="rId8"/>
    <p:sldId id="267" r:id="rId9"/>
    <p:sldId id="270" r:id="rId10"/>
    <p:sldId id="271" r:id="rId11"/>
    <p:sldId id="272" r:id="rId12"/>
    <p:sldId id="261" r:id="rId13"/>
    <p:sldId id="268" r:id="rId14"/>
  </p:sldIdLst>
  <p:sldSz cx="12192000" cy="6858000"/>
  <p:notesSz cx="6858000" cy="9144000"/>
  <p:defaultTextStyle>
    <a:defPPr>
      <a:defRPr lang="it-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13"/>
    <p:restoredTop sz="96993"/>
  </p:normalViewPr>
  <p:slideViewPr>
    <p:cSldViewPr snapToGrid="0">
      <p:cViewPr>
        <p:scale>
          <a:sx n="140" d="100"/>
          <a:sy n="140" d="100"/>
        </p:scale>
        <p:origin x="496"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C1556E-0082-42CC-86F6-A96CF87F1E63}" type="doc">
      <dgm:prSet loTypeId="urn:microsoft.com/office/officeart/2016/7/layout/LinearArrowProcessNumbered" loCatId="process" qsTypeId="urn:microsoft.com/office/officeart/2005/8/quickstyle/simple1" qsCatId="simple" csTypeId="urn:microsoft.com/office/officeart/2005/8/colors/colorful1" csCatId="colorful"/>
      <dgm:spPr/>
      <dgm:t>
        <a:bodyPr/>
        <a:lstStyle/>
        <a:p>
          <a:endParaRPr lang="en-US"/>
        </a:p>
      </dgm:t>
    </dgm:pt>
    <dgm:pt modelId="{349E8F25-B70B-40ED-8F06-09A870AE6979}">
      <dgm:prSet/>
      <dgm:spPr/>
      <dgm:t>
        <a:bodyPr/>
        <a:lstStyle/>
        <a:p>
          <a:r>
            <a:rPr lang="it-IT" i="0" dirty="0" err="1"/>
            <a:t>Satisfaction</a:t>
          </a:r>
          <a:r>
            <a:rPr lang="it-IT" i="0" dirty="0"/>
            <a:t> of guests: Clear communication </a:t>
          </a:r>
          <a:r>
            <a:rPr lang="it-IT" i="0" dirty="0" err="1"/>
            <a:t>ensures</a:t>
          </a:r>
          <a:r>
            <a:rPr lang="it-IT" i="0" dirty="0"/>
            <a:t> </a:t>
          </a:r>
          <a:r>
            <a:rPr lang="it-IT" i="0" dirty="0" err="1"/>
            <a:t>that</a:t>
          </a:r>
          <a:r>
            <a:rPr lang="it-IT" i="0" dirty="0"/>
            <a:t> staff </a:t>
          </a:r>
          <a:r>
            <a:rPr lang="it-IT" i="0" dirty="0" err="1"/>
            <a:t>understands</a:t>
          </a:r>
          <a:r>
            <a:rPr lang="it-IT" i="0" dirty="0"/>
            <a:t> guests' </a:t>
          </a:r>
          <a:r>
            <a:rPr lang="it-IT" i="0" dirty="0" err="1"/>
            <a:t>preferences</a:t>
          </a:r>
          <a:r>
            <a:rPr lang="it-IT" i="0" dirty="0"/>
            <a:t>, special </a:t>
          </a:r>
          <a:r>
            <a:rPr lang="it-IT" i="0" dirty="0" err="1"/>
            <a:t>requests</a:t>
          </a:r>
          <a:r>
            <a:rPr lang="it-IT" i="0" dirty="0"/>
            <a:t>, and </a:t>
          </a:r>
          <a:r>
            <a:rPr lang="it-IT" i="0" dirty="0" err="1"/>
            <a:t>any</a:t>
          </a:r>
          <a:r>
            <a:rPr lang="it-IT" i="0" dirty="0"/>
            <a:t> </a:t>
          </a:r>
          <a:r>
            <a:rPr lang="it-IT" i="0" dirty="0" err="1"/>
            <a:t>concerns</a:t>
          </a:r>
          <a:r>
            <a:rPr lang="it-IT" i="0" dirty="0"/>
            <a:t> </a:t>
          </a:r>
          <a:r>
            <a:rPr lang="it-IT" i="0" dirty="0" err="1"/>
            <a:t>they</a:t>
          </a:r>
          <a:r>
            <a:rPr lang="it-IT" i="0" dirty="0"/>
            <a:t> </a:t>
          </a:r>
          <a:r>
            <a:rPr lang="it-IT" i="0" dirty="0" err="1"/>
            <a:t>may</a:t>
          </a:r>
          <a:r>
            <a:rPr lang="it-IT" i="0" dirty="0"/>
            <a:t> </a:t>
          </a:r>
          <a:r>
            <a:rPr lang="it-IT" i="0" dirty="0" err="1"/>
            <a:t>have</a:t>
          </a:r>
          <a:r>
            <a:rPr lang="it-IT" i="0" dirty="0"/>
            <a:t>. </a:t>
          </a:r>
          <a:r>
            <a:rPr lang="it-IT" dirty="0"/>
            <a:t>Customers </a:t>
          </a:r>
          <a:r>
            <a:rPr lang="it-IT" dirty="0" err="1"/>
            <a:t>feel</a:t>
          </a:r>
          <a:r>
            <a:rPr lang="it-IT" dirty="0"/>
            <a:t> </a:t>
          </a:r>
          <a:r>
            <a:rPr lang="it-IT" dirty="0" err="1"/>
            <a:t>valued</a:t>
          </a:r>
          <a:r>
            <a:rPr lang="it-IT" dirty="0"/>
            <a:t> and </a:t>
          </a:r>
          <a:r>
            <a:rPr lang="it-IT" dirty="0" err="1"/>
            <a:t>satisfied</a:t>
          </a:r>
          <a:r>
            <a:rPr lang="it-IT" dirty="0"/>
            <a:t> </a:t>
          </a:r>
          <a:r>
            <a:rPr lang="it-IT" dirty="0" err="1"/>
            <a:t>when</a:t>
          </a:r>
          <a:r>
            <a:rPr lang="it-IT" dirty="0"/>
            <a:t> </a:t>
          </a:r>
          <a:r>
            <a:rPr lang="it-IT" dirty="0" err="1"/>
            <a:t>they</a:t>
          </a:r>
          <a:r>
            <a:rPr lang="it-IT" dirty="0"/>
            <a:t> </a:t>
          </a:r>
          <a:r>
            <a:rPr lang="it-IT" dirty="0" err="1"/>
            <a:t>receive</a:t>
          </a:r>
          <a:r>
            <a:rPr lang="it-IT" dirty="0"/>
            <a:t> </a:t>
          </a:r>
          <a:r>
            <a:rPr lang="it-IT" dirty="0" err="1"/>
            <a:t>personalized</a:t>
          </a:r>
          <a:r>
            <a:rPr lang="it-IT" dirty="0"/>
            <a:t> service.</a:t>
          </a:r>
          <a:endParaRPr lang="en-US" dirty="0"/>
        </a:p>
      </dgm:t>
    </dgm:pt>
    <dgm:pt modelId="{C046CC7E-6385-4A07-BB69-ED582C5975A5}" type="parTrans" cxnId="{1F916D35-96AC-44B6-8D3D-903D637DC7A8}">
      <dgm:prSet/>
      <dgm:spPr/>
      <dgm:t>
        <a:bodyPr/>
        <a:lstStyle/>
        <a:p>
          <a:endParaRPr lang="en-US"/>
        </a:p>
      </dgm:t>
    </dgm:pt>
    <dgm:pt modelId="{FFA2C662-26D7-45E4-881F-18E7889BE7C0}" type="sibTrans" cxnId="{1F916D35-96AC-44B6-8D3D-903D637DC7A8}">
      <dgm:prSet phldrT="1" phldr="0"/>
      <dgm:spPr/>
      <dgm:t>
        <a:bodyPr/>
        <a:lstStyle/>
        <a:p>
          <a:r>
            <a:rPr lang="en-US"/>
            <a:t>1</a:t>
          </a:r>
        </a:p>
      </dgm:t>
    </dgm:pt>
    <dgm:pt modelId="{84EC8DB4-5348-4EBC-9BD3-6A87C485ECF9}">
      <dgm:prSet/>
      <dgm:spPr/>
      <dgm:t>
        <a:bodyPr/>
        <a:lstStyle/>
        <a:p>
          <a:r>
            <a:rPr lang="it-IT" i="0" dirty="0" err="1"/>
            <a:t>Cohesive</a:t>
          </a:r>
          <a:r>
            <a:rPr lang="it-IT" i="0" dirty="0"/>
            <a:t> teamwork: Teams in the hospitality industry must work </a:t>
          </a:r>
          <a:r>
            <a:rPr lang="it-IT" i="0" dirty="0" err="1"/>
            <a:t>together</a:t>
          </a:r>
          <a:r>
            <a:rPr lang="it-IT" i="0" dirty="0"/>
            <a:t> </a:t>
          </a:r>
          <a:r>
            <a:rPr lang="it-IT" i="0" dirty="0" err="1"/>
            <a:t>efficiently</a:t>
          </a:r>
          <a:r>
            <a:rPr lang="it-IT" i="0" dirty="0"/>
            <a:t>. </a:t>
          </a:r>
          <a:r>
            <a:rPr lang="it-IT" dirty="0"/>
            <a:t>By </a:t>
          </a:r>
          <a:r>
            <a:rPr lang="it-IT" dirty="0" err="1"/>
            <a:t>effectively</a:t>
          </a:r>
          <a:r>
            <a:rPr lang="it-IT" dirty="0"/>
            <a:t> </a:t>
          </a:r>
          <a:r>
            <a:rPr lang="it-IT" dirty="0" err="1"/>
            <a:t>communicating</a:t>
          </a:r>
          <a:r>
            <a:rPr lang="it-IT" dirty="0"/>
            <a:t>, teamwork is </a:t>
          </a:r>
          <a:r>
            <a:rPr lang="it-IT" dirty="0" err="1"/>
            <a:t>fostered</a:t>
          </a:r>
          <a:r>
            <a:rPr lang="it-IT" dirty="0"/>
            <a:t>, </a:t>
          </a:r>
          <a:r>
            <a:rPr lang="it-IT" dirty="0" err="1"/>
            <a:t>errors</a:t>
          </a:r>
          <a:r>
            <a:rPr lang="it-IT" dirty="0"/>
            <a:t> are </a:t>
          </a:r>
          <a:r>
            <a:rPr lang="it-IT" dirty="0" err="1"/>
            <a:t>reduced</a:t>
          </a:r>
          <a:r>
            <a:rPr lang="it-IT" dirty="0"/>
            <a:t>, and services are </a:t>
          </a:r>
          <a:r>
            <a:rPr lang="it-IT" dirty="0" err="1"/>
            <a:t>delivered</a:t>
          </a:r>
          <a:r>
            <a:rPr lang="it-IT" dirty="0"/>
            <a:t> in </a:t>
          </a:r>
          <a:r>
            <a:rPr lang="it-IT" dirty="0" err="1"/>
            <a:t>accordance</a:t>
          </a:r>
          <a:r>
            <a:rPr lang="it-IT" dirty="0"/>
            <a:t> with </a:t>
          </a:r>
          <a:r>
            <a:rPr lang="it-IT" dirty="0" err="1"/>
            <a:t>expectations</a:t>
          </a:r>
          <a:r>
            <a:rPr lang="it-IT" dirty="0"/>
            <a:t>.</a:t>
          </a:r>
          <a:endParaRPr lang="en-US" dirty="0"/>
        </a:p>
      </dgm:t>
    </dgm:pt>
    <dgm:pt modelId="{6CBC26E6-4117-4FAF-B1DE-4AC92081CDDB}" type="parTrans" cxnId="{344C2DD6-E357-4711-B268-500969C67E92}">
      <dgm:prSet/>
      <dgm:spPr/>
      <dgm:t>
        <a:bodyPr/>
        <a:lstStyle/>
        <a:p>
          <a:endParaRPr lang="en-US"/>
        </a:p>
      </dgm:t>
    </dgm:pt>
    <dgm:pt modelId="{87516F99-4B57-42C7-906F-EF1A4B307B93}" type="sibTrans" cxnId="{344C2DD6-E357-4711-B268-500969C67E92}">
      <dgm:prSet phldrT="2" phldr="0"/>
      <dgm:spPr/>
      <dgm:t>
        <a:bodyPr/>
        <a:lstStyle/>
        <a:p>
          <a:r>
            <a:rPr lang="en-US"/>
            <a:t>2</a:t>
          </a:r>
        </a:p>
      </dgm:t>
    </dgm:pt>
    <dgm:pt modelId="{030E78B5-445D-42BA-9444-33475ACA8C70}">
      <dgm:prSet/>
      <dgm:spPr/>
      <dgm:t>
        <a:bodyPr/>
        <a:lstStyle/>
        <a:p>
          <a:r>
            <a:rPr lang="it-IT" i="0"/>
            <a:t>Resolving problems: Guests may encounter problems during their stay. The ability to communicate effectively enables staff to address problems promptly and professionally, resulting in positive experiences. </a:t>
          </a:r>
          <a:endParaRPr lang="en-US"/>
        </a:p>
      </dgm:t>
    </dgm:pt>
    <dgm:pt modelId="{877BDD0E-6804-4599-9330-EFEC76CDDC74}" type="parTrans" cxnId="{B90DFA61-516E-421F-B7A6-0CCF5504AEC2}">
      <dgm:prSet/>
      <dgm:spPr/>
      <dgm:t>
        <a:bodyPr/>
        <a:lstStyle/>
        <a:p>
          <a:endParaRPr lang="en-US"/>
        </a:p>
      </dgm:t>
    </dgm:pt>
    <dgm:pt modelId="{5CE1443E-E5D0-4B8A-99CA-CBF2362F6532}" type="sibTrans" cxnId="{B90DFA61-516E-421F-B7A6-0CCF5504AEC2}">
      <dgm:prSet phldrT="3" phldr="0"/>
      <dgm:spPr/>
      <dgm:t>
        <a:bodyPr/>
        <a:lstStyle/>
        <a:p>
          <a:r>
            <a:rPr lang="en-US"/>
            <a:t>3</a:t>
          </a:r>
        </a:p>
      </dgm:t>
    </dgm:pt>
    <dgm:pt modelId="{DB6621A2-3112-4A39-A878-5289D7F102F0}">
      <dgm:prSet/>
      <dgm:spPr/>
      <dgm:t>
        <a:bodyPr/>
        <a:lstStyle/>
        <a:p>
          <a:r>
            <a:rPr lang="it-IT" i="0" dirty="0"/>
            <a:t>Cross-selling and upselling: With </a:t>
          </a:r>
          <a:r>
            <a:rPr lang="it-IT" i="0" dirty="0" err="1"/>
            <a:t>effective</a:t>
          </a:r>
          <a:r>
            <a:rPr lang="it-IT" i="0" dirty="0"/>
            <a:t> communication, staff can </a:t>
          </a:r>
          <a:r>
            <a:rPr lang="it-IT" i="0" dirty="0" err="1"/>
            <a:t>suggest</a:t>
          </a:r>
          <a:r>
            <a:rPr lang="it-IT" i="0" dirty="0"/>
            <a:t> </a:t>
          </a:r>
          <a:r>
            <a:rPr lang="it-IT" i="0" dirty="0" err="1"/>
            <a:t>additional</a:t>
          </a:r>
          <a:r>
            <a:rPr lang="it-IT" i="0" dirty="0"/>
            <a:t> services or </a:t>
          </a:r>
          <a:r>
            <a:rPr lang="it-IT" i="0" dirty="0" err="1"/>
            <a:t>amenities</a:t>
          </a:r>
          <a:r>
            <a:rPr lang="it-IT" i="0" dirty="0"/>
            <a:t>, </a:t>
          </a:r>
          <a:r>
            <a:rPr lang="it-IT" i="0" dirty="0" err="1"/>
            <a:t>which</a:t>
          </a:r>
          <a:r>
            <a:rPr lang="it-IT" i="0" dirty="0"/>
            <a:t> </a:t>
          </a:r>
          <a:r>
            <a:rPr lang="it-IT" i="0" dirty="0" err="1"/>
            <a:t>enhances</a:t>
          </a:r>
          <a:r>
            <a:rPr lang="it-IT" i="0" dirty="0"/>
            <a:t> revenue </a:t>
          </a:r>
          <a:r>
            <a:rPr lang="it-IT" i="0" dirty="0" err="1"/>
            <a:t>opportunities</a:t>
          </a:r>
          <a:r>
            <a:rPr lang="it-IT" i="0" dirty="0"/>
            <a:t>.</a:t>
          </a:r>
          <a:endParaRPr lang="en-US" dirty="0"/>
        </a:p>
      </dgm:t>
    </dgm:pt>
    <dgm:pt modelId="{E1C9AFA5-D612-4991-8D70-6717CEF4E947}" type="parTrans" cxnId="{C0F36716-AC6F-4545-A920-F0969561E363}">
      <dgm:prSet/>
      <dgm:spPr/>
      <dgm:t>
        <a:bodyPr/>
        <a:lstStyle/>
        <a:p>
          <a:endParaRPr lang="en-US"/>
        </a:p>
      </dgm:t>
    </dgm:pt>
    <dgm:pt modelId="{599F42A5-9AE5-4028-A75B-C91FFA309AA6}" type="sibTrans" cxnId="{C0F36716-AC6F-4545-A920-F0969561E363}">
      <dgm:prSet phldrT="4" phldr="0"/>
      <dgm:spPr/>
      <dgm:t>
        <a:bodyPr/>
        <a:lstStyle/>
        <a:p>
          <a:r>
            <a:rPr lang="en-US"/>
            <a:t>4</a:t>
          </a:r>
        </a:p>
      </dgm:t>
    </dgm:pt>
    <dgm:pt modelId="{CFEE01A3-2A43-480C-88E4-6FA1024B70C2}">
      <dgm:prSet/>
      <dgm:spPr/>
      <dgm:t>
        <a:bodyPr/>
        <a:lstStyle/>
        <a:p>
          <a:r>
            <a:rPr lang="it-IT" i="0" dirty="0"/>
            <a:t>Crisis management: Effective communication is </a:t>
          </a:r>
          <a:r>
            <a:rPr lang="it-IT" i="0" dirty="0" err="1"/>
            <a:t>crucial</a:t>
          </a:r>
          <a:r>
            <a:rPr lang="it-IT" i="0" dirty="0"/>
            <a:t> </a:t>
          </a:r>
          <a:r>
            <a:rPr lang="it-IT" i="0" dirty="0" err="1"/>
            <a:t>during</a:t>
          </a:r>
          <a:r>
            <a:rPr lang="it-IT" i="0" dirty="0"/>
            <a:t> </a:t>
          </a:r>
          <a:r>
            <a:rPr lang="it-IT" i="0" dirty="0" err="1"/>
            <a:t>unforeseen</a:t>
          </a:r>
          <a:r>
            <a:rPr lang="it-IT" i="0" dirty="0"/>
            <a:t> events or </a:t>
          </a:r>
          <a:r>
            <a:rPr lang="it-IT" i="0" dirty="0" err="1"/>
            <a:t>emergencies</a:t>
          </a:r>
          <a:r>
            <a:rPr lang="it-IT" i="0" dirty="0"/>
            <a:t>. </a:t>
          </a:r>
          <a:r>
            <a:rPr lang="it-IT" dirty="0" err="1"/>
            <a:t>When</a:t>
          </a:r>
          <a:r>
            <a:rPr lang="it-IT" dirty="0"/>
            <a:t> </a:t>
          </a:r>
          <a:r>
            <a:rPr lang="it-IT" dirty="0" err="1"/>
            <a:t>natural</a:t>
          </a:r>
          <a:r>
            <a:rPr lang="it-IT" dirty="0"/>
            <a:t> </a:t>
          </a:r>
          <a:r>
            <a:rPr lang="it-IT" dirty="0" err="1"/>
            <a:t>disasters</a:t>
          </a:r>
          <a:r>
            <a:rPr lang="it-IT" dirty="0"/>
            <a:t> or </a:t>
          </a:r>
          <a:r>
            <a:rPr lang="it-IT" dirty="0" err="1"/>
            <a:t>unforeseen</a:t>
          </a:r>
          <a:r>
            <a:rPr lang="it-IT" dirty="0"/>
            <a:t> disruptions </a:t>
          </a:r>
          <a:r>
            <a:rPr lang="it-IT" dirty="0" err="1"/>
            <a:t>occur</a:t>
          </a:r>
          <a:r>
            <a:rPr lang="it-IT" dirty="0"/>
            <a:t>, staff must </a:t>
          </a:r>
          <a:r>
            <a:rPr lang="it-IT" dirty="0" err="1"/>
            <a:t>communicate</a:t>
          </a:r>
          <a:r>
            <a:rPr lang="it-IT" dirty="0"/>
            <a:t> information </a:t>
          </a:r>
          <a:r>
            <a:rPr lang="it-IT" dirty="0" err="1"/>
            <a:t>clearly</a:t>
          </a:r>
          <a:r>
            <a:rPr lang="it-IT" dirty="0"/>
            <a:t> and collaborate </a:t>
          </a:r>
          <a:r>
            <a:rPr lang="it-IT" dirty="0" err="1"/>
            <a:t>efficiently</a:t>
          </a:r>
          <a:r>
            <a:rPr lang="it-IT" dirty="0"/>
            <a:t>.</a:t>
          </a:r>
          <a:endParaRPr lang="en-US" dirty="0"/>
        </a:p>
      </dgm:t>
    </dgm:pt>
    <dgm:pt modelId="{4499BF32-CE55-471E-ADF5-931315496119}" type="parTrans" cxnId="{483A75C5-2F67-4AFB-99C0-6EDD0012942C}">
      <dgm:prSet/>
      <dgm:spPr/>
      <dgm:t>
        <a:bodyPr/>
        <a:lstStyle/>
        <a:p>
          <a:endParaRPr lang="en-US"/>
        </a:p>
      </dgm:t>
    </dgm:pt>
    <dgm:pt modelId="{9E4A2618-6053-4107-920C-A4581AA3A8EB}" type="sibTrans" cxnId="{483A75C5-2F67-4AFB-99C0-6EDD0012942C}">
      <dgm:prSet phldrT="5" phldr="0"/>
      <dgm:spPr/>
      <dgm:t>
        <a:bodyPr/>
        <a:lstStyle/>
        <a:p>
          <a:r>
            <a:rPr lang="en-US"/>
            <a:t>5</a:t>
          </a:r>
        </a:p>
      </dgm:t>
    </dgm:pt>
    <dgm:pt modelId="{84DA57FE-1D51-B047-9EE4-084FC1109DC7}" type="pres">
      <dgm:prSet presAssocID="{4FC1556E-0082-42CC-86F6-A96CF87F1E63}" presName="linearFlow" presStyleCnt="0">
        <dgm:presLayoutVars>
          <dgm:dir/>
          <dgm:animLvl val="lvl"/>
          <dgm:resizeHandles val="exact"/>
        </dgm:presLayoutVars>
      </dgm:prSet>
      <dgm:spPr/>
    </dgm:pt>
    <dgm:pt modelId="{4B412B36-4610-C34B-8FB3-C623C5A1F989}" type="pres">
      <dgm:prSet presAssocID="{349E8F25-B70B-40ED-8F06-09A870AE6979}" presName="compositeNode" presStyleCnt="0"/>
      <dgm:spPr/>
    </dgm:pt>
    <dgm:pt modelId="{D70FAD60-A730-824F-87CD-6DDE2D051A63}" type="pres">
      <dgm:prSet presAssocID="{349E8F25-B70B-40ED-8F06-09A870AE6979}" presName="parTx" presStyleLbl="node1" presStyleIdx="0" presStyleCnt="0">
        <dgm:presLayoutVars>
          <dgm:chMax val="0"/>
          <dgm:chPref val="0"/>
          <dgm:bulletEnabled val="1"/>
        </dgm:presLayoutVars>
      </dgm:prSet>
      <dgm:spPr/>
    </dgm:pt>
    <dgm:pt modelId="{6BFDBCAD-2AA5-DF4C-9A85-81703D1B6634}" type="pres">
      <dgm:prSet presAssocID="{349E8F25-B70B-40ED-8F06-09A870AE6979}" presName="parSh" presStyleCnt="0"/>
      <dgm:spPr/>
    </dgm:pt>
    <dgm:pt modelId="{A253F579-91A2-5043-ADF0-641C9D386FFE}" type="pres">
      <dgm:prSet presAssocID="{349E8F25-B70B-40ED-8F06-09A870AE6979}" presName="lineNode" presStyleLbl="alignAccFollowNode1" presStyleIdx="0" presStyleCnt="15"/>
      <dgm:spPr/>
    </dgm:pt>
    <dgm:pt modelId="{345EAE8B-FED6-1144-B171-CBC2D2EB37EC}" type="pres">
      <dgm:prSet presAssocID="{349E8F25-B70B-40ED-8F06-09A870AE6979}" presName="lineArrowNode" presStyleLbl="alignAccFollowNode1" presStyleIdx="1" presStyleCnt="15"/>
      <dgm:spPr/>
    </dgm:pt>
    <dgm:pt modelId="{DB403023-8563-C743-A79A-867389365BF0}" type="pres">
      <dgm:prSet presAssocID="{FFA2C662-26D7-45E4-881F-18E7889BE7C0}" presName="sibTransNodeCircle" presStyleLbl="alignNode1" presStyleIdx="0" presStyleCnt="5">
        <dgm:presLayoutVars>
          <dgm:chMax val="0"/>
          <dgm:bulletEnabled/>
        </dgm:presLayoutVars>
      </dgm:prSet>
      <dgm:spPr/>
    </dgm:pt>
    <dgm:pt modelId="{097BC575-9FA9-6F44-B6BE-07381DE3E854}" type="pres">
      <dgm:prSet presAssocID="{FFA2C662-26D7-45E4-881F-18E7889BE7C0}" presName="spacerBetweenCircleAndCallout" presStyleCnt="0">
        <dgm:presLayoutVars/>
      </dgm:prSet>
      <dgm:spPr/>
    </dgm:pt>
    <dgm:pt modelId="{4B8D91C8-16C4-F44F-8263-BB4AFEAA69A6}" type="pres">
      <dgm:prSet presAssocID="{349E8F25-B70B-40ED-8F06-09A870AE6979}" presName="nodeText" presStyleLbl="alignAccFollowNode1" presStyleIdx="2" presStyleCnt="15">
        <dgm:presLayoutVars>
          <dgm:bulletEnabled val="1"/>
        </dgm:presLayoutVars>
      </dgm:prSet>
      <dgm:spPr/>
    </dgm:pt>
    <dgm:pt modelId="{94443681-55AB-7546-868C-DA36602ECD7D}" type="pres">
      <dgm:prSet presAssocID="{FFA2C662-26D7-45E4-881F-18E7889BE7C0}" presName="sibTransComposite" presStyleCnt="0"/>
      <dgm:spPr/>
    </dgm:pt>
    <dgm:pt modelId="{8873FD06-F327-E149-BBA9-1A4090FF00A3}" type="pres">
      <dgm:prSet presAssocID="{84EC8DB4-5348-4EBC-9BD3-6A87C485ECF9}" presName="compositeNode" presStyleCnt="0"/>
      <dgm:spPr/>
    </dgm:pt>
    <dgm:pt modelId="{5C29903D-DC07-CF4D-82C4-21B076E665C2}" type="pres">
      <dgm:prSet presAssocID="{84EC8DB4-5348-4EBC-9BD3-6A87C485ECF9}" presName="parTx" presStyleLbl="node1" presStyleIdx="0" presStyleCnt="0">
        <dgm:presLayoutVars>
          <dgm:chMax val="0"/>
          <dgm:chPref val="0"/>
          <dgm:bulletEnabled val="1"/>
        </dgm:presLayoutVars>
      </dgm:prSet>
      <dgm:spPr/>
    </dgm:pt>
    <dgm:pt modelId="{23B794FD-0C65-E947-9166-3BF75090AF9C}" type="pres">
      <dgm:prSet presAssocID="{84EC8DB4-5348-4EBC-9BD3-6A87C485ECF9}" presName="parSh" presStyleCnt="0"/>
      <dgm:spPr/>
    </dgm:pt>
    <dgm:pt modelId="{A93012B6-0178-9E49-8BC7-16189B39488C}" type="pres">
      <dgm:prSet presAssocID="{84EC8DB4-5348-4EBC-9BD3-6A87C485ECF9}" presName="lineNode" presStyleLbl="alignAccFollowNode1" presStyleIdx="3" presStyleCnt="15"/>
      <dgm:spPr/>
    </dgm:pt>
    <dgm:pt modelId="{AC0DB294-7083-EA41-BDF6-0ACE3D18EA85}" type="pres">
      <dgm:prSet presAssocID="{84EC8DB4-5348-4EBC-9BD3-6A87C485ECF9}" presName="lineArrowNode" presStyleLbl="alignAccFollowNode1" presStyleIdx="4" presStyleCnt="15"/>
      <dgm:spPr/>
    </dgm:pt>
    <dgm:pt modelId="{764566F1-05A6-5B46-B107-785D81BF3A2F}" type="pres">
      <dgm:prSet presAssocID="{87516F99-4B57-42C7-906F-EF1A4B307B93}" presName="sibTransNodeCircle" presStyleLbl="alignNode1" presStyleIdx="1" presStyleCnt="5">
        <dgm:presLayoutVars>
          <dgm:chMax val="0"/>
          <dgm:bulletEnabled/>
        </dgm:presLayoutVars>
      </dgm:prSet>
      <dgm:spPr/>
    </dgm:pt>
    <dgm:pt modelId="{9716AD6D-3DCF-C34C-859B-EF8376D91CA6}" type="pres">
      <dgm:prSet presAssocID="{87516F99-4B57-42C7-906F-EF1A4B307B93}" presName="spacerBetweenCircleAndCallout" presStyleCnt="0">
        <dgm:presLayoutVars/>
      </dgm:prSet>
      <dgm:spPr/>
    </dgm:pt>
    <dgm:pt modelId="{F6C490C4-EEEA-504D-A8E0-41D21EB719F8}" type="pres">
      <dgm:prSet presAssocID="{84EC8DB4-5348-4EBC-9BD3-6A87C485ECF9}" presName="nodeText" presStyleLbl="alignAccFollowNode1" presStyleIdx="5" presStyleCnt="15">
        <dgm:presLayoutVars>
          <dgm:bulletEnabled val="1"/>
        </dgm:presLayoutVars>
      </dgm:prSet>
      <dgm:spPr/>
    </dgm:pt>
    <dgm:pt modelId="{97AF3C34-5A54-AF4E-959C-7576921E6872}" type="pres">
      <dgm:prSet presAssocID="{87516F99-4B57-42C7-906F-EF1A4B307B93}" presName="sibTransComposite" presStyleCnt="0"/>
      <dgm:spPr/>
    </dgm:pt>
    <dgm:pt modelId="{ED9913BF-310D-B243-8983-A75A18E135C7}" type="pres">
      <dgm:prSet presAssocID="{030E78B5-445D-42BA-9444-33475ACA8C70}" presName="compositeNode" presStyleCnt="0"/>
      <dgm:spPr/>
    </dgm:pt>
    <dgm:pt modelId="{2090A40A-4EA0-C442-BCC4-9D1305B638E8}" type="pres">
      <dgm:prSet presAssocID="{030E78B5-445D-42BA-9444-33475ACA8C70}" presName="parTx" presStyleLbl="node1" presStyleIdx="0" presStyleCnt="0">
        <dgm:presLayoutVars>
          <dgm:chMax val="0"/>
          <dgm:chPref val="0"/>
          <dgm:bulletEnabled val="1"/>
        </dgm:presLayoutVars>
      </dgm:prSet>
      <dgm:spPr/>
    </dgm:pt>
    <dgm:pt modelId="{058B21A4-8D89-D642-94B6-ADD9405752D8}" type="pres">
      <dgm:prSet presAssocID="{030E78B5-445D-42BA-9444-33475ACA8C70}" presName="parSh" presStyleCnt="0"/>
      <dgm:spPr/>
    </dgm:pt>
    <dgm:pt modelId="{7EE40F3C-0E72-6947-A874-3A768F1748AB}" type="pres">
      <dgm:prSet presAssocID="{030E78B5-445D-42BA-9444-33475ACA8C70}" presName="lineNode" presStyleLbl="alignAccFollowNode1" presStyleIdx="6" presStyleCnt="15"/>
      <dgm:spPr/>
    </dgm:pt>
    <dgm:pt modelId="{3A298BD9-88B0-9245-8BBE-8DC3086C0167}" type="pres">
      <dgm:prSet presAssocID="{030E78B5-445D-42BA-9444-33475ACA8C70}" presName="lineArrowNode" presStyleLbl="alignAccFollowNode1" presStyleIdx="7" presStyleCnt="15"/>
      <dgm:spPr/>
    </dgm:pt>
    <dgm:pt modelId="{5F94255C-6C50-A64A-8E8E-F2081F749932}" type="pres">
      <dgm:prSet presAssocID="{5CE1443E-E5D0-4B8A-99CA-CBF2362F6532}" presName="sibTransNodeCircle" presStyleLbl="alignNode1" presStyleIdx="2" presStyleCnt="5">
        <dgm:presLayoutVars>
          <dgm:chMax val="0"/>
          <dgm:bulletEnabled/>
        </dgm:presLayoutVars>
      </dgm:prSet>
      <dgm:spPr/>
    </dgm:pt>
    <dgm:pt modelId="{6E799BCB-D511-0C48-910A-518F80CED6D2}" type="pres">
      <dgm:prSet presAssocID="{5CE1443E-E5D0-4B8A-99CA-CBF2362F6532}" presName="spacerBetweenCircleAndCallout" presStyleCnt="0">
        <dgm:presLayoutVars/>
      </dgm:prSet>
      <dgm:spPr/>
    </dgm:pt>
    <dgm:pt modelId="{A0C40FAF-43A5-9C47-923C-50709B91DE41}" type="pres">
      <dgm:prSet presAssocID="{030E78B5-445D-42BA-9444-33475ACA8C70}" presName="nodeText" presStyleLbl="alignAccFollowNode1" presStyleIdx="8" presStyleCnt="15">
        <dgm:presLayoutVars>
          <dgm:bulletEnabled val="1"/>
        </dgm:presLayoutVars>
      </dgm:prSet>
      <dgm:spPr/>
    </dgm:pt>
    <dgm:pt modelId="{D5448D9A-D642-AB47-8BB6-EF388403F1C1}" type="pres">
      <dgm:prSet presAssocID="{5CE1443E-E5D0-4B8A-99CA-CBF2362F6532}" presName="sibTransComposite" presStyleCnt="0"/>
      <dgm:spPr/>
    </dgm:pt>
    <dgm:pt modelId="{D3BF09B8-DE3F-F540-888D-306B9C286DFB}" type="pres">
      <dgm:prSet presAssocID="{DB6621A2-3112-4A39-A878-5289D7F102F0}" presName="compositeNode" presStyleCnt="0"/>
      <dgm:spPr/>
    </dgm:pt>
    <dgm:pt modelId="{417F88D1-5FCF-794B-A687-ECAF11D8ECAD}" type="pres">
      <dgm:prSet presAssocID="{DB6621A2-3112-4A39-A878-5289D7F102F0}" presName="parTx" presStyleLbl="node1" presStyleIdx="0" presStyleCnt="0">
        <dgm:presLayoutVars>
          <dgm:chMax val="0"/>
          <dgm:chPref val="0"/>
          <dgm:bulletEnabled val="1"/>
        </dgm:presLayoutVars>
      </dgm:prSet>
      <dgm:spPr/>
    </dgm:pt>
    <dgm:pt modelId="{B50D3DCA-A390-D642-AD48-26C98C3F9EC0}" type="pres">
      <dgm:prSet presAssocID="{DB6621A2-3112-4A39-A878-5289D7F102F0}" presName="parSh" presStyleCnt="0"/>
      <dgm:spPr/>
    </dgm:pt>
    <dgm:pt modelId="{23B2F1C7-A87C-6244-8D0F-8D80987470B9}" type="pres">
      <dgm:prSet presAssocID="{DB6621A2-3112-4A39-A878-5289D7F102F0}" presName="lineNode" presStyleLbl="alignAccFollowNode1" presStyleIdx="9" presStyleCnt="15"/>
      <dgm:spPr/>
    </dgm:pt>
    <dgm:pt modelId="{000C7BE7-A58D-F440-8580-E629C995935D}" type="pres">
      <dgm:prSet presAssocID="{DB6621A2-3112-4A39-A878-5289D7F102F0}" presName="lineArrowNode" presStyleLbl="alignAccFollowNode1" presStyleIdx="10" presStyleCnt="15"/>
      <dgm:spPr/>
    </dgm:pt>
    <dgm:pt modelId="{C9B91A62-5A45-B74A-8503-CFF098ECF5A3}" type="pres">
      <dgm:prSet presAssocID="{599F42A5-9AE5-4028-A75B-C91FFA309AA6}" presName="sibTransNodeCircle" presStyleLbl="alignNode1" presStyleIdx="3" presStyleCnt="5">
        <dgm:presLayoutVars>
          <dgm:chMax val="0"/>
          <dgm:bulletEnabled/>
        </dgm:presLayoutVars>
      </dgm:prSet>
      <dgm:spPr/>
    </dgm:pt>
    <dgm:pt modelId="{DCC0BC6A-B4EA-7347-AB62-82FAEB77D22C}" type="pres">
      <dgm:prSet presAssocID="{599F42A5-9AE5-4028-A75B-C91FFA309AA6}" presName="spacerBetweenCircleAndCallout" presStyleCnt="0">
        <dgm:presLayoutVars/>
      </dgm:prSet>
      <dgm:spPr/>
    </dgm:pt>
    <dgm:pt modelId="{B5A2C98F-E17A-7840-BB85-A6262AF52197}" type="pres">
      <dgm:prSet presAssocID="{DB6621A2-3112-4A39-A878-5289D7F102F0}" presName="nodeText" presStyleLbl="alignAccFollowNode1" presStyleIdx="11" presStyleCnt="15">
        <dgm:presLayoutVars>
          <dgm:bulletEnabled val="1"/>
        </dgm:presLayoutVars>
      </dgm:prSet>
      <dgm:spPr/>
    </dgm:pt>
    <dgm:pt modelId="{16BD188F-4896-8843-8D05-88CB250D7428}" type="pres">
      <dgm:prSet presAssocID="{599F42A5-9AE5-4028-A75B-C91FFA309AA6}" presName="sibTransComposite" presStyleCnt="0"/>
      <dgm:spPr/>
    </dgm:pt>
    <dgm:pt modelId="{F5C46740-3B0C-6C42-94BC-B015A94F753D}" type="pres">
      <dgm:prSet presAssocID="{CFEE01A3-2A43-480C-88E4-6FA1024B70C2}" presName="compositeNode" presStyleCnt="0"/>
      <dgm:spPr/>
    </dgm:pt>
    <dgm:pt modelId="{BA912CB9-4ECE-2A41-A4EF-A89B8BCEE146}" type="pres">
      <dgm:prSet presAssocID="{CFEE01A3-2A43-480C-88E4-6FA1024B70C2}" presName="parTx" presStyleLbl="node1" presStyleIdx="0" presStyleCnt="0">
        <dgm:presLayoutVars>
          <dgm:chMax val="0"/>
          <dgm:chPref val="0"/>
          <dgm:bulletEnabled val="1"/>
        </dgm:presLayoutVars>
      </dgm:prSet>
      <dgm:spPr/>
    </dgm:pt>
    <dgm:pt modelId="{02B84B1A-8BA1-BE4D-952B-094B2B1020A6}" type="pres">
      <dgm:prSet presAssocID="{CFEE01A3-2A43-480C-88E4-6FA1024B70C2}" presName="parSh" presStyleCnt="0"/>
      <dgm:spPr/>
    </dgm:pt>
    <dgm:pt modelId="{31761425-AA80-434D-A285-0CA9F5EAF756}" type="pres">
      <dgm:prSet presAssocID="{CFEE01A3-2A43-480C-88E4-6FA1024B70C2}" presName="lineNode" presStyleLbl="alignAccFollowNode1" presStyleIdx="12" presStyleCnt="15"/>
      <dgm:spPr/>
    </dgm:pt>
    <dgm:pt modelId="{8DAA490B-56DD-2C43-8AC2-CFB9C86F1FFE}" type="pres">
      <dgm:prSet presAssocID="{CFEE01A3-2A43-480C-88E4-6FA1024B70C2}" presName="lineArrowNode" presStyleLbl="alignAccFollowNode1" presStyleIdx="13" presStyleCnt="15"/>
      <dgm:spPr/>
    </dgm:pt>
    <dgm:pt modelId="{0A93CDEA-2070-544E-89D8-38CAFD4A1489}" type="pres">
      <dgm:prSet presAssocID="{9E4A2618-6053-4107-920C-A4581AA3A8EB}" presName="sibTransNodeCircle" presStyleLbl="alignNode1" presStyleIdx="4" presStyleCnt="5">
        <dgm:presLayoutVars>
          <dgm:chMax val="0"/>
          <dgm:bulletEnabled/>
        </dgm:presLayoutVars>
      </dgm:prSet>
      <dgm:spPr/>
    </dgm:pt>
    <dgm:pt modelId="{3712DCC1-AF32-4A47-B55A-0C456B6979D4}" type="pres">
      <dgm:prSet presAssocID="{9E4A2618-6053-4107-920C-A4581AA3A8EB}" presName="spacerBetweenCircleAndCallout" presStyleCnt="0">
        <dgm:presLayoutVars/>
      </dgm:prSet>
      <dgm:spPr/>
    </dgm:pt>
    <dgm:pt modelId="{43A2ADA2-A41F-694B-BA24-44FE7533B26B}" type="pres">
      <dgm:prSet presAssocID="{CFEE01A3-2A43-480C-88E4-6FA1024B70C2}" presName="nodeText" presStyleLbl="alignAccFollowNode1" presStyleIdx="14" presStyleCnt="15">
        <dgm:presLayoutVars>
          <dgm:bulletEnabled val="1"/>
        </dgm:presLayoutVars>
      </dgm:prSet>
      <dgm:spPr/>
    </dgm:pt>
  </dgm:ptLst>
  <dgm:cxnLst>
    <dgm:cxn modelId="{CCF9A106-3C13-5240-8A71-AF951C08F0F1}" type="presOf" srcId="{87516F99-4B57-42C7-906F-EF1A4B307B93}" destId="{764566F1-05A6-5B46-B107-785D81BF3A2F}" srcOrd="0" destOrd="0" presId="urn:microsoft.com/office/officeart/2016/7/layout/LinearArrowProcessNumbered"/>
    <dgm:cxn modelId="{C0F36716-AC6F-4545-A920-F0969561E363}" srcId="{4FC1556E-0082-42CC-86F6-A96CF87F1E63}" destId="{DB6621A2-3112-4A39-A878-5289D7F102F0}" srcOrd="3" destOrd="0" parTransId="{E1C9AFA5-D612-4991-8D70-6717CEF4E947}" sibTransId="{599F42A5-9AE5-4028-A75B-C91FFA309AA6}"/>
    <dgm:cxn modelId="{1F916D35-96AC-44B6-8D3D-903D637DC7A8}" srcId="{4FC1556E-0082-42CC-86F6-A96CF87F1E63}" destId="{349E8F25-B70B-40ED-8F06-09A870AE6979}" srcOrd="0" destOrd="0" parTransId="{C046CC7E-6385-4A07-BB69-ED582C5975A5}" sibTransId="{FFA2C662-26D7-45E4-881F-18E7889BE7C0}"/>
    <dgm:cxn modelId="{75FDF242-DBCB-9D4B-A25E-2D2D3A61D8D6}" type="presOf" srcId="{FFA2C662-26D7-45E4-881F-18E7889BE7C0}" destId="{DB403023-8563-C743-A79A-867389365BF0}" srcOrd="0" destOrd="0" presId="urn:microsoft.com/office/officeart/2016/7/layout/LinearArrowProcessNumbered"/>
    <dgm:cxn modelId="{9364E24B-AB91-3246-B265-6116CC0F73B2}" type="presOf" srcId="{84EC8DB4-5348-4EBC-9BD3-6A87C485ECF9}" destId="{F6C490C4-EEEA-504D-A8E0-41D21EB719F8}" srcOrd="0" destOrd="0" presId="urn:microsoft.com/office/officeart/2016/7/layout/LinearArrowProcessNumbered"/>
    <dgm:cxn modelId="{EBECFC51-ABE6-7F49-94AF-C88164A33838}" type="presOf" srcId="{DB6621A2-3112-4A39-A878-5289D7F102F0}" destId="{B5A2C98F-E17A-7840-BB85-A6262AF52197}" srcOrd="0" destOrd="0" presId="urn:microsoft.com/office/officeart/2016/7/layout/LinearArrowProcessNumbered"/>
    <dgm:cxn modelId="{B90DFA61-516E-421F-B7A6-0CCF5504AEC2}" srcId="{4FC1556E-0082-42CC-86F6-A96CF87F1E63}" destId="{030E78B5-445D-42BA-9444-33475ACA8C70}" srcOrd="2" destOrd="0" parTransId="{877BDD0E-6804-4599-9330-EFEC76CDDC74}" sibTransId="{5CE1443E-E5D0-4B8A-99CA-CBF2362F6532}"/>
    <dgm:cxn modelId="{61F25489-B1A2-744F-8CBC-C0B6D232AC55}" type="presOf" srcId="{599F42A5-9AE5-4028-A75B-C91FFA309AA6}" destId="{C9B91A62-5A45-B74A-8503-CFF098ECF5A3}" srcOrd="0" destOrd="0" presId="urn:microsoft.com/office/officeart/2016/7/layout/LinearArrowProcessNumbered"/>
    <dgm:cxn modelId="{354851AF-F0CD-BD45-AC3E-2E530383D15D}" type="presOf" srcId="{5CE1443E-E5D0-4B8A-99CA-CBF2362F6532}" destId="{5F94255C-6C50-A64A-8E8E-F2081F749932}" srcOrd="0" destOrd="0" presId="urn:microsoft.com/office/officeart/2016/7/layout/LinearArrowProcessNumbered"/>
    <dgm:cxn modelId="{2E06FBC2-B076-2640-8DFD-B6AC279747D7}" type="presOf" srcId="{CFEE01A3-2A43-480C-88E4-6FA1024B70C2}" destId="{43A2ADA2-A41F-694B-BA24-44FE7533B26B}" srcOrd="0" destOrd="0" presId="urn:microsoft.com/office/officeart/2016/7/layout/LinearArrowProcessNumbered"/>
    <dgm:cxn modelId="{483A75C5-2F67-4AFB-99C0-6EDD0012942C}" srcId="{4FC1556E-0082-42CC-86F6-A96CF87F1E63}" destId="{CFEE01A3-2A43-480C-88E4-6FA1024B70C2}" srcOrd="4" destOrd="0" parTransId="{4499BF32-CE55-471E-ADF5-931315496119}" sibTransId="{9E4A2618-6053-4107-920C-A4581AA3A8EB}"/>
    <dgm:cxn modelId="{54051EC9-9A43-AB49-AC0D-3B0437BC3666}" type="presOf" srcId="{030E78B5-445D-42BA-9444-33475ACA8C70}" destId="{A0C40FAF-43A5-9C47-923C-50709B91DE41}" srcOrd="0" destOrd="0" presId="urn:microsoft.com/office/officeart/2016/7/layout/LinearArrowProcessNumbered"/>
    <dgm:cxn modelId="{344C2DD6-E357-4711-B268-500969C67E92}" srcId="{4FC1556E-0082-42CC-86F6-A96CF87F1E63}" destId="{84EC8DB4-5348-4EBC-9BD3-6A87C485ECF9}" srcOrd="1" destOrd="0" parTransId="{6CBC26E6-4117-4FAF-B1DE-4AC92081CDDB}" sibTransId="{87516F99-4B57-42C7-906F-EF1A4B307B93}"/>
    <dgm:cxn modelId="{6BA48DEE-D617-B34D-9F6A-C9B784C5320A}" type="presOf" srcId="{4FC1556E-0082-42CC-86F6-A96CF87F1E63}" destId="{84DA57FE-1D51-B047-9EE4-084FC1109DC7}" srcOrd="0" destOrd="0" presId="urn:microsoft.com/office/officeart/2016/7/layout/LinearArrowProcessNumbered"/>
    <dgm:cxn modelId="{4FC1D5F0-4D43-7445-8971-07BB70E8CC33}" type="presOf" srcId="{9E4A2618-6053-4107-920C-A4581AA3A8EB}" destId="{0A93CDEA-2070-544E-89D8-38CAFD4A1489}" srcOrd="0" destOrd="0" presId="urn:microsoft.com/office/officeart/2016/7/layout/LinearArrowProcessNumbered"/>
    <dgm:cxn modelId="{A42CB4F9-B7B4-B348-B48B-222A80091F76}" type="presOf" srcId="{349E8F25-B70B-40ED-8F06-09A870AE6979}" destId="{4B8D91C8-16C4-F44F-8263-BB4AFEAA69A6}" srcOrd="0" destOrd="0" presId="urn:microsoft.com/office/officeart/2016/7/layout/LinearArrowProcessNumbered"/>
    <dgm:cxn modelId="{1B90A22D-B231-8D43-806E-3824C393EA08}" type="presParOf" srcId="{84DA57FE-1D51-B047-9EE4-084FC1109DC7}" destId="{4B412B36-4610-C34B-8FB3-C623C5A1F989}" srcOrd="0" destOrd="0" presId="urn:microsoft.com/office/officeart/2016/7/layout/LinearArrowProcessNumbered"/>
    <dgm:cxn modelId="{CECEF72C-E74B-4643-88BA-7CDC6EE402A9}" type="presParOf" srcId="{4B412B36-4610-C34B-8FB3-C623C5A1F989}" destId="{D70FAD60-A730-824F-87CD-6DDE2D051A63}" srcOrd="0" destOrd="0" presId="urn:microsoft.com/office/officeart/2016/7/layout/LinearArrowProcessNumbered"/>
    <dgm:cxn modelId="{914775DE-7937-3040-8F52-5E569190F460}" type="presParOf" srcId="{4B412B36-4610-C34B-8FB3-C623C5A1F989}" destId="{6BFDBCAD-2AA5-DF4C-9A85-81703D1B6634}" srcOrd="1" destOrd="0" presId="urn:microsoft.com/office/officeart/2016/7/layout/LinearArrowProcessNumbered"/>
    <dgm:cxn modelId="{1061FEAB-3697-804B-8752-3A0AB244475D}" type="presParOf" srcId="{6BFDBCAD-2AA5-DF4C-9A85-81703D1B6634}" destId="{A253F579-91A2-5043-ADF0-641C9D386FFE}" srcOrd="0" destOrd="0" presId="urn:microsoft.com/office/officeart/2016/7/layout/LinearArrowProcessNumbered"/>
    <dgm:cxn modelId="{F10C6813-F5E1-6044-82EB-54E86EBCB3B9}" type="presParOf" srcId="{6BFDBCAD-2AA5-DF4C-9A85-81703D1B6634}" destId="{345EAE8B-FED6-1144-B171-CBC2D2EB37EC}" srcOrd="1" destOrd="0" presId="urn:microsoft.com/office/officeart/2016/7/layout/LinearArrowProcessNumbered"/>
    <dgm:cxn modelId="{1A5A9A29-2A03-1846-B334-B7052D936401}" type="presParOf" srcId="{6BFDBCAD-2AA5-DF4C-9A85-81703D1B6634}" destId="{DB403023-8563-C743-A79A-867389365BF0}" srcOrd="2" destOrd="0" presId="urn:microsoft.com/office/officeart/2016/7/layout/LinearArrowProcessNumbered"/>
    <dgm:cxn modelId="{6DCFB205-2C97-9F4A-90E0-2C2CF8AD5CE3}" type="presParOf" srcId="{6BFDBCAD-2AA5-DF4C-9A85-81703D1B6634}" destId="{097BC575-9FA9-6F44-B6BE-07381DE3E854}" srcOrd="3" destOrd="0" presId="urn:microsoft.com/office/officeart/2016/7/layout/LinearArrowProcessNumbered"/>
    <dgm:cxn modelId="{D9275D41-8E5E-E945-BE68-2A46127DCC52}" type="presParOf" srcId="{4B412B36-4610-C34B-8FB3-C623C5A1F989}" destId="{4B8D91C8-16C4-F44F-8263-BB4AFEAA69A6}" srcOrd="2" destOrd="0" presId="urn:microsoft.com/office/officeart/2016/7/layout/LinearArrowProcessNumbered"/>
    <dgm:cxn modelId="{15E431DD-35A3-E348-B9DF-B7259C3BDD4D}" type="presParOf" srcId="{84DA57FE-1D51-B047-9EE4-084FC1109DC7}" destId="{94443681-55AB-7546-868C-DA36602ECD7D}" srcOrd="1" destOrd="0" presId="urn:microsoft.com/office/officeart/2016/7/layout/LinearArrowProcessNumbered"/>
    <dgm:cxn modelId="{3BA109A2-D65B-A94D-9AE2-5F4AF1E4CB5F}" type="presParOf" srcId="{84DA57FE-1D51-B047-9EE4-084FC1109DC7}" destId="{8873FD06-F327-E149-BBA9-1A4090FF00A3}" srcOrd="2" destOrd="0" presId="urn:microsoft.com/office/officeart/2016/7/layout/LinearArrowProcessNumbered"/>
    <dgm:cxn modelId="{9EE510CB-C130-414A-8BB6-FDF0D756A990}" type="presParOf" srcId="{8873FD06-F327-E149-BBA9-1A4090FF00A3}" destId="{5C29903D-DC07-CF4D-82C4-21B076E665C2}" srcOrd="0" destOrd="0" presId="urn:microsoft.com/office/officeart/2016/7/layout/LinearArrowProcessNumbered"/>
    <dgm:cxn modelId="{151E8D50-53C2-B440-B5A1-68D16E0026AF}" type="presParOf" srcId="{8873FD06-F327-E149-BBA9-1A4090FF00A3}" destId="{23B794FD-0C65-E947-9166-3BF75090AF9C}" srcOrd="1" destOrd="0" presId="urn:microsoft.com/office/officeart/2016/7/layout/LinearArrowProcessNumbered"/>
    <dgm:cxn modelId="{94D8557E-DC79-C64F-BCBF-B92321E31BC7}" type="presParOf" srcId="{23B794FD-0C65-E947-9166-3BF75090AF9C}" destId="{A93012B6-0178-9E49-8BC7-16189B39488C}" srcOrd="0" destOrd="0" presId="urn:microsoft.com/office/officeart/2016/7/layout/LinearArrowProcessNumbered"/>
    <dgm:cxn modelId="{06B3FC54-9100-4E40-9932-CA12E2454F6A}" type="presParOf" srcId="{23B794FD-0C65-E947-9166-3BF75090AF9C}" destId="{AC0DB294-7083-EA41-BDF6-0ACE3D18EA85}" srcOrd="1" destOrd="0" presId="urn:microsoft.com/office/officeart/2016/7/layout/LinearArrowProcessNumbered"/>
    <dgm:cxn modelId="{76740C28-ED35-E144-8D82-AA99A22EBD72}" type="presParOf" srcId="{23B794FD-0C65-E947-9166-3BF75090AF9C}" destId="{764566F1-05A6-5B46-B107-785D81BF3A2F}" srcOrd="2" destOrd="0" presId="urn:microsoft.com/office/officeart/2016/7/layout/LinearArrowProcessNumbered"/>
    <dgm:cxn modelId="{1B133BEC-17A1-3E4C-99C6-A7C7FFE2B76D}" type="presParOf" srcId="{23B794FD-0C65-E947-9166-3BF75090AF9C}" destId="{9716AD6D-3DCF-C34C-859B-EF8376D91CA6}" srcOrd="3" destOrd="0" presId="urn:microsoft.com/office/officeart/2016/7/layout/LinearArrowProcessNumbered"/>
    <dgm:cxn modelId="{AF14C58F-CA4B-9445-B21F-6D958CD667BB}" type="presParOf" srcId="{8873FD06-F327-E149-BBA9-1A4090FF00A3}" destId="{F6C490C4-EEEA-504D-A8E0-41D21EB719F8}" srcOrd="2" destOrd="0" presId="urn:microsoft.com/office/officeart/2016/7/layout/LinearArrowProcessNumbered"/>
    <dgm:cxn modelId="{E3C6BBC0-2686-464E-B505-3C791A5C6A27}" type="presParOf" srcId="{84DA57FE-1D51-B047-9EE4-084FC1109DC7}" destId="{97AF3C34-5A54-AF4E-959C-7576921E6872}" srcOrd="3" destOrd="0" presId="urn:microsoft.com/office/officeart/2016/7/layout/LinearArrowProcessNumbered"/>
    <dgm:cxn modelId="{F7D3FCD8-A9A6-F041-B939-1E19D529EF9E}" type="presParOf" srcId="{84DA57FE-1D51-B047-9EE4-084FC1109DC7}" destId="{ED9913BF-310D-B243-8983-A75A18E135C7}" srcOrd="4" destOrd="0" presId="urn:microsoft.com/office/officeart/2016/7/layout/LinearArrowProcessNumbered"/>
    <dgm:cxn modelId="{5B9F10AD-9F5D-5B40-849D-414AB9DD16CB}" type="presParOf" srcId="{ED9913BF-310D-B243-8983-A75A18E135C7}" destId="{2090A40A-4EA0-C442-BCC4-9D1305B638E8}" srcOrd="0" destOrd="0" presId="urn:microsoft.com/office/officeart/2016/7/layout/LinearArrowProcessNumbered"/>
    <dgm:cxn modelId="{D8F9DBDB-CD9B-A948-A7B4-C2CCA774B0A1}" type="presParOf" srcId="{ED9913BF-310D-B243-8983-A75A18E135C7}" destId="{058B21A4-8D89-D642-94B6-ADD9405752D8}" srcOrd="1" destOrd="0" presId="urn:microsoft.com/office/officeart/2016/7/layout/LinearArrowProcessNumbered"/>
    <dgm:cxn modelId="{A1F8E4ED-FB80-0B45-B279-FB38437C5E0A}" type="presParOf" srcId="{058B21A4-8D89-D642-94B6-ADD9405752D8}" destId="{7EE40F3C-0E72-6947-A874-3A768F1748AB}" srcOrd="0" destOrd="0" presId="urn:microsoft.com/office/officeart/2016/7/layout/LinearArrowProcessNumbered"/>
    <dgm:cxn modelId="{4F1C8F5A-5ECB-3A4D-B062-0AF71D29BD23}" type="presParOf" srcId="{058B21A4-8D89-D642-94B6-ADD9405752D8}" destId="{3A298BD9-88B0-9245-8BBE-8DC3086C0167}" srcOrd="1" destOrd="0" presId="urn:microsoft.com/office/officeart/2016/7/layout/LinearArrowProcessNumbered"/>
    <dgm:cxn modelId="{0598B290-6BDB-1E4F-AE33-BA1A45FC57BF}" type="presParOf" srcId="{058B21A4-8D89-D642-94B6-ADD9405752D8}" destId="{5F94255C-6C50-A64A-8E8E-F2081F749932}" srcOrd="2" destOrd="0" presId="urn:microsoft.com/office/officeart/2016/7/layout/LinearArrowProcessNumbered"/>
    <dgm:cxn modelId="{2225E0EC-EAD5-634F-B7FB-0CD63185C39A}" type="presParOf" srcId="{058B21A4-8D89-D642-94B6-ADD9405752D8}" destId="{6E799BCB-D511-0C48-910A-518F80CED6D2}" srcOrd="3" destOrd="0" presId="urn:microsoft.com/office/officeart/2016/7/layout/LinearArrowProcessNumbered"/>
    <dgm:cxn modelId="{0E277B44-9BB1-5B45-8AED-5EDF5B62652C}" type="presParOf" srcId="{ED9913BF-310D-B243-8983-A75A18E135C7}" destId="{A0C40FAF-43A5-9C47-923C-50709B91DE41}" srcOrd="2" destOrd="0" presId="urn:microsoft.com/office/officeart/2016/7/layout/LinearArrowProcessNumbered"/>
    <dgm:cxn modelId="{01FB6D42-E89C-C54F-A325-2F829319992C}" type="presParOf" srcId="{84DA57FE-1D51-B047-9EE4-084FC1109DC7}" destId="{D5448D9A-D642-AB47-8BB6-EF388403F1C1}" srcOrd="5" destOrd="0" presId="urn:microsoft.com/office/officeart/2016/7/layout/LinearArrowProcessNumbered"/>
    <dgm:cxn modelId="{6E495379-A8EF-444F-BF67-C7858EA6A334}" type="presParOf" srcId="{84DA57FE-1D51-B047-9EE4-084FC1109DC7}" destId="{D3BF09B8-DE3F-F540-888D-306B9C286DFB}" srcOrd="6" destOrd="0" presId="urn:microsoft.com/office/officeart/2016/7/layout/LinearArrowProcessNumbered"/>
    <dgm:cxn modelId="{F58CC451-C9C7-DE47-BE19-4B6809F65CEE}" type="presParOf" srcId="{D3BF09B8-DE3F-F540-888D-306B9C286DFB}" destId="{417F88D1-5FCF-794B-A687-ECAF11D8ECAD}" srcOrd="0" destOrd="0" presId="urn:microsoft.com/office/officeart/2016/7/layout/LinearArrowProcessNumbered"/>
    <dgm:cxn modelId="{8D2DF63F-F392-5541-9E81-B1CC4D36B372}" type="presParOf" srcId="{D3BF09B8-DE3F-F540-888D-306B9C286DFB}" destId="{B50D3DCA-A390-D642-AD48-26C98C3F9EC0}" srcOrd="1" destOrd="0" presId="urn:microsoft.com/office/officeart/2016/7/layout/LinearArrowProcessNumbered"/>
    <dgm:cxn modelId="{82AD46FF-640F-F546-89B7-7FE9D842A180}" type="presParOf" srcId="{B50D3DCA-A390-D642-AD48-26C98C3F9EC0}" destId="{23B2F1C7-A87C-6244-8D0F-8D80987470B9}" srcOrd="0" destOrd="0" presId="urn:microsoft.com/office/officeart/2016/7/layout/LinearArrowProcessNumbered"/>
    <dgm:cxn modelId="{4824FBE6-C26E-D245-ACA3-D2D76B74CCE2}" type="presParOf" srcId="{B50D3DCA-A390-D642-AD48-26C98C3F9EC0}" destId="{000C7BE7-A58D-F440-8580-E629C995935D}" srcOrd="1" destOrd="0" presId="urn:microsoft.com/office/officeart/2016/7/layout/LinearArrowProcessNumbered"/>
    <dgm:cxn modelId="{640DFB14-54E1-CB4C-883B-A7E6A72CBEB3}" type="presParOf" srcId="{B50D3DCA-A390-D642-AD48-26C98C3F9EC0}" destId="{C9B91A62-5A45-B74A-8503-CFF098ECF5A3}" srcOrd="2" destOrd="0" presId="urn:microsoft.com/office/officeart/2016/7/layout/LinearArrowProcessNumbered"/>
    <dgm:cxn modelId="{FAA32035-C538-3A4D-B35A-BA5C64C1294F}" type="presParOf" srcId="{B50D3DCA-A390-D642-AD48-26C98C3F9EC0}" destId="{DCC0BC6A-B4EA-7347-AB62-82FAEB77D22C}" srcOrd="3" destOrd="0" presId="urn:microsoft.com/office/officeart/2016/7/layout/LinearArrowProcessNumbered"/>
    <dgm:cxn modelId="{E9EA3283-E5D5-F945-A425-B99F2C6D874A}" type="presParOf" srcId="{D3BF09B8-DE3F-F540-888D-306B9C286DFB}" destId="{B5A2C98F-E17A-7840-BB85-A6262AF52197}" srcOrd="2" destOrd="0" presId="urn:microsoft.com/office/officeart/2016/7/layout/LinearArrowProcessNumbered"/>
    <dgm:cxn modelId="{E264B9E6-FDC5-2841-BEFA-D61602912BBF}" type="presParOf" srcId="{84DA57FE-1D51-B047-9EE4-084FC1109DC7}" destId="{16BD188F-4896-8843-8D05-88CB250D7428}" srcOrd="7" destOrd="0" presId="urn:microsoft.com/office/officeart/2016/7/layout/LinearArrowProcessNumbered"/>
    <dgm:cxn modelId="{CC6C87A1-771A-0B4E-877D-E5AB29036885}" type="presParOf" srcId="{84DA57FE-1D51-B047-9EE4-084FC1109DC7}" destId="{F5C46740-3B0C-6C42-94BC-B015A94F753D}" srcOrd="8" destOrd="0" presId="urn:microsoft.com/office/officeart/2016/7/layout/LinearArrowProcessNumbered"/>
    <dgm:cxn modelId="{3D9B9B63-1FF6-594C-AFFA-16D0F031E5A1}" type="presParOf" srcId="{F5C46740-3B0C-6C42-94BC-B015A94F753D}" destId="{BA912CB9-4ECE-2A41-A4EF-A89B8BCEE146}" srcOrd="0" destOrd="0" presId="urn:microsoft.com/office/officeart/2016/7/layout/LinearArrowProcessNumbered"/>
    <dgm:cxn modelId="{98F0C6F2-EEFF-A54F-BA76-041858DF0079}" type="presParOf" srcId="{F5C46740-3B0C-6C42-94BC-B015A94F753D}" destId="{02B84B1A-8BA1-BE4D-952B-094B2B1020A6}" srcOrd="1" destOrd="0" presId="urn:microsoft.com/office/officeart/2016/7/layout/LinearArrowProcessNumbered"/>
    <dgm:cxn modelId="{248E4F3A-A9EE-B945-A6C8-8769C049A102}" type="presParOf" srcId="{02B84B1A-8BA1-BE4D-952B-094B2B1020A6}" destId="{31761425-AA80-434D-A285-0CA9F5EAF756}" srcOrd="0" destOrd="0" presId="urn:microsoft.com/office/officeart/2016/7/layout/LinearArrowProcessNumbered"/>
    <dgm:cxn modelId="{F7CE42A9-99CE-6A4E-A760-E4AF30D7FCEF}" type="presParOf" srcId="{02B84B1A-8BA1-BE4D-952B-094B2B1020A6}" destId="{8DAA490B-56DD-2C43-8AC2-CFB9C86F1FFE}" srcOrd="1" destOrd="0" presId="urn:microsoft.com/office/officeart/2016/7/layout/LinearArrowProcessNumbered"/>
    <dgm:cxn modelId="{CFC8C2CE-20E6-C644-A13F-AC1E0CE12D5D}" type="presParOf" srcId="{02B84B1A-8BA1-BE4D-952B-094B2B1020A6}" destId="{0A93CDEA-2070-544E-89D8-38CAFD4A1489}" srcOrd="2" destOrd="0" presId="urn:microsoft.com/office/officeart/2016/7/layout/LinearArrowProcessNumbered"/>
    <dgm:cxn modelId="{C129440F-5D7C-0D45-BAB2-0493C5ED287D}" type="presParOf" srcId="{02B84B1A-8BA1-BE4D-952B-094B2B1020A6}" destId="{3712DCC1-AF32-4A47-B55A-0C456B6979D4}" srcOrd="3" destOrd="0" presId="urn:microsoft.com/office/officeart/2016/7/layout/LinearArrowProcessNumbered"/>
    <dgm:cxn modelId="{BDC31C34-4209-FF45-B4F1-9B2DB33CD89C}" type="presParOf" srcId="{F5C46740-3B0C-6C42-94BC-B015A94F753D}" destId="{43A2ADA2-A41F-694B-BA24-44FE7533B26B}"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609763-E437-4C08-B57E-7CDEDDF9A83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AC471B5-FEF8-4641-ABF5-156EE5F99EFE}">
      <dgm:prSet/>
      <dgm:spPr/>
      <dgm:t>
        <a:bodyPr/>
        <a:lstStyle/>
        <a:p>
          <a:r>
            <a:rPr lang="it-IT" dirty="0" err="1"/>
            <a:t>Establishing</a:t>
          </a:r>
          <a:r>
            <a:rPr lang="it-IT" dirty="0"/>
            <a:t> a positive brand image </a:t>
          </a:r>
          <a:r>
            <a:rPr lang="it-IT" dirty="0" err="1"/>
            <a:t>relies</a:t>
          </a:r>
          <a:r>
            <a:rPr lang="it-IT" dirty="0"/>
            <a:t> </a:t>
          </a:r>
          <a:r>
            <a:rPr lang="it-IT" dirty="0" err="1"/>
            <a:t>heavily</a:t>
          </a:r>
          <a:r>
            <a:rPr lang="it-IT" dirty="0"/>
            <a:t> on communication. </a:t>
          </a:r>
          <a:r>
            <a:rPr lang="it-IT" dirty="0" err="1"/>
            <a:t>Creating</a:t>
          </a:r>
          <a:r>
            <a:rPr lang="it-IT" dirty="0"/>
            <a:t> a </a:t>
          </a:r>
          <a:r>
            <a:rPr lang="it-IT" dirty="0" err="1"/>
            <a:t>favorable</a:t>
          </a:r>
          <a:r>
            <a:rPr lang="it-IT" dirty="0"/>
            <a:t> </a:t>
          </a:r>
          <a:r>
            <a:rPr lang="it-IT" dirty="0" err="1"/>
            <a:t>impression</a:t>
          </a:r>
          <a:r>
            <a:rPr lang="it-IT" dirty="0"/>
            <a:t> of the establishment and </a:t>
          </a:r>
          <a:r>
            <a:rPr lang="it-IT" dirty="0" err="1"/>
            <a:t>encouraging</a:t>
          </a:r>
          <a:r>
            <a:rPr lang="it-IT" dirty="0"/>
            <a:t> </a:t>
          </a:r>
          <a:r>
            <a:rPr lang="it-IT" dirty="0" err="1"/>
            <a:t>repeat</a:t>
          </a:r>
          <a:r>
            <a:rPr lang="it-IT" dirty="0"/>
            <a:t> business is </a:t>
          </a:r>
          <a:r>
            <a:rPr lang="it-IT" dirty="0" err="1"/>
            <a:t>achieved</a:t>
          </a:r>
          <a:r>
            <a:rPr lang="it-IT" dirty="0"/>
            <a:t> </a:t>
          </a:r>
          <a:r>
            <a:rPr lang="it-IT" dirty="0" err="1"/>
            <a:t>through</a:t>
          </a:r>
          <a:r>
            <a:rPr lang="it-IT" dirty="0"/>
            <a:t> clear, </a:t>
          </a:r>
          <a:r>
            <a:rPr lang="it-IT" dirty="0" err="1"/>
            <a:t>courteous</a:t>
          </a:r>
          <a:r>
            <a:rPr lang="it-IT" dirty="0"/>
            <a:t> communication.</a:t>
          </a:r>
          <a:endParaRPr lang="en-US" dirty="0"/>
        </a:p>
      </dgm:t>
    </dgm:pt>
    <dgm:pt modelId="{0BC1F453-31B3-4009-A80D-C582E7DAF8CD}" type="parTrans" cxnId="{950B4000-1374-4E85-A34F-064F2D98D394}">
      <dgm:prSet/>
      <dgm:spPr/>
      <dgm:t>
        <a:bodyPr/>
        <a:lstStyle/>
        <a:p>
          <a:endParaRPr lang="en-US"/>
        </a:p>
      </dgm:t>
    </dgm:pt>
    <dgm:pt modelId="{A5F8F1DC-04FE-4461-A489-65F37269B25F}" type="sibTrans" cxnId="{950B4000-1374-4E85-A34F-064F2D98D394}">
      <dgm:prSet/>
      <dgm:spPr/>
      <dgm:t>
        <a:bodyPr/>
        <a:lstStyle/>
        <a:p>
          <a:endParaRPr lang="en-US"/>
        </a:p>
      </dgm:t>
    </dgm:pt>
    <dgm:pt modelId="{CF22428A-E188-409D-A982-0B6C04F84014}">
      <dgm:prSet/>
      <dgm:spPr/>
      <dgm:t>
        <a:bodyPr/>
        <a:lstStyle/>
        <a:p>
          <a:r>
            <a:rPr lang="it-IT" dirty="0"/>
            <a:t>Cultural Sensitivity: Cultural </a:t>
          </a:r>
          <a:r>
            <a:rPr lang="it-IT" dirty="0" err="1"/>
            <a:t>diversity</a:t>
          </a:r>
          <a:r>
            <a:rPr lang="it-IT" dirty="0"/>
            <a:t> is </a:t>
          </a:r>
          <a:r>
            <a:rPr lang="it-IT" dirty="0" err="1"/>
            <a:t>not</a:t>
          </a:r>
          <a:r>
            <a:rPr lang="it-IT" dirty="0"/>
            <a:t> </a:t>
          </a:r>
          <a:r>
            <a:rPr lang="it-IT" dirty="0" err="1"/>
            <a:t>uncommon</a:t>
          </a:r>
          <a:r>
            <a:rPr lang="it-IT" dirty="0"/>
            <a:t> in the hospitality industry. In order to </a:t>
          </a:r>
          <a:r>
            <a:rPr lang="it-IT" dirty="0" err="1"/>
            <a:t>ensure</a:t>
          </a:r>
          <a:r>
            <a:rPr lang="it-IT" dirty="0"/>
            <a:t> </a:t>
          </a:r>
          <a:r>
            <a:rPr lang="it-IT" dirty="0" err="1"/>
            <a:t>that</a:t>
          </a:r>
          <a:r>
            <a:rPr lang="it-IT" dirty="0"/>
            <a:t> guests from diverse backgrounds </a:t>
          </a:r>
          <a:r>
            <a:rPr lang="it-IT" dirty="0" err="1"/>
            <a:t>feel</a:t>
          </a:r>
          <a:r>
            <a:rPr lang="it-IT" dirty="0"/>
            <a:t> </a:t>
          </a:r>
          <a:r>
            <a:rPr lang="it-IT" dirty="0" err="1"/>
            <a:t>respected</a:t>
          </a:r>
          <a:r>
            <a:rPr lang="it-IT" dirty="0"/>
            <a:t> and </a:t>
          </a:r>
          <a:r>
            <a:rPr lang="it-IT" dirty="0" err="1"/>
            <a:t>welcomed</a:t>
          </a:r>
          <a:r>
            <a:rPr lang="it-IT" dirty="0"/>
            <a:t>, </a:t>
          </a:r>
          <a:r>
            <a:rPr lang="it-IT" dirty="0" err="1"/>
            <a:t>effective</a:t>
          </a:r>
          <a:r>
            <a:rPr lang="it-IT" dirty="0"/>
            <a:t> communication </a:t>
          </a:r>
          <a:r>
            <a:rPr lang="it-IT" dirty="0" err="1"/>
            <a:t>involves</a:t>
          </a:r>
          <a:r>
            <a:rPr lang="it-IT" dirty="0"/>
            <a:t> cultural </a:t>
          </a:r>
          <a:r>
            <a:rPr lang="it-IT" dirty="0" err="1"/>
            <a:t>awareness</a:t>
          </a:r>
          <a:r>
            <a:rPr lang="it-IT" dirty="0"/>
            <a:t> and sensitivity.</a:t>
          </a:r>
          <a:endParaRPr lang="en-US" dirty="0"/>
        </a:p>
      </dgm:t>
    </dgm:pt>
    <dgm:pt modelId="{EC8932DA-30FF-4306-8BBB-CD6568E47B65}" type="parTrans" cxnId="{23C56092-4BD1-4F6B-A9F3-233C4FA76356}">
      <dgm:prSet/>
      <dgm:spPr/>
      <dgm:t>
        <a:bodyPr/>
        <a:lstStyle/>
        <a:p>
          <a:endParaRPr lang="en-US"/>
        </a:p>
      </dgm:t>
    </dgm:pt>
    <dgm:pt modelId="{123247C8-939C-40DF-8AC4-9F2233DE0834}" type="sibTrans" cxnId="{23C56092-4BD1-4F6B-A9F3-233C4FA76356}">
      <dgm:prSet/>
      <dgm:spPr/>
      <dgm:t>
        <a:bodyPr/>
        <a:lstStyle/>
        <a:p>
          <a:endParaRPr lang="en-US"/>
        </a:p>
      </dgm:t>
    </dgm:pt>
    <dgm:pt modelId="{9F07934B-1617-488C-BA49-58FDBCA1EA53}">
      <dgm:prSet/>
      <dgm:spPr/>
      <dgm:t>
        <a:bodyPr/>
        <a:lstStyle/>
        <a:p>
          <a:r>
            <a:rPr lang="it-IT" dirty="0"/>
            <a:t>Adaptation to technology: The </a:t>
          </a:r>
          <a:r>
            <a:rPr lang="it-IT" dirty="0" err="1"/>
            <a:t>ability</a:t>
          </a:r>
          <a:r>
            <a:rPr lang="it-IT" dirty="0"/>
            <a:t> to use and </a:t>
          </a:r>
          <a:r>
            <a:rPr lang="it-IT" dirty="0" err="1"/>
            <a:t>adapt</a:t>
          </a:r>
          <a:r>
            <a:rPr lang="it-IT" dirty="0"/>
            <a:t> new communication tools and </a:t>
          </a:r>
          <a:r>
            <a:rPr lang="it-IT" dirty="0" err="1"/>
            <a:t>platforms</a:t>
          </a:r>
          <a:r>
            <a:rPr lang="it-IT" dirty="0"/>
            <a:t> </a:t>
          </a:r>
          <a:r>
            <a:rPr lang="it-IT" dirty="0" err="1"/>
            <a:t>requires</a:t>
          </a:r>
          <a:r>
            <a:rPr lang="it-IT" dirty="0"/>
            <a:t> </a:t>
          </a:r>
          <a:r>
            <a:rPr lang="it-IT" dirty="0" err="1"/>
            <a:t>effective</a:t>
          </a:r>
          <a:r>
            <a:rPr lang="it-IT" dirty="0"/>
            <a:t> communication skills.</a:t>
          </a:r>
          <a:endParaRPr lang="en-US" dirty="0"/>
        </a:p>
      </dgm:t>
    </dgm:pt>
    <dgm:pt modelId="{096837D5-6FA2-4F2D-8F54-49CC10085C74}" type="parTrans" cxnId="{A34D25AB-17F7-44E5-80AA-32ADD2C918C7}">
      <dgm:prSet/>
      <dgm:spPr/>
      <dgm:t>
        <a:bodyPr/>
        <a:lstStyle/>
        <a:p>
          <a:endParaRPr lang="en-US"/>
        </a:p>
      </dgm:t>
    </dgm:pt>
    <dgm:pt modelId="{DDEDB8C8-7329-4D8C-8BE1-9F2D5AD9410A}" type="sibTrans" cxnId="{A34D25AB-17F7-44E5-80AA-32ADD2C918C7}">
      <dgm:prSet/>
      <dgm:spPr/>
      <dgm:t>
        <a:bodyPr/>
        <a:lstStyle/>
        <a:p>
          <a:endParaRPr lang="en-US"/>
        </a:p>
      </dgm:t>
    </dgm:pt>
    <dgm:pt modelId="{1080EBDF-6C07-4739-AA1F-9E3B3E920BD8}">
      <dgm:prSet/>
      <dgm:spPr/>
      <dgm:t>
        <a:bodyPr/>
        <a:lstStyle/>
        <a:p>
          <a:r>
            <a:rPr lang="it-IT" dirty="0"/>
            <a:t>The key to </a:t>
          </a:r>
          <a:r>
            <a:rPr lang="it-IT" dirty="0" err="1"/>
            <a:t>successful</a:t>
          </a:r>
          <a:r>
            <a:rPr lang="it-IT" dirty="0"/>
            <a:t> hospitality operations is communication, </a:t>
          </a:r>
          <a:r>
            <a:rPr lang="it-IT" dirty="0" err="1"/>
            <a:t>which</a:t>
          </a:r>
          <a:r>
            <a:rPr lang="it-IT" dirty="0"/>
            <a:t> </a:t>
          </a:r>
          <a:r>
            <a:rPr lang="it-IT" dirty="0" err="1"/>
            <a:t>has</a:t>
          </a:r>
          <a:r>
            <a:rPr lang="it-IT" dirty="0"/>
            <a:t> a </a:t>
          </a:r>
          <a:r>
            <a:rPr lang="it-IT" dirty="0" err="1"/>
            <a:t>profound</a:t>
          </a:r>
          <a:r>
            <a:rPr lang="it-IT" dirty="0"/>
            <a:t> </a:t>
          </a:r>
          <a:r>
            <a:rPr lang="it-IT" dirty="0" err="1"/>
            <a:t>effect</a:t>
          </a:r>
          <a:r>
            <a:rPr lang="it-IT" dirty="0"/>
            <a:t> on the guest </a:t>
          </a:r>
          <a:r>
            <a:rPr lang="it-IT" dirty="0" err="1"/>
            <a:t>experience</a:t>
          </a:r>
          <a:r>
            <a:rPr lang="it-IT" dirty="0"/>
            <a:t>, team dynamics, crisis management, and the </a:t>
          </a:r>
          <a:r>
            <a:rPr lang="it-IT" dirty="0" err="1"/>
            <a:t>reputation</a:t>
          </a:r>
          <a:r>
            <a:rPr lang="it-IT" dirty="0"/>
            <a:t> of the establishment in general. </a:t>
          </a:r>
          <a:endParaRPr lang="en-US" dirty="0"/>
        </a:p>
      </dgm:t>
    </dgm:pt>
    <dgm:pt modelId="{734E83B6-4CBE-4EC1-A4FB-794200C6FF95}" type="parTrans" cxnId="{C91FC427-AEF8-455A-8192-57C8D75B4D0F}">
      <dgm:prSet/>
      <dgm:spPr/>
      <dgm:t>
        <a:bodyPr/>
        <a:lstStyle/>
        <a:p>
          <a:endParaRPr lang="en-US"/>
        </a:p>
      </dgm:t>
    </dgm:pt>
    <dgm:pt modelId="{624838DE-2FC0-489F-8FB9-31F30EA1D693}" type="sibTrans" cxnId="{C91FC427-AEF8-455A-8192-57C8D75B4D0F}">
      <dgm:prSet/>
      <dgm:spPr/>
      <dgm:t>
        <a:bodyPr/>
        <a:lstStyle/>
        <a:p>
          <a:endParaRPr lang="en-US"/>
        </a:p>
      </dgm:t>
    </dgm:pt>
    <dgm:pt modelId="{7D0EAC74-34D9-2F48-AC64-F61390ECC081}" type="pres">
      <dgm:prSet presAssocID="{37609763-E437-4C08-B57E-7CDEDDF9A83F}" presName="linear" presStyleCnt="0">
        <dgm:presLayoutVars>
          <dgm:animLvl val="lvl"/>
          <dgm:resizeHandles val="exact"/>
        </dgm:presLayoutVars>
      </dgm:prSet>
      <dgm:spPr/>
    </dgm:pt>
    <dgm:pt modelId="{2D7D7DD5-25F5-3E48-BF58-632554FF8311}" type="pres">
      <dgm:prSet presAssocID="{2AC471B5-FEF8-4641-ABF5-156EE5F99EFE}" presName="parentText" presStyleLbl="node1" presStyleIdx="0" presStyleCnt="4">
        <dgm:presLayoutVars>
          <dgm:chMax val="0"/>
          <dgm:bulletEnabled val="1"/>
        </dgm:presLayoutVars>
      </dgm:prSet>
      <dgm:spPr/>
    </dgm:pt>
    <dgm:pt modelId="{D5D1E256-83A8-6640-B92B-8C8A9218C906}" type="pres">
      <dgm:prSet presAssocID="{A5F8F1DC-04FE-4461-A489-65F37269B25F}" presName="spacer" presStyleCnt="0"/>
      <dgm:spPr/>
    </dgm:pt>
    <dgm:pt modelId="{2A6E43D4-CC63-B540-B221-4187A0CA8CE5}" type="pres">
      <dgm:prSet presAssocID="{CF22428A-E188-409D-A982-0B6C04F84014}" presName="parentText" presStyleLbl="node1" presStyleIdx="1" presStyleCnt="4">
        <dgm:presLayoutVars>
          <dgm:chMax val="0"/>
          <dgm:bulletEnabled val="1"/>
        </dgm:presLayoutVars>
      </dgm:prSet>
      <dgm:spPr/>
    </dgm:pt>
    <dgm:pt modelId="{59AC5EC9-4DA0-1C40-BFD0-199B7A73F541}" type="pres">
      <dgm:prSet presAssocID="{123247C8-939C-40DF-8AC4-9F2233DE0834}" presName="spacer" presStyleCnt="0"/>
      <dgm:spPr/>
    </dgm:pt>
    <dgm:pt modelId="{FF4D73AA-2F3C-BA42-A420-8AF3BB778458}" type="pres">
      <dgm:prSet presAssocID="{9F07934B-1617-488C-BA49-58FDBCA1EA53}" presName="parentText" presStyleLbl="node1" presStyleIdx="2" presStyleCnt="4">
        <dgm:presLayoutVars>
          <dgm:chMax val="0"/>
          <dgm:bulletEnabled val="1"/>
        </dgm:presLayoutVars>
      </dgm:prSet>
      <dgm:spPr/>
    </dgm:pt>
    <dgm:pt modelId="{9211320C-DBD0-424C-985B-A4EC53EBEB70}" type="pres">
      <dgm:prSet presAssocID="{DDEDB8C8-7329-4D8C-8BE1-9F2D5AD9410A}" presName="spacer" presStyleCnt="0"/>
      <dgm:spPr/>
    </dgm:pt>
    <dgm:pt modelId="{E1DA0ADA-A653-3F45-A7D2-2C456494EE47}" type="pres">
      <dgm:prSet presAssocID="{1080EBDF-6C07-4739-AA1F-9E3B3E920BD8}" presName="parentText" presStyleLbl="node1" presStyleIdx="3" presStyleCnt="4">
        <dgm:presLayoutVars>
          <dgm:chMax val="0"/>
          <dgm:bulletEnabled val="1"/>
        </dgm:presLayoutVars>
      </dgm:prSet>
      <dgm:spPr/>
    </dgm:pt>
  </dgm:ptLst>
  <dgm:cxnLst>
    <dgm:cxn modelId="{950B4000-1374-4E85-A34F-064F2D98D394}" srcId="{37609763-E437-4C08-B57E-7CDEDDF9A83F}" destId="{2AC471B5-FEF8-4641-ABF5-156EE5F99EFE}" srcOrd="0" destOrd="0" parTransId="{0BC1F453-31B3-4009-A80D-C582E7DAF8CD}" sibTransId="{A5F8F1DC-04FE-4461-A489-65F37269B25F}"/>
    <dgm:cxn modelId="{C91FC427-AEF8-455A-8192-57C8D75B4D0F}" srcId="{37609763-E437-4C08-B57E-7CDEDDF9A83F}" destId="{1080EBDF-6C07-4739-AA1F-9E3B3E920BD8}" srcOrd="3" destOrd="0" parTransId="{734E83B6-4CBE-4EC1-A4FB-794200C6FF95}" sibTransId="{624838DE-2FC0-489F-8FB9-31F30EA1D693}"/>
    <dgm:cxn modelId="{79E10C31-03B3-2542-9F7D-79BA0920CBFD}" type="presOf" srcId="{37609763-E437-4C08-B57E-7CDEDDF9A83F}" destId="{7D0EAC74-34D9-2F48-AC64-F61390ECC081}" srcOrd="0" destOrd="0" presId="urn:microsoft.com/office/officeart/2005/8/layout/vList2"/>
    <dgm:cxn modelId="{66F9948C-5773-B849-95AD-72703E9B4B02}" type="presOf" srcId="{1080EBDF-6C07-4739-AA1F-9E3B3E920BD8}" destId="{E1DA0ADA-A653-3F45-A7D2-2C456494EE47}" srcOrd="0" destOrd="0" presId="urn:microsoft.com/office/officeart/2005/8/layout/vList2"/>
    <dgm:cxn modelId="{23C56092-4BD1-4F6B-A9F3-233C4FA76356}" srcId="{37609763-E437-4C08-B57E-7CDEDDF9A83F}" destId="{CF22428A-E188-409D-A982-0B6C04F84014}" srcOrd="1" destOrd="0" parTransId="{EC8932DA-30FF-4306-8BBB-CD6568E47B65}" sibTransId="{123247C8-939C-40DF-8AC4-9F2233DE0834}"/>
    <dgm:cxn modelId="{2036CB9B-F007-AA4A-8B23-4A67403EB0BB}" type="presOf" srcId="{CF22428A-E188-409D-A982-0B6C04F84014}" destId="{2A6E43D4-CC63-B540-B221-4187A0CA8CE5}" srcOrd="0" destOrd="0" presId="urn:microsoft.com/office/officeart/2005/8/layout/vList2"/>
    <dgm:cxn modelId="{A34D25AB-17F7-44E5-80AA-32ADD2C918C7}" srcId="{37609763-E437-4C08-B57E-7CDEDDF9A83F}" destId="{9F07934B-1617-488C-BA49-58FDBCA1EA53}" srcOrd="2" destOrd="0" parTransId="{096837D5-6FA2-4F2D-8F54-49CC10085C74}" sibTransId="{DDEDB8C8-7329-4D8C-8BE1-9F2D5AD9410A}"/>
    <dgm:cxn modelId="{5DBF76CA-86A3-0248-B749-8CCB3D2EC5CD}" type="presOf" srcId="{2AC471B5-FEF8-4641-ABF5-156EE5F99EFE}" destId="{2D7D7DD5-25F5-3E48-BF58-632554FF8311}" srcOrd="0" destOrd="0" presId="urn:microsoft.com/office/officeart/2005/8/layout/vList2"/>
    <dgm:cxn modelId="{3E3C93F3-DF8D-E242-BC4D-0C339B5C3D91}" type="presOf" srcId="{9F07934B-1617-488C-BA49-58FDBCA1EA53}" destId="{FF4D73AA-2F3C-BA42-A420-8AF3BB778458}" srcOrd="0" destOrd="0" presId="urn:microsoft.com/office/officeart/2005/8/layout/vList2"/>
    <dgm:cxn modelId="{3BF6BD81-932A-3A44-BE0D-39F43824E1EC}" type="presParOf" srcId="{7D0EAC74-34D9-2F48-AC64-F61390ECC081}" destId="{2D7D7DD5-25F5-3E48-BF58-632554FF8311}" srcOrd="0" destOrd="0" presId="urn:microsoft.com/office/officeart/2005/8/layout/vList2"/>
    <dgm:cxn modelId="{D61A2000-7A65-E344-82BA-67308F9BBFB2}" type="presParOf" srcId="{7D0EAC74-34D9-2F48-AC64-F61390ECC081}" destId="{D5D1E256-83A8-6640-B92B-8C8A9218C906}" srcOrd="1" destOrd="0" presId="urn:microsoft.com/office/officeart/2005/8/layout/vList2"/>
    <dgm:cxn modelId="{F6B73226-D924-9E4F-9383-2379B3BE52AA}" type="presParOf" srcId="{7D0EAC74-34D9-2F48-AC64-F61390ECC081}" destId="{2A6E43D4-CC63-B540-B221-4187A0CA8CE5}" srcOrd="2" destOrd="0" presId="urn:microsoft.com/office/officeart/2005/8/layout/vList2"/>
    <dgm:cxn modelId="{A1828826-D540-8446-BBE1-93289E98B0FA}" type="presParOf" srcId="{7D0EAC74-34D9-2F48-AC64-F61390ECC081}" destId="{59AC5EC9-4DA0-1C40-BFD0-199B7A73F541}" srcOrd="3" destOrd="0" presId="urn:microsoft.com/office/officeart/2005/8/layout/vList2"/>
    <dgm:cxn modelId="{36DF928C-75F9-4B4C-81E6-2C9603146A22}" type="presParOf" srcId="{7D0EAC74-34D9-2F48-AC64-F61390ECC081}" destId="{FF4D73AA-2F3C-BA42-A420-8AF3BB778458}" srcOrd="4" destOrd="0" presId="urn:microsoft.com/office/officeart/2005/8/layout/vList2"/>
    <dgm:cxn modelId="{1318F854-69C0-244C-802E-6BE4964E237A}" type="presParOf" srcId="{7D0EAC74-34D9-2F48-AC64-F61390ECC081}" destId="{9211320C-DBD0-424C-985B-A4EC53EBEB70}" srcOrd="5" destOrd="0" presId="urn:microsoft.com/office/officeart/2005/8/layout/vList2"/>
    <dgm:cxn modelId="{77B8CDCC-F5A0-E446-8F7B-A06E7FB98B71}" type="presParOf" srcId="{7D0EAC74-34D9-2F48-AC64-F61390ECC081}" destId="{E1DA0ADA-A653-3F45-A7D2-2C456494EE4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14D7D6-844D-4856-BE3B-A45277A2CCD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C187107-D3DC-4586-AB18-07DBEB374880}">
      <dgm:prSet/>
      <dgm:spPr/>
      <dgm:t>
        <a:bodyPr/>
        <a:lstStyle/>
        <a:p>
          <a:r>
            <a:rPr lang="en-GB"/>
            <a:t>At The Beach House, effective management and leadership begin with the ability to manage oneself and lead by example.</a:t>
          </a:r>
          <a:endParaRPr lang="en-US"/>
        </a:p>
      </dgm:t>
    </dgm:pt>
    <dgm:pt modelId="{EE0C7F46-C846-4759-ABEE-B9519687256F}" type="parTrans" cxnId="{FD72B423-6ABC-40B7-8B4E-EBF72B2EB641}">
      <dgm:prSet/>
      <dgm:spPr/>
      <dgm:t>
        <a:bodyPr/>
        <a:lstStyle/>
        <a:p>
          <a:endParaRPr lang="en-US"/>
        </a:p>
      </dgm:t>
    </dgm:pt>
    <dgm:pt modelId="{0A907D29-DA5C-440B-8B4B-611CF2C64959}" type="sibTrans" cxnId="{FD72B423-6ABC-40B7-8B4E-EBF72B2EB641}">
      <dgm:prSet/>
      <dgm:spPr/>
      <dgm:t>
        <a:bodyPr/>
        <a:lstStyle/>
        <a:p>
          <a:endParaRPr lang="en-US"/>
        </a:p>
      </dgm:t>
    </dgm:pt>
    <dgm:pt modelId="{134C1182-DD01-410F-AC56-3B15125035A5}">
      <dgm:prSet/>
      <dgm:spPr/>
      <dgm:t>
        <a:bodyPr/>
        <a:lstStyle/>
        <a:p>
          <a:r>
            <a:rPr lang="en-GB"/>
            <a:t>As a manager or leader in the restaurant industry, it is essential to possess qualities such as emotional intelligence, resilience, and effective communication skills (Adair, 2012)</a:t>
          </a:r>
          <a:r>
            <a:rPr lang="it-IT"/>
            <a:t>.</a:t>
          </a:r>
          <a:endParaRPr lang="en-US"/>
        </a:p>
      </dgm:t>
    </dgm:pt>
    <dgm:pt modelId="{54F01894-D5D1-45E2-B3A3-2909ECD30187}" type="parTrans" cxnId="{9774C247-8677-405C-9E09-B301446ACDDF}">
      <dgm:prSet/>
      <dgm:spPr/>
      <dgm:t>
        <a:bodyPr/>
        <a:lstStyle/>
        <a:p>
          <a:endParaRPr lang="en-US"/>
        </a:p>
      </dgm:t>
    </dgm:pt>
    <dgm:pt modelId="{51CB5BE5-A61B-4E9E-942E-B06A98A17DF9}" type="sibTrans" cxnId="{9774C247-8677-405C-9E09-B301446ACDDF}">
      <dgm:prSet/>
      <dgm:spPr/>
      <dgm:t>
        <a:bodyPr/>
        <a:lstStyle/>
        <a:p>
          <a:endParaRPr lang="en-US"/>
        </a:p>
      </dgm:t>
    </dgm:pt>
    <dgm:pt modelId="{AD81C1C5-0284-4706-BA68-A0184C4AFD77}">
      <dgm:prSet/>
      <dgm:spPr/>
      <dgm:t>
        <a:bodyPr/>
        <a:lstStyle/>
        <a:p>
          <a:r>
            <a:rPr lang="en-GB"/>
            <a:t>At The Beach House, I have found that leading by example, demonstrating professionalism, and maintaining a positive attitude are crucial for inspiring and motivating team members to perform at their best, in fact </a:t>
          </a:r>
          <a:r>
            <a:rPr lang="it-IT"/>
            <a:t>The Beach House encourage staff members to contribute ideas, solve problems collectively, and </a:t>
          </a:r>
          <a:r>
            <a:rPr lang="en-GB"/>
            <a:t>work hard</a:t>
          </a:r>
          <a:r>
            <a:rPr lang="it-IT"/>
            <a:t> for excellence in customer service.</a:t>
          </a:r>
          <a:endParaRPr lang="en-US"/>
        </a:p>
      </dgm:t>
    </dgm:pt>
    <dgm:pt modelId="{C6808FBD-DD50-4CA7-8653-50093169FC9F}" type="parTrans" cxnId="{68BC3B1E-EA26-4E71-AE5A-8A3F36882462}">
      <dgm:prSet/>
      <dgm:spPr/>
      <dgm:t>
        <a:bodyPr/>
        <a:lstStyle/>
        <a:p>
          <a:endParaRPr lang="en-US"/>
        </a:p>
      </dgm:t>
    </dgm:pt>
    <dgm:pt modelId="{CCEFE029-DB89-4455-B706-0C33E618F8BF}" type="sibTrans" cxnId="{68BC3B1E-EA26-4E71-AE5A-8A3F36882462}">
      <dgm:prSet/>
      <dgm:spPr/>
      <dgm:t>
        <a:bodyPr/>
        <a:lstStyle/>
        <a:p>
          <a:endParaRPr lang="en-US"/>
        </a:p>
      </dgm:t>
    </dgm:pt>
    <dgm:pt modelId="{E898EB5E-B8BC-471C-972E-F22FEC1BF5B3}" type="pres">
      <dgm:prSet presAssocID="{D514D7D6-844D-4856-BE3B-A45277A2CCD6}" presName="root" presStyleCnt="0">
        <dgm:presLayoutVars>
          <dgm:dir/>
          <dgm:resizeHandles val="exact"/>
        </dgm:presLayoutVars>
      </dgm:prSet>
      <dgm:spPr/>
    </dgm:pt>
    <dgm:pt modelId="{F210BDD8-9DDD-460B-BAAA-441922F50459}" type="pres">
      <dgm:prSet presAssocID="{BC187107-D3DC-4586-AB18-07DBEB374880}" presName="compNode" presStyleCnt="0"/>
      <dgm:spPr/>
    </dgm:pt>
    <dgm:pt modelId="{D617FFE2-A24E-4780-B5F9-61EE1D50D376}" type="pres">
      <dgm:prSet presAssocID="{BC187107-D3DC-4586-AB18-07DBEB3748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itano"/>
        </a:ext>
      </dgm:extLst>
    </dgm:pt>
    <dgm:pt modelId="{2E38580E-C799-4BC6-9446-38E2EFF177D4}" type="pres">
      <dgm:prSet presAssocID="{BC187107-D3DC-4586-AB18-07DBEB374880}" presName="spaceRect" presStyleCnt="0"/>
      <dgm:spPr/>
    </dgm:pt>
    <dgm:pt modelId="{14357746-C756-4B4D-987D-7D9FA0E9FAC2}" type="pres">
      <dgm:prSet presAssocID="{BC187107-D3DC-4586-AB18-07DBEB374880}" presName="textRect" presStyleLbl="revTx" presStyleIdx="0" presStyleCnt="3">
        <dgm:presLayoutVars>
          <dgm:chMax val="1"/>
          <dgm:chPref val="1"/>
        </dgm:presLayoutVars>
      </dgm:prSet>
      <dgm:spPr/>
    </dgm:pt>
    <dgm:pt modelId="{B0FEF519-FB0B-484C-A9BE-3DE41018CAF3}" type="pres">
      <dgm:prSet presAssocID="{0A907D29-DA5C-440B-8B4B-611CF2C64959}" presName="sibTrans" presStyleCnt="0"/>
      <dgm:spPr/>
    </dgm:pt>
    <dgm:pt modelId="{D5B7AEBA-6639-4FD0-AC23-E7CCF2AC2368}" type="pres">
      <dgm:prSet presAssocID="{134C1182-DD01-410F-AC56-3B15125035A5}" presName="compNode" presStyleCnt="0"/>
      <dgm:spPr/>
    </dgm:pt>
    <dgm:pt modelId="{96A5A622-5212-4E20-A2CB-00E7EC067435}" type="pres">
      <dgm:prSet presAssocID="{134C1182-DD01-410F-AC56-3B15125035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rarchia"/>
        </a:ext>
      </dgm:extLst>
    </dgm:pt>
    <dgm:pt modelId="{96B2814A-B7B1-47C8-BE29-6B1604767772}" type="pres">
      <dgm:prSet presAssocID="{134C1182-DD01-410F-AC56-3B15125035A5}" presName="spaceRect" presStyleCnt="0"/>
      <dgm:spPr/>
    </dgm:pt>
    <dgm:pt modelId="{9B0353E7-F6E2-4830-87BA-A27DFAC3510D}" type="pres">
      <dgm:prSet presAssocID="{134C1182-DD01-410F-AC56-3B15125035A5}" presName="textRect" presStyleLbl="revTx" presStyleIdx="1" presStyleCnt="3">
        <dgm:presLayoutVars>
          <dgm:chMax val="1"/>
          <dgm:chPref val="1"/>
        </dgm:presLayoutVars>
      </dgm:prSet>
      <dgm:spPr/>
    </dgm:pt>
    <dgm:pt modelId="{30E7DCA5-61A4-463E-A145-F6FC170E0F59}" type="pres">
      <dgm:prSet presAssocID="{51CB5BE5-A61B-4E9E-942E-B06A98A17DF9}" presName="sibTrans" presStyleCnt="0"/>
      <dgm:spPr/>
    </dgm:pt>
    <dgm:pt modelId="{3AD51EAA-0D38-4AFF-8575-1F2977D4792B}" type="pres">
      <dgm:prSet presAssocID="{AD81C1C5-0284-4706-BA68-A0184C4AFD77}" presName="compNode" presStyleCnt="0"/>
      <dgm:spPr/>
    </dgm:pt>
    <dgm:pt modelId="{3B1FAB83-E4F1-4D7B-B198-0D0690F01BDF}" type="pres">
      <dgm:prSet presAssocID="{AD81C1C5-0284-4706-BA68-A0184C4AFD7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coraggio"/>
        </a:ext>
      </dgm:extLst>
    </dgm:pt>
    <dgm:pt modelId="{71DDCD62-F7DC-43C9-8798-87C08A033BB0}" type="pres">
      <dgm:prSet presAssocID="{AD81C1C5-0284-4706-BA68-A0184C4AFD77}" presName="spaceRect" presStyleCnt="0"/>
      <dgm:spPr/>
    </dgm:pt>
    <dgm:pt modelId="{3EE830BB-FD88-4CA1-89D2-D9ADA385946B}" type="pres">
      <dgm:prSet presAssocID="{AD81C1C5-0284-4706-BA68-A0184C4AFD77}" presName="textRect" presStyleLbl="revTx" presStyleIdx="2" presStyleCnt="3">
        <dgm:presLayoutVars>
          <dgm:chMax val="1"/>
          <dgm:chPref val="1"/>
        </dgm:presLayoutVars>
      </dgm:prSet>
      <dgm:spPr/>
    </dgm:pt>
  </dgm:ptLst>
  <dgm:cxnLst>
    <dgm:cxn modelId="{68BC3B1E-EA26-4E71-AE5A-8A3F36882462}" srcId="{D514D7D6-844D-4856-BE3B-A45277A2CCD6}" destId="{AD81C1C5-0284-4706-BA68-A0184C4AFD77}" srcOrd="2" destOrd="0" parTransId="{C6808FBD-DD50-4CA7-8653-50093169FC9F}" sibTransId="{CCEFE029-DB89-4455-B706-0C33E618F8BF}"/>
    <dgm:cxn modelId="{FD72B423-6ABC-40B7-8B4E-EBF72B2EB641}" srcId="{D514D7D6-844D-4856-BE3B-A45277A2CCD6}" destId="{BC187107-D3DC-4586-AB18-07DBEB374880}" srcOrd="0" destOrd="0" parTransId="{EE0C7F46-C846-4759-ABEE-B9519687256F}" sibTransId="{0A907D29-DA5C-440B-8B4B-611CF2C64959}"/>
    <dgm:cxn modelId="{A684F643-76CA-4053-A596-CAA977E6993E}" type="presOf" srcId="{D514D7D6-844D-4856-BE3B-A45277A2CCD6}" destId="{E898EB5E-B8BC-471C-972E-F22FEC1BF5B3}" srcOrd="0" destOrd="0" presId="urn:microsoft.com/office/officeart/2018/2/layout/IconLabelList"/>
    <dgm:cxn modelId="{9774C247-8677-405C-9E09-B301446ACDDF}" srcId="{D514D7D6-844D-4856-BE3B-A45277A2CCD6}" destId="{134C1182-DD01-410F-AC56-3B15125035A5}" srcOrd="1" destOrd="0" parTransId="{54F01894-D5D1-45E2-B3A3-2909ECD30187}" sibTransId="{51CB5BE5-A61B-4E9E-942E-B06A98A17DF9}"/>
    <dgm:cxn modelId="{A9E6EDAD-21DD-4F43-BCFC-CB95EF394FA2}" type="presOf" srcId="{134C1182-DD01-410F-AC56-3B15125035A5}" destId="{9B0353E7-F6E2-4830-87BA-A27DFAC3510D}" srcOrd="0" destOrd="0" presId="urn:microsoft.com/office/officeart/2018/2/layout/IconLabelList"/>
    <dgm:cxn modelId="{DD2A9BC6-FA0C-41AC-964E-77F016774445}" type="presOf" srcId="{AD81C1C5-0284-4706-BA68-A0184C4AFD77}" destId="{3EE830BB-FD88-4CA1-89D2-D9ADA385946B}" srcOrd="0" destOrd="0" presId="urn:microsoft.com/office/officeart/2018/2/layout/IconLabelList"/>
    <dgm:cxn modelId="{6A056FD6-3457-417D-8ED8-F8308FB5A120}" type="presOf" srcId="{BC187107-D3DC-4586-AB18-07DBEB374880}" destId="{14357746-C756-4B4D-987D-7D9FA0E9FAC2}" srcOrd="0" destOrd="0" presId="urn:microsoft.com/office/officeart/2018/2/layout/IconLabelList"/>
    <dgm:cxn modelId="{07DDCDA3-97B5-409A-AEEC-EF4B1BEF6198}" type="presParOf" srcId="{E898EB5E-B8BC-471C-972E-F22FEC1BF5B3}" destId="{F210BDD8-9DDD-460B-BAAA-441922F50459}" srcOrd="0" destOrd="0" presId="urn:microsoft.com/office/officeart/2018/2/layout/IconLabelList"/>
    <dgm:cxn modelId="{A21A3A34-2A15-4E76-A487-BBAD488A82A9}" type="presParOf" srcId="{F210BDD8-9DDD-460B-BAAA-441922F50459}" destId="{D617FFE2-A24E-4780-B5F9-61EE1D50D376}" srcOrd="0" destOrd="0" presId="urn:microsoft.com/office/officeart/2018/2/layout/IconLabelList"/>
    <dgm:cxn modelId="{616D1231-F711-4C31-9498-DA1129981B19}" type="presParOf" srcId="{F210BDD8-9DDD-460B-BAAA-441922F50459}" destId="{2E38580E-C799-4BC6-9446-38E2EFF177D4}" srcOrd="1" destOrd="0" presId="urn:microsoft.com/office/officeart/2018/2/layout/IconLabelList"/>
    <dgm:cxn modelId="{58DC1A57-A709-459A-B107-CE622A9B7EB4}" type="presParOf" srcId="{F210BDD8-9DDD-460B-BAAA-441922F50459}" destId="{14357746-C756-4B4D-987D-7D9FA0E9FAC2}" srcOrd="2" destOrd="0" presId="urn:microsoft.com/office/officeart/2018/2/layout/IconLabelList"/>
    <dgm:cxn modelId="{EFF3694C-4239-4032-8C64-4DD16E6BE60F}" type="presParOf" srcId="{E898EB5E-B8BC-471C-972E-F22FEC1BF5B3}" destId="{B0FEF519-FB0B-484C-A9BE-3DE41018CAF3}" srcOrd="1" destOrd="0" presId="urn:microsoft.com/office/officeart/2018/2/layout/IconLabelList"/>
    <dgm:cxn modelId="{FF502495-D897-44D6-85AB-C5AA769E1B4F}" type="presParOf" srcId="{E898EB5E-B8BC-471C-972E-F22FEC1BF5B3}" destId="{D5B7AEBA-6639-4FD0-AC23-E7CCF2AC2368}" srcOrd="2" destOrd="0" presId="urn:microsoft.com/office/officeart/2018/2/layout/IconLabelList"/>
    <dgm:cxn modelId="{624E8DBE-616B-4933-96D6-0D99404E773F}" type="presParOf" srcId="{D5B7AEBA-6639-4FD0-AC23-E7CCF2AC2368}" destId="{96A5A622-5212-4E20-A2CB-00E7EC067435}" srcOrd="0" destOrd="0" presId="urn:microsoft.com/office/officeart/2018/2/layout/IconLabelList"/>
    <dgm:cxn modelId="{376EDD56-3D2C-40F1-A560-AF0DE27546CC}" type="presParOf" srcId="{D5B7AEBA-6639-4FD0-AC23-E7CCF2AC2368}" destId="{96B2814A-B7B1-47C8-BE29-6B1604767772}" srcOrd="1" destOrd="0" presId="urn:microsoft.com/office/officeart/2018/2/layout/IconLabelList"/>
    <dgm:cxn modelId="{0C36750D-46FB-4430-B5C4-5D9582F2FB2B}" type="presParOf" srcId="{D5B7AEBA-6639-4FD0-AC23-E7CCF2AC2368}" destId="{9B0353E7-F6E2-4830-87BA-A27DFAC3510D}" srcOrd="2" destOrd="0" presId="urn:microsoft.com/office/officeart/2018/2/layout/IconLabelList"/>
    <dgm:cxn modelId="{7C4EAB43-059A-4448-8250-1C15DDCC2EDA}" type="presParOf" srcId="{E898EB5E-B8BC-471C-972E-F22FEC1BF5B3}" destId="{30E7DCA5-61A4-463E-A145-F6FC170E0F59}" srcOrd="3" destOrd="0" presId="urn:microsoft.com/office/officeart/2018/2/layout/IconLabelList"/>
    <dgm:cxn modelId="{CA02A78D-833B-440B-9E37-D00F0299E311}" type="presParOf" srcId="{E898EB5E-B8BC-471C-972E-F22FEC1BF5B3}" destId="{3AD51EAA-0D38-4AFF-8575-1F2977D4792B}" srcOrd="4" destOrd="0" presId="urn:microsoft.com/office/officeart/2018/2/layout/IconLabelList"/>
    <dgm:cxn modelId="{91588113-C1B2-4E3E-AE5C-953B82FBEF20}" type="presParOf" srcId="{3AD51EAA-0D38-4AFF-8575-1F2977D4792B}" destId="{3B1FAB83-E4F1-4D7B-B198-0D0690F01BDF}" srcOrd="0" destOrd="0" presId="urn:microsoft.com/office/officeart/2018/2/layout/IconLabelList"/>
    <dgm:cxn modelId="{6F42C2F3-0A41-459E-B0DC-6AAE80971168}" type="presParOf" srcId="{3AD51EAA-0D38-4AFF-8575-1F2977D4792B}" destId="{71DDCD62-F7DC-43C9-8798-87C08A033BB0}" srcOrd="1" destOrd="0" presId="urn:microsoft.com/office/officeart/2018/2/layout/IconLabelList"/>
    <dgm:cxn modelId="{CA0979DE-D0CE-4C53-9195-AD30FED68941}" type="presParOf" srcId="{3AD51EAA-0D38-4AFF-8575-1F2977D4792B}" destId="{3EE830BB-FD88-4CA1-89D2-D9ADA385946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0D9C12-B48B-4597-A261-2C4A79D79FD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108082B-F20B-4AE3-873D-22EAA1635320}">
      <dgm:prSet/>
      <dgm:spPr/>
      <dgm:t>
        <a:bodyPr/>
        <a:lstStyle/>
        <a:p>
          <a:r>
            <a:rPr lang="it-IT" b="0" i="0" dirty="0"/>
            <a:t>The </a:t>
          </a:r>
          <a:r>
            <a:rPr lang="it-IT" b="0" i="0" dirty="0" err="1"/>
            <a:t>purpose</a:t>
          </a:r>
          <a:r>
            <a:rPr lang="it-IT" b="0" i="0" dirty="0"/>
            <a:t> of </a:t>
          </a:r>
          <a:r>
            <a:rPr lang="it-IT" b="0" i="0" dirty="0" err="1"/>
            <a:t>troubleshooting</a:t>
          </a:r>
          <a:r>
            <a:rPr lang="it-IT" b="0" i="0" dirty="0"/>
            <a:t> in hospitality is to </a:t>
          </a:r>
          <a:r>
            <a:rPr lang="it-IT" b="0" i="0" dirty="0" err="1"/>
            <a:t>detect</a:t>
          </a:r>
          <a:r>
            <a:rPr lang="it-IT" b="0" i="0" dirty="0"/>
            <a:t>, </a:t>
          </a:r>
          <a:r>
            <a:rPr lang="it-IT" b="0" i="0" dirty="0" err="1"/>
            <a:t>diagnose</a:t>
          </a:r>
          <a:r>
            <a:rPr lang="it-IT" b="0" i="0" dirty="0"/>
            <a:t>, and </a:t>
          </a:r>
          <a:r>
            <a:rPr lang="it-IT" b="0" i="0" dirty="0" err="1"/>
            <a:t>resolve</a:t>
          </a:r>
          <a:r>
            <a:rPr lang="it-IT" b="0" i="0" dirty="0"/>
            <a:t> </a:t>
          </a:r>
          <a:r>
            <a:rPr lang="it-IT" b="0" i="0" dirty="0" err="1"/>
            <a:t>issues</a:t>
          </a:r>
          <a:r>
            <a:rPr lang="it-IT" b="0" i="0" dirty="0"/>
            <a:t> or challenges in </a:t>
          </a:r>
          <a:r>
            <a:rPr lang="it-IT" b="0" i="0" dirty="0" err="1"/>
            <a:t>different</a:t>
          </a:r>
          <a:r>
            <a:rPr lang="it-IT" b="0" i="0" dirty="0"/>
            <a:t> </a:t>
          </a:r>
          <a:r>
            <a:rPr lang="it-IT" b="0" i="0" dirty="0" err="1"/>
            <a:t>areas</a:t>
          </a:r>
          <a:r>
            <a:rPr lang="it-IT" b="0" i="0" dirty="0"/>
            <a:t> of the industry.</a:t>
          </a:r>
          <a:endParaRPr lang="en-US" dirty="0"/>
        </a:p>
      </dgm:t>
    </dgm:pt>
    <dgm:pt modelId="{753EE24C-7832-43F3-A138-785C09BBBF84}" type="parTrans" cxnId="{9B7DEB74-10BA-43D7-9AF2-BC3345CB23D6}">
      <dgm:prSet/>
      <dgm:spPr/>
      <dgm:t>
        <a:bodyPr/>
        <a:lstStyle/>
        <a:p>
          <a:endParaRPr lang="en-US"/>
        </a:p>
      </dgm:t>
    </dgm:pt>
    <dgm:pt modelId="{FA74F53D-2F8A-46B8-B434-7AC13AE84E7B}" type="sibTrans" cxnId="{9B7DEB74-10BA-43D7-9AF2-BC3345CB23D6}">
      <dgm:prSet/>
      <dgm:spPr/>
      <dgm:t>
        <a:bodyPr/>
        <a:lstStyle/>
        <a:p>
          <a:endParaRPr lang="en-US"/>
        </a:p>
      </dgm:t>
    </dgm:pt>
    <dgm:pt modelId="{2303A8D3-3236-4F80-AE59-0E1E5AC1AB3B}">
      <dgm:prSet/>
      <dgm:spPr/>
      <dgm:t>
        <a:bodyPr/>
        <a:lstStyle/>
        <a:p>
          <a:r>
            <a:rPr lang="it-IT" dirty="0"/>
            <a:t>The </a:t>
          </a:r>
          <a:r>
            <a:rPr lang="it-IT" dirty="0" err="1"/>
            <a:t>importance</a:t>
          </a:r>
          <a:r>
            <a:rPr lang="it-IT" dirty="0"/>
            <a:t> of </a:t>
          </a:r>
          <a:r>
            <a:rPr lang="it-IT" dirty="0" err="1"/>
            <a:t>this</a:t>
          </a:r>
          <a:r>
            <a:rPr lang="it-IT" dirty="0"/>
            <a:t> can be </a:t>
          </a:r>
          <a:r>
            <a:rPr lang="it-IT" dirty="0" err="1"/>
            <a:t>attributed</a:t>
          </a:r>
          <a:r>
            <a:rPr lang="it-IT" dirty="0"/>
            <a:t> to </a:t>
          </a:r>
          <a:r>
            <a:rPr lang="it-IT" dirty="0" err="1"/>
            <a:t>several</a:t>
          </a:r>
          <a:r>
            <a:rPr lang="it-IT" dirty="0"/>
            <a:t> </a:t>
          </a:r>
          <a:r>
            <a:rPr lang="it-IT" dirty="0" err="1"/>
            <a:t>factors</a:t>
          </a:r>
          <a:r>
            <a:rPr lang="it-IT" dirty="0"/>
            <a:t>.</a:t>
          </a:r>
          <a:endParaRPr lang="en-US" dirty="0"/>
        </a:p>
      </dgm:t>
    </dgm:pt>
    <dgm:pt modelId="{E3497D7B-9198-40D7-A219-C848D4A77F22}" type="parTrans" cxnId="{A911EBF0-9A0F-4CFB-88C8-C4F444506B4D}">
      <dgm:prSet/>
      <dgm:spPr/>
      <dgm:t>
        <a:bodyPr/>
        <a:lstStyle/>
        <a:p>
          <a:endParaRPr lang="en-US"/>
        </a:p>
      </dgm:t>
    </dgm:pt>
    <dgm:pt modelId="{8BB1A335-8FEB-45B0-B833-75905FB01D16}" type="sibTrans" cxnId="{A911EBF0-9A0F-4CFB-88C8-C4F444506B4D}">
      <dgm:prSet/>
      <dgm:spPr/>
      <dgm:t>
        <a:bodyPr/>
        <a:lstStyle/>
        <a:p>
          <a:endParaRPr lang="en-US"/>
        </a:p>
      </dgm:t>
    </dgm:pt>
    <dgm:pt modelId="{6092A092-7791-2740-AF3C-6B74899EFE16}" type="pres">
      <dgm:prSet presAssocID="{190D9C12-B48B-4597-A261-2C4A79D79FD0}" presName="hierChild1" presStyleCnt="0">
        <dgm:presLayoutVars>
          <dgm:chPref val="1"/>
          <dgm:dir/>
          <dgm:animOne val="branch"/>
          <dgm:animLvl val="lvl"/>
          <dgm:resizeHandles/>
        </dgm:presLayoutVars>
      </dgm:prSet>
      <dgm:spPr/>
    </dgm:pt>
    <dgm:pt modelId="{B0DD5904-0D3E-F042-BFB7-58AD354D6E6E}" type="pres">
      <dgm:prSet presAssocID="{A108082B-F20B-4AE3-873D-22EAA1635320}" presName="hierRoot1" presStyleCnt="0"/>
      <dgm:spPr/>
    </dgm:pt>
    <dgm:pt modelId="{85FD140B-EDA9-1D4F-8569-BD2E1FD79ABA}" type="pres">
      <dgm:prSet presAssocID="{A108082B-F20B-4AE3-873D-22EAA1635320}" presName="composite" presStyleCnt="0"/>
      <dgm:spPr/>
    </dgm:pt>
    <dgm:pt modelId="{880D5E79-2906-B947-A05F-3CDE651E69E5}" type="pres">
      <dgm:prSet presAssocID="{A108082B-F20B-4AE3-873D-22EAA1635320}" presName="background" presStyleLbl="node0" presStyleIdx="0" presStyleCnt="2"/>
      <dgm:spPr/>
    </dgm:pt>
    <dgm:pt modelId="{46893DC9-EAC8-F445-BAFB-93C87019966D}" type="pres">
      <dgm:prSet presAssocID="{A108082B-F20B-4AE3-873D-22EAA1635320}" presName="text" presStyleLbl="fgAcc0" presStyleIdx="0" presStyleCnt="2">
        <dgm:presLayoutVars>
          <dgm:chPref val="3"/>
        </dgm:presLayoutVars>
      </dgm:prSet>
      <dgm:spPr/>
    </dgm:pt>
    <dgm:pt modelId="{3100FE6A-3596-8147-97AB-F12C24F630FA}" type="pres">
      <dgm:prSet presAssocID="{A108082B-F20B-4AE3-873D-22EAA1635320}" presName="hierChild2" presStyleCnt="0"/>
      <dgm:spPr/>
    </dgm:pt>
    <dgm:pt modelId="{AF4A2B1E-48E2-ED45-B685-23B6AF31017E}" type="pres">
      <dgm:prSet presAssocID="{2303A8D3-3236-4F80-AE59-0E1E5AC1AB3B}" presName="hierRoot1" presStyleCnt="0"/>
      <dgm:spPr/>
    </dgm:pt>
    <dgm:pt modelId="{2C5C7661-8262-9B49-A31D-5AB630A5F980}" type="pres">
      <dgm:prSet presAssocID="{2303A8D3-3236-4F80-AE59-0E1E5AC1AB3B}" presName="composite" presStyleCnt="0"/>
      <dgm:spPr/>
    </dgm:pt>
    <dgm:pt modelId="{74B68D08-B85C-8543-846F-80213A5EC191}" type="pres">
      <dgm:prSet presAssocID="{2303A8D3-3236-4F80-AE59-0E1E5AC1AB3B}" presName="background" presStyleLbl="node0" presStyleIdx="1" presStyleCnt="2"/>
      <dgm:spPr/>
    </dgm:pt>
    <dgm:pt modelId="{464B6D75-688E-DA44-B144-B0E4D71B78DE}" type="pres">
      <dgm:prSet presAssocID="{2303A8D3-3236-4F80-AE59-0E1E5AC1AB3B}" presName="text" presStyleLbl="fgAcc0" presStyleIdx="1" presStyleCnt="2">
        <dgm:presLayoutVars>
          <dgm:chPref val="3"/>
        </dgm:presLayoutVars>
      </dgm:prSet>
      <dgm:spPr/>
    </dgm:pt>
    <dgm:pt modelId="{302EE586-B0DA-9F49-89CD-E8D5DB63F6F5}" type="pres">
      <dgm:prSet presAssocID="{2303A8D3-3236-4F80-AE59-0E1E5AC1AB3B}" presName="hierChild2" presStyleCnt="0"/>
      <dgm:spPr/>
    </dgm:pt>
  </dgm:ptLst>
  <dgm:cxnLst>
    <dgm:cxn modelId="{3BDF5B22-3BB6-1D4E-A934-0027AB81C65D}" type="presOf" srcId="{2303A8D3-3236-4F80-AE59-0E1E5AC1AB3B}" destId="{464B6D75-688E-DA44-B144-B0E4D71B78DE}" srcOrd="0" destOrd="0" presId="urn:microsoft.com/office/officeart/2005/8/layout/hierarchy1"/>
    <dgm:cxn modelId="{9B7DEB74-10BA-43D7-9AF2-BC3345CB23D6}" srcId="{190D9C12-B48B-4597-A261-2C4A79D79FD0}" destId="{A108082B-F20B-4AE3-873D-22EAA1635320}" srcOrd="0" destOrd="0" parTransId="{753EE24C-7832-43F3-A138-785C09BBBF84}" sibTransId="{FA74F53D-2F8A-46B8-B434-7AC13AE84E7B}"/>
    <dgm:cxn modelId="{807D57C0-78B9-9B45-AAD6-DD52F4DEC048}" type="presOf" srcId="{A108082B-F20B-4AE3-873D-22EAA1635320}" destId="{46893DC9-EAC8-F445-BAFB-93C87019966D}" srcOrd="0" destOrd="0" presId="urn:microsoft.com/office/officeart/2005/8/layout/hierarchy1"/>
    <dgm:cxn modelId="{51B9F0E2-AE76-6249-9C23-F216A18BB18B}" type="presOf" srcId="{190D9C12-B48B-4597-A261-2C4A79D79FD0}" destId="{6092A092-7791-2740-AF3C-6B74899EFE16}" srcOrd="0" destOrd="0" presId="urn:microsoft.com/office/officeart/2005/8/layout/hierarchy1"/>
    <dgm:cxn modelId="{A911EBF0-9A0F-4CFB-88C8-C4F444506B4D}" srcId="{190D9C12-B48B-4597-A261-2C4A79D79FD0}" destId="{2303A8D3-3236-4F80-AE59-0E1E5AC1AB3B}" srcOrd="1" destOrd="0" parTransId="{E3497D7B-9198-40D7-A219-C848D4A77F22}" sibTransId="{8BB1A335-8FEB-45B0-B833-75905FB01D16}"/>
    <dgm:cxn modelId="{9CAECF1E-5E86-E04D-B616-4C99B276A7FD}" type="presParOf" srcId="{6092A092-7791-2740-AF3C-6B74899EFE16}" destId="{B0DD5904-0D3E-F042-BFB7-58AD354D6E6E}" srcOrd="0" destOrd="0" presId="urn:microsoft.com/office/officeart/2005/8/layout/hierarchy1"/>
    <dgm:cxn modelId="{33642F17-B87C-084B-B852-5805FE4DEACC}" type="presParOf" srcId="{B0DD5904-0D3E-F042-BFB7-58AD354D6E6E}" destId="{85FD140B-EDA9-1D4F-8569-BD2E1FD79ABA}" srcOrd="0" destOrd="0" presId="urn:microsoft.com/office/officeart/2005/8/layout/hierarchy1"/>
    <dgm:cxn modelId="{07342AA6-03A4-364D-8FC5-01A52AF3B9F5}" type="presParOf" srcId="{85FD140B-EDA9-1D4F-8569-BD2E1FD79ABA}" destId="{880D5E79-2906-B947-A05F-3CDE651E69E5}" srcOrd="0" destOrd="0" presId="urn:microsoft.com/office/officeart/2005/8/layout/hierarchy1"/>
    <dgm:cxn modelId="{BD702D71-6C53-EF4C-9C8D-6E6B305767AF}" type="presParOf" srcId="{85FD140B-EDA9-1D4F-8569-BD2E1FD79ABA}" destId="{46893DC9-EAC8-F445-BAFB-93C87019966D}" srcOrd="1" destOrd="0" presId="urn:microsoft.com/office/officeart/2005/8/layout/hierarchy1"/>
    <dgm:cxn modelId="{E635BFC2-94CB-9A45-AD32-482F7E7D2243}" type="presParOf" srcId="{B0DD5904-0D3E-F042-BFB7-58AD354D6E6E}" destId="{3100FE6A-3596-8147-97AB-F12C24F630FA}" srcOrd="1" destOrd="0" presId="urn:microsoft.com/office/officeart/2005/8/layout/hierarchy1"/>
    <dgm:cxn modelId="{48C0C732-3317-4A44-9EE5-091DBC6B226F}" type="presParOf" srcId="{6092A092-7791-2740-AF3C-6B74899EFE16}" destId="{AF4A2B1E-48E2-ED45-B685-23B6AF31017E}" srcOrd="1" destOrd="0" presId="urn:microsoft.com/office/officeart/2005/8/layout/hierarchy1"/>
    <dgm:cxn modelId="{0E165CF2-D870-F947-8645-AE0791B82D8E}" type="presParOf" srcId="{AF4A2B1E-48E2-ED45-B685-23B6AF31017E}" destId="{2C5C7661-8262-9B49-A31D-5AB630A5F980}" srcOrd="0" destOrd="0" presId="urn:microsoft.com/office/officeart/2005/8/layout/hierarchy1"/>
    <dgm:cxn modelId="{D2A02AE9-3DC9-C042-90FC-542DB33D82D9}" type="presParOf" srcId="{2C5C7661-8262-9B49-A31D-5AB630A5F980}" destId="{74B68D08-B85C-8543-846F-80213A5EC191}" srcOrd="0" destOrd="0" presId="urn:microsoft.com/office/officeart/2005/8/layout/hierarchy1"/>
    <dgm:cxn modelId="{7022B3C2-232A-B14B-A8C3-3E5168226C68}" type="presParOf" srcId="{2C5C7661-8262-9B49-A31D-5AB630A5F980}" destId="{464B6D75-688E-DA44-B144-B0E4D71B78DE}" srcOrd="1" destOrd="0" presId="urn:microsoft.com/office/officeart/2005/8/layout/hierarchy1"/>
    <dgm:cxn modelId="{5D88497A-626E-4C4B-9B4A-EA571C914EEC}" type="presParOf" srcId="{AF4A2B1E-48E2-ED45-B685-23B6AF31017E}" destId="{302EE586-B0DA-9F49-89CD-E8D5DB63F6F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16DF31-A2E8-4978-9C25-AE6CA97C9475}"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E41BB22E-C172-4855-B89C-40F88DCDC226}">
      <dgm:prSet/>
      <dgm:spPr/>
      <dgm:t>
        <a:bodyPr/>
        <a:lstStyle/>
        <a:p>
          <a:r>
            <a:rPr lang="it-IT" i="0" dirty="0"/>
            <a:t>Customer </a:t>
          </a:r>
          <a:r>
            <a:rPr lang="it-IT" i="0" dirty="0" err="1"/>
            <a:t>satisfaction</a:t>
          </a:r>
          <a:r>
            <a:rPr lang="it-IT" i="0" dirty="0"/>
            <a:t>: Quick and </a:t>
          </a:r>
          <a:r>
            <a:rPr lang="it-IT" i="0" dirty="0" err="1"/>
            <a:t>efficient</a:t>
          </a:r>
          <a:r>
            <a:rPr lang="it-IT" i="0" dirty="0"/>
            <a:t> </a:t>
          </a:r>
          <a:r>
            <a:rPr lang="it-IT" i="0" dirty="0" err="1"/>
            <a:t>troubleshooting</a:t>
          </a:r>
          <a:r>
            <a:rPr lang="it-IT" i="0" dirty="0"/>
            <a:t> </a:t>
          </a:r>
          <a:r>
            <a:rPr lang="it-IT" i="0" dirty="0" err="1"/>
            <a:t>ensures</a:t>
          </a:r>
          <a:r>
            <a:rPr lang="it-IT" i="0" dirty="0"/>
            <a:t> </a:t>
          </a:r>
          <a:r>
            <a:rPr lang="it-IT" i="0" dirty="0" err="1"/>
            <a:t>that</a:t>
          </a:r>
          <a:r>
            <a:rPr lang="it-IT" i="0" dirty="0"/>
            <a:t> guest </a:t>
          </a:r>
          <a:r>
            <a:rPr lang="it-IT" i="0" dirty="0" err="1"/>
            <a:t>issues</a:t>
          </a:r>
          <a:r>
            <a:rPr lang="it-IT" i="0" dirty="0"/>
            <a:t> are </a:t>
          </a:r>
          <a:r>
            <a:rPr lang="it-IT" i="0" dirty="0" err="1"/>
            <a:t>resolved</a:t>
          </a:r>
          <a:r>
            <a:rPr lang="it-IT" i="0" dirty="0"/>
            <a:t> </a:t>
          </a:r>
          <a:r>
            <a:rPr lang="it-IT" i="0" dirty="0" err="1"/>
            <a:t>promptly</a:t>
          </a:r>
          <a:r>
            <a:rPr lang="it-IT" i="0" dirty="0"/>
            <a:t>, </a:t>
          </a:r>
          <a:r>
            <a:rPr lang="it-IT" i="0" dirty="0" err="1"/>
            <a:t>resulting</a:t>
          </a:r>
          <a:r>
            <a:rPr lang="it-IT" i="0" dirty="0"/>
            <a:t> in </a:t>
          </a:r>
          <a:r>
            <a:rPr lang="it-IT" i="0" dirty="0" err="1"/>
            <a:t>higher</a:t>
          </a:r>
          <a:r>
            <a:rPr lang="it-IT" i="0" dirty="0"/>
            <a:t> </a:t>
          </a:r>
          <a:r>
            <a:rPr lang="it-IT" i="0" dirty="0" err="1"/>
            <a:t>levels</a:t>
          </a:r>
          <a:r>
            <a:rPr lang="it-IT" i="0" dirty="0"/>
            <a:t> of guest </a:t>
          </a:r>
          <a:r>
            <a:rPr lang="it-IT" i="0" dirty="0" err="1"/>
            <a:t>satisfaction</a:t>
          </a:r>
          <a:r>
            <a:rPr lang="it-IT" i="0" dirty="0"/>
            <a:t>. A positive guest </a:t>
          </a:r>
          <a:r>
            <a:rPr lang="it-IT" i="0" dirty="0" err="1"/>
            <a:t>experience</a:t>
          </a:r>
          <a:r>
            <a:rPr lang="it-IT" i="0" dirty="0"/>
            <a:t> is </a:t>
          </a:r>
          <a:r>
            <a:rPr lang="it-IT" i="0" dirty="0" err="1"/>
            <a:t>achieved</a:t>
          </a:r>
          <a:r>
            <a:rPr lang="it-IT" i="0" dirty="0"/>
            <a:t> by </a:t>
          </a:r>
          <a:r>
            <a:rPr lang="it-IT" i="0" dirty="0" err="1"/>
            <a:t>addressing</a:t>
          </a:r>
          <a:r>
            <a:rPr lang="it-IT" i="0" dirty="0"/>
            <a:t> </a:t>
          </a:r>
          <a:r>
            <a:rPr lang="it-IT" i="0" dirty="0" err="1"/>
            <a:t>problems</a:t>
          </a:r>
          <a:r>
            <a:rPr lang="it-IT" i="0" dirty="0"/>
            <a:t> </a:t>
          </a:r>
          <a:r>
            <a:rPr lang="it-IT" i="0" dirty="0" err="1"/>
            <a:t>before</a:t>
          </a:r>
          <a:r>
            <a:rPr lang="it-IT" i="0" dirty="0"/>
            <a:t> </a:t>
          </a:r>
          <a:r>
            <a:rPr lang="it-IT" i="0" dirty="0" err="1"/>
            <a:t>they</a:t>
          </a:r>
          <a:r>
            <a:rPr lang="it-IT" i="0" dirty="0"/>
            <a:t> </a:t>
          </a:r>
          <a:r>
            <a:rPr lang="it-IT" i="0" dirty="0" err="1"/>
            <a:t>escalate</a:t>
          </a:r>
          <a:r>
            <a:rPr lang="it-IT" i="0" dirty="0"/>
            <a:t>.</a:t>
          </a:r>
          <a:endParaRPr lang="en-US" dirty="0"/>
        </a:p>
      </dgm:t>
    </dgm:pt>
    <dgm:pt modelId="{39A4D4E1-B37A-4E8F-83EF-97A03703F658}" type="parTrans" cxnId="{2AF66DE2-1F32-47C4-AD8C-00B551620FB4}">
      <dgm:prSet/>
      <dgm:spPr/>
      <dgm:t>
        <a:bodyPr/>
        <a:lstStyle/>
        <a:p>
          <a:endParaRPr lang="en-US"/>
        </a:p>
      </dgm:t>
    </dgm:pt>
    <dgm:pt modelId="{A3F4154A-4A4A-420D-99E6-A4D63871B847}" type="sibTrans" cxnId="{2AF66DE2-1F32-47C4-AD8C-00B551620FB4}">
      <dgm:prSet/>
      <dgm:spPr/>
      <dgm:t>
        <a:bodyPr/>
        <a:lstStyle/>
        <a:p>
          <a:endParaRPr lang="en-US"/>
        </a:p>
      </dgm:t>
    </dgm:pt>
    <dgm:pt modelId="{AA5C765E-F102-4D10-9263-7622E214A191}">
      <dgm:prSet/>
      <dgm:spPr/>
      <dgm:t>
        <a:bodyPr/>
        <a:lstStyle/>
        <a:p>
          <a:r>
            <a:rPr lang="it-IT" i="0" dirty="0" err="1"/>
            <a:t>Efficiencies</a:t>
          </a:r>
          <a:r>
            <a:rPr lang="it-IT" i="0" dirty="0"/>
            <a:t> of </a:t>
          </a:r>
          <a:r>
            <a:rPr lang="it-IT" i="0" dirty="0" err="1"/>
            <a:t>operation</a:t>
          </a:r>
          <a:r>
            <a:rPr lang="it-IT" i="0" dirty="0"/>
            <a:t>: </a:t>
          </a:r>
          <a:r>
            <a:rPr lang="it-IT" i="0" dirty="0" err="1"/>
            <a:t>Any</a:t>
          </a:r>
          <a:r>
            <a:rPr lang="it-IT" i="0" dirty="0"/>
            <a:t> </a:t>
          </a:r>
          <a:r>
            <a:rPr lang="it-IT" i="0" dirty="0" err="1"/>
            <a:t>problems</a:t>
          </a:r>
          <a:r>
            <a:rPr lang="it-IT" i="0" dirty="0"/>
            <a:t>, </a:t>
          </a:r>
          <a:r>
            <a:rPr lang="it-IT" i="0" dirty="0" err="1"/>
            <a:t>whether</a:t>
          </a:r>
          <a:r>
            <a:rPr lang="it-IT" i="0" dirty="0"/>
            <a:t> technical or operational, can </a:t>
          </a:r>
          <a:r>
            <a:rPr lang="it-IT" i="0" dirty="0" err="1"/>
            <a:t>disrupt</a:t>
          </a:r>
          <a:r>
            <a:rPr lang="it-IT" i="0" dirty="0"/>
            <a:t> a </a:t>
          </a:r>
          <a:r>
            <a:rPr lang="it-IT" i="0" dirty="0" err="1"/>
            <a:t>smooth</a:t>
          </a:r>
          <a:r>
            <a:rPr lang="it-IT" i="0" dirty="0"/>
            <a:t> service flow. In order to </a:t>
          </a:r>
          <a:r>
            <a:rPr lang="it-IT" i="0" dirty="0" err="1"/>
            <a:t>minimize</a:t>
          </a:r>
          <a:r>
            <a:rPr lang="it-IT" i="0" dirty="0"/>
            <a:t> </a:t>
          </a:r>
          <a:r>
            <a:rPr lang="it-IT" i="0" dirty="0" err="1"/>
            <a:t>downtime</a:t>
          </a:r>
          <a:r>
            <a:rPr lang="it-IT" i="0" dirty="0"/>
            <a:t> and </a:t>
          </a:r>
          <a:r>
            <a:rPr lang="it-IT" i="0" dirty="0" err="1"/>
            <a:t>ensure</a:t>
          </a:r>
          <a:r>
            <a:rPr lang="it-IT" i="0" dirty="0"/>
            <a:t> </a:t>
          </a:r>
          <a:r>
            <a:rPr lang="it-IT" i="0" dirty="0" err="1"/>
            <a:t>efficient</a:t>
          </a:r>
          <a:r>
            <a:rPr lang="it-IT" i="0" dirty="0"/>
            <a:t> operations, </a:t>
          </a:r>
          <a:r>
            <a:rPr lang="it-IT" i="0" dirty="0" err="1"/>
            <a:t>troubleshooting</a:t>
          </a:r>
          <a:r>
            <a:rPr lang="it-IT" i="0" dirty="0"/>
            <a:t> helps </a:t>
          </a:r>
          <a:r>
            <a:rPr lang="it-IT" i="0" dirty="0" err="1"/>
            <a:t>identify</a:t>
          </a:r>
          <a:r>
            <a:rPr lang="it-IT" i="0" dirty="0"/>
            <a:t> and </a:t>
          </a:r>
          <a:r>
            <a:rPr lang="it-IT" i="0" dirty="0" err="1"/>
            <a:t>resolve</a:t>
          </a:r>
          <a:r>
            <a:rPr lang="it-IT" i="0" dirty="0"/>
            <a:t> </a:t>
          </a:r>
          <a:r>
            <a:rPr lang="it-IT" i="0" dirty="0" err="1"/>
            <a:t>problems</a:t>
          </a:r>
          <a:r>
            <a:rPr lang="it-IT" i="0" dirty="0"/>
            <a:t> </a:t>
          </a:r>
          <a:r>
            <a:rPr lang="it-IT" i="0" dirty="0" err="1"/>
            <a:t>quickly</a:t>
          </a:r>
          <a:r>
            <a:rPr lang="it-IT" i="0" dirty="0"/>
            <a:t>.</a:t>
          </a:r>
          <a:endParaRPr lang="en-US" dirty="0"/>
        </a:p>
      </dgm:t>
    </dgm:pt>
    <dgm:pt modelId="{03E7C7F8-DC63-47C3-A1B6-1BF794684C55}" type="parTrans" cxnId="{FF074538-CEEF-43BF-B6EE-149D779F542D}">
      <dgm:prSet/>
      <dgm:spPr/>
      <dgm:t>
        <a:bodyPr/>
        <a:lstStyle/>
        <a:p>
          <a:endParaRPr lang="en-US"/>
        </a:p>
      </dgm:t>
    </dgm:pt>
    <dgm:pt modelId="{F9B0B493-65BA-4CE2-B06D-2B53D62A6DB7}" type="sibTrans" cxnId="{FF074538-CEEF-43BF-B6EE-149D779F542D}">
      <dgm:prSet/>
      <dgm:spPr/>
      <dgm:t>
        <a:bodyPr/>
        <a:lstStyle/>
        <a:p>
          <a:endParaRPr lang="en-US"/>
        </a:p>
      </dgm:t>
    </dgm:pt>
    <dgm:pt modelId="{67F5B020-E183-41B5-B145-DD3E7531D22E}">
      <dgm:prSet/>
      <dgm:spPr/>
      <dgm:t>
        <a:bodyPr/>
        <a:lstStyle/>
        <a:p>
          <a:r>
            <a:rPr lang="it-IT" i="0" dirty="0" err="1"/>
            <a:t>Preventing</a:t>
          </a:r>
          <a:r>
            <a:rPr lang="it-IT" i="0" dirty="0"/>
            <a:t> negative </a:t>
          </a:r>
          <a:r>
            <a:rPr lang="it-IT" i="0" dirty="0" err="1"/>
            <a:t>experiences</a:t>
          </a:r>
          <a:r>
            <a:rPr lang="it-IT" i="0" dirty="0"/>
            <a:t> in guests: </a:t>
          </a:r>
          <a:r>
            <a:rPr lang="it-IT" i="0" dirty="0" err="1"/>
            <a:t>Rapidly</a:t>
          </a:r>
          <a:r>
            <a:rPr lang="it-IT" i="0" dirty="0"/>
            <a:t> </a:t>
          </a:r>
          <a:r>
            <a:rPr lang="it-IT" i="0" dirty="0" err="1"/>
            <a:t>addressing</a:t>
          </a:r>
          <a:r>
            <a:rPr lang="it-IT" i="0" dirty="0"/>
            <a:t> challenges </a:t>
          </a:r>
          <a:r>
            <a:rPr lang="it-IT" i="0" dirty="0" err="1"/>
            <a:t>minimizes</a:t>
          </a:r>
          <a:r>
            <a:rPr lang="it-IT" i="0" dirty="0"/>
            <a:t> impact on </a:t>
          </a:r>
          <a:r>
            <a:rPr lang="it-IT" i="0" dirty="0" err="1"/>
            <a:t>reputation.Maintaining</a:t>
          </a:r>
          <a:r>
            <a:rPr lang="it-IT" i="0" dirty="0"/>
            <a:t> a positive </a:t>
          </a:r>
          <a:r>
            <a:rPr lang="it-IT" i="0" dirty="0" err="1"/>
            <a:t>reputation</a:t>
          </a:r>
          <a:r>
            <a:rPr lang="it-IT" i="0" dirty="0"/>
            <a:t> for the establishment is </a:t>
          </a:r>
          <a:r>
            <a:rPr lang="it-IT" i="0" dirty="0" err="1"/>
            <a:t>easier</a:t>
          </a:r>
          <a:r>
            <a:rPr lang="it-IT" i="0" dirty="0"/>
            <a:t> </a:t>
          </a:r>
          <a:r>
            <a:rPr lang="it-IT" i="0" dirty="0" err="1"/>
            <a:t>when</a:t>
          </a:r>
          <a:r>
            <a:rPr lang="it-IT" i="0" dirty="0"/>
            <a:t> </a:t>
          </a:r>
          <a:r>
            <a:rPr lang="it-IT" i="0" dirty="0" err="1"/>
            <a:t>proactive</a:t>
          </a:r>
          <a:r>
            <a:rPr lang="it-IT" i="0" dirty="0"/>
            <a:t> </a:t>
          </a:r>
          <a:r>
            <a:rPr lang="it-IT" i="0" dirty="0" err="1"/>
            <a:t>troubleshooting</a:t>
          </a:r>
          <a:r>
            <a:rPr lang="it-IT" i="0" dirty="0"/>
            <a:t> is </a:t>
          </a:r>
          <a:r>
            <a:rPr lang="it-IT" i="0" dirty="0" err="1"/>
            <a:t>used</a:t>
          </a:r>
          <a:r>
            <a:rPr lang="it-IT" i="0" dirty="0"/>
            <a:t>, </a:t>
          </a:r>
          <a:r>
            <a:rPr lang="it-IT" i="0" dirty="0" err="1"/>
            <a:t>as</a:t>
          </a:r>
          <a:r>
            <a:rPr lang="it-IT" i="0" dirty="0"/>
            <a:t> guests are more </a:t>
          </a:r>
          <a:r>
            <a:rPr lang="it-IT" i="0" dirty="0" err="1"/>
            <a:t>likely</a:t>
          </a:r>
          <a:r>
            <a:rPr lang="it-IT" i="0" dirty="0"/>
            <a:t> to </a:t>
          </a:r>
          <a:r>
            <a:rPr lang="it-IT" i="0" dirty="0" err="1"/>
            <a:t>remember</a:t>
          </a:r>
          <a:r>
            <a:rPr lang="it-IT" i="0" dirty="0"/>
            <a:t> the </a:t>
          </a:r>
          <a:r>
            <a:rPr lang="it-IT" i="0" dirty="0" err="1"/>
            <a:t>resolution</a:t>
          </a:r>
          <a:r>
            <a:rPr lang="it-IT" i="0" dirty="0"/>
            <a:t> </a:t>
          </a:r>
          <a:r>
            <a:rPr lang="it-IT" i="0" dirty="0" err="1"/>
            <a:t>rather</a:t>
          </a:r>
          <a:r>
            <a:rPr lang="it-IT" i="0" dirty="0"/>
            <a:t> than the </a:t>
          </a:r>
          <a:r>
            <a:rPr lang="it-IT" i="0" dirty="0" err="1"/>
            <a:t>actual</a:t>
          </a:r>
          <a:r>
            <a:rPr lang="it-IT" i="0" dirty="0"/>
            <a:t> </a:t>
          </a:r>
          <a:r>
            <a:rPr lang="it-IT" i="0" dirty="0" err="1"/>
            <a:t>problem</a:t>
          </a:r>
          <a:r>
            <a:rPr lang="it-IT" i="0" dirty="0"/>
            <a:t>.</a:t>
          </a:r>
          <a:endParaRPr lang="en-US" dirty="0"/>
        </a:p>
      </dgm:t>
    </dgm:pt>
    <dgm:pt modelId="{DF87B24B-1122-4E6F-91F4-F26EEC866D73}" type="parTrans" cxnId="{074C474E-9FA9-4872-9F34-D64B234CD8EE}">
      <dgm:prSet/>
      <dgm:spPr/>
      <dgm:t>
        <a:bodyPr/>
        <a:lstStyle/>
        <a:p>
          <a:endParaRPr lang="en-US"/>
        </a:p>
      </dgm:t>
    </dgm:pt>
    <dgm:pt modelId="{130B5864-DF6B-47EE-8056-CC7E9D2884BA}" type="sibTrans" cxnId="{074C474E-9FA9-4872-9F34-D64B234CD8EE}">
      <dgm:prSet/>
      <dgm:spPr/>
      <dgm:t>
        <a:bodyPr/>
        <a:lstStyle/>
        <a:p>
          <a:endParaRPr lang="en-US"/>
        </a:p>
      </dgm:t>
    </dgm:pt>
    <dgm:pt modelId="{0FEF013C-3E31-4ECC-A0F8-DEA869AE3BAB}">
      <dgm:prSet/>
      <dgm:spPr/>
      <dgm:t>
        <a:bodyPr/>
        <a:lstStyle/>
        <a:p>
          <a:r>
            <a:rPr lang="it-IT" i="0" dirty="0"/>
            <a:t>Costs: Some </a:t>
          </a:r>
          <a:r>
            <a:rPr lang="it-IT" i="0" dirty="0" err="1"/>
            <a:t>issues</a:t>
          </a:r>
          <a:r>
            <a:rPr lang="it-IT" i="0" dirty="0"/>
            <a:t> can cause financial </a:t>
          </a:r>
          <a:r>
            <a:rPr lang="it-IT" i="0" dirty="0" err="1"/>
            <a:t>losses</a:t>
          </a:r>
          <a:r>
            <a:rPr lang="it-IT" i="0" dirty="0"/>
            <a:t> </a:t>
          </a:r>
          <a:r>
            <a:rPr lang="it-IT" i="0" dirty="0" err="1"/>
            <a:t>if</a:t>
          </a:r>
          <a:r>
            <a:rPr lang="it-IT" i="0" dirty="0"/>
            <a:t> </a:t>
          </a:r>
          <a:r>
            <a:rPr lang="it-IT" i="0" dirty="0" err="1"/>
            <a:t>they</a:t>
          </a:r>
          <a:r>
            <a:rPr lang="it-IT" i="0" dirty="0"/>
            <a:t> are </a:t>
          </a:r>
          <a:r>
            <a:rPr lang="it-IT" i="0" dirty="0" err="1"/>
            <a:t>not</a:t>
          </a:r>
          <a:r>
            <a:rPr lang="it-IT" i="0" dirty="0"/>
            <a:t> </a:t>
          </a:r>
          <a:r>
            <a:rPr lang="it-IT" i="0" dirty="0" err="1"/>
            <a:t>addressed</a:t>
          </a:r>
          <a:r>
            <a:rPr lang="it-IT" i="0" dirty="0"/>
            <a:t> </a:t>
          </a:r>
          <a:r>
            <a:rPr lang="it-IT" i="0" dirty="0" err="1"/>
            <a:t>immediately</a:t>
          </a:r>
          <a:r>
            <a:rPr lang="it-IT" i="0" dirty="0"/>
            <a:t>. </a:t>
          </a:r>
          <a:r>
            <a:rPr lang="it-IT" i="0" dirty="0" err="1"/>
            <a:t>Identifying</a:t>
          </a:r>
          <a:r>
            <a:rPr lang="it-IT" i="0" dirty="0"/>
            <a:t> and solving </a:t>
          </a:r>
          <a:r>
            <a:rPr lang="it-IT" i="0" dirty="0" err="1"/>
            <a:t>problems</a:t>
          </a:r>
          <a:r>
            <a:rPr lang="it-IT" i="0" dirty="0"/>
            <a:t> </a:t>
          </a:r>
          <a:r>
            <a:rPr lang="it-IT" i="0" dirty="0" err="1"/>
            <a:t>before</a:t>
          </a:r>
          <a:r>
            <a:rPr lang="it-IT" i="0" dirty="0"/>
            <a:t> </a:t>
          </a:r>
          <a:r>
            <a:rPr lang="it-IT" i="0" dirty="0" err="1"/>
            <a:t>they</a:t>
          </a:r>
          <a:r>
            <a:rPr lang="it-IT" i="0" dirty="0"/>
            <a:t> </a:t>
          </a:r>
          <a:r>
            <a:rPr lang="it-IT" i="0" dirty="0" err="1"/>
            <a:t>negatively</a:t>
          </a:r>
          <a:r>
            <a:rPr lang="it-IT" i="0" dirty="0"/>
            <a:t> impact revenue or </a:t>
          </a:r>
          <a:r>
            <a:rPr lang="it-IT" i="0" dirty="0" err="1"/>
            <a:t>incur</a:t>
          </a:r>
          <a:r>
            <a:rPr lang="it-IT" i="0" dirty="0"/>
            <a:t> </a:t>
          </a:r>
          <a:r>
            <a:rPr lang="it-IT" i="0" dirty="0" err="1"/>
            <a:t>additional</a:t>
          </a:r>
          <a:r>
            <a:rPr lang="it-IT" i="0" dirty="0"/>
            <a:t> </a:t>
          </a:r>
          <a:r>
            <a:rPr lang="it-IT" i="0" dirty="0" err="1"/>
            <a:t>expenses</a:t>
          </a:r>
          <a:r>
            <a:rPr lang="it-IT" i="0" dirty="0"/>
            <a:t> is one of the ways </a:t>
          </a:r>
          <a:r>
            <a:rPr lang="it-IT" i="0" dirty="0" err="1"/>
            <a:t>troubleshooting</a:t>
          </a:r>
          <a:r>
            <a:rPr lang="it-IT" i="0" dirty="0"/>
            <a:t> </a:t>
          </a:r>
          <a:r>
            <a:rPr lang="it-IT" i="0" dirty="0" err="1"/>
            <a:t>mitigates</a:t>
          </a:r>
          <a:r>
            <a:rPr lang="it-IT" i="0" dirty="0"/>
            <a:t> </a:t>
          </a:r>
          <a:r>
            <a:rPr lang="it-IT" i="0" dirty="0" err="1"/>
            <a:t>potential</a:t>
          </a:r>
          <a:r>
            <a:rPr lang="it-IT" i="0" dirty="0"/>
            <a:t> financial impacts.</a:t>
          </a:r>
          <a:endParaRPr lang="en-US" dirty="0"/>
        </a:p>
      </dgm:t>
    </dgm:pt>
    <dgm:pt modelId="{360DF753-CCBA-48DE-A6CE-121078F2E40C}" type="parTrans" cxnId="{A21CA26B-F94E-4FE2-9D7A-34C670F49D6B}">
      <dgm:prSet/>
      <dgm:spPr/>
      <dgm:t>
        <a:bodyPr/>
        <a:lstStyle/>
        <a:p>
          <a:endParaRPr lang="en-US"/>
        </a:p>
      </dgm:t>
    </dgm:pt>
    <dgm:pt modelId="{DB6C64D8-676C-4537-BF06-AAA4293E7455}" type="sibTrans" cxnId="{A21CA26B-F94E-4FE2-9D7A-34C670F49D6B}">
      <dgm:prSet/>
      <dgm:spPr/>
      <dgm:t>
        <a:bodyPr/>
        <a:lstStyle/>
        <a:p>
          <a:endParaRPr lang="en-US"/>
        </a:p>
      </dgm:t>
    </dgm:pt>
    <dgm:pt modelId="{63E05B28-C86E-47AA-A12F-7B1C75FEEC49}">
      <dgm:prSet/>
      <dgm:spPr/>
      <dgm:t>
        <a:bodyPr/>
        <a:lstStyle/>
        <a:p>
          <a:r>
            <a:rPr lang="it-IT" i="0" dirty="0" err="1"/>
            <a:t>Identifying</a:t>
          </a:r>
          <a:r>
            <a:rPr lang="it-IT" i="0" dirty="0"/>
            <a:t> </a:t>
          </a:r>
          <a:r>
            <a:rPr lang="it-IT" i="0" dirty="0" err="1"/>
            <a:t>recurring</a:t>
          </a:r>
          <a:r>
            <a:rPr lang="it-IT" i="0" dirty="0"/>
            <a:t> </a:t>
          </a:r>
          <a:r>
            <a:rPr lang="it-IT" i="0" dirty="0" err="1"/>
            <a:t>issues</a:t>
          </a:r>
          <a:r>
            <a:rPr lang="it-IT" i="0" dirty="0"/>
            <a:t>: </a:t>
          </a:r>
          <a:r>
            <a:rPr lang="it-IT" i="0" dirty="0" err="1"/>
            <a:t>Troubleshooting</a:t>
          </a:r>
          <a:r>
            <a:rPr lang="it-IT" i="0" dirty="0"/>
            <a:t> </a:t>
          </a:r>
          <a:r>
            <a:rPr lang="it-IT" i="0" dirty="0" err="1"/>
            <a:t>provides</a:t>
          </a:r>
          <a:r>
            <a:rPr lang="it-IT" i="0" dirty="0"/>
            <a:t> </a:t>
          </a:r>
          <a:r>
            <a:rPr lang="it-IT" i="0" dirty="0" err="1"/>
            <a:t>valuable</a:t>
          </a:r>
          <a:r>
            <a:rPr lang="it-IT" i="0" dirty="0"/>
            <a:t> insight. In order to </a:t>
          </a:r>
          <a:r>
            <a:rPr lang="it-IT" i="0" dirty="0" err="1"/>
            <a:t>maintain</a:t>
          </a:r>
          <a:r>
            <a:rPr lang="it-IT" i="0" dirty="0"/>
            <a:t> operational </a:t>
          </a:r>
          <a:r>
            <a:rPr lang="it-IT" i="0" dirty="0" err="1"/>
            <a:t>excellence</a:t>
          </a:r>
          <a:r>
            <a:rPr lang="it-IT" i="0" dirty="0"/>
            <a:t>, hospitality businesses need to </a:t>
          </a:r>
          <a:r>
            <a:rPr lang="it-IT" i="0" dirty="0" err="1"/>
            <a:t>address</a:t>
          </a:r>
          <a:r>
            <a:rPr lang="it-IT" i="0" dirty="0"/>
            <a:t> root </a:t>
          </a:r>
          <a:r>
            <a:rPr lang="it-IT" i="0" dirty="0" err="1"/>
            <a:t>causes</a:t>
          </a:r>
          <a:r>
            <a:rPr lang="it-IT" i="0" dirty="0"/>
            <a:t> to </a:t>
          </a:r>
          <a:r>
            <a:rPr lang="it-IT" i="0" dirty="0" err="1"/>
            <a:t>prevent</a:t>
          </a:r>
          <a:r>
            <a:rPr lang="it-IT" i="0" dirty="0"/>
            <a:t> </a:t>
          </a:r>
          <a:r>
            <a:rPr lang="it-IT" i="0" dirty="0" err="1"/>
            <a:t>similar</a:t>
          </a:r>
          <a:r>
            <a:rPr lang="it-IT" i="0" dirty="0"/>
            <a:t> </a:t>
          </a:r>
          <a:r>
            <a:rPr lang="it-IT" i="0" dirty="0" err="1"/>
            <a:t>problems</a:t>
          </a:r>
          <a:r>
            <a:rPr lang="it-IT" i="0" dirty="0"/>
            <a:t> in the future.</a:t>
          </a:r>
          <a:endParaRPr lang="en-US" dirty="0"/>
        </a:p>
      </dgm:t>
    </dgm:pt>
    <dgm:pt modelId="{0150419A-46D2-45D4-B9E8-71B4EB34C9C0}" type="parTrans" cxnId="{E17F1709-69ED-403E-AA1A-88854EBC80E7}">
      <dgm:prSet/>
      <dgm:spPr/>
      <dgm:t>
        <a:bodyPr/>
        <a:lstStyle/>
        <a:p>
          <a:endParaRPr lang="en-US"/>
        </a:p>
      </dgm:t>
    </dgm:pt>
    <dgm:pt modelId="{588B8B7F-0CB7-4955-98A3-910E3234F1FC}" type="sibTrans" cxnId="{E17F1709-69ED-403E-AA1A-88854EBC80E7}">
      <dgm:prSet/>
      <dgm:spPr/>
      <dgm:t>
        <a:bodyPr/>
        <a:lstStyle/>
        <a:p>
          <a:endParaRPr lang="en-US"/>
        </a:p>
      </dgm:t>
    </dgm:pt>
    <dgm:pt modelId="{3A0530C4-930A-4D0A-9B0B-34A4143972D4}">
      <dgm:prSet/>
      <dgm:spPr/>
      <dgm:t>
        <a:bodyPr/>
        <a:lstStyle/>
        <a:p>
          <a:r>
            <a:rPr lang="it-IT" i="0" dirty="0" err="1"/>
            <a:t>Creating</a:t>
          </a:r>
          <a:r>
            <a:rPr lang="it-IT" i="0" dirty="0"/>
            <a:t> guest loyalty: </a:t>
          </a:r>
          <a:r>
            <a:rPr lang="it-IT" i="0" dirty="0" err="1"/>
            <a:t>Effortless</a:t>
          </a:r>
          <a:r>
            <a:rPr lang="it-IT" i="0" dirty="0"/>
            <a:t> </a:t>
          </a:r>
          <a:r>
            <a:rPr lang="it-IT" i="0" dirty="0" err="1"/>
            <a:t>problem</a:t>
          </a:r>
          <a:r>
            <a:rPr lang="it-IT" i="0" dirty="0"/>
            <a:t>-solving can </a:t>
          </a:r>
          <a:r>
            <a:rPr lang="it-IT" i="0" dirty="0" err="1"/>
            <a:t>boost</a:t>
          </a:r>
          <a:r>
            <a:rPr lang="it-IT" i="0" dirty="0"/>
            <a:t> guest loyalty. </a:t>
          </a:r>
          <a:r>
            <a:rPr lang="it-IT" i="0" dirty="0" err="1"/>
            <a:t>It</a:t>
          </a:r>
          <a:r>
            <a:rPr lang="it-IT" i="0" dirty="0"/>
            <a:t> is more </a:t>
          </a:r>
          <a:r>
            <a:rPr lang="it-IT" i="0" dirty="0" err="1"/>
            <a:t>likely</a:t>
          </a:r>
          <a:r>
            <a:rPr lang="it-IT" i="0" dirty="0"/>
            <a:t> </a:t>
          </a:r>
          <a:r>
            <a:rPr lang="it-IT" i="0" dirty="0" err="1"/>
            <a:t>that</a:t>
          </a:r>
          <a:r>
            <a:rPr lang="it-IT" i="0" dirty="0"/>
            <a:t> guests </a:t>
          </a:r>
          <a:r>
            <a:rPr lang="it-IT" i="0" dirty="0" err="1"/>
            <a:t>will</a:t>
          </a:r>
          <a:r>
            <a:rPr lang="it-IT" i="0" dirty="0"/>
            <a:t> </a:t>
          </a:r>
          <a:r>
            <a:rPr lang="it-IT" i="0" dirty="0" err="1"/>
            <a:t>recommend</a:t>
          </a:r>
          <a:r>
            <a:rPr lang="it-IT" i="0" dirty="0"/>
            <a:t> an establishment to </a:t>
          </a:r>
          <a:r>
            <a:rPr lang="it-IT" i="0" dirty="0" err="1"/>
            <a:t>others</a:t>
          </a:r>
          <a:r>
            <a:rPr lang="it-IT" i="0" dirty="0"/>
            <a:t> </a:t>
          </a:r>
          <a:r>
            <a:rPr lang="it-IT" i="0" dirty="0" err="1"/>
            <a:t>when</a:t>
          </a:r>
          <a:r>
            <a:rPr lang="it-IT" i="0" dirty="0"/>
            <a:t> </a:t>
          </a:r>
          <a:r>
            <a:rPr lang="it-IT" i="0" dirty="0" err="1"/>
            <a:t>they</a:t>
          </a:r>
          <a:r>
            <a:rPr lang="it-IT" i="0" dirty="0"/>
            <a:t> </a:t>
          </a:r>
          <a:r>
            <a:rPr lang="it-IT" i="0" dirty="0" err="1"/>
            <a:t>see</a:t>
          </a:r>
          <a:r>
            <a:rPr lang="it-IT" i="0" dirty="0"/>
            <a:t> </a:t>
          </a:r>
          <a:r>
            <a:rPr lang="it-IT" i="0" dirty="0" err="1"/>
            <a:t>that</a:t>
          </a:r>
          <a:r>
            <a:rPr lang="it-IT" i="0" dirty="0"/>
            <a:t> customer </a:t>
          </a:r>
          <a:r>
            <a:rPr lang="it-IT" i="0" dirty="0" err="1"/>
            <a:t>issues</a:t>
          </a:r>
          <a:r>
            <a:rPr lang="it-IT" i="0" dirty="0"/>
            <a:t> are </a:t>
          </a:r>
          <a:r>
            <a:rPr lang="it-IT" i="0" dirty="0" err="1"/>
            <a:t>dealt</a:t>
          </a:r>
          <a:r>
            <a:rPr lang="it-IT" i="0" dirty="0"/>
            <a:t> with </a:t>
          </a:r>
          <a:r>
            <a:rPr lang="it-IT" i="0" dirty="0" err="1"/>
            <a:t>effectively</a:t>
          </a:r>
          <a:r>
            <a:rPr lang="it-IT" i="0" dirty="0"/>
            <a:t> and with a customer-</a:t>
          </a:r>
          <a:r>
            <a:rPr lang="it-IT" i="0" dirty="0" err="1"/>
            <a:t>centric</a:t>
          </a:r>
          <a:r>
            <a:rPr lang="it-IT" i="0" dirty="0"/>
            <a:t> </a:t>
          </a:r>
          <a:r>
            <a:rPr lang="it-IT" i="0" dirty="0" err="1"/>
            <a:t>approach</a:t>
          </a:r>
          <a:r>
            <a:rPr lang="it-IT" i="0" dirty="0"/>
            <a:t>.</a:t>
          </a:r>
          <a:endParaRPr lang="en-US" dirty="0"/>
        </a:p>
      </dgm:t>
    </dgm:pt>
    <dgm:pt modelId="{BA3C70F1-17DA-4DC4-9FDE-F03B66636C5D}" type="parTrans" cxnId="{99DA3C0C-A29E-40E0-AA28-944776744659}">
      <dgm:prSet/>
      <dgm:spPr/>
      <dgm:t>
        <a:bodyPr/>
        <a:lstStyle/>
        <a:p>
          <a:endParaRPr lang="en-US"/>
        </a:p>
      </dgm:t>
    </dgm:pt>
    <dgm:pt modelId="{6F74376C-6ACA-49DC-8D93-349360ABA9DD}" type="sibTrans" cxnId="{99DA3C0C-A29E-40E0-AA28-944776744659}">
      <dgm:prSet/>
      <dgm:spPr/>
      <dgm:t>
        <a:bodyPr/>
        <a:lstStyle/>
        <a:p>
          <a:endParaRPr lang="en-US"/>
        </a:p>
      </dgm:t>
    </dgm:pt>
    <dgm:pt modelId="{23C50DFD-53B3-443B-814E-CBC3F4D98EAD}">
      <dgm:prSet/>
      <dgm:spPr/>
      <dgm:t>
        <a:bodyPr/>
        <a:lstStyle/>
        <a:p>
          <a:r>
            <a:rPr lang="it-IT" i="0" dirty="0"/>
            <a:t>Positive work </a:t>
          </a:r>
          <a:r>
            <a:rPr lang="it-IT" i="0" dirty="0" err="1"/>
            <a:t>environment</a:t>
          </a:r>
          <a:r>
            <a:rPr lang="it-IT" i="0" dirty="0"/>
            <a:t>: A </a:t>
          </a:r>
          <a:r>
            <a:rPr lang="it-IT" i="0" dirty="0" err="1"/>
            <a:t>troubleshooting</a:t>
          </a:r>
          <a:r>
            <a:rPr lang="it-IT" i="0" dirty="0"/>
            <a:t> system </a:t>
          </a:r>
          <a:r>
            <a:rPr lang="it-IT" i="0" dirty="0" err="1"/>
            <a:t>that</a:t>
          </a:r>
          <a:r>
            <a:rPr lang="it-IT" i="0" dirty="0"/>
            <a:t> works </a:t>
          </a:r>
          <a:r>
            <a:rPr lang="it-IT" i="0" dirty="0" err="1"/>
            <a:t>well</a:t>
          </a:r>
          <a:r>
            <a:rPr lang="it-IT" i="0" dirty="0"/>
            <a:t> </a:t>
          </a:r>
          <a:r>
            <a:rPr lang="it-IT" i="0" dirty="0" err="1"/>
            <a:t>contributes</a:t>
          </a:r>
          <a:r>
            <a:rPr lang="it-IT" i="0" dirty="0"/>
            <a:t> to </a:t>
          </a:r>
          <a:r>
            <a:rPr lang="it-IT" i="0" dirty="0" err="1"/>
            <a:t>employee</a:t>
          </a:r>
          <a:r>
            <a:rPr lang="it-IT" i="0" dirty="0"/>
            <a:t> morale. An </a:t>
          </a:r>
          <a:r>
            <a:rPr lang="it-IT" i="0" dirty="0" err="1"/>
            <a:t>employee's</a:t>
          </a:r>
          <a:r>
            <a:rPr lang="it-IT" i="0" dirty="0"/>
            <a:t> morale </a:t>
          </a:r>
          <a:r>
            <a:rPr lang="it-IT" i="0" dirty="0" err="1"/>
            <a:t>rises</a:t>
          </a:r>
          <a:r>
            <a:rPr lang="it-IT" i="0" dirty="0"/>
            <a:t> and </a:t>
          </a:r>
          <a:r>
            <a:rPr lang="it-IT" i="0" dirty="0" err="1"/>
            <a:t>their</a:t>
          </a:r>
          <a:r>
            <a:rPr lang="it-IT" i="0" dirty="0"/>
            <a:t> job </a:t>
          </a:r>
          <a:r>
            <a:rPr lang="it-IT" i="0" dirty="0" err="1"/>
            <a:t>satisfaction</a:t>
          </a:r>
          <a:r>
            <a:rPr lang="it-IT" i="0" dirty="0"/>
            <a:t> </a:t>
          </a:r>
          <a:r>
            <a:rPr lang="it-IT" i="0" dirty="0" err="1"/>
            <a:t>increases</a:t>
          </a:r>
          <a:r>
            <a:rPr lang="it-IT" i="0" dirty="0"/>
            <a:t> </a:t>
          </a:r>
          <a:r>
            <a:rPr lang="it-IT" i="0" dirty="0" err="1"/>
            <a:t>when</a:t>
          </a:r>
          <a:r>
            <a:rPr lang="it-IT" i="0" dirty="0"/>
            <a:t> </a:t>
          </a:r>
          <a:r>
            <a:rPr lang="it-IT" i="0" dirty="0" err="1"/>
            <a:t>they</a:t>
          </a:r>
          <a:r>
            <a:rPr lang="it-IT" i="0" dirty="0"/>
            <a:t> are </a:t>
          </a:r>
          <a:r>
            <a:rPr lang="it-IT" i="0" dirty="0" err="1"/>
            <a:t>able</a:t>
          </a:r>
          <a:r>
            <a:rPr lang="it-IT" i="0" dirty="0"/>
            <a:t> to </a:t>
          </a:r>
          <a:r>
            <a:rPr lang="it-IT" i="0" dirty="0" err="1"/>
            <a:t>resolve</a:t>
          </a:r>
          <a:r>
            <a:rPr lang="it-IT" i="0" dirty="0"/>
            <a:t> </a:t>
          </a:r>
          <a:r>
            <a:rPr lang="it-IT" i="0" dirty="0" err="1"/>
            <a:t>issues</a:t>
          </a:r>
          <a:r>
            <a:rPr lang="it-IT" i="0" dirty="0"/>
            <a:t> </a:t>
          </a:r>
          <a:r>
            <a:rPr lang="it-IT" i="0" dirty="0" err="1"/>
            <a:t>efficiently</a:t>
          </a:r>
          <a:r>
            <a:rPr lang="it-IT" i="0" dirty="0"/>
            <a:t>.</a:t>
          </a:r>
          <a:endParaRPr lang="en-US" dirty="0"/>
        </a:p>
      </dgm:t>
    </dgm:pt>
    <dgm:pt modelId="{A1A61215-3394-4097-8BBD-74962886E50E}" type="parTrans" cxnId="{6BB80FC7-0F32-433F-A1FB-8F4F3EF46424}">
      <dgm:prSet/>
      <dgm:spPr/>
      <dgm:t>
        <a:bodyPr/>
        <a:lstStyle/>
        <a:p>
          <a:endParaRPr lang="en-US"/>
        </a:p>
      </dgm:t>
    </dgm:pt>
    <dgm:pt modelId="{A2E4640C-A1F7-4620-8756-3A7D7112B997}" type="sibTrans" cxnId="{6BB80FC7-0F32-433F-A1FB-8F4F3EF46424}">
      <dgm:prSet/>
      <dgm:spPr/>
      <dgm:t>
        <a:bodyPr/>
        <a:lstStyle/>
        <a:p>
          <a:endParaRPr lang="en-US"/>
        </a:p>
      </dgm:t>
    </dgm:pt>
    <dgm:pt modelId="{1EC97B41-041A-43DC-891B-226C79F380BF}">
      <dgm:prSet/>
      <dgm:spPr/>
      <dgm:t>
        <a:bodyPr/>
        <a:lstStyle/>
        <a:p>
          <a:r>
            <a:rPr lang="it-IT" i="0" dirty="0" err="1"/>
            <a:t>Flexible</a:t>
          </a:r>
          <a:r>
            <a:rPr lang="it-IT" i="0" dirty="0"/>
            <a:t>: The hospitality industry </a:t>
          </a:r>
          <a:r>
            <a:rPr lang="it-IT" i="0" dirty="0" err="1"/>
            <a:t>constantly</a:t>
          </a:r>
          <a:r>
            <a:rPr lang="it-IT" i="0" dirty="0"/>
            <a:t> </a:t>
          </a:r>
          <a:r>
            <a:rPr lang="it-IT" i="0" dirty="0" err="1"/>
            <a:t>evolves</a:t>
          </a:r>
          <a:r>
            <a:rPr lang="it-IT" i="0" dirty="0"/>
            <a:t> and </a:t>
          </a:r>
          <a:r>
            <a:rPr lang="it-IT" i="0" dirty="0" err="1"/>
            <a:t>faces</a:t>
          </a:r>
          <a:r>
            <a:rPr lang="it-IT" i="0" dirty="0"/>
            <a:t> new challenges. In order to be </a:t>
          </a:r>
          <a:r>
            <a:rPr lang="it-IT" i="0" dirty="0" err="1"/>
            <a:t>successful</a:t>
          </a:r>
          <a:r>
            <a:rPr lang="it-IT" i="0" dirty="0"/>
            <a:t> in </a:t>
          </a:r>
          <a:r>
            <a:rPr lang="it-IT" i="0" dirty="0" err="1"/>
            <a:t>managing</a:t>
          </a:r>
          <a:r>
            <a:rPr lang="it-IT" i="0" dirty="0"/>
            <a:t> </a:t>
          </a:r>
          <a:r>
            <a:rPr lang="it-IT" i="0" dirty="0" err="1"/>
            <a:t>changes</a:t>
          </a:r>
          <a:r>
            <a:rPr lang="it-IT" i="0" dirty="0"/>
            <a:t>, staff and management must be </a:t>
          </a:r>
          <a:r>
            <a:rPr lang="it-IT" i="0" dirty="0" err="1"/>
            <a:t>able</a:t>
          </a:r>
          <a:r>
            <a:rPr lang="it-IT" i="0" dirty="0"/>
            <a:t> to </a:t>
          </a:r>
          <a:r>
            <a:rPr lang="it-IT" i="0" dirty="0" err="1"/>
            <a:t>troubleshoot</a:t>
          </a:r>
          <a:r>
            <a:rPr lang="it-IT" i="0" dirty="0"/>
            <a:t> </a:t>
          </a:r>
          <a:r>
            <a:rPr lang="it-IT" i="0" dirty="0" err="1"/>
            <a:t>effectively</a:t>
          </a:r>
          <a:r>
            <a:rPr lang="it-IT" i="0" dirty="0"/>
            <a:t>.</a:t>
          </a:r>
          <a:endParaRPr lang="en-US" dirty="0"/>
        </a:p>
      </dgm:t>
    </dgm:pt>
    <dgm:pt modelId="{BC435593-8C52-4517-9364-A1917715AE25}" type="parTrans" cxnId="{1F5F5B63-7D9B-4271-A9F3-1CA34E7CCB1F}">
      <dgm:prSet/>
      <dgm:spPr/>
      <dgm:t>
        <a:bodyPr/>
        <a:lstStyle/>
        <a:p>
          <a:endParaRPr lang="en-US"/>
        </a:p>
      </dgm:t>
    </dgm:pt>
    <dgm:pt modelId="{4CE58729-6F9A-458F-A77B-B6B0F9A00144}" type="sibTrans" cxnId="{1F5F5B63-7D9B-4271-A9F3-1CA34E7CCB1F}">
      <dgm:prSet/>
      <dgm:spPr/>
      <dgm:t>
        <a:bodyPr/>
        <a:lstStyle/>
        <a:p>
          <a:endParaRPr lang="en-US"/>
        </a:p>
      </dgm:t>
    </dgm:pt>
    <dgm:pt modelId="{44EB3A9A-9495-3A48-9E6B-933A2C4B9CD7}" type="pres">
      <dgm:prSet presAssocID="{4616DF31-A2E8-4978-9C25-AE6CA97C9475}" presName="linearFlow" presStyleCnt="0">
        <dgm:presLayoutVars>
          <dgm:resizeHandles val="exact"/>
        </dgm:presLayoutVars>
      </dgm:prSet>
      <dgm:spPr/>
    </dgm:pt>
    <dgm:pt modelId="{C1FDA8A1-C8E7-CD4C-8AA2-E726D7C127AD}" type="pres">
      <dgm:prSet presAssocID="{E41BB22E-C172-4855-B89C-40F88DCDC226}" presName="node" presStyleLbl="node1" presStyleIdx="0" presStyleCnt="8">
        <dgm:presLayoutVars>
          <dgm:bulletEnabled val="1"/>
        </dgm:presLayoutVars>
      </dgm:prSet>
      <dgm:spPr/>
    </dgm:pt>
    <dgm:pt modelId="{E43D3475-A578-C145-A750-8A3DA9D99AA7}" type="pres">
      <dgm:prSet presAssocID="{A3F4154A-4A4A-420D-99E6-A4D63871B847}" presName="sibTrans" presStyleLbl="sibTrans2D1" presStyleIdx="0" presStyleCnt="7"/>
      <dgm:spPr/>
    </dgm:pt>
    <dgm:pt modelId="{B4206186-77FB-8248-8BDD-4F1C46A496F6}" type="pres">
      <dgm:prSet presAssocID="{A3F4154A-4A4A-420D-99E6-A4D63871B847}" presName="connectorText" presStyleLbl="sibTrans2D1" presStyleIdx="0" presStyleCnt="7"/>
      <dgm:spPr/>
    </dgm:pt>
    <dgm:pt modelId="{04C80745-919C-324B-8FAC-D4CFCF7EAE5D}" type="pres">
      <dgm:prSet presAssocID="{AA5C765E-F102-4D10-9263-7622E214A191}" presName="node" presStyleLbl="node1" presStyleIdx="1" presStyleCnt="8">
        <dgm:presLayoutVars>
          <dgm:bulletEnabled val="1"/>
        </dgm:presLayoutVars>
      </dgm:prSet>
      <dgm:spPr/>
    </dgm:pt>
    <dgm:pt modelId="{4D27A1D2-1ABE-8A47-AB17-4247E49C108A}" type="pres">
      <dgm:prSet presAssocID="{F9B0B493-65BA-4CE2-B06D-2B53D62A6DB7}" presName="sibTrans" presStyleLbl="sibTrans2D1" presStyleIdx="1" presStyleCnt="7"/>
      <dgm:spPr/>
    </dgm:pt>
    <dgm:pt modelId="{B482959C-9839-7C4D-B200-4995835FE0CE}" type="pres">
      <dgm:prSet presAssocID="{F9B0B493-65BA-4CE2-B06D-2B53D62A6DB7}" presName="connectorText" presStyleLbl="sibTrans2D1" presStyleIdx="1" presStyleCnt="7"/>
      <dgm:spPr/>
    </dgm:pt>
    <dgm:pt modelId="{F1258BB5-EFA3-E64D-8328-DD741C3C0F7F}" type="pres">
      <dgm:prSet presAssocID="{67F5B020-E183-41B5-B145-DD3E7531D22E}" presName="node" presStyleLbl="node1" presStyleIdx="2" presStyleCnt="8">
        <dgm:presLayoutVars>
          <dgm:bulletEnabled val="1"/>
        </dgm:presLayoutVars>
      </dgm:prSet>
      <dgm:spPr/>
    </dgm:pt>
    <dgm:pt modelId="{AD7556B2-A94B-4C40-8C79-49E453D0A5C7}" type="pres">
      <dgm:prSet presAssocID="{130B5864-DF6B-47EE-8056-CC7E9D2884BA}" presName="sibTrans" presStyleLbl="sibTrans2D1" presStyleIdx="2" presStyleCnt="7"/>
      <dgm:spPr/>
    </dgm:pt>
    <dgm:pt modelId="{10170918-AD53-5745-A958-803F0D23C448}" type="pres">
      <dgm:prSet presAssocID="{130B5864-DF6B-47EE-8056-CC7E9D2884BA}" presName="connectorText" presStyleLbl="sibTrans2D1" presStyleIdx="2" presStyleCnt="7"/>
      <dgm:spPr/>
    </dgm:pt>
    <dgm:pt modelId="{A72C1CF4-C157-3D4D-B2D5-7EA1ECAF51F8}" type="pres">
      <dgm:prSet presAssocID="{0FEF013C-3E31-4ECC-A0F8-DEA869AE3BAB}" presName="node" presStyleLbl="node1" presStyleIdx="3" presStyleCnt="8">
        <dgm:presLayoutVars>
          <dgm:bulletEnabled val="1"/>
        </dgm:presLayoutVars>
      </dgm:prSet>
      <dgm:spPr/>
    </dgm:pt>
    <dgm:pt modelId="{D2E4D305-52BF-534F-AEED-0596E9B9854A}" type="pres">
      <dgm:prSet presAssocID="{DB6C64D8-676C-4537-BF06-AAA4293E7455}" presName="sibTrans" presStyleLbl="sibTrans2D1" presStyleIdx="3" presStyleCnt="7"/>
      <dgm:spPr/>
    </dgm:pt>
    <dgm:pt modelId="{824F3202-BB08-0642-829A-B2F9F56D8EF4}" type="pres">
      <dgm:prSet presAssocID="{DB6C64D8-676C-4537-BF06-AAA4293E7455}" presName="connectorText" presStyleLbl="sibTrans2D1" presStyleIdx="3" presStyleCnt="7"/>
      <dgm:spPr/>
    </dgm:pt>
    <dgm:pt modelId="{1DF81E5A-35F3-8D46-8C3B-A8E7CA65790A}" type="pres">
      <dgm:prSet presAssocID="{63E05B28-C86E-47AA-A12F-7B1C75FEEC49}" presName="node" presStyleLbl="node1" presStyleIdx="4" presStyleCnt="8">
        <dgm:presLayoutVars>
          <dgm:bulletEnabled val="1"/>
        </dgm:presLayoutVars>
      </dgm:prSet>
      <dgm:spPr/>
    </dgm:pt>
    <dgm:pt modelId="{B0A8DD9E-72EE-2742-A9F7-C2744E245578}" type="pres">
      <dgm:prSet presAssocID="{588B8B7F-0CB7-4955-98A3-910E3234F1FC}" presName="sibTrans" presStyleLbl="sibTrans2D1" presStyleIdx="4" presStyleCnt="7"/>
      <dgm:spPr/>
    </dgm:pt>
    <dgm:pt modelId="{71AB36F8-6AA5-E14F-8B1F-8DB3C2F59E56}" type="pres">
      <dgm:prSet presAssocID="{588B8B7F-0CB7-4955-98A3-910E3234F1FC}" presName="connectorText" presStyleLbl="sibTrans2D1" presStyleIdx="4" presStyleCnt="7"/>
      <dgm:spPr/>
    </dgm:pt>
    <dgm:pt modelId="{70786B2B-5A8C-4041-B0B5-55EE334EC55E}" type="pres">
      <dgm:prSet presAssocID="{3A0530C4-930A-4D0A-9B0B-34A4143972D4}" presName="node" presStyleLbl="node1" presStyleIdx="5" presStyleCnt="8">
        <dgm:presLayoutVars>
          <dgm:bulletEnabled val="1"/>
        </dgm:presLayoutVars>
      </dgm:prSet>
      <dgm:spPr/>
    </dgm:pt>
    <dgm:pt modelId="{35DE55BC-16C7-1F45-9FDC-CDE69A50D720}" type="pres">
      <dgm:prSet presAssocID="{6F74376C-6ACA-49DC-8D93-349360ABA9DD}" presName="sibTrans" presStyleLbl="sibTrans2D1" presStyleIdx="5" presStyleCnt="7"/>
      <dgm:spPr/>
    </dgm:pt>
    <dgm:pt modelId="{4BDFEBC0-16BF-5D4A-A3C4-58D4633D52D7}" type="pres">
      <dgm:prSet presAssocID="{6F74376C-6ACA-49DC-8D93-349360ABA9DD}" presName="connectorText" presStyleLbl="sibTrans2D1" presStyleIdx="5" presStyleCnt="7"/>
      <dgm:spPr/>
    </dgm:pt>
    <dgm:pt modelId="{8FA49763-9DDA-0E4B-8E22-BF02F6F5E71A}" type="pres">
      <dgm:prSet presAssocID="{23C50DFD-53B3-443B-814E-CBC3F4D98EAD}" presName="node" presStyleLbl="node1" presStyleIdx="6" presStyleCnt="8">
        <dgm:presLayoutVars>
          <dgm:bulletEnabled val="1"/>
        </dgm:presLayoutVars>
      </dgm:prSet>
      <dgm:spPr/>
    </dgm:pt>
    <dgm:pt modelId="{870B2892-C454-8848-B83A-73E9CA1DB65D}" type="pres">
      <dgm:prSet presAssocID="{A2E4640C-A1F7-4620-8756-3A7D7112B997}" presName="sibTrans" presStyleLbl="sibTrans2D1" presStyleIdx="6" presStyleCnt="7"/>
      <dgm:spPr/>
    </dgm:pt>
    <dgm:pt modelId="{702EB2ED-C311-EE48-A17C-EAD56AB6F032}" type="pres">
      <dgm:prSet presAssocID="{A2E4640C-A1F7-4620-8756-3A7D7112B997}" presName="connectorText" presStyleLbl="sibTrans2D1" presStyleIdx="6" presStyleCnt="7"/>
      <dgm:spPr/>
    </dgm:pt>
    <dgm:pt modelId="{B00BEBC2-580C-EF40-9C55-446F47940F77}" type="pres">
      <dgm:prSet presAssocID="{1EC97B41-041A-43DC-891B-226C79F380BF}" presName="node" presStyleLbl="node1" presStyleIdx="7" presStyleCnt="8">
        <dgm:presLayoutVars>
          <dgm:bulletEnabled val="1"/>
        </dgm:presLayoutVars>
      </dgm:prSet>
      <dgm:spPr/>
    </dgm:pt>
  </dgm:ptLst>
  <dgm:cxnLst>
    <dgm:cxn modelId="{E17F1709-69ED-403E-AA1A-88854EBC80E7}" srcId="{4616DF31-A2E8-4978-9C25-AE6CA97C9475}" destId="{63E05B28-C86E-47AA-A12F-7B1C75FEEC49}" srcOrd="4" destOrd="0" parTransId="{0150419A-46D2-45D4-B9E8-71B4EB34C9C0}" sibTransId="{588B8B7F-0CB7-4955-98A3-910E3234F1FC}"/>
    <dgm:cxn modelId="{99DA3C0C-A29E-40E0-AA28-944776744659}" srcId="{4616DF31-A2E8-4978-9C25-AE6CA97C9475}" destId="{3A0530C4-930A-4D0A-9B0B-34A4143972D4}" srcOrd="5" destOrd="0" parTransId="{BA3C70F1-17DA-4DC4-9FDE-F03B66636C5D}" sibTransId="{6F74376C-6ACA-49DC-8D93-349360ABA9DD}"/>
    <dgm:cxn modelId="{01AF5E0C-0C85-F745-8153-0A517F7A6809}" type="presOf" srcId="{AA5C765E-F102-4D10-9263-7622E214A191}" destId="{04C80745-919C-324B-8FAC-D4CFCF7EAE5D}" srcOrd="0" destOrd="0" presId="urn:microsoft.com/office/officeart/2005/8/layout/process2"/>
    <dgm:cxn modelId="{610B4A14-DD03-4143-BCC1-E4C7E88FCCB5}" type="presOf" srcId="{23C50DFD-53B3-443B-814E-CBC3F4D98EAD}" destId="{8FA49763-9DDA-0E4B-8E22-BF02F6F5E71A}" srcOrd="0" destOrd="0" presId="urn:microsoft.com/office/officeart/2005/8/layout/process2"/>
    <dgm:cxn modelId="{E0E7CD16-DAE6-2242-A3CE-7FCCB38463FE}" type="presOf" srcId="{6F74376C-6ACA-49DC-8D93-349360ABA9DD}" destId="{35DE55BC-16C7-1F45-9FDC-CDE69A50D720}" srcOrd="0" destOrd="0" presId="urn:microsoft.com/office/officeart/2005/8/layout/process2"/>
    <dgm:cxn modelId="{9F2FAD1C-1A2B-8C4B-B503-88594B0C57F0}" type="presOf" srcId="{A2E4640C-A1F7-4620-8756-3A7D7112B997}" destId="{702EB2ED-C311-EE48-A17C-EAD56AB6F032}" srcOrd="1" destOrd="0" presId="urn:microsoft.com/office/officeart/2005/8/layout/process2"/>
    <dgm:cxn modelId="{6BBA2925-0436-1D4E-B532-C417793C36AE}" type="presOf" srcId="{588B8B7F-0CB7-4955-98A3-910E3234F1FC}" destId="{71AB36F8-6AA5-E14F-8B1F-8DB3C2F59E56}" srcOrd="1" destOrd="0" presId="urn:microsoft.com/office/officeart/2005/8/layout/process2"/>
    <dgm:cxn modelId="{ECBBE02D-954E-4B49-A2FF-EA7D25FE1751}" type="presOf" srcId="{130B5864-DF6B-47EE-8056-CC7E9D2884BA}" destId="{AD7556B2-A94B-4C40-8C79-49E453D0A5C7}" srcOrd="0" destOrd="0" presId="urn:microsoft.com/office/officeart/2005/8/layout/process2"/>
    <dgm:cxn modelId="{3BCCFB2E-A732-AF40-B972-251752E1F932}" type="presOf" srcId="{3A0530C4-930A-4D0A-9B0B-34A4143972D4}" destId="{70786B2B-5A8C-4041-B0B5-55EE334EC55E}" srcOrd="0" destOrd="0" presId="urn:microsoft.com/office/officeart/2005/8/layout/process2"/>
    <dgm:cxn modelId="{FF074538-CEEF-43BF-B6EE-149D779F542D}" srcId="{4616DF31-A2E8-4978-9C25-AE6CA97C9475}" destId="{AA5C765E-F102-4D10-9263-7622E214A191}" srcOrd="1" destOrd="0" parTransId="{03E7C7F8-DC63-47C3-A1B6-1BF794684C55}" sibTransId="{F9B0B493-65BA-4CE2-B06D-2B53D62A6DB7}"/>
    <dgm:cxn modelId="{60DB4F4C-D221-7849-BC20-56AE3AB5B40A}" type="presOf" srcId="{130B5864-DF6B-47EE-8056-CC7E9D2884BA}" destId="{10170918-AD53-5745-A958-803F0D23C448}" srcOrd="1" destOrd="0" presId="urn:microsoft.com/office/officeart/2005/8/layout/process2"/>
    <dgm:cxn modelId="{074C474E-9FA9-4872-9F34-D64B234CD8EE}" srcId="{4616DF31-A2E8-4978-9C25-AE6CA97C9475}" destId="{67F5B020-E183-41B5-B145-DD3E7531D22E}" srcOrd="2" destOrd="0" parTransId="{DF87B24B-1122-4E6F-91F4-F26EEC866D73}" sibTransId="{130B5864-DF6B-47EE-8056-CC7E9D2884BA}"/>
    <dgm:cxn modelId="{EC55E460-CCED-1340-A5B6-2D23320904B6}" type="presOf" srcId="{A3F4154A-4A4A-420D-99E6-A4D63871B847}" destId="{E43D3475-A578-C145-A750-8A3DA9D99AA7}" srcOrd="0" destOrd="0" presId="urn:microsoft.com/office/officeart/2005/8/layout/process2"/>
    <dgm:cxn modelId="{1F5F5B63-7D9B-4271-A9F3-1CA34E7CCB1F}" srcId="{4616DF31-A2E8-4978-9C25-AE6CA97C9475}" destId="{1EC97B41-041A-43DC-891B-226C79F380BF}" srcOrd="7" destOrd="0" parTransId="{BC435593-8C52-4517-9364-A1917715AE25}" sibTransId="{4CE58729-6F9A-458F-A77B-B6B0F9A00144}"/>
    <dgm:cxn modelId="{A21CA26B-F94E-4FE2-9D7A-34C670F49D6B}" srcId="{4616DF31-A2E8-4978-9C25-AE6CA97C9475}" destId="{0FEF013C-3E31-4ECC-A0F8-DEA869AE3BAB}" srcOrd="3" destOrd="0" parTransId="{360DF753-CCBA-48DE-A6CE-121078F2E40C}" sibTransId="{DB6C64D8-676C-4537-BF06-AAA4293E7455}"/>
    <dgm:cxn modelId="{7763D57A-E24B-EB4A-82CA-CAC05111F8AB}" type="presOf" srcId="{67F5B020-E183-41B5-B145-DD3E7531D22E}" destId="{F1258BB5-EFA3-E64D-8328-DD741C3C0F7F}" srcOrd="0" destOrd="0" presId="urn:microsoft.com/office/officeart/2005/8/layout/process2"/>
    <dgm:cxn modelId="{74A7497E-3151-2E4E-BF90-18BC2BF79872}" type="presOf" srcId="{DB6C64D8-676C-4537-BF06-AAA4293E7455}" destId="{D2E4D305-52BF-534F-AEED-0596E9B9854A}" srcOrd="0" destOrd="0" presId="urn:microsoft.com/office/officeart/2005/8/layout/process2"/>
    <dgm:cxn modelId="{AF898A7F-AA31-2940-8835-C3FA826EBAED}" type="presOf" srcId="{A2E4640C-A1F7-4620-8756-3A7D7112B997}" destId="{870B2892-C454-8848-B83A-73E9CA1DB65D}" srcOrd="0" destOrd="0" presId="urn:microsoft.com/office/officeart/2005/8/layout/process2"/>
    <dgm:cxn modelId="{7583C480-3039-5F4F-9132-156DC00CBBC9}" type="presOf" srcId="{DB6C64D8-676C-4537-BF06-AAA4293E7455}" destId="{824F3202-BB08-0642-829A-B2F9F56D8EF4}" srcOrd="1" destOrd="0" presId="urn:microsoft.com/office/officeart/2005/8/layout/process2"/>
    <dgm:cxn modelId="{FECB7A93-06E9-CC4D-A83D-8F01FAC49009}" type="presOf" srcId="{6F74376C-6ACA-49DC-8D93-349360ABA9DD}" destId="{4BDFEBC0-16BF-5D4A-A3C4-58D4633D52D7}" srcOrd="1" destOrd="0" presId="urn:microsoft.com/office/officeart/2005/8/layout/process2"/>
    <dgm:cxn modelId="{43A25499-3EA5-4A4A-A986-0B5B115E405B}" type="presOf" srcId="{A3F4154A-4A4A-420D-99E6-A4D63871B847}" destId="{B4206186-77FB-8248-8BDD-4F1C46A496F6}" srcOrd="1" destOrd="0" presId="urn:microsoft.com/office/officeart/2005/8/layout/process2"/>
    <dgm:cxn modelId="{7B59C89D-6D37-474D-ABE6-7FDB2EB61417}" type="presOf" srcId="{F9B0B493-65BA-4CE2-B06D-2B53D62A6DB7}" destId="{B482959C-9839-7C4D-B200-4995835FE0CE}" srcOrd="1" destOrd="0" presId="urn:microsoft.com/office/officeart/2005/8/layout/process2"/>
    <dgm:cxn modelId="{EF2ACEBD-9318-C947-9B43-F79FB1B6018D}" type="presOf" srcId="{E41BB22E-C172-4855-B89C-40F88DCDC226}" destId="{C1FDA8A1-C8E7-CD4C-8AA2-E726D7C127AD}" srcOrd="0" destOrd="0" presId="urn:microsoft.com/office/officeart/2005/8/layout/process2"/>
    <dgm:cxn modelId="{1C5015C1-AC7C-DD48-9075-3802FE1F2CB8}" type="presOf" srcId="{4616DF31-A2E8-4978-9C25-AE6CA97C9475}" destId="{44EB3A9A-9495-3A48-9E6B-933A2C4B9CD7}" srcOrd="0" destOrd="0" presId="urn:microsoft.com/office/officeart/2005/8/layout/process2"/>
    <dgm:cxn modelId="{6BB80FC7-0F32-433F-A1FB-8F4F3EF46424}" srcId="{4616DF31-A2E8-4978-9C25-AE6CA97C9475}" destId="{23C50DFD-53B3-443B-814E-CBC3F4D98EAD}" srcOrd="6" destOrd="0" parTransId="{A1A61215-3394-4097-8BBD-74962886E50E}" sibTransId="{A2E4640C-A1F7-4620-8756-3A7D7112B997}"/>
    <dgm:cxn modelId="{6E7FB5CE-DD7C-C740-90A2-C21FDEE5F8A6}" type="presOf" srcId="{588B8B7F-0CB7-4955-98A3-910E3234F1FC}" destId="{B0A8DD9E-72EE-2742-A9F7-C2744E245578}" srcOrd="0" destOrd="0" presId="urn:microsoft.com/office/officeart/2005/8/layout/process2"/>
    <dgm:cxn modelId="{164CCBD2-F825-9841-BE44-AF1946E4A265}" type="presOf" srcId="{63E05B28-C86E-47AA-A12F-7B1C75FEEC49}" destId="{1DF81E5A-35F3-8D46-8C3B-A8E7CA65790A}" srcOrd="0" destOrd="0" presId="urn:microsoft.com/office/officeart/2005/8/layout/process2"/>
    <dgm:cxn modelId="{1F14F4D6-A36D-AA4A-9382-4A9B64D55B6F}" type="presOf" srcId="{1EC97B41-041A-43DC-891B-226C79F380BF}" destId="{B00BEBC2-580C-EF40-9C55-446F47940F77}" srcOrd="0" destOrd="0" presId="urn:microsoft.com/office/officeart/2005/8/layout/process2"/>
    <dgm:cxn modelId="{222A0EDF-A6A2-EF49-8649-8261597080EF}" type="presOf" srcId="{F9B0B493-65BA-4CE2-B06D-2B53D62A6DB7}" destId="{4D27A1D2-1ABE-8A47-AB17-4247E49C108A}" srcOrd="0" destOrd="0" presId="urn:microsoft.com/office/officeart/2005/8/layout/process2"/>
    <dgm:cxn modelId="{556EA6E0-F8F9-F441-8379-2255A87E0BA3}" type="presOf" srcId="{0FEF013C-3E31-4ECC-A0F8-DEA869AE3BAB}" destId="{A72C1CF4-C157-3D4D-B2D5-7EA1ECAF51F8}" srcOrd="0" destOrd="0" presId="urn:microsoft.com/office/officeart/2005/8/layout/process2"/>
    <dgm:cxn modelId="{2AF66DE2-1F32-47C4-AD8C-00B551620FB4}" srcId="{4616DF31-A2E8-4978-9C25-AE6CA97C9475}" destId="{E41BB22E-C172-4855-B89C-40F88DCDC226}" srcOrd="0" destOrd="0" parTransId="{39A4D4E1-B37A-4E8F-83EF-97A03703F658}" sibTransId="{A3F4154A-4A4A-420D-99E6-A4D63871B847}"/>
    <dgm:cxn modelId="{5636968C-5098-5842-AEB2-2E3BA666B5B4}" type="presParOf" srcId="{44EB3A9A-9495-3A48-9E6B-933A2C4B9CD7}" destId="{C1FDA8A1-C8E7-CD4C-8AA2-E726D7C127AD}" srcOrd="0" destOrd="0" presId="urn:microsoft.com/office/officeart/2005/8/layout/process2"/>
    <dgm:cxn modelId="{C6BA11ED-088B-834F-9E32-00C489E9AF6B}" type="presParOf" srcId="{44EB3A9A-9495-3A48-9E6B-933A2C4B9CD7}" destId="{E43D3475-A578-C145-A750-8A3DA9D99AA7}" srcOrd="1" destOrd="0" presId="urn:microsoft.com/office/officeart/2005/8/layout/process2"/>
    <dgm:cxn modelId="{3D9D6BCF-0B3D-FB46-B19A-A3CF83E159FE}" type="presParOf" srcId="{E43D3475-A578-C145-A750-8A3DA9D99AA7}" destId="{B4206186-77FB-8248-8BDD-4F1C46A496F6}" srcOrd="0" destOrd="0" presId="urn:microsoft.com/office/officeart/2005/8/layout/process2"/>
    <dgm:cxn modelId="{51A1E322-20E8-2D49-BAB6-F04F55D8D061}" type="presParOf" srcId="{44EB3A9A-9495-3A48-9E6B-933A2C4B9CD7}" destId="{04C80745-919C-324B-8FAC-D4CFCF7EAE5D}" srcOrd="2" destOrd="0" presId="urn:microsoft.com/office/officeart/2005/8/layout/process2"/>
    <dgm:cxn modelId="{75FC3AAA-2BFA-1549-8BBF-13CEF64C99E6}" type="presParOf" srcId="{44EB3A9A-9495-3A48-9E6B-933A2C4B9CD7}" destId="{4D27A1D2-1ABE-8A47-AB17-4247E49C108A}" srcOrd="3" destOrd="0" presId="urn:microsoft.com/office/officeart/2005/8/layout/process2"/>
    <dgm:cxn modelId="{41A63BAE-2E82-A04D-89B7-B1A91C5EB5C7}" type="presParOf" srcId="{4D27A1D2-1ABE-8A47-AB17-4247E49C108A}" destId="{B482959C-9839-7C4D-B200-4995835FE0CE}" srcOrd="0" destOrd="0" presId="urn:microsoft.com/office/officeart/2005/8/layout/process2"/>
    <dgm:cxn modelId="{F83707B3-241E-F849-9759-7ACE0C116820}" type="presParOf" srcId="{44EB3A9A-9495-3A48-9E6B-933A2C4B9CD7}" destId="{F1258BB5-EFA3-E64D-8328-DD741C3C0F7F}" srcOrd="4" destOrd="0" presId="urn:microsoft.com/office/officeart/2005/8/layout/process2"/>
    <dgm:cxn modelId="{DC8777AC-C877-6145-8719-C54D49D44F81}" type="presParOf" srcId="{44EB3A9A-9495-3A48-9E6B-933A2C4B9CD7}" destId="{AD7556B2-A94B-4C40-8C79-49E453D0A5C7}" srcOrd="5" destOrd="0" presId="urn:microsoft.com/office/officeart/2005/8/layout/process2"/>
    <dgm:cxn modelId="{01B9616B-E02E-E647-8689-F9F7B4FD5D0E}" type="presParOf" srcId="{AD7556B2-A94B-4C40-8C79-49E453D0A5C7}" destId="{10170918-AD53-5745-A958-803F0D23C448}" srcOrd="0" destOrd="0" presId="urn:microsoft.com/office/officeart/2005/8/layout/process2"/>
    <dgm:cxn modelId="{F48FB065-17DD-3448-BE55-C7E573152B7F}" type="presParOf" srcId="{44EB3A9A-9495-3A48-9E6B-933A2C4B9CD7}" destId="{A72C1CF4-C157-3D4D-B2D5-7EA1ECAF51F8}" srcOrd="6" destOrd="0" presId="urn:microsoft.com/office/officeart/2005/8/layout/process2"/>
    <dgm:cxn modelId="{907F6B6E-5EBA-344A-B01C-71F7547B217B}" type="presParOf" srcId="{44EB3A9A-9495-3A48-9E6B-933A2C4B9CD7}" destId="{D2E4D305-52BF-534F-AEED-0596E9B9854A}" srcOrd="7" destOrd="0" presId="urn:microsoft.com/office/officeart/2005/8/layout/process2"/>
    <dgm:cxn modelId="{6BF9359B-3564-2C41-9376-027A89716BA4}" type="presParOf" srcId="{D2E4D305-52BF-534F-AEED-0596E9B9854A}" destId="{824F3202-BB08-0642-829A-B2F9F56D8EF4}" srcOrd="0" destOrd="0" presId="urn:microsoft.com/office/officeart/2005/8/layout/process2"/>
    <dgm:cxn modelId="{612BA589-04A5-9944-A812-C026395C374A}" type="presParOf" srcId="{44EB3A9A-9495-3A48-9E6B-933A2C4B9CD7}" destId="{1DF81E5A-35F3-8D46-8C3B-A8E7CA65790A}" srcOrd="8" destOrd="0" presId="urn:microsoft.com/office/officeart/2005/8/layout/process2"/>
    <dgm:cxn modelId="{679F0256-0543-B84E-8C71-FFE4D5552E63}" type="presParOf" srcId="{44EB3A9A-9495-3A48-9E6B-933A2C4B9CD7}" destId="{B0A8DD9E-72EE-2742-A9F7-C2744E245578}" srcOrd="9" destOrd="0" presId="urn:microsoft.com/office/officeart/2005/8/layout/process2"/>
    <dgm:cxn modelId="{3C550083-E284-3D4C-BADA-0BFEFAB070E9}" type="presParOf" srcId="{B0A8DD9E-72EE-2742-A9F7-C2744E245578}" destId="{71AB36F8-6AA5-E14F-8B1F-8DB3C2F59E56}" srcOrd="0" destOrd="0" presId="urn:microsoft.com/office/officeart/2005/8/layout/process2"/>
    <dgm:cxn modelId="{5356607A-1980-BE48-8762-9C6F83D3CED9}" type="presParOf" srcId="{44EB3A9A-9495-3A48-9E6B-933A2C4B9CD7}" destId="{70786B2B-5A8C-4041-B0B5-55EE334EC55E}" srcOrd="10" destOrd="0" presId="urn:microsoft.com/office/officeart/2005/8/layout/process2"/>
    <dgm:cxn modelId="{6891DF94-82F9-B54C-9448-31EA60924F2F}" type="presParOf" srcId="{44EB3A9A-9495-3A48-9E6B-933A2C4B9CD7}" destId="{35DE55BC-16C7-1F45-9FDC-CDE69A50D720}" srcOrd="11" destOrd="0" presId="urn:microsoft.com/office/officeart/2005/8/layout/process2"/>
    <dgm:cxn modelId="{DFAB3E24-9749-864E-B37F-FE7EEF6C92C7}" type="presParOf" srcId="{35DE55BC-16C7-1F45-9FDC-CDE69A50D720}" destId="{4BDFEBC0-16BF-5D4A-A3C4-58D4633D52D7}" srcOrd="0" destOrd="0" presId="urn:microsoft.com/office/officeart/2005/8/layout/process2"/>
    <dgm:cxn modelId="{E0017D6C-975B-9A44-AF9D-DC5D7872A7C6}" type="presParOf" srcId="{44EB3A9A-9495-3A48-9E6B-933A2C4B9CD7}" destId="{8FA49763-9DDA-0E4B-8E22-BF02F6F5E71A}" srcOrd="12" destOrd="0" presId="urn:microsoft.com/office/officeart/2005/8/layout/process2"/>
    <dgm:cxn modelId="{9F30A791-7789-2E4A-82E6-5560F299E701}" type="presParOf" srcId="{44EB3A9A-9495-3A48-9E6B-933A2C4B9CD7}" destId="{870B2892-C454-8848-B83A-73E9CA1DB65D}" srcOrd="13" destOrd="0" presId="urn:microsoft.com/office/officeart/2005/8/layout/process2"/>
    <dgm:cxn modelId="{7D18739F-433B-7C49-A2F4-EE51EEE94CBB}" type="presParOf" srcId="{870B2892-C454-8848-B83A-73E9CA1DB65D}" destId="{702EB2ED-C311-EE48-A17C-EAD56AB6F032}" srcOrd="0" destOrd="0" presId="urn:microsoft.com/office/officeart/2005/8/layout/process2"/>
    <dgm:cxn modelId="{B2D7FF2D-99C5-9F4A-A374-E95F159FD9FA}" type="presParOf" srcId="{44EB3A9A-9495-3A48-9E6B-933A2C4B9CD7}" destId="{B00BEBC2-580C-EF40-9C55-446F47940F77}" srcOrd="1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44E06F-5DDB-4948-B09C-3CFD13C5960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C477AEC-7EBB-43A1-AF1B-4246F7B3B653}">
      <dgm:prSet/>
      <dgm:spPr/>
      <dgm:t>
        <a:bodyPr/>
        <a:lstStyle/>
        <a:p>
          <a:r>
            <a:rPr lang="it-IT" dirty="0"/>
            <a:t>The Beach House restaurant in the UK is </a:t>
          </a:r>
          <a:r>
            <a:rPr lang="it-IT" dirty="0" err="1"/>
            <a:t>dependent</a:t>
          </a:r>
          <a:r>
            <a:rPr lang="it-IT" dirty="0"/>
            <a:t> on </a:t>
          </a:r>
          <a:r>
            <a:rPr lang="it-IT" dirty="0" err="1"/>
            <a:t>effective</a:t>
          </a:r>
          <a:r>
            <a:rPr lang="it-IT" dirty="0"/>
            <a:t> </a:t>
          </a:r>
          <a:r>
            <a:rPr lang="it-IT" dirty="0" err="1"/>
            <a:t>troubleshooting</a:t>
          </a:r>
          <a:r>
            <a:rPr lang="it-IT" dirty="0"/>
            <a:t> to </a:t>
          </a:r>
          <a:r>
            <a:rPr lang="it-IT" dirty="0" err="1"/>
            <a:t>minimize</a:t>
          </a:r>
          <a:r>
            <a:rPr lang="it-IT" dirty="0"/>
            <a:t> disruptions to </a:t>
          </a:r>
          <a:r>
            <a:rPr lang="it-IT" dirty="0" err="1"/>
            <a:t>daily</a:t>
          </a:r>
          <a:r>
            <a:rPr lang="it-IT" dirty="0"/>
            <a:t> operations, </a:t>
          </a:r>
          <a:r>
            <a:rPr lang="it-IT" dirty="0" err="1"/>
            <a:t>especially</a:t>
          </a:r>
          <a:r>
            <a:rPr lang="it-IT" dirty="0"/>
            <a:t> </a:t>
          </a:r>
          <a:r>
            <a:rPr lang="it-IT" dirty="0" err="1"/>
            <a:t>when</a:t>
          </a:r>
          <a:r>
            <a:rPr lang="it-IT" dirty="0"/>
            <a:t> </a:t>
          </a:r>
          <a:r>
            <a:rPr lang="it-IT" dirty="0" err="1"/>
            <a:t>dealing</a:t>
          </a:r>
          <a:r>
            <a:rPr lang="it-IT" dirty="0"/>
            <a:t> with </a:t>
          </a:r>
          <a:r>
            <a:rPr lang="it-IT" dirty="0" err="1"/>
            <a:t>kitchen</a:t>
          </a:r>
          <a:r>
            <a:rPr lang="it-IT" dirty="0"/>
            <a:t> </a:t>
          </a:r>
          <a:r>
            <a:rPr lang="it-IT" dirty="0" err="1"/>
            <a:t>equipment</a:t>
          </a:r>
          <a:r>
            <a:rPr lang="it-IT" dirty="0"/>
            <a:t> </a:t>
          </a:r>
          <a:r>
            <a:rPr lang="it-IT" dirty="0" err="1"/>
            <a:t>problems</a:t>
          </a:r>
          <a:r>
            <a:rPr lang="it-IT" dirty="0"/>
            <a:t> or customer </a:t>
          </a:r>
          <a:r>
            <a:rPr lang="it-IT" dirty="0" err="1"/>
            <a:t>complaints</a:t>
          </a:r>
          <a:r>
            <a:rPr lang="it-IT" dirty="0"/>
            <a:t> </a:t>
          </a:r>
          <a:r>
            <a:rPr lang="it-IT" dirty="0" err="1"/>
            <a:t>quickly</a:t>
          </a:r>
          <a:r>
            <a:rPr lang="it-IT" dirty="0"/>
            <a:t>, </a:t>
          </a:r>
          <a:r>
            <a:rPr lang="it-IT" dirty="0" err="1"/>
            <a:t>effective</a:t>
          </a:r>
          <a:r>
            <a:rPr lang="it-IT" dirty="0"/>
            <a:t> </a:t>
          </a:r>
          <a:r>
            <a:rPr lang="it-IT" dirty="0" err="1"/>
            <a:t>troubleshooting</a:t>
          </a:r>
          <a:r>
            <a:rPr lang="it-IT" dirty="0"/>
            <a:t> makes sure service </a:t>
          </a:r>
          <a:r>
            <a:rPr lang="it-IT" dirty="0" err="1"/>
            <a:t>runs</a:t>
          </a:r>
          <a:r>
            <a:rPr lang="it-IT" dirty="0"/>
            <a:t> </a:t>
          </a:r>
          <a:r>
            <a:rPr lang="it-IT" dirty="0" err="1"/>
            <a:t>smoothly</a:t>
          </a:r>
          <a:r>
            <a:rPr lang="it-IT" dirty="0"/>
            <a:t> and the restaurants </a:t>
          </a:r>
          <a:r>
            <a:rPr lang="it-IT" dirty="0" err="1"/>
            <a:t>maintain</a:t>
          </a:r>
          <a:r>
            <a:rPr lang="it-IT" dirty="0"/>
            <a:t> </a:t>
          </a:r>
          <a:r>
            <a:rPr lang="it-IT" dirty="0" err="1"/>
            <a:t>quality</a:t>
          </a:r>
          <a:r>
            <a:rPr lang="it-IT" dirty="0"/>
            <a:t> and efficiency by </a:t>
          </a:r>
          <a:r>
            <a:rPr lang="it-IT" dirty="0" err="1"/>
            <a:t>identifying</a:t>
          </a:r>
          <a:r>
            <a:rPr lang="it-IT" dirty="0"/>
            <a:t> and fixing </a:t>
          </a:r>
          <a:r>
            <a:rPr lang="it-IT" dirty="0" err="1"/>
            <a:t>problems</a:t>
          </a:r>
          <a:r>
            <a:rPr lang="it-IT" dirty="0"/>
            <a:t> </a:t>
          </a:r>
          <a:r>
            <a:rPr lang="it-IT" dirty="0" err="1"/>
            <a:t>quickly</a:t>
          </a:r>
          <a:r>
            <a:rPr lang="it-IT" dirty="0"/>
            <a:t>. </a:t>
          </a:r>
          <a:endParaRPr lang="en-US" dirty="0"/>
        </a:p>
      </dgm:t>
    </dgm:pt>
    <dgm:pt modelId="{3BE7FF71-3833-4014-9C4D-1247A2F12E1D}" type="parTrans" cxnId="{750E445E-CF44-446E-B530-BFBA35B89D10}">
      <dgm:prSet/>
      <dgm:spPr/>
      <dgm:t>
        <a:bodyPr/>
        <a:lstStyle/>
        <a:p>
          <a:endParaRPr lang="en-US"/>
        </a:p>
      </dgm:t>
    </dgm:pt>
    <dgm:pt modelId="{D46AD316-8BF3-48D7-A7DE-084264F9D12B}" type="sibTrans" cxnId="{750E445E-CF44-446E-B530-BFBA35B89D10}">
      <dgm:prSet/>
      <dgm:spPr/>
      <dgm:t>
        <a:bodyPr/>
        <a:lstStyle/>
        <a:p>
          <a:endParaRPr lang="en-US"/>
        </a:p>
      </dgm:t>
    </dgm:pt>
    <dgm:pt modelId="{AB56EC0D-748E-476B-864E-DE3ED342B8E4}">
      <dgm:prSet/>
      <dgm:spPr/>
      <dgm:t>
        <a:bodyPr/>
        <a:lstStyle/>
        <a:p>
          <a:r>
            <a:rPr lang="it-IT" dirty="0" err="1"/>
            <a:t>Problem</a:t>
          </a:r>
          <a:r>
            <a:rPr lang="it-IT" dirty="0"/>
            <a:t>-solving models play an important role </a:t>
          </a:r>
          <a:r>
            <a:rPr lang="en-GB" dirty="0"/>
            <a:t>in a restaurant</a:t>
          </a:r>
          <a:r>
            <a:rPr lang="it-IT" dirty="0"/>
            <a:t>, from the </a:t>
          </a:r>
          <a:r>
            <a:rPr lang="it-IT" dirty="0" err="1"/>
            <a:t>classic</a:t>
          </a:r>
          <a:r>
            <a:rPr lang="it-IT" dirty="0"/>
            <a:t> PDCA (Plan-Do-Check-Act) </a:t>
          </a:r>
          <a:r>
            <a:rPr lang="it-IT" dirty="0" err="1"/>
            <a:t>cycle</a:t>
          </a:r>
          <a:r>
            <a:rPr lang="it-IT" dirty="0"/>
            <a:t> to more </a:t>
          </a:r>
          <a:r>
            <a:rPr lang="it-IT" dirty="0" err="1"/>
            <a:t>specialized</a:t>
          </a:r>
          <a:r>
            <a:rPr lang="it-IT" dirty="0"/>
            <a:t> </a:t>
          </a:r>
          <a:r>
            <a:rPr lang="it-IT" dirty="0" err="1"/>
            <a:t>methods</a:t>
          </a:r>
          <a:r>
            <a:rPr lang="it-IT" dirty="0"/>
            <a:t>, </a:t>
          </a:r>
          <a:r>
            <a:rPr lang="it-IT" dirty="0" err="1"/>
            <a:t>all</a:t>
          </a:r>
          <a:r>
            <a:rPr lang="it-IT" dirty="0"/>
            <a:t> of </a:t>
          </a:r>
          <a:r>
            <a:rPr lang="it-IT" dirty="0" err="1"/>
            <a:t>these</a:t>
          </a:r>
          <a:r>
            <a:rPr lang="it-IT" dirty="0"/>
            <a:t> models guide staff in </a:t>
          </a:r>
          <a:r>
            <a:rPr lang="it-IT" dirty="0" err="1"/>
            <a:t>diagnosing</a:t>
          </a:r>
          <a:r>
            <a:rPr lang="it-IT" dirty="0"/>
            <a:t> </a:t>
          </a:r>
          <a:r>
            <a:rPr lang="it-IT" dirty="0" err="1"/>
            <a:t>problems</a:t>
          </a:r>
          <a:r>
            <a:rPr lang="it-IT" dirty="0"/>
            <a:t> and </a:t>
          </a:r>
          <a:r>
            <a:rPr lang="it-IT" dirty="0" err="1"/>
            <a:t>implementing</a:t>
          </a:r>
          <a:r>
            <a:rPr lang="it-IT" dirty="0"/>
            <a:t> </a:t>
          </a:r>
          <a:r>
            <a:rPr lang="it-IT" dirty="0" err="1"/>
            <a:t>effective</a:t>
          </a:r>
          <a:r>
            <a:rPr lang="it-IT" dirty="0"/>
            <a:t> </a:t>
          </a:r>
          <a:r>
            <a:rPr lang="it-IT" dirty="0" err="1"/>
            <a:t>solutions</a:t>
          </a:r>
          <a:r>
            <a:rPr lang="it-IT" dirty="0"/>
            <a:t> in a </a:t>
          </a:r>
          <a:r>
            <a:rPr lang="it-IT" dirty="0" err="1"/>
            <a:t>logical</a:t>
          </a:r>
          <a:r>
            <a:rPr lang="it-IT" dirty="0"/>
            <a:t> order.</a:t>
          </a:r>
          <a:endParaRPr lang="en-US" dirty="0"/>
        </a:p>
      </dgm:t>
    </dgm:pt>
    <dgm:pt modelId="{AC0F1E7E-57B7-419F-89F7-796FB87724BB}" type="parTrans" cxnId="{4BAB7A8C-B07A-44A8-8D99-4AFF3CC19A9F}">
      <dgm:prSet/>
      <dgm:spPr/>
      <dgm:t>
        <a:bodyPr/>
        <a:lstStyle/>
        <a:p>
          <a:endParaRPr lang="en-US"/>
        </a:p>
      </dgm:t>
    </dgm:pt>
    <dgm:pt modelId="{1AC115F2-5D47-40FD-8F4E-1861F1CF0B48}" type="sibTrans" cxnId="{4BAB7A8C-B07A-44A8-8D99-4AFF3CC19A9F}">
      <dgm:prSet/>
      <dgm:spPr/>
      <dgm:t>
        <a:bodyPr/>
        <a:lstStyle/>
        <a:p>
          <a:endParaRPr lang="en-US"/>
        </a:p>
      </dgm:t>
    </dgm:pt>
    <dgm:pt modelId="{DA81062D-E96A-1949-91C2-F5859494BEDA}" type="pres">
      <dgm:prSet presAssocID="{CB44E06F-5DDB-4948-B09C-3CFD13C5960E}" presName="hierChild1" presStyleCnt="0">
        <dgm:presLayoutVars>
          <dgm:chPref val="1"/>
          <dgm:dir/>
          <dgm:animOne val="branch"/>
          <dgm:animLvl val="lvl"/>
          <dgm:resizeHandles/>
        </dgm:presLayoutVars>
      </dgm:prSet>
      <dgm:spPr/>
    </dgm:pt>
    <dgm:pt modelId="{E893BFBE-76C1-5A4E-B03D-AE1A1232616C}" type="pres">
      <dgm:prSet presAssocID="{6C477AEC-7EBB-43A1-AF1B-4246F7B3B653}" presName="hierRoot1" presStyleCnt="0"/>
      <dgm:spPr/>
    </dgm:pt>
    <dgm:pt modelId="{0BF9DE59-E36B-B645-86C3-B1556D34AAFE}" type="pres">
      <dgm:prSet presAssocID="{6C477AEC-7EBB-43A1-AF1B-4246F7B3B653}" presName="composite" presStyleCnt="0"/>
      <dgm:spPr/>
    </dgm:pt>
    <dgm:pt modelId="{681CEBBF-10A0-754A-B3C2-829A28BF78A0}" type="pres">
      <dgm:prSet presAssocID="{6C477AEC-7EBB-43A1-AF1B-4246F7B3B653}" presName="background" presStyleLbl="node0" presStyleIdx="0" presStyleCnt="2"/>
      <dgm:spPr/>
    </dgm:pt>
    <dgm:pt modelId="{798CE2B1-EDA6-1F4D-98CF-4B56DCF672FD}" type="pres">
      <dgm:prSet presAssocID="{6C477AEC-7EBB-43A1-AF1B-4246F7B3B653}" presName="text" presStyleLbl="fgAcc0" presStyleIdx="0" presStyleCnt="2">
        <dgm:presLayoutVars>
          <dgm:chPref val="3"/>
        </dgm:presLayoutVars>
      </dgm:prSet>
      <dgm:spPr/>
    </dgm:pt>
    <dgm:pt modelId="{03A35D72-70A0-1548-81B4-15E060F9CEAB}" type="pres">
      <dgm:prSet presAssocID="{6C477AEC-7EBB-43A1-AF1B-4246F7B3B653}" presName="hierChild2" presStyleCnt="0"/>
      <dgm:spPr/>
    </dgm:pt>
    <dgm:pt modelId="{0290F104-0070-AC45-8B29-5C1F7186041F}" type="pres">
      <dgm:prSet presAssocID="{AB56EC0D-748E-476B-864E-DE3ED342B8E4}" presName="hierRoot1" presStyleCnt="0"/>
      <dgm:spPr/>
    </dgm:pt>
    <dgm:pt modelId="{0721DCC2-F8E5-BB4B-991A-0128EFE2DF1B}" type="pres">
      <dgm:prSet presAssocID="{AB56EC0D-748E-476B-864E-DE3ED342B8E4}" presName="composite" presStyleCnt="0"/>
      <dgm:spPr/>
    </dgm:pt>
    <dgm:pt modelId="{9AC121DE-028F-EA41-896E-F8AA25D5B345}" type="pres">
      <dgm:prSet presAssocID="{AB56EC0D-748E-476B-864E-DE3ED342B8E4}" presName="background" presStyleLbl="node0" presStyleIdx="1" presStyleCnt="2"/>
      <dgm:spPr/>
    </dgm:pt>
    <dgm:pt modelId="{CBE0A927-8046-2E49-B3CB-93A1956D5224}" type="pres">
      <dgm:prSet presAssocID="{AB56EC0D-748E-476B-864E-DE3ED342B8E4}" presName="text" presStyleLbl="fgAcc0" presStyleIdx="1" presStyleCnt="2">
        <dgm:presLayoutVars>
          <dgm:chPref val="3"/>
        </dgm:presLayoutVars>
      </dgm:prSet>
      <dgm:spPr/>
    </dgm:pt>
    <dgm:pt modelId="{FD17F5C5-2909-204B-9E89-2F6091B676A1}" type="pres">
      <dgm:prSet presAssocID="{AB56EC0D-748E-476B-864E-DE3ED342B8E4}" presName="hierChild2" presStyleCnt="0"/>
      <dgm:spPr/>
    </dgm:pt>
  </dgm:ptLst>
  <dgm:cxnLst>
    <dgm:cxn modelId="{1A7C890D-F454-BD45-B129-627E58E9BDEE}" type="presOf" srcId="{6C477AEC-7EBB-43A1-AF1B-4246F7B3B653}" destId="{798CE2B1-EDA6-1F4D-98CF-4B56DCF672FD}" srcOrd="0" destOrd="0" presId="urn:microsoft.com/office/officeart/2005/8/layout/hierarchy1"/>
    <dgm:cxn modelId="{D8467E33-4213-7649-90BE-E509503C13F9}" type="presOf" srcId="{CB44E06F-5DDB-4948-B09C-3CFD13C5960E}" destId="{DA81062D-E96A-1949-91C2-F5859494BEDA}" srcOrd="0" destOrd="0" presId="urn:microsoft.com/office/officeart/2005/8/layout/hierarchy1"/>
    <dgm:cxn modelId="{750E445E-CF44-446E-B530-BFBA35B89D10}" srcId="{CB44E06F-5DDB-4948-B09C-3CFD13C5960E}" destId="{6C477AEC-7EBB-43A1-AF1B-4246F7B3B653}" srcOrd="0" destOrd="0" parTransId="{3BE7FF71-3833-4014-9C4D-1247A2F12E1D}" sibTransId="{D46AD316-8BF3-48D7-A7DE-084264F9D12B}"/>
    <dgm:cxn modelId="{4BAB7A8C-B07A-44A8-8D99-4AFF3CC19A9F}" srcId="{CB44E06F-5DDB-4948-B09C-3CFD13C5960E}" destId="{AB56EC0D-748E-476B-864E-DE3ED342B8E4}" srcOrd="1" destOrd="0" parTransId="{AC0F1E7E-57B7-419F-89F7-796FB87724BB}" sibTransId="{1AC115F2-5D47-40FD-8F4E-1861F1CF0B48}"/>
    <dgm:cxn modelId="{34C8E9D6-0E7B-9F41-A03E-8526BBCF3A0A}" type="presOf" srcId="{AB56EC0D-748E-476B-864E-DE3ED342B8E4}" destId="{CBE0A927-8046-2E49-B3CB-93A1956D5224}" srcOrd="0" destOrd="0" presId="urn:microsoft.com/office/officeart/2005/8/layout/hierarchy1"/>
    <dgm:cxn modelId="{6A376E9C-A170-EC43-A3A7-205A710A724E}" type="presParOf" srcId="{DA81062D-E96A-1949-91C2-F5859494BEDA}" destId="{E893BFBE-76C1-5A4E-B03D-AE1A1232616C}" srcOrd="0" destOrd="0" presId="urn:microsoft.com/office/officeart/2005/8/layout/hierarchy1"/>
    <dgm:cxn modelId="{C1732473-A852-CE4E-A764-31EBA3216DD0}" type="presParOf" srcId="{E893BFBE-76C1-5A4E-B03D-AE1A1232616C}" destId="{0BF9DE59-E36B-B645-86C3-B1556D34AAFE}" srcOrd="0" destOrd="0" presId="urn:microsoft.com/office/officeart/2005/8/layout/hierarchy1"/>
    <dgm:cxn modelId="{B1A5997A-18CE-9845-86D8-829A69BA4056}" type="presParOf" srcId="{0BF9DE59-E36B-B645-86C3-B1556D34AAFE}" destId="{681CEBBF-10A0-754A-B3C2-829A28BF78A0}" srcOrd="0" destOrd="0" presId="urn:microsoft.com/office/officeart/2005/8/layout/hierarchy1"/>
    <dgm:cxn modelId="{7FD75D81-7B49-594E-9E51-5DEAFE5ABA8A}" type="presParOf" srcId="{0BF9DE59-E36B-B645-86C3-B1556D34AAFE}" destId="{798CE2B1-EDA6-1F4D-98CF-4B56DCF672FD}" srcOrd="1" destOrd="0" presId="urn:microsoft.com/office/officeart/2005/8/layout/hierarchy1"/>
    <dgm:cxn modelId="{37FC268C-206F-D049-96E9-CA93FBA751CE}" type="presParOf" srcId="{E893BFBE-76C1-5A4E-B03D-AE1A1232616C}" destId="{03A35D72-70A0-1548-81B4-15E060F9CEAB}" srcOrd="1" destOrd="0" presId="urn:microsoft.com/office/officeart/2005/8/layout/hierarchy1"/>
    <dgm:cxn modelId="{6C4D1CDE-CF99-644D-92DA-F6098F50AA8C}" type="presParOf" srcId="{DA81062D-E96A-1949-91C2-F5859494BEDA}" destId="{0290F104-0070-AC45-8B29-5C1F7186041F}" srcOrd="1" destOrd="0" presId="urn:microsoft.com/office/officeart/2005/8/layout/hierarchy1"/>
    <dgm:cxn modelId="{A0802A8A-BB6F-5344-95DE-D994B8AB7033}" type="presParOf" srcId="{0290F104-0070-AC45-8B29-5C1F7186041F}" destId="{0721DCC2-F8E5-BB4B-991A-0128EFE2DF1B}" srcOrd="0" destOrd="0" presId="urn:microsoft.com/office/officeart/2005/8/layout/hierarchy1"/>
    <dgm:cxn modelId="{43649F4A-1E99-3F46-A84F-FCDDD179D45D}" type="presParOf" srcId="{0721DCC2-F8E5-BB4B-991A-0128EFE2DF1B}" destId="{9AC121DE-028F-EA41-896E-F8AA25D5B345}" srcOrd="0" destOrd="0" presId="urn:microsoft.com/office/officeart/2005/8/layout/hierarchy1"/>
    <dgm:cxn modelId="{701F3F26-FAFB-644E-836C-A5C856F16AE7}" type="presParOf" srcId="{0721DCC2-F8E5-BB4B-991A-0128EFE2DF1B}" destId="{CBE0A927-8046-2E49-B3CB-93A1956D5224}" srcOrd="1" destOrd="0" presId="urn:microsoft.com/office/officeart/2005/8/layout/hierarchy1"/>
    <dgm:cxn modelId="{8694DD22-7852-2F42-AE91-47F3D5266D21}" type="presParOf" srcId="{0290F104-0070-AC45-8B29-5C1F7186041F}" destId="{FD17F5C5-2909-204B-9E89-2F6091B676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B07E4A-1373-4F7E-BCB2-A43A74E3694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E44B407-0D68-42F5-86FE-C1248F7E8048}">
      <dgm:prSet/>
      <dgm:spPr/>
      <dgm:t>
        <a:bodyPr/>
        <a:lstStyle/>
        <a:p>
          <a:r>
            <a:rPr lang="it-IT" dirty="0"/>
            <a:t>Point-of-Sale Systems (POS):</a:t>
          </a:r>
          <a:endParaRPr lang="en-US" dirty="0"/>
        </a:p>
      </dgm:t>
    </dgm:pt>
    <dgm:pt modelId="{54F37E6A-DC7E-4F27-B2C7-2E18E641D506}" type="parTrans" cxnId="{2A8E4167-145D-4D6E-A3F3-7060CD84A6B0}">
      <dgm:prSet/>
      <dgm:spPr/>
      <dgm:t>
        <a:bodyPr/>
        <a:lstStyle/>
        <a:p>
          <a:endParaRPr lang="en-US"/>
        </a:p>
      </dgm:t>
    </dgm:pt>
    <dgm:pt modelId="{D07D8942-859E-4219-8CDC-44CD30A1B406}" type="sibTrans" cxnId="{2A8E4167-145D-4D6E-A3F3-7060CD84A6B0}">
      <dgm:prSet/>
      <dgm:spPr/>
      <dgm:t>
        <a:bodyPr/>
        <a:lstStyle/>
        <a:p>
          <a:endParaRPr lang="en-US"/>
        </a:p>
      </dgm:t>
    </dgm:pt>
    <dgm:pt modelId="{407CE0E6-DA6B-44A6-AFB4-3E8DBFFD77CF}">
      <dgm:prSet/>
      <dgm:spPr/>
      <dgm:t>
        <a:bodyPr/>
        <a:lstStyle/>
        <a:p>
          <a:r>
            <a:rPr lang="it-IT" dirty="0" err="1"/>
            <a:t>Manages</a:t>
          </a:r>
          <a:r>
            <a:rPr lang="it-IT" dirty="0"/>
            <a:t> financial </a:t>
          </a:r>
          <a:r>
            <a:rPr lang="it-IT" dirty="0" err="1"/>
            <a:t>transactions</a:t>
          </a:r>
          <a:r>
            <a:rPr lang="it-IT" dirty="0"/>
            <a:t> within the establishment by </a:t>
          </a:r>
          <a:r>
            <a:rPr lang="it-IT" dirty="0" err="1"/>
            <a:t>facilitating</a:t>
          </a:r>
          <a:r>
            <a:rPr lang="it-IT" dirty="0"/>
            <a:t> </a:t>
          </a:r>
          <a:r>
            <a:rPr lang="it-IT" dirty="0" err="1"/>
            <a:t>transactions</a:t>
          </a:r>
          <a:r>
            <a:rPr lang="it-IT" dirty="0"/>
            <a:t>, tracking sales, and tracking sales.</a:t>
          </a:r>
          <a:endParaRPr lang="en-US" dirty="0"/>
        </a:p>
      </dgm:t>
    </dgm:pt>
    <dgm:pt modelId="{299BE65C-00E4-432A-87D3-895D612452A2}" type="parTrans" cxnId="{19B2CC1F-FD65-4C55-89DC-6F284A80AD74}">
      <dgm:prSet/>
      <dgm:spPr/>
      <dgm:t>
        <a:bodyPr/>
        <a:lstStyle/>
        <a:p>
          <a:endParaRPr lang="en-US"/>
        </a:p>
      </dgm:t>
    </dgm:pt>
    <dgm:pt modelId="{CE6D1572-9500-495F-815F-CB72E9068A65}" type="sibTrans" cxnId="{19B2CC1F-FD65-4C55-89DC-6F284A80AD74}">
      <dgm:prSet/>
      <dgm:spPr/>
      <dgm:t>
        <a:bodyPr/>
        <a:lstStyle/>
        <a:p>
          <a:endParaRPr lang="en-US"/>
        </a:p>
      </dgm:t>
    </dgm:pt>
    <dgm:pt modelId="{3C479CCD-F228-4C6B-B900-4681C2C9DD51}">
      <dgm:prSet/>
      <dgm:spPr/>
      <dgm:t>
        <a:bodyPr/>
        <a:lstStyle/>
        <a:p>
          <a:r>
            <a:rPr lang="it-IT" dirty="0" err="1"/>
            <a:t>Provides</a:t>
          </a:r>
          <a:r>
            <a:rPr lang="it-IT" dirty="0"/>
            <a:t> </a:t>
          </a:r>
          <a:r>
            <a:rPr lang="it-IT" dirty="0" err="1"/>
            <a:t>valuable</a:t>
          </a:r>
          <a:r>
            <a:rPr lang="it-IT" dirty="0"/>
            <a:t> information for </a:t>
          </a:r>
          <a:r>
            <a:rPr lang="it-IT" dirty="0" err="1"/>
            <a:t>analyzing</a:t>
          </a:r>
          <a:r>
            <a:rPr lang="it-IT" dirty="0"/>
            <a:t> inventory and sales, </a:t>
          </a:r>
          <a:r>
            <a:rPr lang="it-IT" dirty="0" err="1"/>
            <a:t>as</a:t>
          </a:r>
          <a:r>
            <a:rPr lang="it-IT" dirty="0"/>
            <a:t> </a:t>
          </a:r>
          <a:r>
            <a:rPr lang="it-IT" dirty="0" err="1"/>
            <a:t>well</a:t>
          </a:r>
          <a:r>
            <a:rPr lang="it-IT" dirty="0"/>
            <a:t> </a:t>
          </a:r>
          <a:r>
            <a:rPr lang="it-IT" dirty="0" err="1"/>
            <a:t>as</a:t>
          </a:r>
          <a:r>
            <a:rPr lang="it-IT" dirty="0"/>
            <a:t> </a:t>
          </a:r>
          <a:r>
            <a:rPr lang="it-IT" dirty="0" err="1"/>
            <a:t>improving</a:t>
          </a:r>
          <a:r>
            <a:rPr lang="it-IT" dirty="0"/>
            <a:t> efficiency and </a:t>
          </a:r>
          <a:r>
            <a:rPr lang="it-IT" dirty="0" err="1"/>
            <a:t>accuracy</a:t>
          </a:r>
          <a:r>
            <a:rPr lang="it-IT" dirty="0"/>
            <a:t> in billing.</a:t>
          </a:r>
          <a:endParaRPr lang="en-US" dirty="0"/>
        </a:p>
      </dgm:t>
    </dgm:pt>
    <dgm:pt modelId="{E537B4AD-1186-48B9-A1A5-BC0DB83DD500}" type="parTrans" cxnId="{87D004B4-1372-4E4A-9431-9BF74E5D1E21}">
      <dgm:prSet/>
      <dgm:spPr/>
      <dgm:t>
        <a:bodyPr/>
        <a:lstStyle/>
        <a:p>
          <a:endParaRPr lang="en-US"/>
        </a:p>
      </dgm:t>
    </dgm:pt>
    <dgm:pt modelId="{05030123-E805-49E4-87CC-F272E01EB118}" type="sibTrans" cxnId="{87D004B4-1372-4E4A-9431-9BF74E5D1E21}">
      <dgm:prSet/>
      <dgm:spPr/>
      <dgm:t>
        <a:bodyPr/>
        <a:lstStyle/>
        <a:p>
          <a:endParaRPr lang="en-US"/>
        </a:p>
      </dgm:t>
    </dgm:pt>
    <dgm:pt modelId="{684A1E2C-5045-6046-823A-3AE17E5FEC13}" type="pres">
      <dgm:prSet presAssocID="{DBB07E4A-1373-4F7E-BCB2-A43A74E3694C}" presName="hierChild1" presStyleCnt="0">
        <dgm:presLayoutVars>
          <dgm:chPref val="1"/>
          <dgm:dir/>
          <dgm:animOne val="branch"/>
          <dgm:animLvl val="lvl"/>
          <dgm:resizeHandles/>
        </dgm:presLayoutVars>
      </dgm:prSet>
      <dgm:spPr/>
    </dgm:pt>
    <dgm:pt modelId="{EA2BDEBA-E652-844F-97E6-4CB303854940}" type="pres">
      <dgm:prSet presAssocID="{4E44B407-0D68-42F5-86FE-C1248F7E8048}" presName="hierRoot1" presStyleCnt="0"/>
      <dgm:spPr/>
    </dgm:pt>
    <dgm:pt modelId="{D74C415F-B728-8B4D-9D14-689805CC14F5}" type="pres">
      <dgm:prSet presAssocID="{4E44B407-0D68-42F5-86FE-C1248F7E8048}" presName="composite" presStyleCnt="0"/>
      <dgm:spPr/>
    </dgm:pt>
    <dgm:pt modelId="{56331053-9551-1F4D-ADAE-1A801FBDE4AD}" type="pres">
      <dgm:prSet presAssocID="{4E44B407-0D68-42F5-86FE-C1248F7E8048}" presName="background" presStyleLbl="node0" presStyleIdx="0" presStyleCnt="1"/>
      <dgm:spPr/>
    </dgm:pt>
    <dgm:pt modelId="{092219BE-80D6-DA4E-8124-7C072237F0A5}" type="pres">
      <dgm:prSet presAssocID="{4E44B407-0D68-42F5-86FE-C1248F7E8048}" presName="text" presStyleLbl="fgAcc0" presStyleIdx="0" presStyleCnt="1">
        <dgm:presLayoutVars>
          <dgm:chPref val="3"/>
        </dgm:presLayoutVars>
      </dgm:prSet>
      <dgm:spPr/>
    </dgm:pt>
    <dgm:pt modelId="{390E25DD-2498-AF49-A2B2-39562AC666A0}" type="pres">
      <dgm:prSet presAssocID="{4E44B407-0D68-42F5-86FE-C1248F7E8048}" presName="hierChild2" presStyleCnt="0"/>
      <dgm:spPr/>
    </dgm:pt>
    <dgm:pt modelId="{81C3487A-4C2D-574E-8091-59F95BA19DFF}" type="pres">
      <dgm:prSet presAssocID="{299BE65C-00E4-432A-87D3-895D612452A2}" presName="Name10" presStyleLbl="parChTrans1D2" presStyleIdx="0" presStyleCnt="2"/>
      <dgm:spPr/>
    </dgm:pt>
    <dgm:pt modelId="{4F72756A-41F3-B445-B01D-FD699BBBF2BC}" type="pres">
      <dgm:prSet presAssocID="{407CE0E6-DA6B-44A6-AFB4-3E8DBFFD77CF}" presName="hierRoot2" presStyleCnt="0"/>
      <dgm:spPr/>
    </dgm:pt>
    <dgm:pt modelId="{A60FA96B-F679-8A43-A295-A1E3E437F378}" type="pres">
      <dgm:prSet presAssocID="{407CE0E6-DA6B-44A6-AFB4-3E8DBFFD77CF}" presName="composite2" presStyleCnt="0"/>
      <dgm:spPr/>
    </dgm:pt>
    <dgm:pt modelId="{DA9606C3-EE07-D04D-A1D7-EE191C85162F}" type="pres">
      <dgm:prSet presAssocID="{407CE0E6-DA6B-44A6-AFB4-3E8DBFFD77CF}" presName="background2" presStyleLbl="node2" presStyleIdx="0" presStyleCnt="2"/>
      <dgm:spPr/>
    </dgm:pt>
    <dgm:pt modelId="{E0F86CFE-86B6-814F-8E59-41492362C43E}" type="pres">
      <dgm:prSet presAssocID="{407CE0E6-DA6B-44A6-AFB4-3E8DBFFD77CF}" presName="text2" presStyleLbl="fgAcc2" presStyleIdx="0" presStyleCnt="2">
        <dgm:presLayoutVars>
          <dgm:chPref val="3"/>
        </dgm:presLayoutVars>
      </dgm:prSet>
      <dgm:spPr/>
    </dgm:pt>
    <dgm:pt modelId="{62B3AF4C-DC5E-E743-92B9-0C1420F80CC5}" type="pres">
      <dgm:prSet presAssocID="{407CE0E6-DA6B-44A6-AFB4-3E8DBFFD77CF}" presName="hierChild3" presStyleCnt="0"/>
      <dgm:spPr/>
    </dgm:pt>
    <dgm:pt modelId="{5A1FFE85-0F2D-564D-9EB9-63DF03B1174C}" type="pres">
      <dgm:prSet presAssocID="{E537B4AD-1186-48B9-A1A5-BC0DB83DD500}" presName="Name10" presStyleLbl="parChTrans1D2" presStyleIdx="1" presStyleCnt="2"/>
      <dgm:spPr/>
    </dgm:pt>
    <dgm:pt modelId="{FE1F65A1-DAE2-8248-8688-916ACEEB14C9}" type="pres">
      <dgm:prSet presAssocID="{3C479CCD-F228-4C6B-B900-4681C2C9DD51}" presName="hierRoot2" presStyleCnt="0"/>
      <dgm:spPr/>
    </dgm:pt>
    <dgm:pt modelId="{D7839FE3-C16F-8D4A-B769-0E74B2AD3884}" type="pres">
      <dgm:prSet presAssocID="{3C479CCD-F228-4C6B-B900-4681C2C9DD51}" presName="composite2" presStyleCnt="0"/>
      <dgm:spPr/>
    </dgm:pt>
    <dgm:pt modelId="{49CD9CAD-350A-9846-AD53-1E1E75EFD587}" type="pres">
      <dgm:prSet presAssocID="{3C479CCD-F228-4C6B-B900-4681C2C9DD51}" presName="background2" presStyleLbl="node2" presStyleIdx="1" presStyleCnt="2"/>
      <dgm:spPr/>
    </dgm:pt>
    <dgm:pt modelId="{4B698278-1487-4C40-9A24-B8F22A45204C}" type="pres">
      <dgm:prSet presAssocID="{3C479CCD-F228-4C6B-B900-4681C2C9DD51}" presName="text2" presStyleLbl="fgAcc2" presStyleIdx="1" presStyleCnt="2">
        <dgm:presLayoutVars>
          <dgm:chPref val="3"/>
        </dgm:presLayoutVars>
      </dgm:prSet>
      <dgm:spPr/>
    </dgm:pt>
    <dgm:pt modelId="{FD9553A1-7FCF-0E4B-BC30-1E5A9B460BFC}" type="pres">
      <dgm:prSet presAssocID="{3C479CCD-F228-4C6B-B900-4681C2C9DD51}" presName="hierChild3" presStyleCnt="0"/>
      <dgm:spPr/>
    </dgm:pt>
  </dgm:ptLst>
  <dgm:cxnLst>
    <dgm:cxn modelId="{2FDD240C-CB0D-8C43-9245-E599B0D04576}" type="presOf" srcId="{4E44B407-0D68-42F5-86FE-C1248F7E8048}" destId="{092219BE-80D6-DA4E-8124-7C072237F0A5}" srcOrd="0" destOrd="0" presId="urn:microsoft.com/office/officeart/2005/8/layout/hierarchy1"/>
    <dgm:cxn modelId="{1C3EA910-C02C-3B4C-B38D-0E1FB8CA6910}" type="presOf" srcId="{299BE65C-00E4-432A-87D3-895D612452A2}" destId="{81C3487A-4C2D-574E-8091-59F95BA19DFF}" srcOrd="0" destOrd="0" presId="urn:microsoft.com/office/officeart/2005/8/layout/hierarchy1"/>
    <dgm:cxn modelId="{19B2CC1F-FD65-4C55-89DC-6F284A80AD74}" srcId="{4E44B407-0D68-42F5-86FE-C1248F7E8048}" destId="{407CE0E6-DA6B-44A6-AFB4-3E8DBFFD77CF}" srcOrd="0" destOrd="0" parTransId="{299BE65C-00E4-432A-87D3-895D612452A2}" sibTransId="{CE6D1572-9500-495F-815F-CB72E9068A65}"/>
    <dgm:cxn modelId="{234A4F21-8512-4040-8F09-492B1EB2E98F}" type="presOf" srcId="{3C479CCD-F228-4C6B-B900-4681C2C9DD51}" destId="{4B698278-1487-4C40-9A24-B8F22A45204C}" srcOrd="0" destOrd="0" presId="urn:microsoft.com/office/officeart/2005/8/layout/hierarchy1"/>
    <dgm:cxn modelId="{C85CFA2C-9442-E14C-AED4-50C4C2312E66}" type="presOf" srcId="{E537B4AD-1186-48B9-A1A5-BC0DB83DD500}" destId="{5A1FFE85-0F2D-564D-9EB9-63DF03B1174C}" srcOrd="0" destOrd="0" presId="urn:microsoft.com/office/officeart/2005/8/layout/hierarchy1"/>
    <dgm:cxn modelId="{2A8E4167-145D-4D6E-A3F3-7060CD84A6B0}" srcId="{DBB07E4A-1373-4F7E-BCB2-A43A74E3694C}" destId="{4E44B407-0D68-42F5-86FE-C1248F7E8048}" srcOrd="0" destOrd="0" parTransId="{54F37E6A-DC7E-4F27-B2C7-2E18E641D506}" sibTransId="{D07D8942-859E-4219-8CDC-44CD30A1B406}"/>
    <dgm:cxn modelId="{0620A174-B903-E446-BE07-262F509CF196}" type="presOf" srcId="{407CE0E6-DA6B-44A6-AFB4-3E8DBFFD77CF}" destId="{E0F86CFE-86B6-814F-8E59-41492362C43E}" srcOrd="0" destOrd="0" presId="urn:microsoft.com/office/officeart/2005/8/layout/hierarchy1"/>
    <dgm:cxn modelId="{B55FD98E-0259-9445-822C-992B5EEE5182}" type="presOf" srcId="{DBB07E4A-1373-4F7E-BCB2-A43A74E3694C}" destId="{684A1E2C-5045-6046-823A-3AE17E5FEC13}" srcOrd="0" destOrd="0" presId="urn:microsoft.com/office/officeart/2005/8/layout/hierarchy1"/>
    <dgm:cxn modelId="{87D004B4-1372-4E4A-9431-9BF74E5D1E21}" srcId="{4E44B407-0D68-42F5-86FE-C1248F7E8048}" destId="{3C479CCD-F228-4C6B-B900-4681C2C9DD51}" srcOrd="1" destOrd="0" parTransId="{E537B4AD-1186-48B9-A1A5-BC0DB83DD500}" sibTransId="{05030123-E805-49E4-87CC-F272E01EB118}"/>
    <dgm:cxn modelId="{97BA81AF-D7C2-C844-9809-E7C329063F66}" type="presParOf" srcId="{684A1E2C-5045-6046-823A-3AE17E5FEC13}" destId="{EA2BDEBA-E652-844F-97E6-4CB303854940}" srcOrd="0" destOrd="0" presId="urn:microsoft.com/office/officeart/2005/8/layout/hierarchy1"/>
    <dgm:cxn modelId="{234432A9-BBAA-5A46-8904-AAF95DE7D3E0}" type="presParOf" srcId="{EA2BDEBA-E652-844F-97E6-4CB303854940}" destId="{D74C415F-B728-8B4D-9D14-689805CC14F5}" srcOrd="0" destOrd="0" presId="urn:microsoft.com/office/officeart/2005/8/layout/hierarchy1"/>
    <dgm:cxn modelId="{270FB524-1E49-C54D-88CA-5E8C2259D744}" type="presParOf" srcId="{D74C415F-B728-8B4D-9D14-689805CC14F5}" destId="{56331053-9551-1F4D-ADAE-1A801FBDE4AD}" srcOrd="0" destOrd="0" presId="urn:microsoft.com/office/officeart/2005/8/layout/hierarchy1"/>
    <dgm:cxn modelId="{B947ACAB-1EBD-5347-AACF-140C7B0F4004}" type="presParOf" srcId="{D74C415F-B728-8B4D-9D14-689805CC14F5}" destId="{092219BE-80D6-DA4E-8124-7C072237F0A5}" srcOrd="1" destOrd="0" presId="urn:microsoft.com/office/officeart/2005/8/layout/hierarchy1"/>
    <dgm:cxn modelId="{2B319DD0-2800-2B41-9D27-0E62D73E659E}" type="presParOf" srcId="{EA2BDEBA-E652-844F-97E6-4CB303854940}" destId="{390E25DD-2498-AF49-A2B2-39562AC666A0}" srcOrd="1" destOrd="0" presId="urn:microsoft.com/office/officeart/2005/8/layout/hierarchy1"/>
    <dgm:cxn modelId="{5CFF9030-E40B-9243-8007-9A04DCE42F43}" type="presParOf" srcId="{390E25DD-2498-AF49-A2B2-39562AC666A0}" destId="{81C3487A-4C2D-574E-8091-59F95BA19DFF}" srcOrd="0" destOrd="0" presId="urn:microsoft.com/office/officeart/2005/8/layout/hierarchy1"/>
    <dgm:cxn modelId="{8FC9684F-13B4-5F42-B1CE-32400B1DF442}" type="presParOf" srcId="{390E25DD-2498-AF49-A2B2-39562AC666A0}" destId="{4F72756A-41F3-B445-B01D-FD699BBBF2BC}" srcOrd="1" destOrd="0" presId="urn:microsoft.com/office/officeart/2005/8/layout/hierarchy1"/>
    <dgm:cxn modelId="{9447AF88-CE17-C547-AC45-9566D59BAAB0}" type="presParOf" srcId="{4F72756A-41F3-B445-B01D-FD699BBBF2BC}" destId="{A60FA96B-F679-8A43-A295-A1E3E437F378}" srcOrd="0" destOrd="0" presId="urn:microsoft.com/office/officeart/2005/8/layout/hierarchy1"/>
    <dgm:cxn modelId="{3D9835BE-08D2-7249-B6B8-6139AD2E0AD7}" type="presParOf" srcId="{A60FA96B-F679-8A43-A295-A1E3E437F378}" destId="{DA9606C3-EE07-D04D-A1D7-EE191C85162F}" srcOrd="0" destOrd="0" presId="urn:microsoft.com/office/officeart/2005/8/layout/hierarchy1"/>
    <dgm:cxn modelId="{754C55A9-39D6-E540-85B6-BE4AA01D9C9E}" type="presParOf" srcId="{A60FA96B-F679-8A43-A295-A1E3E437F378}" destId="{E0F86CFE-86B6-814F-8E59-41492362C43E}" srcOrd="1" destOrd="0" presId="urn:microsoft.com/office/officeart/2005/8/layout/hierarchy1"/>
    <dgm:cxn modelId="{70BC94BA-22E6-4E43-927F-5FB8E10B45A8}" type="presParOf" srcId="{4F72756A-41F3-B445-B01D-FD699BBBF2BC}" destId="{62B3AF4C-DC5E-E743-92B9-0C1420F80CC5}" srcOrd="1" destOrd="0" presId="urn:microsoft.com/office/officeart/2005/8/layout/hierarchy1"/>
    <dgm:cxn modelId="{0852F159-6D4A-5040-801E-C179FD5059DF}" type="presParOf" srcId="{390E25DD-2498-AF49-A2B2-39562AC666A0}" destId="{5A1FFE85-0F2D-564D-9EB9-63DF03B1174C}" srcOrd="2" destOrd="0" presId="urn:microsoft.com/office/officeart/2005/8/layout/hierarchy1"/>
    <dgm:cxn modelId="{1FC4B8A3-8F9F-3545-B132-FECF39168946}" type="presParOf" srcId="{390E25DD-2498-AF49-A2B2-39562AC666A0}" destId="{FE1F65A1-DAE2-8248-8688-916ACEEB14C9}" srcOrd="3" destOrd="0" presId="urn:microsoft.com/office/officeart/2005/8/layout/hierarchy1"/>
    <dgm:cxn modelId="{051B8A86-BDAA-F842-A05B-23341B7B50EE}" type="presParOf" srcId="{FE1F65A1-DAE2-8248-8688-916ACEEB14C9}" destId="{D7839FE3-C16F-8D4A-B769-0E74B2AD3884}" srcOrd="0" destOrd="0" presId="urn:microsoft.com/office/officeart/2005/8/layout/hierarchy1"/>
    <dgm:cxn modelId="{C8B56AB2-5C9E-E347-BF98-991DD5601381}" type="presParOf" srcId="{D7839FE3-C16F-8D4A-B769-0E74B2AD3884}" destId="{49CD9CAD-350A-9846-AD53-1E1E75EFD587}" srcOrd="0" destOrd="0" presId="urn:microsoft.com/office/officeart/2005/8/layout/hierarchy1"/>
    <dgm:cxn modelId="{0A29B3D8-A93E-4D46-B358-9003526F4F65}" type="presParOf" srcId="{D7839FE3-C16F-8D4A-B769-0E74B2AD3884}" destId="{4B698278-1487-4C40-9A24-B8F22A45204C}" srcOrd="1" destOrd="0" presId="urn:microsoft.com/office/officeart/2005/8/layout/hierarchy1"/>
    <dgm:cxn modelId="{D3062DEE-F1A7-6849-9F21-A0F63A46288A}" type="presParOf" srcId="{FE1F65A1-DAE2-8248-8688-916ACEEB14C9}" destId="{FD9553A1-7FCF-0E4B-BC30-1E5A9B460BF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75188A-6F97-4C73-BC4E-9F3DEA9CDB3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C5D7DC7-1A66-42C5-A709-AA0DFC697908}">
      <dgm:prSet/>
      <dgm:spPr/>
      <dgm:t>
        <a:bodyPr/>
        <a:lstStyle/>
        <a:p>
          <a:r>
            <a:rPr lang="it-IT" i="0" dirty="0"/>
            <a:t>The </a:t>
          </a:r>
          <a:r>
            <a:rPr lang="it-IT" i="0" dirty="0" err="1"/>
            <a:t>purpose</a:t>
          </a:r>
          <a:r>
            <a:rPr lang="it-IT" i="0" dirty="0"/>
            <a:t> of </a:t>
          </a:r>
          <a:r>
            <a:rPr lang="it-IT" i="0" dirty="0" err="1"/>
            <a:t>this</a:t>
          </a:r>
          <a:r>
            <a:rPr lang="it-IT" i="0" dirty="0"/>
            <a:t> </a:t>
          </a:r>
          <a:r>
            <a:rPr lang="it-IT" i="0" dirty="0" err="1"/>
            <a:t>application</a:t>
          </a:r>
          <a:r>
            <a:rPr lang="it-IT" i="0" dirty="0"/>
            <a:t> is to </a:t>
          </a:r>
          <a:r>
            <a:rPr lang="it-IT" i="0" dirty="0" err="1"/>
            <a:t>maintain</a:t>
          </a:r>
          <a:r>
            <a:rPr lang="it-IT" i="0" dirty="0"/>
            <a:t> inventory </a:t>
          </a:r>
          <a:r>
            <a:rPr lang="it-IT" i="0" dirty="0" err="1"/>
            <a:t>levels</a:t>
          </a:r>
          <a:r>
            <a:rPr lang="it-IT" i="0" dirty="0"/>
            <a:t>, </a:t>
          </a:r>
          <a:r>
            <a:rPr lang="it-IT" i="0" dirty="0" err="1"/>
            <a:t>automate</a:t>
          </a:r>
          <a:r>
            <a:rPr lang="it-IT" i="0" dirty="0"/>
            <a:t> </a:t>
          </a:r>
          <a:r>
            <a:rPr lang="it-IT" i="0" dirty="0" err="1"/>
            <a:t>reorder</a:t>
          </a:r>
          <a:r>
            <a:rPr lang="it-IT" i="0" dirty="0"/>
            <a:t> </a:t>
          </a:r>
          <a:r>
            <a:rPr lang="it-IT" i="0" dirty="0" err="1"/>
            <a:t>processes</a:t>
          </a:r>
          <a:r>
            <a:rPr lang="it-IT" i="0" dirty="0"/>
            <a:t>, and track stock </a:t>
          </a:r>
          <a:r>
            <a:rPr lang="it-IT" i="0" dirty="0" err="1"/>
            <a:t>movement</a:t>
          </a:r>
          <a:r>
            <a:rPr lang="it-IT" i="0" dirty="0"/>
            <a:t>.</a:t>
          </a:r>
          <a:endParaRPr lang="en-US" dirty="0"/>
        </a:p>
      </dgm:t>
    </dgm:pt>
    <dgm:pt modelId="{A9EBBD36-A587-4797-B778-EAC74EC4EE98}" type="parTrans" cxnId="{4A4BBEAC-3EE8-4215-892B-983CFFE2587C}">
      <dgm:prSet/>
      <dgm:spPr/>
      <dgm:t>
        <a:bodyPr/>
        <a:lstStyle/>
        <a:p>
          <a:endParaRPr lang="en-US"/>
        </a:p>
      </dgm:t>
    </dgm:pt>
    <dgm:pt modelId="{4BE9B2E5-D961-4A83-A277-50B5A05BD193}" type="sibTrans" cxnId="{4A4BBEAC-3EE8-4215-892B-983CFFE2587C}">
      <dgm:prSet/>
      <dgm:spPr/>
      <dgm:t>
        <a:bodyPr/>
        <a:lstStyle/>
        <a:p>
          <a:endParaRPr lang="en-US"/>
        </a:p>
      </dgm:t>
    </dgm:pt>
    <dgm:pt modelId="{A246DE77-D982-4D08-97D9-C62344A02005}">
      <dgm:prSet/>
      <dgm:spPr/>
      <dgm:t>
        <a:bodyPr/>
        <a:lstStyle/>
        <a:p>
          <a:r>
            <a:rPr lang="it-IT" i="0" dirty="0" err="1"/>
            <a:t>Allows</a:t>
          </a:r>
          <a:r>
            <a:rPr lang="it-IT" i="0" dirty="0"/>
            <a:t> for </a:t>
          </a:r>
          <a:r>
            <a:rPr lang="it-IT" i="0" dirty="0" err="1"/>
            <a:t>smooth</a:t>
          </a:r>
          <a:r>
            <a:rPr lang="it-IT" i="0" dirty="0"/>
            <a:t> operations and </a:t>
          </a:r>
          <a:r>
            <a:rPr lang="it-IT" i="0" dirty="0" err="1"/>
            <a:t>effective</a:t>
          </a:r>
          <a:r>
            <a:rPr lang="it-IT" i="0" dirty="0"/>
            <a:t> cost management by </a:t>
          </a:r>
          <a:r>
            <a:rPr lang="it-IT" i="0" dirty="0" err="1"/>
            <a:t>preventing</a:t>
          </a:r>
          <a:r>
            <a:rPr lang="it-IT" i="0" dirty="0"/>
            <a:t> </a:t>
          </a:r>
          <a:r>
            <a:rPr lang="it-IT" i="0" dirty="0" err="1"/>
            <a:t>stockouts</a:t>
          </a:r>
          <a:r>
            <a:rPr lang="it-IT" i="0" dirty="0"/>
            <a:t>, </a:t>
          </a:r>
          <a:r>
            <a:rPr lang="it-IT" i="0" dirty="0" err="1"/>
            <a:t>reducing</a:t>
          </a:r>
          <a:r>
            <a:rPr lang="it-IT" i="0" dirty="0"/>
            <a:t> </a:t>
          </a:r>
          <a:r>
            <a:rPr lang="it-IT" i="0" dirty="0" err="1"/>
            <a:t>excess</a:t>
          </a:r>
          <a:r>
            <a:rPr lang="it-IT" i="0" dirty="0"/>
            <a:t> inventory and </a:t>
          </a:r>
          <a:r>
            <a:rPr lang="it-IT" i="0" dirty="0" err="1"/>
            <a:t>ensuring</a:t>
          </a:r>
          <a:r>
            <a:rPr lang="it-IT" i="0" dirty="0"/>
            <a:t> </a:t>
          </a:r>
          <a:r>
            <a:rPr lang="it-IT" i="0" dirty="0" err="1"/>
            <a:t>optimal</a:t>
          </a:r>
          <a:r>
            <a:rPr lang="it-IT" i="0" dirty="0"/>
            <a:t> </a:t>
          </a:r>
          <a:r>
            <a:rPr lang="it-IT" i="0" dirty="0" err="1"/>
            <a:t>levels</a:t>
          </a:r>
          <a:r>
            <a:rPr lang="it-IT" i="0" dirty="0"/>
            <a:t> of inventory.</a:t>
          </a:r>
          <a:endParaRPr lang="en-US" dirty="0"/>
        </a:p>
      </dgm:t>
    </dgm:pt>
    <dgm:pt modelId="{6B065E8A-9EA8-46AF-A927-537E557F019C}" type="parTrans" cxnId="{97BB1B8A-B058-488F-8202-A98FE872FDEE}">
      <dgm:prSet/>
      <dgm:spPr/>
      <dgm:t>
        <a:bodyPr/>
        <a:lstStyle/>
        <a:p>
          <a:endParaRPr lang="en-US"/>
        </a:p>
      </dgm:t>
    </dgm:pt>
    <dgm:pt modelId="{B29CD79A-E262-45E8-8BDA-717DE2097A17}" type="sibTrans" cxnId="{97BB1B8A-B058-488F-8202-A98FE872FDEE}">
      <dgm:prSet/>
      <dgm:spPr/>
      <dgm:t>
        <a:bodyPr/>
        <a:lstStyle/>
        <a:p>
          <a:endParaRPr lang="en-US"/>
        </a:p>
      </dgm:t>
    </dgm:pt>
    <dgm:pt modelId="{1A9C1E21-D9B0-4787-A805-8905CF63668D}" type="pres">
      <dgm:prSet presAssocID="{4E75188A-6F97-4C73-BC4E-9F3DEA9CDB35}" presName="root" presStyleCnt="0">
        <dgm:presLayoutVars>
          <dgm:dir/>
          <dgm:resizeHandles val="exact"/>
        </dgm:presLayoutVars>
      </dgm:prSet>
      <dgm:spPr/>
    </dgm:pt>
    <dgm:pt modelId="{D7970881-5C21-469C-B0C4-771923354553}" type="pres">
      <dgm:prSet presAssocID="{8C5D7DC7-1A66-42C5-A709-AA0DFC697908}" presName="compNode" presStyleCnt="0"/>
      <dgm:spPr/>
    </dgm:pt>
    <dgm:pt modelId="{CEDCB88C-1D7E-4A86-AFDE-7FE0EC911F7D}" type="pres">
      <dgm:prSet presAssocID="{8C5D7DC7-1A66-42C5-A709-AA0DFC69790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x trolley"/>
        </a:ext>
      </dgm:extLst>
    </dgm:pt>
    <dgm:pt modelId="{5397CB39-15D5-4CD1-A4B6-374BC9EA3B9E}" type="pres">
      <dgm:prSet presAssocID="{8C5D7DC7-1A66-42C5-A709-AA0DFC697908}" presName="spaceRect" presStyleCnt="0"/>
      <dgm:spPr/>
    </dgm:pt>
    <dgm:pt modelId="{7411C711-2319-40F7-8EAA-78B0A3A9BF63}" type="pres">
      <dgm:prSet presAssocID="{8C5D7DC7-1A66-42C5-A709-AA0DFC697908}" presName="textRect" presStyleLbl="revTx" presStyleIdx="0" presStyleCnt="2">
        <dgm:presLayoutVars>
          <dgm:chMax val="1"/>
          <dgm:chPref val="1"/>
        </dgm:presLayoutVars>
      </dgm:prSet>
      <dgm:spPr/>
    </dgm:pt>
    <dgm:pt modelId="{58106218-A689-4AC6-A3A4-A37F44CBC780}" type="pres">
      <dgm:prSet presAssocID="{4BE9B2E5-D961-4A83-A277-50B5A05BD193}" presName="sibTrans" presStyleCnt="0"/>
      <dgm:spPr/>
    </dgm:pt>
    <dgm:pt modelId="{CB5E8687-412E-4D1D-9A7C-CD61CA2E9C8F}" type="pres">
      <dgm:prSet presAssocID="{A246DE77-D982-4D08-97D9-C62344A02005}" presName="compNode" presStyleCnt="0"/>
      <dgm:spPr/>
    </dgm:pt>
    <dgm:pt modelId="{4E152137-8060-4F89-9292-BF82C5C3E6B6}" type="pres">
      <dgm:prSet presAssocID="{A246DE77-D982-4D08-97D9-C62344A0200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Upward Trend"/>
        </a:ext>
      </dgm:extLst>
    </dgm:pt>
    <dgm:pt modelId="{175F620D-0BB5-4E0A-865B-EB05BDC414ED}" type="pres">
      <dgm:prSet presAssocID="{A246DE77-D982-4D08-97D9-C62344A02005}" presName="spaceRect" presStyleCnt="0"/>
      <dgm:spPr/>
    </dgm:pt>
    <dgm:pt modelId="{22DFCA56-9ABF-4E3C-9CE8-2F9E775D0A53}" type="pres">
      <dgm:prSet presAssocID="{A246DE77-D982-4D08-97D9-C62344A02005}" presName="textRect" presStyleLbl="revTx" presStyleIdx="1" presStyleCnt="2">
        <dgm:presLayoutVars>
          <dgm:chMax val="1"/>
          <dgm:chPref val="1"/>
        </dgm:presLayoutVars>
      </dgm:prSet>
      <dgm:spPr/>
    </dgm:pt>
  </dgm:ptLst>
  <dgm:cxnLst>
    <dgm:cxn modelId="{2AF49C41-7619-4E38-BD68-2A8D1AA71E49}" type="presOf" srcId="{4E75188A-6F97-4C73-BC4E-9F3DEA9CDB35}" destId="{1A9C1E21-D9B0-4787-A805-8905CF63668D}" srcOrd="0" destOrd="0" presId="urn:microsoft.com/office/officeart/2018/2/layout/IconLabelList"/>
    <dgm:cxn modelId="{722AFD71-7A7F-49F0-8C88-73432A0DF011}" type="presOf" srcId="{8C5D7DC7-1A66-42C5-A709-AA0DFC697908}" destId="{7411C711-2319-40F7-8EAA-78B0A3A9BF63}" srcOrd="0" destOrd="0" presId="urn:microsoft.com/office/officeart/2018/2/layout/IconLabelList"/>
    <dgm:cxn modelId="{97BB1B8A-B058-488F-8202-A98FE872FDEE}" srcId="{4E75188A-6F97-4C73-BC4E-9F3DEA9CDB35}" destId="{A246DE77-D982-4D08-97D9-C62344A02005}" srcOrd="1" destOrd="0" parTransId="{6B065E8A-9EA8-46AF-A927-537E557F019C}" sibTransId="{B29CD79A-E262-45E8-8BDA-717DE2097A17}"/>
    <dgm:cxn modelId="{D6DBE2A7-8CAA-4010-BAA2-D2F588A38C09}" type="presOf" srcId="{A246DE77-D982-4D08-97D9-C62344A02005}" destId="{22DFCA56-9ABF-4E3C-9CE8-2F9E775D0A53}" srcOrd="0" destOrd="0" presId="urn:microsoft.com/office/officeart/2018/2/layout/IconLabelList"/>
    <dgm:cxn modelId="{4A4BBEAC-3EE8-4215-892B-983CFFE2587C}" srcId="{4E75188A-6F97-4C73-BC4E-9F3DEA9CDB35}" destId="{8C5D7DC7-1A66-42C5-A709-AA0DFC697908}" srcOrd="0" destOrd="0" parTransId="{A9EBBD36-A587-4797-B778-EAC74EC4EE98}" sibTransId="{4BE9B2E5-D961-4A83-A277-50B5A05BD193}"/>
    <dgm:cxn modelId="{2F3328FE-1A4E-42B2-9AEB-B17C38C7A252}" type="presParOf" srcId="{1A9C1E21-D9B0-4787-A805-8905CF63668D}" destId="{D7970881-5C21-469C-B0C4-771923354553}" srcOrd="0" destOrd="0" presId="urn:microsoft.com/office/officeart/2018/2/layout/IconLabelList"/>
    <dgm:cxn modelId="{9DBA7E62-1B7B-4F41-9B2B-C6687ED2A246}" type="presParOf" srcId="{D7970881-5C21-469C-B0C4-771923354553}" destId="{CEDCB88C-1D7E-4A86-AFDE-7FE0EC911F7D}" srcOrd="0" destOrd="0" presId="urn:microsoft.com/office/officeart/2018/2/layout/IconLabelList"/>
    <dgm:cxn modelId="{2B7C8A00-F258-4DBD-A61D-226E5C2910C8}" type="presParOf" srcId="{D7970881-5C21-469C-B0C4-771923354553}" destId="{5397CB39-15D5-4CD1-A4B6-374BC9EA3B9E}" srcOrd="1" destOrd="0" presId="urn:microsoft.com/office/officeart/2018/2/layout/IconLabelList"/>
    <dgm:cxn modelId="{B3450D5C-BFE7-40CB-8E7F-260CBD123FFD}" type="presParOf" srcId="{D7970881-5C21-469C-B0C4-771923354553}" destId="{7411C711-2319-40F7-8EAA-78B0A3A9BF63}" srcOrd="2" destOrd="0" presId="urn:microsoft.com/office/officeart/2018/2/layout/IconLabelList"/>
    <dgm:cxn modelId="{F1E86A67-9D83-413C-83EC-71F149CF49E0}" type="presParOf" srcId="{1A9C1E21-D9B0-4787-A805-8905CF63668D}" destId="{58106218-A689-4AC6-A3A4-A37F44CBC780}" srcOrd="1" destOrd="0" presId="urn:microsoft.com/office/officeart/2018/2/layout/IconLabelList"/>
    <dgm:cxn modelId="{A4BF7ED1-5C88-4AEB-9E17-53D2463DA6D0}" type="presParOf" srcId="{1A9C1E21-D9B0-4787-A805-8905CF63668D}" destId="{CB5E8687-412E-4D1D-9A7C-CD61CA2E9C8F}" srcOrd="2" destOrd="0" presId="urn:microsoft.com/office/officeart/2018/2/layout/IconLabelList"/>
    <dgm:cxn modelId="{683C9B7B-90DA-45F0-B96D-2878B31C3C45}" type="presParOf" srcId="{CB5E8687-412E-4D1D-9A7C-CD61CA2E9C8F}" destId="{4E152137-8060-4F89-9292-BF82C5C3E6B6}" srcOrd="0" destOrd="0" presId="urn:microsoft.com/office/officeart/2018/2/layout/IconLabelList"/>
    <dgm:cxn modelId="{60CC5825-2651-40DF-9A45-AA2C36F5E624}" type="presParOf" srcId="{CB5E8687-412E-4D1D-9A7C-CD61CA2E9C8F}" destId="{175F620D-0BB5-4E0A-865B-EB05BDC414ED}" srcOrd="1" destOrd="0" presId="urn:microsoft.com/office/officeart/2018/2/layout/IconLabelList"/>
    <dgm:cxn modelId="{A671EA70-EC12-42F0-BABA-517095617DF0}" type="presParOf" srcId="{CB5E8687-412E-4D1D-9A7C-CD61CA2E9C8F}" destId="{22DFCA56-9ABF-4E3C-9CE8-2F9E775D0A5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E1E4B4-6642-45FB-8812-388B57CC50E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068C86A-9689-4EED-81AD-9CD1DD1CDBA6}">
      <dgm:prSet/>
      <dgm:spPr/>
      <dgm:t>
        <a:bodyPr/>
        <a:lstStyle/>
        <a:p>
          <a:pPr>
            <a:lnSpc>
              <a:spcPct val="100000"/>
            </a:lnSpc>
            <a:defRPr cap="all"/>
          </a:pPr>
          <a:r>
            <a:rPr lang="it-IT" i="0"/>
            <a:t>Streamlines the booking process for rooms, tables, or services.</a:t>
          </a:r>
          <a:endParaRPr lang="en-US"/>
        </a:p>
      </dgm:t>
    </dgm:pt>
    <dgm:pt modelId="{EC2478A3-1C56-4AB2-853D-223BB1C0548E}" type="parTrans" cxnId="{9CD5EA9D-7F74-4ED2-B107-0D6F4524818B}">
      <dgm:prSet/>
      <dgm:spPr/>
      <dgm:t>
        <a:bodyPr/>
        <a:lstStyle/>
        <a:p>
          <a:endParaRPr lang="en-US"/>
        </a:p>
      </dgm:t>
    </dgm:pt>
    <dgm:pt modelId="{A894FDF2-2D98-4E49-90C3-F76CE5339B97}" type="sibTrans" cxnId="{9CD5EA9D-7F74-4ED2-B107-0D6F4524818B}">
      <dgm:prSet/>
      <dgm:spPr/>
      <dgm:t>
        <a:bodyPr/>
        <a:lstStyle/>
        <a:p>
          <a:endParaRPr lang="en-US"/>
        </a:p>
      </dgm:t>
    </dgm:pt>
    <dgm:pt modelId="{BB04CEAF-3E5A-428F-A86E-63BE933801DE}">
      <dgm:prSet/>
      <dgm:spPr/>
      <dgm:t>
        <a:bodyPr/>
        <a:lstStyle/>
        <a:p>
          <a:pPr>
            <a:lnSpc>
              <a:spcPct val="100000"/>
            </a:lnSpc>
            <a:defRPr cap="all"/>
          </a:pPr>
          <a:r>
            <a:rPr lang="it-IT" i="0"/>
            <a:t>Contributes to better customer service, minimizes overbooking, and optimizes resource allocation.</a:t>
          </a:r>
          <a:endParaRPr lang="en-US"/>
        </a:p>
      </dgm:t>
    </dgm:pt>
    <dgm:pt modelId="{23C2EEB4-E3D3-4C01-ABC5-449FE5AA4B97}" type="parTrans" cxnId="{3A7AE7F4-7ED7-4A0A-97C2-5211F939BAED}">
      <dgm:prSet/>
      <dgm:spPr/>
      <dgm:t>
        <a:bodyPr/>
        <a:lstStyle/>
        <a:p>
          <a:endParaRPr lang="en-US"/>
        </a:p>
      </dgm:t>
    </dgm:pt>
    <dgm:pt modelId="{52EA491F-63B4-4219-9F3D-AAAA46AB4C81}" type="sibTrans" cxnId="{3A7AE7F4-7ED7-4A0A-97C2-5211F939BAED}">
      <dgm:prSet/>
      <dgm:spPr/>
      <dgm:t>
        <a:bodyPr/>
        <a:lstStyle/>
        <a:p>
          <a:endParaRPr lang="en-US"/>
        </a:p>
      </dgm:t>
    </dgm:pt>
    <dgm:pt modelId="{E2DA2B27-73AB-47D0-9BAF-0C48D6697856}" type="pres">
      <dgm:prSet presAssocID="{80E1E4B4-6642-45FB-8812-388B57CC50ED}" presName="root" presStyleCnt="0">
        <dgm:presLayoutVars>
          <dgm:dir/>
          <dgm:resizeHandles val="exact"/>
        </dgm:presLayoutVars>
      </dgm:prSet>
      <dgm:spPr/>
    </dgm:pt>
    <dgm:pt modelId="{7DB05D22-4529-4D40-B9C0-A38369C21FE4}" type="pres">
      <dgm:prSet presAssocID="{F068C86A-9689-4EED-81AD-9CD1DD1CDBA6}" presName="compNode" presStyleCnt="0"/>
      <dgm:spPr/>
    </dgm:pt>
    <dgm:pt modelId="{ECBA6A1F-3D87-4F87-B94D-5DBC476A46A3}" type="pres">
      <dgm:prSet presAssocID="{F068C86A-9689-4EED-81AD-9CD1DD1CDBA6}" presName="iconBgRect" presStyleLbl="bgShp" presStyleIdx="0" presStyleCnt="2"/>
      <dgm:spPr>
        <a:prstGeom prst="round2DiagRect">
          <a:avLst>
            <a:gd name="adj1" fmla="val 29727"/>
            <a:gd name="adj2" fmla="val 0"/>
          </a:avLst>
        </a:prstGeom>
      </dgm:spPr>
    </dgm:pt>
    <dgm:pt modelId="{1D367F2E-B5C2-4806-A389-3DEF25F6DB7E}" type="pres">
      <dgm:prSet presAssocID="{F068C86A-9689-4EED-81AD-9CD1DD1CDBA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DEDF3471-B93E-40D0-A453-C4D995AA5043}" type="pres">
      <dgm:prSet presAssocID="{F068C86A-9689-4EED-81AD-9CD1DD1CDBA6}" presName="spaceRect" presStyleCnt="0"/>
      <dgm:spPr/>
    </dgm:pt>
    <dgm:pt modelId="{A54D405A-FD7F-4BDB-B666-EEB803B13380}" type="pres">
      <dgm:prSet presAssocID="{F068C86A-9689-4EED-81AD-9CD1DD1CDBA6}" presName="textRect" presStyleLbl="revTx" presStyleIdx="0" presStyleCnt="2">
        <dgm:presLayoutVars>
          <dgm:chMax val="1"/>
          <dgm:chPref val="1"/>
        </dgm:presLayoutVars>
      </dgm:prSet>
      <dgm:spPr/>
    </dgm:pt>
    <dgm:pt modelId="{87782CBF-2962-41DC-AFBC-38DE00E343F8}" type="pres">
      <dgm:prSet presAssocID="{A894FDF2-2D98-4E49-90C3-F76CE5339B97}" presName="sibTrans" presStyleCnt="0"/>
      <dgm:spPr/>
    </dgm:pt>
    <dgm:pt modelId="{07240B43-356E-43D9-8B4D-342B9BBF7AD4}" type="pres">
      <dgm:prSet presAssocID="{BB04CEAF-3E5A-428F-A86E-63BE933801DE}" presName="compNode" presStyleCnt="0"/>
      <dgm:spPr/>
    </dgm:pt>
    <dgm:pt modelId="{00E1ABC2-EE18-4356-B05A-3745375A93C4}" type="pres">
      <dgm:prSet presAssocID="{BB04CEAF-3E5A-428F-A86E-63BE933801DE}" presName="iconBgRect" presStyleLbl="bgShp" presStyleIdx="1" presStyleCnt="2"/>
      <dgm:spPr>
        <a:prstGeom prst="round2DiagRect">
          <a:avLst>
            <a:gd name="adj1" fmla="val 29727"/>
            <a:gd name="adj2" fmla="val 0"/>
          </a:avLst>
        </a:prstGeom>
      </dgm:spPr>
    </dgm:pt>
    <dgm:pt modelId="{9D57FCEA-B59B-42BA-8416-0AC4890EF394}" type="pres">
      <dgm:prSet presAssocID="{BB04CEAF-3E5A-428F-A86E-63BE933801D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granaggi"/>
        </a:ext>
      </dgm:extLst>
    </dgm:pt>
    <dgm:pt modelId="{D5E90820-799A-4EE8-9A30-390AC3D9E8A4}" type="pres">
      <dgm:prSet presAssocID="{BB04CEAF-3E5A-428F-A86E-63BE933801DE}" presName="spaceRect" presStyleCnt="0"/>
      <dgm:spPr/>
    </dgm:pt>
    <dgm:pt modelId="{387C83B7-65C1-41CB-AFD8-79A6F86E0C12}" type="pres">
      <dgm:prSet presAssocID="{BB04CEAF-3E5A-428F-A86E-63BE933801DE}" presName="textRect" presStyleLbl="revTx" presStyleIdx="1" presStyleCnt="2">
        <dgm:presLayoutVars>
          <dgm:chMax val="1"/>
          <dgm:chPref val="1"/>
        </dgm:presLayoutVars>
      </dgm:prSet>
      <dgm:spPr/>
    </dgm:pt>
  </dgm:ptLst>
  <dgm:cxnLst>
    <dgm:cxn modelId="{8D2D8224-5222-BB42-9024-67E1B21625E0}" type="presOf" srcId="{80E1E4B4-6642-45FB-8812-388B57CC50ED}" destId="{E2DA2B27-73AB-47D0-9BAF-0C48D6697856}" srcOrd="0" destOrd="0" presId="urn:microsoft.com/office/officeart/2018/5/layout/IconLeafLabelList"/>
    <dgm:cxn modelId="{9CD5EA9D-7F74-4ED2-B107-0D6F4524818B}" srcId="{80E1E4B4-6642-45FB-8812-388B57CC50ED}" destId="{F068C86A-9689-4EED-81AD-9CD1DD1CDBA6}" srcOrd="0" destOrd="0" parTransId="{EC2478A3-1C56-4AB2-853D-223BB1C0548E}" sibTransId="{A894FDF2-2D98-4E49-90C3-F76CE5339B97}"/>
    <dgm:cxn modelId="{A25B1E9F-B629-0C4B-803C-2984424173BB}" type="presOf" srcId="{F068C86A-9689-4EED-81AD-9CD1DD1CDBA6}" destId="{A54D405A-FD7F-4BDB-B666-EEB803B13380}" srcOrd="0" destOrd="0" presId="urn:microsoft.com/office/officeart/2018/5/layout/IconLeafLabelList"/>
    <dgm:cxn modelId="{EF1DF2D1-19BF-6E43-AD48-9AAB813EFD88}" type="presOf" srcId="{BB04CEAF-3E5A-428F-A86E-63BE933801DE}" destId="{387C83B7-65C1-41CB-AFD8-79A6F86E0C12}" srcOrd="0" destOrd="0" presId="urn:microsoft.com/office/officeart/2018/5/layout/IconLeafLabelList"/>
    <dgm:cxn modelId="{3A7AE7F4-7ED7-4A0A-97C2-5211F939BAED}" srcId="{80E1E4B4-6642-45FB-8812-388B57CC50ED}" destId="{BB04CEAF-3E5A-428F-A86E-63BE933801DE}" srcOrd="1" destOrd="0" parTransId="{23C2EEB4-E3D3-4C01-ABC5-449FE5AA4B97}" sibTransId="{52EA491F-63B4-4219-9F3D-AAAA46AB4C81}"/>
    <dgm:cxn modelId="{F7A26F59-0F5E-2144-BF66-5B0A873FC292}" type="presParOf" srcId="{E2DA2B27-73AB-47D0-9BAF-0C48D6697856}" destId="{7DB05D22-4529-4D40-B9C0-A38369C21FE4}" srcOrd="0" destOrd="0" presId="urn:microsoft.com/office/officeart/2018/5/layout/IconLeafLabelList"/>
    <dgm:cxn modelId="{E9E8BCDC-652A-154F-B588-9FB0624BAA79}" type="presParOf" srcId="{7DB05D22-4529-4D40-B9C0-A38369C21FE4}" destId="{ECBA6A1F-3D87-4F87-B94D-5DBC476A46A3}" srcOrd="0" destOrd="0" presId="urn:microsoft.com/office/officeart/2018/5/layout/IconLeafLabelList"/>
    <dgm:cxn modelId="{01F13D5B-EC58-514A-B9FF-B6D0C926C654}" type="presParOf" srcId="{7DB05D22-4529-4D40-B9C0-A38369C21FE4}" destId="{1D367F2E-B5C2-4806-A389-3DEF25F6DB7E}" srcOrd="1" destOrd="0" presId="urn:microsoft.com/office/officeart/2018/5/layout/IconLeafLabelList"/>
    <dgm:cxn modelId="{2C109AA1-86FA-4341-AAA6-03962E2FAFD3}" type="presParOf" srcId="{7DB05D22-4529-4D40-B9C0-A38369C21FE4}" destId="{DEDF3471-B93E-40D0-A453-C4D995AA5043}" srcOrd="2" destOrd="0" presId="urn:microsoft.com/office/officeart/2018/5/layout/IconLeafLabelList"/>
    <dgm:cxn modelId="{EAE84777-10AB-884C-A72B-4D3929838B33}" type="presParOf" srcId="{7DB05D22-4529-4D40-B9C0-A38369C21FE4}" destId="{A54D405A-FD7F-4BDB-B666-EEB803B13380}" srcOrd="3" destOrd="0" presId="urn:microsoft.com/office/officeart/2018/5/layout/IconLeafLabelList"/>
    <dgm:cxn modelId="{9DB5DA19-7C7D-2347-A304-57F986BDC7C9}" type="presParOf" srcId="{E2DA2B27-73AB-47D0-9BAF-0C48D6697856}" destId="{87782CBF-2962-41DC-AFBC-38DE00E343F8}" srcOrd="1" destOrd="0" presId="urn:microsoft.com/office/officeart/2018/5/layout/IconLeafLabelList"/>
    <dgm:cxn modelId="{9423C3C6-7BFC-F34E-BDFD-149DD19D406B}" type="presParOf" srcId="{E2DA2B27-73AB-47D0-9BAF-0C48D6697856}" destId="{07240B43-356E-43D9-8B4D-342B9BBF7AD4}" srcOrd="2" destOrd="0" presId="urn:microsoft.com/office/officeart/2018/5/layout/IconLeafLabelList"/>
    <dgm:cxn modelId="{2C919F13-E28A-5E40-B834-02FFA82E3F63}" type="presParOf" srcId="{07240B43-356E-43D9-8B4D-342B9BBF7AD4}" destId="{00E1ABC2-EE18-4356-B05A-3745375A93C4}" srcOrd="0" destOrd="0" presId="urn:microsoft.com/office/officeart/2018/5/layout/IconLeafLabelList"/>
    <dgm:cxn modelId="{8606338D-4752-AA41-A0BC-D522A8967F3B}" type="presParOf" srcId="{07240B43-356E-43D9-8B4D-342B9BBF7AD4}" destId="{9D57FCEA-B59B-42BA-8416-0AC4890EF394}" srcOrd="1" destOrd="0" presId="urn:microsoft.com/office/officeart/2018/5/layout/IconLeafLabelList"/>
    <dgm:cxn modelId="{3046DC4C-E34B-0745-B80D-6261DA9D193A}" type="presParOf" srcId="{07240B43-356E-43D9-8B4D-342B9BBF7AD4}" destId="{D5E90820-799A-4EE8-9A30-390AC3D9E8A4}" srcOrd="2" destOrd="0" presId="urn:microsoft.com/office/officeart/2018/5/layout/IconLeafLabelList"/>
    <dgm:cxn modelId="{F3E9FAC7-3189-AE48-AA69-7CA5201C2147}" type="presParOf" srcId="{07240B43-356E-43D9-8B4D-342B9BBF7AD4}" destId="{387C83B7-65C1-41CB-AFD8-79A6F86E0C1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7BEE2F2-FEBD-4A99-B0A8-FD4E42B077B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8EBD8EC-63A9-4401-A819-A9022B9D220D}">
      <dgm:prSet/>
      <dgm:spPr/>
      <dgm:t>
        <a:bodyPr/>
        <a:lstStyle/>
        <a:p>
          <a:r>
            <a:rPr lang="it-IT" i="0" dirty="0"/>
            <a:t>In the </a:t>
          </a:r>
          <a:r>
            <a:rPr lang="it-IT" i="0" dirty="0" err="1"/>
            <a:t>context</a:t>
          </a:r>
          <a:r>
            <a:rPr lang="it-IT" i="0" dirty="0"/>
            <a:t> of hospitality, data feedback </a:t>
          </a:r>
          <a:r>
            <a:rPr lang="it-IT" i="0" dirty="0" err="1"/>
            <a:t>refers</a:t>
          </a:r>
          <a:r>
            <a:rPr lang="it-IT" i="0" dirty="0"/>
            <a:t> to </a:t>
          </a:r>
          <a:r>
            <a:rPr lang="it-IT" i="0" dirty="0" err="1"/>
            <a:t>providing</a:t>
          </a:r>
          <a:r>
            <a:rPr lang="it-IT" i="0" dirty="0"/>
            <a:t> information or insights </a:t>
          </a:r>
          <a:r>
            <a:rPr lang="it-IT" i="0" dirty="0" err="1"/>
            <a:t>derived</a:t>
          </a:r>
          <a:r>
            <a:rPr lang="it-IT" i="0" dirty="0"/>
            <a:t> from data </a:t>
          </a:r>
          <a:r>
            <a:rPr lang="it-IT" i="0" dirty="0" err="1"/>
            <a:t>analysis</a:t>
          </a:r>
          <a:r>
            <a:rPr lang="it-IT" i="0" dirty="0"/>
            <a:t>. </a:t>
          </a:r>
          <a:endParaRPr lang="en-US" dirty="0"/>
        </a:p>
      </dgm:t>
    </dgm:pt>
    <dgm:pt modelId="{7F3DB3DD-178A-4B05-880F-56EF3917856C}" type="parTrans" cxnId="{B6BCE5EA-EBD1-4270-81C9-4A2D35AB32AA}">
      <dgm:prSet/>
      <dgm:spPr/>
      <dgm:t>
        <a:bodyPr/>
        <a:lstStyle/>
        <a:p>
          <a:endParaRPr lang="en-US"/>
        </a:p>
      </dgm:t>
    </dgm:pt>
    <dgm:pt modelId="{24FB5916-2C8E-4C0A-8F7E-C96FD10D09E1}" type="sibTrans" cxnId="{B6BCE5EA-EBD1-4270-81C9-4A2D35AB32AA}">
      <dgm:prSet/>
      <dgm:spPr/>
      <dgm:t>
        <a:bodyPr/>
        <a:lstStyle/>
        <a:p>
          <a:endParaRPr lang="en-US"/>
        </a:p>
      </dgm:t>
    </dgm:pt>
    <dgm:pt modelId="{242CDD85-2B76-4FDA-BCAD-66BB464F33FA}">
      <dgm:prSet/>
      <dgm:spPr/>
      <dgm:t>
        <a:bodyPr/>
        <a:lstStyle/>
        <a:p>
          <a:r>
            <a:rPr lang="it-IT" i="0"/>
            <a:t>It can encompass:</a:t>
          </a:r>
          <a:endParaRPr lang="en-US"/>
        </a:p>
      </dgm:t>
    </dgm:pt>
    <dgm:pt modelId="{30BD3CF8-3DE2-4B74-A290-7034C0E97775}" type="parTrans" cxnId="{CBE1FC48-7A5D-4634-8784-CE89EC195F83}">
      <dgm:prSet/>
      <dgm:spPr/>
      <dgm:t>
        <a:bodyPr/>
        <a:lstStyle/>
        <a:p>
          <a:endParaRPr lang="en-US"/>
        </a:p>
      </dgm:t>
    </dgm:pt>
    <dgm:pt modelId="{B743D69C-1352-4B53-8A94-75C7FAEC7F4F}" type="sibTrans" cxnId="{CBE1FC48-7A5D-4634-8784-CE89EC195F83}">
      <dgm:prSet/>
      <dgm:spPr/>
      <dgm:t>
        <a:bodyPr/>
        <a:lstStyle/>
        <a:p>
          <a:endParaRPr lang="en-US"/>
        </a:p>
      </dgm:t>
    </dgm:pt>
    <dgm:pt modelId="{3FEEA50E-9502-4426-97D6-D4945A1D9C8E}">
      <dgm:prSet/>
      <dgm:spPr/>
      <dgm:t>
        <a:bodyPr/>
        <a:lstStyle/>
        <a:p>
          <a:r>
            <a:rPr lang="it-IT" i="0"/>
            <a:t>1. Feedback from guests:</a:t>
          </a:r>
          <a:endParaRPr lang="en-US"/>
        </a:p>
      </dgm:t>
    </dgm:pt>
    <dgm:pt modelId="{F5779060-1D65-430B-A438-1FCB599FBD1A}" type="parTrans" cxnId="{DB0FFCA9-5A72-4A22-B47C-6B879B158B29}">
      <dgm:prSet/>
      <dgm:spPr/>
      <dgm:t>
        <a:bodyPr/>
        <a:lstStyle/>
        <a:p>
          <a:endParaRPr lang="en-US"/>
        </a:p>
      </dgm:t>
    </dgm:pt>
    <dgm:pt modelId="{D406D1C0-BCC8-4300-8F7F-9A7231DF237F}" type="sibTrans" cxnId="{DB0FFCA9-5A72-4A22-B47C-6B879B158B29}">
      <dgm:prSet/>
      <dgm:spPr/>
      <dgm:t>
        <a:bodyPr/>
        <a:lstStyle/>
        <a:p>
          <a:endParaRPr lang="en-US"/>
        </a:p>
      </dgm:t>
    </dgm:pt>
    <dgm:pt modelId="{4EDF16AD-C7D8-4C77-9885-7B57E26A7016}">
      <dgm:prSet/>
      <dgm:spPr/>
      <dgm:t>
        <a:bodyPr/>
        <a:lstStyle/>
        <a:p>
          <a:r>
            <a:rPr lang="it-IT" i="0" dirty="0"/>
            <a:t>By </a:t>
          </a:r>
          <a:r>
            <a:rPr lang="it-IT" i="0" dirty="0" err="1"/>
            <a:t>analyzing</a:t>
          </a:r>
          <a:r>
            <a:rPr lang="it-IT" i="0" dirty="0"/>
            <a:t> guest reviews, surveys, and feedback, </a:t>
          </a:r>
          <a:r>
            <a:rPr lang="it-IT" i="0" dirty="0" err="1"/>
            <a:t>we</a:t>
          </a:r>
          <a:r>
            <a:rPr lang="it-IT" i="0" dirty="0"/>
            <a:t> </a:t>
          </a:r>
          <a:r>
            <a:rPr lang="it-IT" i="0" dirty="0" err="1"/>
            <a:t>provide</a:t>
          </a:r>
          <a:r>
            <a:rPr lang="it-IT" i="0" dirty="0"/>
            <a:t> data-</a:t>
          </a:r>
          <a:r>
            <a:rPr lang="it-IT" i="0" dirty="0" err="1"/>
            <a:t>driven</a:t>
          </a:r>
          <a:r>
            <a:rPr lang="it-IT" i="0" dirty="0"/>
            <a:t> insights. By </a:t>
          </a:r>
          <a:r>
            <a:rPr lang="it-IT" i="0" dirty="0" err="1"/>
            <a:t>doing</a:t>
          </a:r>
          <a:r>
            <a:rPr lang="it-IT" i="0" dirty="0"/>
            <a:t> so, </a:t>
          </a:r>
          <a:r>
            <a:rPr lang="it-IT" i="0" dirty="0" err="1"/>
            <a:t>we</a:t>
          </a:r>
          <a:r>
            <a:rPr lang="it-IT" i="0" dirty="0"/>
            <a:t> are </a:t>
          </a:r>
          <a:r>
            <a:rPr lang="it-IT" i="0" dirty="0" err="1"/>
            <a:t>able</a:t>
          </a:r>
          <a:r>
            <a:rPr lang="it-IT" i="0" dirty="0"/>
            <a:t> to </a:t>
          </a:r>
          <a:r>
            <a:rPr lang="it-IT" i="0" dirty="0" err="1"/>
            <a:t>better</a:t>
          </a:r>
          <a:r>
            <a:rPr lang="it-IT" i="0" dirty="0"/>
            <a:t> </a:t>
          </a:r>
          <a:r>
            <a:rPr lang="it-IT" i="0" dirty="0" err="1"/>
            <a:t>understand</a:t>
          </a:r>
          <a:r>
            <a:rPr lang="it-IT" i="0" dirty="0"/>
            <a:t> guest </a:t>
          </a:r>
          <a:r>
            <a:rPr lang="it-IT" i="0" dirty="0" err="1"/>
            <a:t>preferences</a:t>
          </a:r>
          <a:r>
            <a:rPr lang="it-IT" i="0" dirty="0"/>
            <a:t> and improve </a:t>
          </a:r>
          <a:r>
            <a:rPr lang="it-IT" i="0" dirty="0" err="1"/>
            <a:t>our</a:t>
          </a:r>
          <a:r>
            <a:rPr lang="it-IT" i="0" dirty="0"/>
            <a:t> services.</a:t>
          </a:r>
          <a:endParaRPr lang="en-US" dirty="0"/>
        </a:p>
      </dgm:t>
    </dgm:pt>
    <dgm:pt modelId="{EBE8CF24-2EF6-41F6-9DCF-EA059379DFE0}" type="parTrans" cxnId="{76814576-3EB5-44F9-9509-3E050E243383}">
      <dgm:prSet/>
      <dgm:spPr/>
      <dgm:t>
        <a:bodyPr/>
        <a:lstStyle/>
        <a:p>
          <a:endParaRPr lang="en-US"/>
        </a:p>
      </dgm:t>
    </dgm:pt>
    <dgm:pt modelId="{F69F3B34-8D99-4EB0-ACF9-DFFCA2C2571D}" type="sibTrans" cxnId="{76814576-3EB5-44F9-9509-3E050E243383}">
      <dgm:prSet/>
      <dgm:spPr/>
      <dgm:t>
        <a:bodyPr/>
        <a:lstStyle/>
        <a:p>
          <a:endParaRPr lang="en-US"/>
        </a:p>
      </dgm:t>
    </dgm:pt>
    <dgm:pt modelId="{F42BF73A-32A0-440D-AE98-1FC106F6902A}">
      <dgm:prSet/>
      <dgm:spPr/>
      <dgm:t>
        <a:bodyPr/>
        <a:lstStyle/>
        <a:p>
          <a:r>
            <a:rPr lang="it-IT" i="0"/>
            <a:t>2. Metrics of operation:</a:t>
          </a:r>
          <a:endParaRPr lang="en-US"/>
        </a:p>
      </dgm:t>
    </dgm:pt>
    <dgm:pt modelId="{271C047D-1C16-41FD-A6FE-5EA990C5CFC3}" type="parTrans" cxnId="{857DE542-6A7B-43E9-ADD1-390D5B53B7A0}">
      <dgm:prSet/>
      <dgm:spPr/>
      <dgm:t>
        <a:bodyPr/>
        <a:lstStyle/>
        <a:p>
          <a:endParaRPr lang="en-US"/>
        </a:p>
      </dgm:t>
    </dgm:pt>
    <dgm:pt modelId="{5746068B-8A13-497A-9845-A76D76D00244}" type="sibTrans" cxnId="{857DE542-6A7B-43E9-ADD1-390D5B53B7A0}">
      <dgm:prSet/>
      <dgm:spPr/>
      <dgm:t>
        <a:bodyPr/>
        <a:lstStyle/>
        <a:p>
          <a:endParaRPr lang="en-US"/>
        </a:p>
      </dgm:t>
    </dgm:pt>
    <dgm:pt modelId="{94001BE4-0D9E-4433-93A8-65EE09EC598B}">
      <dgm:prSet/>
      <dgm:spPr/>
      <dgm:t>
        <a:bodyPr/>
        <a:lstStyle/>
        <a:p>
          <a:r>
            <a:rPr lang="it-IT" i="0" dirty="0"/>
            <a:t>Analysis of operational </a:t>
          </a:r>
          <a:r>
            <a:rPr lang="it-IT" i="0" dirty="0" err="1"/>
            <a:t>aspects</a:t>
          </a:r>
          <a:r>
            <a:rPr lang="it-IT" i="0" dirty="0"/>
            <a:t>, </a:t>
          </a:r>
          <a:r>
            <a:rPr lang="it-IT" i="0" dirty="0" err="1"/>
            <a:t>including</a:t>
          </a:r>
          <a:r>
            <a:rPr lang="it-IT" i="0" dirty="0"/>
            <a:t> room </a:t>
          </a:r>
          <a:r>
            <a:rPr lang="it-IT" i="0" dirty="0" err="1"/>
            <a:t>occupancy</a:t>
          </a:r>
          <a:r>
            <a:rPr lang="it-IT" i="0" dirty="0"/>
            <a:t>, staff performance, and </a:t>
          </a:r>
          <a:r>
            <a:rPr lang="it-IT" i="0" dirty="0" err="1"/>
            <a:t>table</a:t>
          </a:r>
          <a:r>
            <a:rPr lang="it-IT" i="0" dirty="0"/>
            <a:t> turnover rates. </a:t>
          </a:r>
          <a:r>
            <a:rPr lang="it-IT" i="0" dirty="0" err="1"/>
            <a:t>As</a:t>
          </a:r>
          <a:r>
            <a:rPr lang="it-IT" i="0" dirty="0"/>
            <a:t> a </a:t>
          </a:r>
          <a:r>
            <a:rPr lang="it-IT" i="0" dirty="0" err="1"/>
            <a:t>result</a:t>
          </a:r>
          <a:r>
            <a:rPr lang="it-IT" i="0" dirty="0"/>
            <a:t>, </a:t>
          </a:r>
          <a:r>
            <a:rPr lang="it-IT" i="0" dirty="0" err="1"/>
            <a:t>processes</a:t>
          </a:r>
          <a:r>
            <a:rPr lang="it-IT" i="0" dirty="0"/>
            <a:t> </a:t>
          </a:r>
          <a:r>
            <a:rPr lang="it-IT" i="0" dirty="0" err="1"/>
            <a:t>become</a:t>
          </a:r>
          <a:r>
            <a:rPr lang="it-IT" i="0" dirty="0"/>
            <a:t> more </a:t>
          </a:r>
          <a:r>
            <a:rPr lang="it-IT" i="0" dirty="0" err="1"/>
            <a:t>efficient</a:t>
          </a:r>
          <a:r>
            <a:rPr lang="it-IT" i="0" dirty="0"/>
            <a:t> </a:t>
          </a:r>
          <a:r>
            <a:rPr lang="it-IT" i="0" dirty="0" err="1"/>
            <a:t>as</a:t>
          </a:r>
          <a:r>
            <a:rPr lang="it-IT" i="0" dirty="0"/>
            <a:t> a </a:t>
          </a:r>
          <a:r>
            <a:rPr lang="it-IT" i="0" dirty="0" err="1"/>
            <a:t>result</a:t>
          </a:r>
          <a:r>
            <a:rPr lang="it-IT" i="0" dirty="0"/>
            <a:t> of </a:t>
          </a:r>
          <a:r>
            <a:rPr lang="it-IT" i="0" dirty="0" err="1"/>
            <a:t>this</a:t>
          </a:r>
          <a:r>
            <a:rPr lang="it-IT" i="0" dirty="0"/>
            <a:t> feedback.</a:t>
          </a:r>
          <a:endParaRPr lang="en-US" dirty="0"/>
        </a:p>
      </dgm:t>
    </dgm:pt>
    <dgm:pt modelId="{1619ACE3-0304-4BED-BB3C-80DF78D0E2F3}" type="parTrans" cxnId="{577D4933-BD38-49E8-BD51-48B8A53049E3}">
      <dgm:prSet/>
      <dgm:spPr/>
      <dgm:t>
        <a:bodyPr/>
        <a:lstStyle/>
        <a:p>
          <a:endParaRPr lang="en-US"/>
        </a:p>
      </dgm:t>
    </dgm:pt>
    <dgm:pt modelId="{6575D81B-94A9-4A0B-82B0-004493547359}" type="sibTrans" cxnId="{577D4933-BD38-49E8-BD51-48B8A53049E3}">
      <dgm:prSet/>
      <dgm:spPr/>
      <dgm:t>
        <a:bodyPr/>
        <a:lstStyle/>
        <a:p>
          <a:endParaRPr lang="en-US"/>
        </a:p>
      </dgm:t>
    </dgm:pt>
    <dgm:pt modelId="{B9D7BB15-BC1D-4676-A691-C95BB87A03B7}">
      <dgm:prSet/>
      <dgm:spPr/>
      <dgm:t>
        <a:bodyPr/>
        <a:lstStyle/>
        <a:p>
          <a:r>
            <a:rPr lang="it-IT" i="0"/>
            <a:t>3. Analysis of finances:</a:t>
          </a:r>
          <a:endParaRPr lang="en-US"/>
        </a:p>
      </dgm:t>
    </dgm:pt>
    <dgm:pt modelId="{D9092053-BFB4-41A0-A218-2C2927C40705}" type="parTrans" cxnId="{EFF4FAEF-F96C-49AC-AC94-231B7C468A08}">
      <dgm:prSet/>
      <dgm:spPr/>
      <dgm:t>
        <a:bodyPr/>
        <a:lstStyle/>
        <a:p>
          <a:endParaRPr lang="en-US"/>
        </a:p>
      </dgm:t>
    </dgm:pt>
    <dgm:pt modelId="{6B5CD3AE-AF99-4875-ADB0-036A8C3D9F87}" type="sibTrans" cxnId="{EFF4FAEF-F96C-49AC-AC94-231B7C468A08}">
      <dgm:prSet/>
      <dgm:spPr/>
      <dgm:t>
        <a:bodyPr/>
        <a:lstStyle/>
        <a:p>
          <a:endParaRPr lang="en-US"/>
        </a:p>
      </dgm:t>
    </dgm:pt>
    <dgm:pt modelId="{5C977D65-1571-41F2-A8CF-B7CD52C54BA0}">
      <dgm:prSet/>
      <dgm:spPr/>
      <dgm:t>
        <a:bodyPr/>
        <a:lstStyle/>
        <a:p>
          <a:r>
            <a:rPr lang="it-IT" i="0" dirty="0" err="1"/>
            <a:t>Analyzing</a:t>
          </a:r>
          <a:r>
            <a:rPr lang="it-IT" i="0" dirty="0"/>
            <a:t> financial data, </a:t>
          </a:r>
          <a:r>
            <a:rPr lang="it-IT" i="0" dirty="0" err="1"/>
            <a:t>such</a:t>
          </a:r>
          <a:r>
            <a:rPr lang="it-IT" i="0" dirty="0"/>
            <a:t> </a:t>
          </a:r>
          <a:r>
            <a:rPr lang="it-IT" i="0" dirty="0" err="1"/>
            <a:t>as</a:t>
          </a:r>
          <a:r>
            <a:rPr lang="it-IT" i="0" dirty="0"/>
            <a:t> revenue and </a:t>
          </a:r>
          <a:r>
            <a:rPr lang="it-IT" i="0" dirty="0" err="1"/>
            <a:t>expenses</a:t>
          </a:r>
          <a:r>
            <a:rPr lang="it-IT" i="0" dirty="0"/>
            <a:t>. Financial </a:t>
          </a:r>
          <a:r>
            <a:rPr lang="it-IT" i="0" dirty="0" err="1"/>
            <a:t>outcomes</a:t>
          </a:r>
          <a:r>
            <a:rPr lang="it-IT" i="0" dirty="0"/>
            <a:t> are </a:t>
          </a:r>
          <a:r>
            <a:rPr lang="it-IT" i="0" dirty="0" err="1"/>
            <a:t>improved</a:t>
          </a:r>
          <a:r>
            <a:rPr lang="it-IT" i="0" dirty="0"/>
            <a:t> </a:t>
          </a:r>
          <a:r>
            <a:rPr lang="it-IT" i="0" dirty="0" err="1"/>
            <a:t>through</a:t>
          </a:r>
          <a:r>
            <a:rPr lang="it-IT" i="0" dirty="0"/>
            <a:t> </a:t>
          </a:r>
          <a:r>
            <a:rPr lang="it-IT" i="0" dirty="0" err="1"/>
            <a:t>strategic</a:t>
          </a:r>
          <a:r>
            <a:rPr lang="it-IT" i="0" dirty="0"/>
            <a:t> </a:t>
          </a:r>
          <a:r>
            <a:rPr lang="it-IT" i="0" dirty="0" err="1"/>
            <a:t>decision</a:t>
          </a:r>
          <a:r>
            <a:rPr lang="it-IT" i="0" dirty="0"/>
            <a:t>-making </a:t>
          </a:r>
          <a:r>
            <a:rPr lang="it-IT" i="0" dirty="0" err="1"/>
            <a:t>based</a:t>
          </a:r>
          <a:r>
            <a:rPr lang="it-IT" i="0" dirty="0"/>
            <a:t> on </a:t>
          </a:r>
          <a:r>
            <a:rPr lang="it-IT" i="0" dirty="0" err="1"/>
            <a:t>this</a:t>
          </a:r>
          <a:r>
            <a:rPr lang="it-IT" i="0" dirty="0"/>
            <a:t> feedback.</a:t>
          </a:r>
          <a:endParaRPr lang="en-US" dirty="0"/>
        </a:p>
      </dgm:t>
    </dgm:pt>
    <dgm:pt modelId="{E56F6639-410A-403D-819F-E2354D23456D}" type="parTrans" cxnId="{E1995399-5A33-42C7-AF40-106A84B76163}">
      <dgm:prSet/>
      <dgm:spPr/>
      <dgm:t>
        <a:bodyPr/>
        <a:lstStyle/>
        <a:p>
          <a:endParaRPr lang="en-US"/>
        </a:p>
      </dgm:t>
    </dgm:pt>
    <dgm:pt modelId="{FFB85A49-AE7E-4288-A48C-39A025E43C53}" type="sibTrans" cxnId="{E1995399-5A33-42C7-AF40-106A84B76163}">
      <dgm:prSet/>
      <dgm:spPr/>
      <dgm:t>
        <a:bodyPr/>
        <a:lstStyle/>
        <a:p>
          <a:endParaRPr lang="en-US"/>
        </a:p>
      </dgm:t>
    </dgm:pt>
    <dgm:pt modelId="{0569FE3B-6D3A-4F0B-BC9F-14F7128408A1}">
      <dgm:prSet/>
      <dgm:spPr/>
      <dgm:t>
        <a:bodyPr/>
        <a:lstStyle/>
        <a:p>
          <a:r>
            <a:rPr lang="it-IT" i="0"/>
            <a:t>4. Effectiveness of marketing:</a:t>
          </a:r>
          <a:endParaRPr lang="en-US"/>
        </a:p>
      </dgm:t>
    </dgm:pt>
    <dgm:pt modelId="{93E74FBA-50F4-413F-8D91-DF5216E10CB8}" type="parTrans" cxnId="{4BEDABA5-86D5-4E7C-B341-86D9D93E350B}">
      <dgm:prSet/>
      <dgm:spPr/>
      <dgm:t>
        <a:bodyPr/>
        <a:lstStyle/>
        <a:p>
          <a:endParaRPr lang="en-US"/>
        </a:p>
      </dgm:t>
    </dgm:pt>
    <dgm:pt modelId="{FFE88BD9-91AF-40F1-99B1-BE2465D4C67E}" type="sibTrans" cxnId="{4BEDABA5-86D5-4E7C-B341-86D9D93E350B}">
      <dgm:prSet/>
      <dgm:spPr/>
      <dgm:t>
        <a:bodyPr/>
        <a:lstStyle/>
        <a:p>
          <a:endParaRPr lang="en-US"/>
        </a:p>
      </dgm:t>
    </dgm:pt>
    <dgm:pt modelId="{4B7B01CE-32FB-448B-BD5F-7F8AB8FFD08D}">
      <dgm:prSet/>
      <dgm:spPr/>
      <dgm:t>
        <a:bodyPr/>
        <a:lstStyle/>
        <a:p>
          <a:r>
            <a:rPr lang="it-IT" i="0"/>
            <a:t>Monitoring marketing campaigns, social media engagement, and customer acquisitions. Future marketing strategies are informed by feedback from this area.</a:t>
          </a:r>
          <a:endParaRPr lang="en-US"/>
        </a:p>
      </dgm:t>
    </dgm:pt>
    <dgm:pt modelId="{45C5F777-88BD-45BC-8371-8899ACD6C5CC}" type="parTrans" cxnId="{62E3BF2F-7663-4303-B84D-0BCF2FE1985B}">
      <dgm:prSet/>
      <dgm:spPr/>
      <dgm:t>
        <a:bodyPr/>
        <a:lstStyle/>
        <a:p>
          <a:endParaRPr lang="en-US"/>
        </a:p>
      </dgm:t>
    </dgm:pt>
    <dgm:pt modelId="{A102A137-87D4-4313-8F7B-B6B954F6CDA7}" type="sibTrans" cxnId="{62E3BF2F-7663-4303-B84D-0BCF2FE1985B}">
      <dgm:prSet/>
      <dgm:spPr/>
      <dgm:t>
        <a:bodyPr/>
        <a:lstStyle/>
        <a:p>
          <a:endParaRPr lang="en-US"/>
        </a:p>
      </dgm:t>
    </dgm:pt>
    <dgm:pt modelId="{40E9674D-09A7-4CE8-8A25-762F293E3309}">
      <dgm:prSet/>
      <dgm:spPr/>
      <dgm:t>
        <a:bodyPr/>
        <a:lstStyle/>
        <a:p>
          <a:r>
            <a:rPr lang="it-IT" i="0"/>
            <a:t>5. Managing inventories:</a:t>
          </a:r>
          <a:endParaRPr lang="en-US"/>
        </a:p>
      </dgm:t>
    </dgm:pt>
    <dgm:pt modelId="{0D4B8C2F-6304-42FB-8810-8DCFE120EF03}" type="parTrans" cxnId="{DFFDCF1B-02FA-4A9A-B957-52F3041A2DD9}">
      <dgm:prSet/>
      <dgm:spPr/>
      <dgm:t>
        <a:bodyPr/>
        <a:lstStyle/>
        <a:p>
          <a:endParaRPr lang="en-US"/>
        </a:p>
      </dgm:t>
    </dgm:pt>
    <dgm:pt modelId="{7268FEC9-F12E-4221-85BD-D5D93EAE21D5}" type="sibTrans" cxnId="{DFFDCF1B-02FA-4A9A-B957-52F3041A2DD9}">
      <dgm:prSet/>
      <dgm:spPr/>
      <dgm:t>
        <a:bodyPr/>
        <a:lstStyle/>
        <a:p>
          <a:endParaRPr lang="en-US"/>
        </a:p>
      </dgm:t>
    </dgm:pt>
    <dgm:pt modelId="{A650F008-1728-4290-B064-A4C0C490D3DC}">
      <dgm:prSet/>
      <dgm:spPr/>
      <dgm:t>
        <a:bodyPr/>
        <a:lstStyle/>
        <a:p>
          <a:r>
            <a:rPr lang="it-IT" i="0" dirty="0"/>
            <a:t>Monitoring stock </a:t>
          </a:r>
          <a:r>
            <a:rPr lang="it-IT" i="0" dirty="0" err="1"/>
            <a:t>levels</a:t>
          </a:r>
          <a:r>
            <a:rPr lang="it-IT" i="0" dirty="0"/>
            <a:t>, turnover rates, and order </a:t>
          </a:r>
          <a:r>
            <a:rPr lang="it-IT" i="0" dirty="0" err="1"/>
            <a:t>accuracy</a:t>
          </a:r>
          <a:r>
            <a:rPr lang="it-IT" i="0" dirty="0"/>
            <a:t> </a:t>
          </a:r>
          <a:r>
            <a:rPr lang="it-IT" i="0" dirty="0" err="1"/>
            <a:t>using</a:t>
          </a:r>
          <a:r>
            <a:rPr lang="it-IT" i="0" dirty="0"/>
            <a:t> data. </a:t>
          </a:r>
          <a:r>
            <a:rPr lang="it-IT" i="0" dirty="0" err="1"/>
            <a:t>Optimising</a:t>
          </a:r>
          <a:r>
            <a:rPr lang="it-IT" i="0" dirty="0"/>
            <a:t> inventory management </a:t>
          </a:r>
          <a:r>
            <a:rPr lang="it-IT" i="0" dirty="0" err="1"/>
            <a:t>practices</a:t>
          </a:r>
          <a:r>
            <a:rPr lang="it-IT" i="0" dirty="0"/>
            <a:t> is made </a:t>
          </a:r>
          <a:r>
            <a:rPr lang="it-IT" i="0" dirty="0" err="1"/>
            <a:t>easier</a:t>
          </a:r>
          <a:r>
            <a:rPr lang="it-IT" i="0" dirty="0"/>
            <a:t> </a:t>
          </a:r>
          <a:r>
            <a:rPr lang="it-IT" i="0" dirty="0" err="1"/>
            <a:t>through</a:t>
          </a:r>
          <a:r>
            <a:rPr lang="it-IT" i="0" dirty="0"/>
            <a:t> </a:t>
          </a:r>
          <a:r>
            <a:rPr lang="it-IT" i="0" dirty="0" err="1"/>
            <a:t>this</a:t>
          </a:r>
          <a:r>
            <a:rPr lang="it-IT" i="0" dirty="0"/>
            <a:t> </a:t>
          </a:r>
          <a:r>
            <a:rPr lang="it-IT" i="0" dirty="0" err="1"/>
            <a:t>method</a:t>
          </a:r>
          <a:r>
            <a:rPr lang="it-IT" i="0" dirty="0"/>
            <a:t>.</a:t>
          </a:r>
          <a:endParaRPr lang="en-US" dirty="0"/>
        </a:p>
      </dgm:t>
    </dgm:pt>
    <dgm:pt modelId="{EA9E9B08-1FBA-4885-B863-79924B04B46E}" type="parTrans" cxnId="{E4963680-D7B6-4EF0-AC5C-7FA019F331F3}">
      <dgm:prSet/>
      <dgm:spPr/>
      <dgm:t>
        <a:bodyPr/>
        <a:lstStyle/>
        <a:p>
          <a:endParaRPr lang="en-US"/>
        </a:p>
      </dgm:t>
    </dgm:pt>
    <dgm:pt modelId="{817600D7-795D-4AD7-81DD-53C079CB5BE4}" type="sibTrans" cxnId="{E4963680-D7B6-4EF0-AC5C-7FA019F331F3}">
      <dgm:prSet/>
      <dgm:spPr/>
      <dgm:t>
        <a:bodyPr/>
        <a:lstStyle/>
        <a:p>
          <a:endParaRPr lang="en-US"/>
        </a:p>
      </dgm:t>
    </dgm:pt>
    <dgm:pt modelId="{D715B5A4-B33E-4930-9B5C-8641243E4D4A}">
      <dgm:prSet/>
      <dgm:spPr/>
      <dgm:t>
        <a:bodyPr/>
        <a:lstStyle/>
        <a:p>
          <a:r>
            <a:rPr lang="it-IT" i="0"/>
            <a:t>6. Analyzing reservations and bookings:</a:t>
          </a:r>
          <a:endParaRPr lang="en-US"/>
        </a:p>
      </dgm:t>
    </dgm:pt>
    <dgm:pt modelId="{23F627C1-2099-4F88-95EC-1C50F79265BD}" type="parTrans" cxnId="{39723123-FDF6-48CA-B74C-0DA03872AF30}">
      <dgm:prSet/>
      <dgm:spPr/>
      <dgm:t>
        <a:bodyPr/>
        <a:lstStyle/>
        <a:p>
          <a:endParaRPr lang="en-US"/>
        </a:p>
      </dgm:t>
    </dgm:pt>
    <dgm:pt modelId="{F668154D-856F-44AD-802E-1D4ACFA50389}" type="sibTrans" cxnId="{39723123-FDF6-48CA-B74C-0DA03872AF30}">
      <dgm:prSet/>
      <dgm:spPr/>
      <dgm:t>
        <a:bodyPr/>
        <a:lstStyle/>
        <a:p>
          <a:endParaRPr lang="en-US"/>
        </a:p>
      </dgm:t>
    </dgm:pt>
    <dgm:pt modelId="{9D012F25-34B2-44EA-A90F-0D19F8EACAEF}">
      <dgm:prSet/>
      <dgm:spPr/>
      <dgm:t>
        <a:bodyPr/>
        <a:lstStyle/>
        <a:p>
          <a:r>
            <a:rPr lang="it-IT" i="0"/>
            <a:t>Examining data related to booking patterns, cancellation rates, and peak booking periods. Resource allocation and booking systems can be improved through feedback in this area.</a:t>
          </a:r>
          <a:endParaRPr lang="en-US"/>
        </a:p>
      </dgm:t>
    </dgm:pt>
    <dgm:pt modelId="{CA003BC7-82A5-41A2-9C6B-1BE42EBAAD88}" type="parTrans" cxnId="{2A4BC398-CFA3-4401-B807-4B188BBC6FA6}">
      <dgm:prSet/>
      <dgm:spPr/>
      <dgm:t>
        <a:bodyPr/>
        <a:lstStyle/>
        <a:p>
          <a:endParaRPr lang="en-US"/>
        </a:p>
      </dgm:t>
    </dgm:pt>
    <dgm:pt modelId="{43ECD1C8-4607-4803-90C4-0A4B53219CE2}" type="sibTrans" cxnId="{2A4BC398-CFA3-4401-B807-4B188BBC6FA6}">
      <dgm:prSet/>
      <dgm:spPr/>
      <dgm:t>
        <a:bodyPr/>
        <a:lstStyle/>
        <a:p>
          <a:endParaRPr lang="en-US"/>
        </a:p>
      </dgm:t>
    </dgm:pt>
    <dgm:pt modelId="{987F7411-BA97-8445-826D-C6DCC2A21FD4}" type="pres">
      <dgm:prSet presAssocID="{07BEE2F2-FEBD-4A99-B0A8-FD4E42B077B7}" presName="vert0" presStyleCnt="0">
        <dgm:presLayoutVars>
          <dgm:dir/>
          <dgm:animOne val="branch"/>
          <dgm:animLvl val="lvl"/>
        </dgm:presLayoutVars>
      </dgm:prSet>
      <dgm:spPr/>
    </dgm:pt>
    <dgm:pt modelId="{2E93991A-892A-0E44-922A-B64852CD0F61}" type="pres">
      <dgm:prSet presAssocID="{08EBD8EC-63A9-4401-A819-A9022B9D220D}" presName="thickLine" presStyleLbl="alignNode1" presStyleIdx="0" presStyleCnt="14"/>
      <dgm:spPr/>
    </dgm:pt>
    <dgm:pt modelId="{2A064627-31B2-484A-A28A-54B88E7230C1}" type="pres">
      <dgm:prSet presAssocID="{08EBD8EC-63A9-4401-A819-A9022B9D220D}" presName="horz1" presStyleCnt="0"/>
      <dgm:spPr/>
    </dgm:pt>
    <dgm:pt modelId="{84D18B69-90AD-5A48-8248-6149A6733BBE}" type="pres">
      <dgm:prSet presAssocID="{08EBD8EC-63A9-4401-A819-A9022B9D220D}" presName="tx1" presStyleLbl="revTx" presStyleIdx="0" presStyleCnt="14"/>
      <dgm:spPr/>
    </dgm:pt>
    <dgm:pt modelId="{1F159AB5-5A45-EE47-9006-BC6507A443CA}" type="pres">
      <dgm:prSet presAssocID="{08EBD8EC-63A9-4401-A819-A9022B9D220D}" presName="vert1" presStyleCnt="0"/>
      <dgm:spPr/>
    </dgm:pt>
    <dgm:pt modelId="{304C43D6-712B-9746-89F1-C59221DFED46}" type="pres">
      <dgm:prSet presAssocID="{242CDD85-2B76-4FDA-BCAD-66BB464F33FA}" presName="thickLine" presStyleLbl="alignNode1" presStyleIdx="1" presStyleCnt="14"/>
      <dgm:spPr/>
    </dgm:pt>
    <dgm:pt modelId="{FC12EDF3-7396-7D4D-8153-596CF14A140D}" type="pres">
      <dgm:prSet presAssocID="{242CDD85-2B76-4FDA-BCAD-66BB464F33FA}" presName="horz1" presStyleCnt="0"/>
      <dgm:spPr/>
    </dgm:pt>
    <dgm:pt modelId="{29486DBF-C1CB-A04F-B700-6F280039536F}" type="pres">
      <dgm:prSet presAssocID="{242CDD85-2B76-4FDA-BCAD-66BB464F33FA}" presName="tx1" presStyleLbl="revTx" presStyleIdx="1" presStyleCnt="14"/>
      <dgm:spPr/>
    </dgm:pt>
    <dgm:pt modelId="{B339ECF8-2154-2C40-8782-A78FD4B4314F}" type="pres">
      <dgm:prSet presAssocID="{242CDD85-2B76-4FDA-BCAD-66BB464F33FA}" presName="vert1" presStyleCnt="0"/>
      <dgm:spPr/>
    </dgm:pt>
    <dgm:pt modelId="{F7D18FFA-1316-B74A-BBE1-B5A3F6B4F059}" type="pres">
      <dgm:prSet presAssocID="{3FEEA50E-9502-4426-97D6-D4945A1D9C8E}" presName="thickLine" presStyleLbl="alignNode1" presStyleIdx="2" presStyleCnt="14"/>
      <dgm:spPr/>
    </dgm:pt>
    <dgm:pt modelId="{D17B78D7-5907-F24C-BB1D-B580F79AEBDB}" type="pres">
      <dgm:prSet presAssocID="{3FEEA50E-9502-4426-97D6-D4945A1D9C8E}" presName="horz1" presStyleCnt="0"/>
      <dgm:spPr/>
    </dgm:pt>
    <dgm:pt modelId="{C41BBB26-BE04-DE47-BC96-D19A1447BE80}" type="pres">
      <dgm:prSet presAssocID="{3FEEA50E-9502-4426-97D6-D4945A1D9C8E}" presName="tx1" presStyleLbl="revTx" presStyleIdx="2" presStyleCnt="14"/>
      <dgm:spPr/>
    </dgm:pt>
    <dgm:pt modelId="{7D5818D7-60A6-3846-8B8E-C1D0AF4F7DDC}" type="pres">
      <dgm:prSet presAssocID="{3FEEA50E-9502-4426-97D6-D4945A1D9C8E}" presName="vert1" presStyleCnt="0"/>
      <dgm:spPr/>
    </dgm:pt>
    <dgm:pt modelId="{A0ED0C19-08B0-C64E-B205-F6516F474B2E}" type="pres">
      <dgm:prSet presAssocID="{4EDF16AD-C7D8-4C77-9885-7B57E26A7016}" presName="thickLine" presStyleLbl="alignNode1" presStyleIdx="3" presStyleCnt="14"/>
      <dgm:spPr/>
    </dgm:pt>
    <dgm:pt modelId="{13DE787C-6659-4C41-ACC6-4FC3D2C17C48}" type="pres">
      <dgm:prSet presAssocID="{4EDF16AD-C7D8-4C77-9885-7B57E26A7016}" presName="horz1" presStyleCnt="0"/>
      <dgm:spPr/>
    </dgm:pt>
    <dgm:pt modelId="{C2990EE4-C9B0-4449-BCF0-D08B81F65AC8}" type="pres">
      <dgm:prSet presAssocID="{4EDF16AD-C7D8-4C77-9885-7B57E26A7016}" presName="tx1" presStyleLbl="revTx" presStyleIdx="3" presStyleCnt="14"/>
      <dgm:spPr/>
    </dgm:pt>
    <dgm:pt modelId="{5D69477D-D33C-4A4E-97DB-681979D397C3}" type="pres">
      <dgm:prSet presAssocID="{4EDF16AD-C7D8-4C77-9885-7B57E26A7016}" presName="vert1" presStyleCnt="0"/>
      <dgm:spPr/>
    </dgm:pt>
    <dgm:pt modelId="{65FAACC7-A52F-2F42-9119-6955CA819984}" type="pres">
      <dgm:prSet presAssocID="{F42BF73A-32A0-440D-AE98-1FC106F6902A}" presName="thickLine" presStyleLbl="alignNode1" presStyleIdx="4" presStyleCnt="14"/>
      <dgm:spPr/>
    </dgm:pt>
    <dgm:pt modelId="{A11F8E74-DDA8-CA42-8381-1560EBDA0557}" type="pres">
      <dgm:prSet presAssocID="{F42BF73A-32A0-440D-AE98-1FC106F6902A}" presName="horz1" presStyleCnt="0"/>
      <dgm:spPr/>
    </dgm:pt>
    <dgm:pt modelId="{7D4D7325-BEEA-DF4F-ADC3-1D0B55352E01}" type="pres">
      <dgm:prSet presAssocID="{F42BF73A-32A0-440D-AE98-1FC106F6902A}" presName="tx1" presStyleLbl="revTx" presStyleIdx="4" presStyleCnt="14"/>
      <dgm:spPr/>
    </dgm:pt>
    <dgm:pt modelId="{78D57B1A-9A2C-124D-A7EE-861C38056AD0}" type="pres">
      <dgm:prSet presAssocID="{F42BF73A-32A0-440D-AE98-1FC106F6902A}" presName="vert1" presStyleCnt="0"/>
      <dgm:spPr/>
    </dgm:pt>
    <dgm:pt modelId="{1DFC4EA0-ED2E-FC44-914E-E389B1CD98B1}" type="pres">
      <dgm:prSet presAssocID="{94001BE4-0D9E-4433-93A8-65EE09EC598B}" presName="thickLine" presStyleLbl="alignNode1" presStyleIdx="5" presStyleCnt="14"/>
      <dgm:spPr/>
    </dgm:pt>
    <dgm:pt modelId="{1515E2F9-A872-2C43-B1FB-A97F812A291B}" type="pres">
      <dgm:prSet presAssocID="{94001BE4-0D9E-4433-93A8-65EE09EC598B}" presName="horz1" presStyleCnt="0"/>
      <dgm:spPr/>
    </dgm:pt>
    <dgm:pt modelId="{E5F3931C-8350-F94E-BAFA-D25480595331}" type="pres">
      <dgm:prSet presAssocID="{94001BE4-0D9E-4433-93A8-65EE09EC598B}" presName="tx1" presStyleLbl="revTx" presStyleIdx="5" presStyleCnt="14"/>
      <dgm:spPr/>
    </dgm:pt>
    <dgm:pt modelId="{0E534382-F7CA-7C46-9A66-7C2064991DE0}" type="pres">
      <dgm:prSet presAssocID="{94001BE4-0D9E-4433-93A8-65EE09EC598B}" presName="vert1" presStyleCnt="0"/>
      <dgm:spPr/>
    </dgm:pt>
    <dgm:pt modelId="{F6232EEC-A3B7-AD4A-8172-96AB9C115072}" type="pres">
      <dgm:prSet presAssocID="{B9D7BB15-BC1D-4676-A691-C95BB87A03B7}" presName="thickLine" presStyleLbl="alignNode1" presStyleIdx="6" presStyleCnt="14"/>
      <dgm:spPr/>
    </dgm:pt>
    <dgm:pt modelId="{FD3083EE-6FDE-5E46-AAA6-0AAF0B300685}" type="pres">
      <dgm:prSet presAssocID="{B9D7BB15-BC1D-4676-A691-C95BB87A03B7}" presName="horz1" presStyleCnt="0"/>
      <dgm:spPr/>
    </dgm:pt>
    <dgm:pt modelId="{7A5D484E-0197-F246-9F11-EDD8D0A9B2BB}" type="pres">
      <dgm:prSet presAssocID="{B9D7BB15-BC1D-4676-A691-C95BB87A03B7}" presName="tx1" presStyleLbl="revTx" presStyleIdx="6" presStyleCnt="14"/>
      <dgm:spPr/>
    </dgm:pt>
    <dgm:pt modelId="{D141DF12-2367-9F49-BE20-F2B5C56BB861}" type="pres">
      <dgm:prSet presAssocID="{B9D7BB15-BC1D-4676-A691-C95BB87A03B7}" presName="vert1" presStyleCnt="0"/>
      <dgm:spPr/>
    </dgm:pt>
    <dgm:pt modelId="{F43ADB5B-568E-3245-B41F-12DA4E356831}" type="pres">
      <dgm:prSet presAssocID="{5C977D65-1571-41F2-A8CF-B7CD52C54BA0}" presName="thickLine" presStyleLbl="alignNode1" presStyleIdx="7" presStyleCnt="14"/>
      <dgm:spPr/>
    </dgm:pt>
    <dgm:pt modelId="{A292E6F7-750D-C847-BAF4-5BE2AFF7FAED}" type="pres">
      <dgm:prSet presAssocID="{5C977D65-1571-41F2-A8CF-B7CD52C54BA0}" presName="horz1" presStyleCnt="0"/>
      <dgm:spPr/>
    </dgm:pt>
    <dgm:pt modelId="{A2E0E5E0-8783-8A49-8F41-F8E31ACD15A1}" type="pres">
      <dgm:prSet presAssocID="{5C977D65-1571-41F2-A8CF-B7CD52C54BA0}" presName="tx1" presStyleLbl="revTx" presStyleIdx="7" presStyleCnt="14"/>
      <dgm:spPr/>
    </dgm:pt>
    <dgm:pt modelId="{FC38B0E4-91CA-6147-9031-C4503A8980AF}" type="pres">
      <dgm:prSet presAssocID="{5C977D65-1571-41F2-A8CF-B7CD52C54BA0}" presName="vert1" presStyleCnt="0"/>
      <dgm:spPr/>
    </dgm:pt>
    <dgm:pt modelId="{091528CE-75B7-D64F-A467-4D818763BFE3}" type="pres">
      <dgm:prSet presAssocID="{0569FE3B-6D3A-4F0B-BC9F-14F7128408A1}" presName="thickLine" presStyleLbl="alignNode1" presStyleIdx="8" presStyleCnt="14"/>
      <dgm:spPr/>
    </dgm:pt>
    <dgm:pt modelId="{26792818-FFD4-3947-8AC5-6CA0482B0706}" type="pres">
      <dgm:prSet presAssocID="{0569FE3B-6D3A-4F0B-BC9F-14F7128408A1}" presName="horz1" presStyleCnt="0"/>
      <dgm:spPr/>
    </dgm:pt>
    <dgm:pt modelId="{145635D6-F884-6B48-AD99-F20484A96A5D}" type="pres">
      <dgm:prSet presAssocID="{0569FE3B-6D3A-4F0B-BC9F-14F7128408A1}" presName="tx1" presStyleLbl="revTx" presStyleIdx="8" presStyleCnt="14"/>
      <dgm:spPr/>
    </dgm:pt>
    <dgm:pt modelId="{B4592515-1EA6-9B43-94BE-5DDDA17C8F15}" type="pres">
      <dgm:prSet presAssocID="{0569FE3B-6D3A-4F0B-BC9F-14F7128408A1}" presName="vert1" presStyleCnt="0"/>
      <dgm:spPr/>
    </dgm:pt>
    <dgm:pt modelId="{DE17A463-F111-514C-B05C-E3C4979B3465}" type="pres">
      <dgm:prSet presAssocID="{4B7B01CE-32FB-448B-BD5F-7F8AB8FFD08D}" presName="thickLine" presStyleLbl="alignNode1" presStyleIdx="9" presStyleCnt="14"/>
      <dgm:spPr/>
    </dgm:pt>
    <dgm:pt modelId="{0842E301-3AC4-DA4D-A90E-D4430C828D4A}" type="pres">
      <dgm:prSet presAssocID="{4B7B01CE-32FB-448B-BD5F-7F8AB8FFD08D}" presName="horz1" presStyleCnt="0"/>
      <dgm:spPr/>
    </dgm:pt>
    <dgm:pt modelId="{42F0B79A-962B-F94D-B758-402C0D069E12}" type="pres">
      <dgm:prSet presAssocID="{4B7B01CE-32FB-448B-BD5F-7F8AB8FFD08D}" presName="tx1" presStyleLbl="revTx" presStyleIdx="9" presStyleCnt="14"/>
      <dgm:spPr/>
    </dgm:pt>
    <dgm:pt modelId="{E07A7B66-0A21-E04A-9E27-62E9B15ED546}" type="pres">
      <dgm:prSet presAssocID="{4B7B01CE-32FB-448B-BD5F-7F8AB8FFD08D}" presName="vert1" presStyleCnt="0"/>
      <dgm:spPr/>
    </dgm:pt>
    <dgm:pt modelId="{1C665BDC-8788-234A-956A-A2E9C29BF8C2}" type="pres">
      <dgm:prSet presAssocID="{40E9674D-09A7-4CE8-8A25-762F293E3309}" presName="thickLine" presStyleLbl="alignNode1" presStyleIdx="10" presStyleCnt="14"/>
      <dgm:spPr/>
    </dgm:pt>
    <dgm:pt modelId="{F60D6A71-E14B-8C43-97B4-7CE842B9E5C0}" type="pres">
      <dgm:prSet presAssocID="{40E9674D-09A7-4CE8-8A25-762F293E3309}" presName="horz1" presStyleCnt="0"/>
      <dgm:spPr/>
    </dgm:pt>
    <dgm:pt modelId="{136AB16F-844D-D543-8084-5F684336A6EA}" type="pres">
      <dgm:prSet presAssocID="{40E9674D-09A7-4CE8-8A25-762F293E3309}" presName="tx1" presStyleLbl="revTx" presStyleIdx="10" presStyleCnt="14"/>
      <dgm:spPr/>
    </dgm:pt>
    <dgm:pt modelId="{AB9A8F69-DAB3-9747-AF07-AEC202D213DB}" type="pres">
      <dgm:prSet presAssocID="{40E9674D-09A7-4CE8-8A25-762F293E3309}" presName="vert1" presStyleCnt="0"/>
      <dgm:spPr/>
    </dgm:pt>
    <dgm:pt modelId="{CF78E294-BF6F-6B44-9F77-784577EF8627}" type="pres">
      <dgm:prSet presAssocID="{A650F008-1728-4290-B064-A4C0C490D3DC}" presName="thickLine" presStyleLbl="alignNode1" presStyleIdx="11" presStyleCnt="14"/>
      <dgm:spPr/>
    </dgm:pt>
    <dgm:pt modelId="{174670AC-B85B-194E-9E1E-CD220FE62AF7}" type="pres">
      <dgm:prSet presAssocID="{A650F008-1728-4290-B064-A4C0C490D3DC}" presName="horz1" presStyleCnt="0"/>
      <dgm:spPr/>
    </dgm:pt>
    <dgm:pt modelId="{31E801A7-9C37-7944-B0C6-42935E35FCBD}" type="pres">
      <dgm:prSet presAssocID="{A650F008-1728-4290-B064-A4C0C490D3DC}" presName="tx1" presStyleLbl="revTx" presStyleIdx="11" presStyleCnt="14"/>
      <dgm:spPr/>
    </dgm:pt>
    <dgm:pt modelId="{DCB366BA-D4A6-4E43-9D30-5C3AB6B268B9}" type="pres">
      <dgm:prSet presAssocID="{A650F008-1728-4290-B064-A4C0C490D3DC}" presName="vert1" presStyleCnt="0"/>
      <dgm:spPr/>
    </dgm:pt>
    <dgm:pt modelId="{27EF7587-8FA8-E04F-9BD4-45ED00BC470A}" type="pres">
      <dgm:prSet presAssocID="{D715B5A4-B33E-4930-9B5C-8641243E4D4A}" presName="thickLine" presStyleLbl="alignNode1" presStyleIdx="12" presStyleCnt="14"/>
      <dgm:spPr/>
    </dgm:pt>
    <dgm:pt modelId="{222C381D-3F8F-1144-BEBE-0329658A7A1A}" type="pres">
      <dgm:prSet presAssocID="{D715B5A4-B33E-4930-9B5C-8641243E4D4A}" presName="horz1" presStyleCnt="0"/>
      <dgm:spPr/>
    </dgm:pt>
    <dgm:pt modelId="{09745343-782E-0E46-B9F8-B7CB5CE14DC2}" type="pres">
      <dgm:prSet presAssocID="{D715B5A4-B33E-4930-9B5C-8641243E4D4A}" presName="tx1" presStyleLbl="revTx" presStyleIdx="12" presStyleCnt="14"/>
      <dgm:spPr/>
    </dgm:pt>
    <dgm:pt modelId="{8D119445-AB7B-EA48-9086-FA30D36FA759}" type="pres">
      <dgm:prSet presAssocID="{D715B5A4-B33E-4930-9B5C-8641243E4D4A}" presName="vert1" presStyleCnt="0"/>
      <dgm:spPr/>
    </dgm:pt>
    <dgm:pt modelId="{998737E3-9A87-EE4C-A815-267D3E319760}" type="pres">
      <dgm:prSet presAssocID="{9D012F25-34B2-44EA-A90F-0D19F8EACAEF}" presName="thickLine" presStyleLbl="alignNode1" presStyleIdx="13" presStyleCnt="14"/>
      <dgm:spPr/>
    </dgm:pt>
    <dgm:pt modelId="{41308241-5F2F-8F4F-8910-AB2A700FB238}" type="pres">
      <dgm:prSet presAssocID="{9D012F25-34B2-44EA-A90F-0D19F8EACAEF}" presName="horz1" presStyleCnt="0"/>
      <dgm:spPr/>
    </dgm:pt>
    <dgm:pt modelId="{8DE9AFB6-3972-8043-8489-2DB2B499751F}" type="pres">
      <dgm:prSet presAssocID="{9D012F25-34B2-44EA-A90F-0D19F8EACAEF}" presName="tx1" presStyleLbl="revTx" presStyleIdx="13" presStyleCnt="14"/>
      <dgm:spPr/>
    </dgm:pt>
    <dgm:pt modelId="{228A8C5E-F3B6-9749-81B0-59ACEA3B1606}" type="pres">
      <dgm:prSet presAssocID="{9D012F25-34B2-44EA-A90F-0D19F8EACAEF}" presName="vert1" presStyleCnt="0"/>
      <dgm:spPr/>
    </dgm:pt>
  </dgm:ptLst>
  <dgm:cxnLst>
    <dgm:cxn modelId="{0E882518-D11C-C147-B5B7-3FCD541E31F2}" type="presOf" srcId="{9D012F25-34B2-44EA-A90F-0D19F8EACAEF}" destId="{8DE9AFB6-3972-8043-8489-2DB2B499751F}" srcOrd="0" destOrd="0" presId="urn:microsoft.com/office/officeart/2008/layout/LinedList"/>
    <dgm:cxn modelId="{DFFDCF1B-02FA-4A9A-B957-52F3041A2DD9}" srcId="{07BEE2F2-FEBD-4A99-B0A8-FD4E42B077B7}" destId="{40E9674D-09A7-4CE8-8A25-762F293E3309}" srcOrd="10" destOrd="0" parTransId="{0D4B8C2F-6304-42FB-8810-8DCFE120EF03}" sibTransId="{7268FEC9-F12E-4221-85BD-D5D93EAE21D5}"/>
    <dgm:cxn modelId="{39723123-FDF6-48CA-B74C-0DA03872AF30}" srcId="{07BEE2F2-FEBD-4A99-B0A8-FD4E42B077B7}" destId="{D715B5A4-B33E-4930-9B5C-8641243E4D4A}" srcOrd="12" destOrd="0" parTransId="{23F627C1-2099-4F88-95EC-1C50F79265BD}" sibTransId="{F668154D-856F-44AD-802E-1D4ACFA50389}"/>
    <dgm:cxn modelId="{2AE6DE24-6FAF-D94F-9AC6-D3191A978DA8}" type="presOf" srcId="{94001BE4-0D9E-4433-93A8-65EE09EC598B}" destId="{E5F3931C-8350-F94E-BAFA-D25480595331}" srcOrd="0" destOrd="0" presId="urn:microsoft.com/office/officeart/2008/layout/LinedList"/>
    <dgm:cxn modelId="{9CCA8927-9C6D-E845-9AA1-326CFBEAE0CA}" type="presOf" srcId="{08EBD8EC-63A9-4401-A819-A9022B9D220D}" destId="{84D18B69-90AD-5A48-8248-6149A6733BBE}" srcOrd="0" destOrd="0" presId="urn:microsoft.com/office/officeart/2008/layout/LinedList"/>
    <dgm:cxn modelId="{62E3BF2F-7663-4303-B84D-0BCF2FE1985B}" srcId="{07BEE2F2-FEBD-4A99-B0A8-FD4E42B077B7}" destId="{4B7B01CE-32FB-448B-BD5F-7F8AB8FFD08D}" srcOrd="9" destOrd="0" parTransId="{45C5F777-88BD-45BC-8371-8899ACD6C5CC}" sibTransId="{A102A137-87D4-4313-8F7B-B6B954F6CDA7}"/>
    <dgm:cxn modelId="{577D4933-BD38-49E8-BD51-48B8A53049E3}" srcId="{07BEE2F2-FEBD-4A99-B0A8-FD4E42B077B7}" destId="{94001BE4-0D9E-4433-93A8-65EE09EC598B}" srcOrd="5" destOrd="0" parTransId="{1619ACE3-0304-4BED-BB3C-80DF78D0E2F3}" sibTransId="{6575D81B-94A9-4A0B-82B0-004493547359}"/>
    <dgm:cxn modelId="{B2BD3837-DBD3-E943-9CE4-DE743BE36E54}" type="presOf" srcId="{3FEEA50E-9502-4426-97D6-D4945A1D9C8E}" destId="{C41BBB26-BE04-DE47-BC96-D19A1447BE80}" srcOrd="0" destOrd="0" presId="urn:microsoft.com/office/officeart/2008/layout/LinedList"/>
    <dgm:cxn modelId="{4E797B3D-082A-B840-BE79-8C9A158E9AD7}" type="presOf" srcId="{D715B5A4-B33E-4930-9B5C-8641243E4D4A}" destId="{09745343-782E-0E46-B9F8-B7CB5CE14DC2}" srcOrd="0" destOrd="0" presId="urn:microsoft.com/office/officeart/2008/layout/LinedList"/>
    <dgm:cxn modelId="{857DE542-6A7B-43E9-ADD1-390D5B53B7A0}" srcId="{07BEE2F2-FEBD-4A99-B0A8-FD4E42B077B7}" destId="{F42BF73A-32A0-440D-AE98-1FC106F6902A}" srcOrd="4" destOrd="0" parTransId="{271C047D-1C16-41FD-A6FE-5EA990C5CFC3}" sibTransId="{5746068B-8A13-497A-9845-A76D76D00244}"/>
    <dgm:cxn modelId="{CBE1FC48-7A5D-4634-8784-CE89EC195F83}" srcId="{07BEE2F2-FEBD-4A99-B0A8-FD4E42B077B7}" destId="{242CDD85-2B76-4FDA-BCAD-66BB464F33FA}" srcOrd="1" destOrd="0" parTransId="{30BD3CF8-3DE2-4B74-A290-7034C0E97775}" sibTransId="{B743D69C-1352-4B53-8A94-75C7FAEC7F4F}"/>
    <dgm:cxn modelId="{91DDE46A-4F13-3243-BF4B-4424BB949B3C}" type="presOf" srcId="{4B7B01CE-32FB-448B-BD5F-7F8AB8FFD08D}" destId="{42F0B79A-962B-F94D-B758-402C0D069E12}" srcOrd="0" destOrd="0" presId="urn:microsoft.com/office/officeart/2008/layout/LinedList"/>
    <dgm:cxn modelId="{CE954370-B3B5-5B46-B1C2-B6022AFDC5DA}" type="presOf" srcId="{4EDF16AD-C7D8-4C77-9885-7B57E26A7016}" destId="{C2990EE4-C9B0-4449-BCF0-D08B81F65AC8}" srcOrd="0" destOrd="0" presId="urn:microsoft.com/office/officeart/2008/layout/LinedList"/>
    <dgm:cxn modelId="{76814576-3EB5-44F9-9509-3E050E243383}" srcId="{07BEE2F2-FEBD-4A99-B0A8-FD4E42B077B7}" destId="{4EDF16AD-C7D8-4C77-9885-7B57E26A7016}" srcOrd="3" destOrd="0" parTransId="{EBE8CF24-2EF6-41F6-9DCF-EA059379DFE0}" sibTransId="{F69F3B34-8D99-4EB0-ACF9-DFFCA2C2571D}"/>
    <dgm:cxn modelId="{51BCD876-2E65-9D4A-B818-6DDFC944FA27}" type="presOf" srcId="{B9D7BB15-BC1D-4676-A691-C95BB87A03B7}" destId="{7A5D484E-0197-F246-9F11-EDD8D0A9B2BB}" srcOrd="0" destOrd="0" presId="urn:microsoft.com/office/officeart/2008/layout/LinedList"/>
    <dgm:cxn modelId="{640D217C-81B2-AD4F-9AD0-2D334C380994}" type="presOf" srcId="{242CDD85-2B76-4FDA-BCAD-66BB464F33FA}" destId="{29486DBF-C1CB-A04F-B700-6F280039536F}" srcOrd="0" destOrd="0" presId="urn:microsoft.com/office/officeart/2008/layout/LinedList"/>
    <dgm:cxn modelId="{E4963680-D7B6-4EF0-AC5C-7FA019F331F3}" srcId="{07BEE2F2-FEBD-4A99-B0A8-FD4E42B077B7}" destId="{A650F008-1728-4290-B064-A4C0C490D3DC}" srcOrd="11" destOrd="0" parTransId="{EA9E9B08-1FBA-4885-B863-79924B04B46E}" sibTransId="{817600D7-795D-4AD7-81DD-53C079CB5BE4}"/>
    <dgm:cxn modelId="{D4763A82-3D63-6B44-B12E-F82F8386EE24}" type="presOf" srcId="{A650F008-1728-4290-B064-A4C0C490D3DC}" destId="{31E801A7-9C37-7944-B0C6-42935E35FCBD}" srcOrd="0" destOrd="0" presId="urn:microsoft.com/office/officeart/2008/layout/LinedList"/>
    <dgm:cxn modelId="{2A4BC398-CFA3-4401-B807-4B188BBC6FA6}" srcId="{07BEE2F2-FEBD-4A99-B0A8-FD4E42B077B7}" destId="{9D012F25-34B2-44EA-A90F-0D19F8EACAEF}" srcOrd="13" destOrd="0" parTransId="{CA003BC7-82A5-41A2-9C6B-1BE42EBAAD88}" sibTransId="{43ECD1C8-4607-4803-90C4-0A4B53219CE2}"/>
    <dgm:cxn modelId="{E1995399-5A33-42C7-AF40-106A84B76163}" srcId="{07BEE2F2-FEBD-4A99-B0A8-FD4E42B077B7}" destId="{5C977D65-1571-41F2-A8CF-B7CD52C54BA0}" srcOrd="7" destOrd="0" parTransId="{E56F6639-410A-403D-819F-E2354D23456D}" sibTransId="{FFB85A49-AE7E-4288-A48C-39A025E43C53}"/>
    <dgm:cxn modelId="{4BEDABA5-86D5-4E7C-B341-86D9D93E350B}" srcId="{07BEE2F2-FEBD-4A99-B0A8-FD4E42B077B7}" destId="{0569FE3B-6D3A-4F0B-BC9F-14F7128408A1}" srcOrd="8" destOrd="0" parTransId="{93E74FBA-50F4-413F-8D91-DF5216E10CB8}" sibTransId="{FFE88BD9-91AF-40F1-99B1-BE2465D4C67E}"/>
    <dgm:cxn modelId="{DB0FFCA9-5A72-4A22-B47C-6B879B158B29}" srcId="{07BEE2F2-FEBD-4A99-B0A8-FD4E42B077B7}" destId="{3FEEA50E-9502-4426-97D6-D4945A1D9C8E}" srcOrd="2" destOrd="0" parTransId="{F5779060-1D65-430B-A438-1FCB599FBD1A}" sibTransId="{D406D1C0-BCC8-4300-8F7F-9A7231DF237F}"/>
    <dgm:cxn modelId="{1FAE4BAD-C5A6-C24F-AA9F-DFBFCB5C3DBF}" type="presOf" srcId="{F42BF73A-32A0-440D-AE98-1FC106F6902A}" destId="{7D4D7325-BEEA-DF4F-ADC3-1D0B55352E01}" srcOrd="0" destOrd="0" presId="urn:microsoft.com/office/officeart/2008/layout/LinedList"/>
    <dgm:cxn modelId="{0F7A4BAF-1FD1-A742-BF79-F08F6CBA6B39}" type="presOf" srcId="{40E9674D-09A7-4CE8-8A25-762F293E3309}" destId="{136AB16F-844D-D543-8084-5F684336A6EA}" srcOrd="0" destOrd="0" presId="urn:microsoft.com/office/officeart/2008/layout/LinedList"/>
    <dgm:cxn modelId="{B6BCE5EA-EBD1-4270-81C9-4A2D35AB32AA}" srcId="{07BEE2F2-FEBD-4A99-B0A8-FD4E42B077B7}" destId="{08EBD8EC-63A9-4401-A819-A9022B9D220D}" srcOrd="0" destOrd="0" parTransId="{7F3DB3DD-178A-4B05-880F-56EF3917856C}" sibTransId="{24FB5916-2C8E-4C0A-8F7E-C96FD10D09E1}"/>
    <dgm:cxn modelId="{B3BE38EB-7517-2E4B-A39B-FBA76B9F7447}" type="presOf" srcId="{0569FE3B-6D3A-4F0B-BC9F-14F7128408A1}" destId="{145635D6-F884-6B48-AD99-F20484A96A5D}" srcOrd="0" destOrd="0" presId="urn:microsoft.com/office/officeart/2008/layout/LinedList"/>
    <dgm:cxn modelId="{EFF4FAEF-F96C-49AC-AC94-231B7C468A08}" srcId="{07BEE2F2-FEBD-4A99-B0A8-FD4E42B077B7}" destId="{B9D7BB15-BC1D-4676-A691-C95BB87A03B7}" srcOrd="6" destOrd="0" parTransId="{D9092053-BFB4-41A0-A218-2C2927C40705}" sibTransId="{6B5CD3AE-AF99-4875-ADB0-036A8C3D9F87}"/>
    <dgm:cxn modelId="{977733FB-FE5E-2E49-829D-C1A5DC34F3A6}" type="presOf" srcId="{07BEE2F2-FEBD-4A99-B0A8-FD4E42B077B7}" destId="{987F7411-BA97-8445-826D-C6DCC2A21FD4}" srcOrd="0" destOrd="0" presId="urn:microsoft.com/office/officeart/2008/layout/LinedList"/>
    <dgm:cxn modelId="{0C34DBFD-EBC9-FA41-9269-D743FCD81A0D}" type="presOf" srcId="{5C977D65-1571-41F2-A8CF-B7CD52C54BA0}" destId="{A2E0E5E0-8783-8A49-8F41-F8E31ACD15A1}" srcOrd="0" destOrd="0" presId="urn:microsoft.com/office/officeart/2008/layout/LinedList"/>
    <dgm:cxn modelId="{B4092D2D-3608-AE4F-8A64-5A54926F4B58}" type="presParOf" srcId="{987F7411-BA97-8445-826D-C6DCC2A21FD4}" destId="{2E93991A-892A-0E44-922A-B64852CD0F61}" srcOrd="0" destOrd="0" presId="urn:microsoft.com/office/officeart/2008/layout/LinedList"/>
    <dgm:cxn modelId="{343C5FE4-4CF0-674D-997E-99C2F3AB7BE0}" type="presParOf" srcId="{987F7411-BA97-8445-826D-C6DCC2A21FD4}" destId="{2A064627-31B2-484A-A28A-54B88E7230C1}" srcOrd="1" destOrd="0" presId="urn:microsoft.com/office/officeart/2008/layout/LinedList"/>
    <dgm:cxn modelId="{ACB50AEB-3DD8-D94A-8370-6343773556EA}" type="presParOf" srcId="{2A064627-31B2-484A-A28A-54B88E7230C1}" destId="{84D18B69-90AD-5A48-8248-6149A6733BBE}" srcOrd="0" destOrd="0" presId="urn:microsoft.com/office/officeart/2008/layout/LinedList"/>
    <dgm:cxn modelId="{6E6DD749-ADF2-4547-92CC-DD635F14C446}" type="presParOf" srcId="{2A064627-31B2-484A-A28A-54B88E7230C1}" destId="{1F159AB5-5A45-EE47-9006-BC6507A443CA}" srcOrd="1" destOrd="0" presId="urn:microsoft.com/office/officeart/2008/layout/LinedList"/>
    <dgm:cxn modelId="{4B61C63E-566B-E443-9F42-B3570C2F2D2B}" type="presParOf" srcId="{987F7411-BA97-8445-826D-C6DCC2A21FD4}" destId="{304C43D6-712B-9746-89F1-C59221DFED46}" srcOrd="2" destOrd="0" presId="urn:microsoft.com/office/officeart/2008/layout/LinedList"/>
    <dgm:cxn modelId="{BB1B2494-AD73-DB4A-B789-0361210E444D}" type="presParOf" srcId="{987F7411-BA97-8445-826D-C6DCC2A21FD4}" destId="{FC12EDF3-7396-7D4D-8153-596CF14A140D}" srcOrd="3" destOrd="0" presId="urn:microsoft.com/office/officeart/2008/layout/LinedList"/>
    <dgm:cxn modelId="{213A0771-E15A-6A4F-96D8-56086EC1A436}" type="presParOf" srcId="{FC12EDF3-7396-7D4D-8153-596CF14A140D}" destId="{29486DBF-C1CB-A04F-B700-6F280039536F}" srcOrd="0" destOrd="0" presId="urn:microsoft.com/office/officeart/2008/layout/LinedList"/>
    <dgm:cxn modelId="{3CA2AA31-DE22-5B4C-B52D-2A2D2A6BF19B}" type="presParOf" srcId="{FC12EDF3-7396-7D4D-8153-596CF14A140D}" destId="{B339ECF8-2154-2C40-8782-A78FD4B4314F}" srcOrd="1" destOrd="0" presId="urn:microsoft.com/office/officeart/2008/layout/LinedList"/>
    <dgm:cxn modelId="{8B82D8C8-BBDB-CA47-A9E7-E6067CD28D57}" type="presParOf" srcId="{987F7411-BA97-8445-826D-C6DCC2A21FD4}" destId="{F7D18FFA-1316-B74A-BBE1-B5A3F6B4F059}" srcOrd="4" destOrd="0" presId="urn:microsoft.com/office/officeart/2008/layout/LinedList"/>
    <dgm:cxn modelId="{630C7D0D-17C0-7E45-953E-8AD5147A2BE8}" type="presParOf" srcId="{987F7411-BA97-8445-826D-C6DCC2A21FD4}" destId="{D17B78D7-5907-F24C-BB1D-B580F79AEBDB}" srcOrd="5" destOrd="0" presId="urn:microsoft.com/office/officeart/2008/layout/LinedList"/>
    <dgm:cxn modelId="{B504051C-44E0-2444-88FD-3FC3323F7F3F}" type="presParOf" srcId="{D17B78D7-5907-F24C-BB1D-B580F79AEBDB}" destId="{C41BBB26-BE04-DE47-BC96-D19A1447BE80}" srcOrd="0" destOrd="0" presId="urn:microsoft.com/office/officeart/2008/layout/LinedList"/>
    <dgm:cxn modelId="{452542D7-4155-3143-B511-32AEB5B4B4BF}" type="presParOf" srcId="{D17B78D7-5907-F24C-BB1D-B580F79AEBDB}" destId="{7D5818D7-60A6-3846-8B8E-C1D0AF4F7DDC}" srcOrd="1" destOrd="0" presId="urn:microsoft.com/office/officeart/2008/layout/LinedList"/>
    <dgm:cxn modelId="{48B0F96E-1BD7-8C4C-B4E3-8A42C45AD698}" type="presParOf" srcId="{987F7411-BA97-8445-826D-C6DCC2A21FD4}" destId="{A0ED0C19-08B0-C64E-B205-F6516F474B2E}" srcOrd="6" destOrd="0" presId="urn:microsoft.com/office/officeart/2008/layout/LinedList"/>
    <dgm:cxn modelId="{58788376-37C4-8F4F-9C2F-6D3423FC5DCF}" type="presParOf" srcId="{987F7411-BA97-8445-826D-C6DCC2A21FD4}" destId="{13DE787C-6659-4C41-ACC6-4FC3D2C17C48}" srcOrd="7" destOrd="0" presId="urn:microsoft.com/office/officeart/2008/layout/LinedList"/>
    <dgm:cxn modelId="{3D32B246-A4AF-C545-BAA5-E0B9FDC2A0C9}" type="presParOf" srcId="{13DE787C-6659-4C41-ACC6-4FC3D2C17C48}" destId="{C2990EE4-C9B0-4449-BCF0-D08B81F65AC8}" srcOrd="0" destOrd="0" presId="urn:microsoft.com/office/officeart/2008/layout/LinedList"/>
    <dgm:cxn modelId="{EC21B711-C6EC-0A4A-ADCF-82BE6B4FA5F1}" type="presParOf" srcId="{13DE787C-6659-4C41-ACC6-4FC3D2C17C48}" destId="{5D69477D-D33C-4A4E-97DB-681979D397C3}" srcOrd="1" destOrd="0" presId="urn:microsoft.com/office/officeart/2008/layout/LinedList"/>
    <dgm:cxn modelId="{01D8410F-3EAA-4046-9E01-F644A208E965}" type="presParOf" srcId="{987F7411-BA97-8445-826D-C6DCC2A21FD4}" destId="{65FAACC7-A52F-2F42-9119-6955CA819984}" srcOrd="8" destOrd="0" presId="urn:microsoft.com/office/officeart/2008/layout/LinedList"/>
    <dgm:cxn modelId="{4BA1212F-11EC-E149-B675-2CB23EE8DD23}" type="presParOf" srcId="{987F7411-BA97-8445-826D-C6DCC2A21FD4}" destId="{A11F8E74-DDA8-CA42-8381-1560EBDA0557}" srcOrd="9" destOrd="0" presId="urn:microsoft.com/office/officeart/2008/layout/LinedList"/>
    <dgm:cxn modelId="{74B8AC2B-9E50-3048-AC13-88244965DECB}" type="presParOf" srcId="{A11F8E74-DDA8-CA42-8381-1560EBDA0557}" destId="{7D4D7325-BEEA-DF4F-ADC3-1D0B55352E01}" srcOrd="0" destOrd="0" presId="urn:microsoft.com/office/officeart/2008/layout/LinedList"/>
    <dgm:cxn modelId="{604FAFEE-1B5B-E749-8017-53B03CB6D95A}" type="presParOf" srcId="{A11F8E74-DDA8-CA42-8381-1560EBDA0557}" destId="{78D57B1A-9A2C-124D-A7EE-861C38056AD0}" srcOrd="1" destOrd="0" presId="urn:microsoft.com/office/officeart/2008/layout/LinedList"/>
    <dgm:cxn modelId="{F42BA866-48B4-7447-8FB5-DDA2F1972BE8}" type="presParOf" srcId="{987F7411-BA97-8445-826D-C6DCC2A21FD4}" destId="{1DFC4EA0-ED2E-FC44-914E-E389B1CD98B1}" srcOrd="10" destOrd="0" presId="urn:microsoft.com/office/officeart/2008/layout/LinedList"/>
    <dgm:cxn modelId="{16AED360-05A8-BF43-9193-1B339EF82DC0}" type="presParOf" srcId="{987F7411-BA97-8445-826D-C6DCC2A21FD4}" destId="{1515E2F9-A872-2C43-B1FB-A97F812A291B}" srcOrd="11" destOrd="0" presId="urn:microsoft.com/office/officeart/2008/layout/LinedList"/>
    <dgm:cxn modelId="{F3BB40B7-FFBC-9C41-8C93-15411A857310}" type="presParOf" srcId="{1515E2F9-A872-2C43-B1FB-A97F812A291B}" destId="{E5F3931C-8350-F94E-BAFA-D25480595331}" srcOrd="0" destOrd="0" presId="urn:microsoft.com/office/officeart/2008/layout/LinedList"/>
    <dgm:cxn modelId="{0E085351-8A55-BA47-8EC9-85C24E827F3B}" type="presParOf" srcId="{1515E2F9-A872-2C43-B1FB-A97F812A291B}" destId="{0E534382-F7CA-7C46-9A66-7C2064991DE0}" srcOrd="1" destOrd="0" presId="urn:microsoft.com/office/officeart/2008/layout/LinedList"/>
    <dgm:cxn modelId="{6284851D-E382-994B-80EF-341909F5131E}" type="presParOf" srcId="{987F7411-BA97-8445-826D-C6DCC2A21FD4}" destId="{F6232EEC-A3B7-AD4A-8172-96AB9C115072}" srcOrd="12" destOrd="0" presId="urn:microsoft.com/office/officeart/2008/layout/LinedList"/>
    <dgm:cxn modelId="{A2E2C6C9-BFAD-1847-BECA-CDD2B72B36E4}" type="presParOf" srcId="{987F7411-BA97-8445-826D-C6DCC2A21FD4}" destId="{FD3083EE-6FDE-5E46-AAA6-0AAF0B300685}" srcOrd="13" destOrd="0" presId="urn:microsoft.com/office/officeart/2008/layout/LinedList"/>
    <dgm:cxn modelId="{D3B9A296-5746-314C-BC36-C2DF81E5C900}" type="presParOf" srcId="{FD3083EE-6FDE-5E46-AAA6-0AAF0B300685}" destId="{7A5D484E-0197-F246-9F11-EDD8D0A9B2BB}" srcOrd="0" destOrd="0" presId="urn:microsoft.com/office/officeart/2008/layout/LinedList"/>
    <dgm:cxn modelId="{1485E08F-F331-F042-B44C-9ACBC9DC4BC5}" type="presParOf" srcId="{FD3083EE-6FDE-5E46-AAA6-0AAF0B300685}" destId="{D141DF12-2367-9F49-BE20-F2B5C56BB861}" srcOrd="1" destOrd="0" presId="urn:microsoft.com/office/officeart/2008/layout/LinedList"/>
    <dgm:cxn modelId="{BB3C80CA-5B2E-924C-9627-A895549DBB66}" type="presParOf" srcId="{987F7411-BA97-8445-826D-C6DCC2A21FD4}" destId="{F43ADB5B-568E-3245-B41F-12DA4E356831}" srcOrd="14" destOrd="0" presId="urn:microsoft.com/office/officeart/2008/layout/LinedList"/>
    <dgm:cxn modelId="{B0D8AD38-2C47-B344-A856-603090006F76}" type="presParOf" srcId="{987F7411-BA97-8445-826D-C6DCC2A21FD4}" destId="{A292E6F7-750D-C847-BAF4-5BE2AFF7FAED}" srcOrd="15" destOrd="0" presId="urn:microsoft.com/office/officeart/2008/layout/LinedList"/>
    <dgm:cxn modelId="{8C9F41A7-0E5D-D241-870C-ACBA82ECBC62}" type="presParOf" srcId="{A292E6F7-750D-C847-BAF4-5BE2AFF7FAED}" destId="{A2E0E5E0-8783-8A49-8F41-F8E31ACD15A1}" srcOrd="0" destOrd="0" presId="urn:microsoft.com/office/officeart/2008/layout/LinedList"/>
    <dgm:cxn modelId="{E22990F9-CD6C-A64A-8201-A023EFCF2A29}" type="presParOf" srcId="{A292E6F7-750D-C847-BAF4-5BE2AFF7FAED}" destId="{FC38B0E4-91CA-6147-9031-C4503A8980AF}" srcOrd="1" destOrd="0" presId="urn:microsoft.com/office/officeart/2008/layout/LinedList"/>
    <dgm:cxn modelId="{DBDF8414-5C10-3E4C-B3E7-F0A2FD17AE72}" type="presParOf" srcId="{987F7411-BA97-8445-826D-C6DCC2A21FD4}" destId="{091528CE-75B7-D64F-A467-4D818763BFE3}" srcOrd="16" destOrd="0" presId="urn:microsoft.com/office/officeart/2008/layout/LinedList"/>
    <dgm:cxn modelId="{5EF3F622-1AAF-7A42-A774-74C3865D356F}" type="presParOf" srcId="{987F7411-BA97-8445-826D-C6DCC2A21FD4}" destId="{26792818-FFD4-3947-8AC5-6CA0482B0706}" srcOrd="17" destOrd="0" presId="urn:microsoft.com/office/officeart/2008/layout/LinedList"/>
    <dgm:cxn modelId="{B734B2F5-55B3-5746-A739-359C018BB08E}" type="presParOf" srcId="{26792818-FFD4-3947-8AC5-6CA0482B0706}" destId="{145635D6-F884-6B48-AD99-F20484A96A5D}" srcOrd="0" destOrd="0" presId="urn:microsoft.com/office/officeart/2008/layout/LinedList"/>
    <dgm:cxn modelId="{A59AAE08-7A52-5547-8E13-5B5674D31C8F}" type="presParOf" srcId="{26792818-FFD4-3947-8AC5-6CA0482B0706}" destId="{B4592515-1EA6-9B43-94BE-5DDDA17C8F15}" srcOrd="1" destOrd="0" presId="urn:microsoft.com/office/officeart/2008/layout/LinedList"/>
    <dgm:cxn modelId="{7BACCA96-58A1-4244-A99F-7B1486F56C07}" type="presParOf" srcId="{987F7411-BA97-8445-826D-C6DCC2A21FD4}" destId="{DE17A463-F111-514C-B05C-E3C4979B3465}" srcOrd="18" destOrd="0" presId="urn:microsoft.com/office/officeart/2008/layout/LinedList"/>
    <dgm:cxn modelId="{2F9E5C69-C502-E444-890B-7F655DBA88F0}" type="presParOf" srcId="{987F7411-BA97-8445-826D-C6DCC2A21FD4}" destId="{0842E301-3AC4-DA4D-A90E-D4430C828D4A}" srcOrd="19" destOrd="0" presId="urn:microsoft.com/office/officeart/2008/layout/LinedList"/>
    <dgm:cxn modelId="{FA9D4E73-582B-4247-B672-7C0DC6C5B2F5}" type="presParOf" srcId="{0842E301-3AC4-DA4D-A90E-D4430C828D4A}" destId="{42F0B79A-962B-F94D-B758-402C0D069E12}" srcOrd="0" destOrd="0" presId="urn:microsoft.com/office/officeart/2008/layout/LinedList"/>
    <dgm:cxn modelId="{FFAB14C6-8F98-CE4C-B2C4-F828BA84BF13}" type="presParOf" srcId="{0842E301-3AC4-DA4D-A90E-D4430C828D4A}" destId="{E07A7B66-0A21-E04A-9E27-62E9B15ED546}" srcOrd="1" destOrd="0" presId="urn:microsoft.com/office/officeart/2008/layout/LinedList"/>
    <dgm:cxn modelId="{11113519-934A-D849-A30D-6E539F6F00F7}" type="presParOf" srcId="{987F7411-BA97-8445-826D-C6DCC2A21FD4}" destId="{1C665BDC-8788-234A-956A-A2E9C29BF8C2}" srcOrd="20" destOrd="0" presId="urn:microsoft.com/office/officeart/2008/layout/LinedList"/>
    <dgm:cxn modelId="{FA50B692-6C93-A64D-8C25-46F8DBCC3578}" type="presParOf" srcId="{987F7411-BA97-8445-826D-C6DCC2A21FD4}" destId="{F60D6A71-E14B-8C43-97B4-7CE842B9E5C0}" srcOrd="21" destOrd="0" presId="urn:microsoft.com/office/officeart/2008/layout/LinedList"/>
    <dgm:cxn modelId="{64F1DDD3-7CBF-6D46-84BC-6849AC211322}" type="presParOf" srcId="{F60D6A71-E14B-8C43-97B4-7CE842B9E5C0}" destId="{136AB16F-844D-D543-8084-5F684336A6EA}" srcOrd="0" destOrd="0" presId="urn:microsoft.com/office/officeart/2008/layout/LinedList"/>
    <dgm:cxn modelId="{C950267B-E769-9E49-908C-EAD8B2EC24A5}" type="presParOf" srcId="{F60D6A71-E14B-8C43-97B4-7CE842B9E5C0}" destId="{AB9A8F69-DAB3-9747-AF07-AEC202D213DB}" srcOrd="1" destOrd="0" presId="urn:microsoft.com/office/officeart/2008/layout/LinedList"/>
    <dgm:cxn modelId="{FD0A0B2C-4970-2146-A364-E337DEE4197C}" type="presParOf" srcId="{987F7411-BA97-8445-826D-C6DCC2A21FD4}" destId="{CF78E294-BF6F-6B44-9F77-784577EF8627}" srcOrd="22" destOrd="0" presId="urn:microsoft.com/office/officeart/2008/layout/LinedList"/>
    <dgm:cxn modelId="{848AC6F7-6719-654E-AC40-A95C16EB5B2E}" type="presParOf" srcId="{987F7411-BA97-8445-826D-C6DCC2A21FD4}" destId="{174670AC-B85B-194E-9E1E-CD220FE62AF7}" srcOrd="23" destOrd="0" presId="urn:microsoft.com/office/officeart/2008/layout/LinedList"/>
    <dgm:cxn modelId="{A5567E90-0535-124A-B875-58F31779EB5D}" type="presParOf" srcId="{174670AC-B85B-194E-9E1E-CD220FE62AF7}" destId="{31E801A7-9C37-7944-B0C6-42935E35FCBD}" srcOrd="0" destOrd="0" presId="urn:microsoft.com/office/officeart/2008/layout/LinedList"/>
    <dgm:cxn modelId="{FEB6ED2D-8BF3-D04D-B5BA-E2353D54473B}" type="presParOf" srcId="{174670AC-B85B-194E-9E1E-CD220FE62AF7}" destId="{DCB366BA-D4A6-4E43-9D30-5C3AB6B268B9}" srcOrd="1" destOrd="0" presId="urn:microsoft.com/office/officeart/2008/layout/LinedList"/>
    <dgm:cxn modelId="{162EA7CF-CEF8-204D-8C9D-3F657CF066A2}" type="presParOf" srcId="{987F7411-BA97-8445-826D-C6DCC2A21FD4}" destId="{27EF7587-8FA8-E04F-9BD4-45ED00BC470A}" srcOrd="24" destOrd="0" presId="urn:microsoft.com/office/officeart/2008/layout/LinedList"/>
    <dgm:cxn modelId="{6E890D67-4FD1-DD4C-94EF-A50BF1A5357E}" type="presParOf" srcId="{987F7411-BA97-8445-826D-C6DCC2A21FD4}" destId="{222C381D-3F8F-1144-BEBE-0329658A7A1A}" srcOrd="25" destOrd="0" presId="urn:microsoft.com/office/officeart/2008/layout/LinedList"/>
    <dgm:cxn modelId="{491BC68C-992B-234D-9674-4E66317F1442}" type="presParOf" srcId="{222C381D-3F8F-1144-BEBE-0329658A7A1A}" destId="{09745343-782E-0E46-B9F8-B7CB5CE14DC2}" srcOrd="0" destOrd="0" presId="urn:microsoft.com/office/officeart/2008/layout/LinedList"/>
    <dgm:cxn modelId="{F6781A24-DE5E-B24C-A211-9C069FBC20EB}" type="presParOf" srcId="{222C381D-3F8F-1144-BEBE-0329658A7A1A}" destId="{8D119445-AB7B-EA48-9086-FA30D36FA759}" srcOrd="1" destOrd="0" presId="urn:microsoft.com/office/officeart/2008/layout/LinedList"/>
    <dgm:cxn modelId="{A5FB5096-0EB0-C94B-9101-DE42C65EFD44}" type="presParOf" srcId="{987F7411-BA97-8445-826D-C6DCC2A21FD4}" destId="{998737E3-9A87-EE4C-A815-267D3E319760}" srcOrd="26" destOrd="0" presId="urn:microsoft.com/office/officeart/2008/layout/LinedList"/>
    <dgm:cxn modelId="{52899FF3-2D25-F24F-AF08-ED8D0B5C1812}" type="presParOf" srcId="{987F7411-BA97-8445-826D-C6DCC2A21FD4}" destId="{41308241-5F2F-8F4F-8910-AB2A700FB238}" srcOrd="27" destOrd="0" presId="urn:microsoft.com/office/officeart/2008/layout/LinedList"/>
    <dgm:cxn modelId="{790D93D9-6F24-844F-928E-B28F0BF8C6A0}" type="presParOf" srcId="{41308241-5F2F-8F4F-8910-AB2A700FB238}" destId="{8DE9AFB6-3972-8043-8489-2DB2B499751F}" srcOrd="0" destOrd="0" presId="urn:microsoft.com/office/officeart/2008/layout/LinedList"/>
    <dgm:cxn modelId="{CB912FA6-C9C7-E245-97A7-FD12E52367EA}" type="presParOf" srcId="{41308241-5F2F-8F4F-8910-AB2A700FB238}" destId="{228A8C5E-F3B6-9749-81B0-59ACEA3B16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3F579-91A2-5043-ADF0-641C9D386FFE}">
      <dsp:nvSpPr>
        <dsp:cNvPr id="0" name=""/>
        <dsp:cNvSpPr/>
      </dsp:nvSpPr>
      <dsp:spPr>
        <a:xfrm>
          <a:off x="1018407" y="572734"/>
          <a:ext cx="809778"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5EAE8B-FED6-1144-B171-CBC2D2EB37EC}">
      <dsp:nvSpPr>
        <dsp:cNvPr id="0" name=""/>
        <dsp:cNvSpPr/>
      </dsp:nvSpPr>
      <dsp:spPr>
        <a:xfrm>
          <a:off x="1876772" y="504682"/>
          <a:ext cx="93124" cy="175082"/>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403023-8563-C743-A79A-867389365BF0}">
      <dsp:nvSpPr>
        <dsp:cNvPr id="0" name=""/>
        <dsp:cNvSpPr/>
      </dsp:nvSpPr>
      <dsp:spPr>
        <a:xfrm>
          <a:off x="513643" y="169228"/>
          <a:ext cx="807084" cy="80708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19" tIns="31319" rIns="31319" bIns="31319"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31838" y="287423"/>
        <a:ext cx="570694" cy="570694"/>
      </dsp:txXfrm>
    </dsp:sp>
    <dsp:sp modelId="{4B8D91C8-16C4-F44F-8263-BB4AFEAA69A6}">
      <dsp:nvSpPr>
        <dsp:cNvPr id="0" name=""/>
        <dsp:cNvSpPr/>
      </dsp:nvSpPr>
      <dsp:spPr>
        <a:xfrm>
          <a:off x="6184" y="1141912"/>
          <a:ext cx="1822001" cy="2027025"/>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3722" tIns="165100" rIns="143722" bIns="165100" numCol="1" spcCol="1270" anchor="t" anchorCtr="0">
          <a:noAutofit/>
        </a:bodyPr>
        <a:lstStyle/>
        <a:p>
          <a:pPr marL="0" lvl="0" indent="0" algn="l" defTabSz="488950">
            <a:lnSpc>
              <a:spcPct val="90000"/>
            </a:lnSpc>
            <a:spcBef>
              <a:spcPct val="0"/>
            </a:spcBef>
            <a:spcAft>
              <a:spcPct val="35000"/>
            </a:spcAft>
            <a:buNone/>
          </a:pPr>
          <a:r>
            <a:rPr lang="it-IT" sz="1100" i="0" kern="1200" dirty="0" err="1"/>
            <a:t>Satisfaction</a:t>
          </a:r>
          <a:r>
            <a:rPr lang="it-IT" sz="1100" i="0" kern="1200" dirty="0"/>
            <a:t> of guests: Clear communication </a:t>
          </a:r>
          <a:r>
            <a:rPr lang="it-IT" sz="1100" i="0" kern="1200" dirty="0" err="1"/>
            <a:t>ensures</a:t>
          </a:r>
          <a:r>
            <a:rPr lang="it-IT" sz="1100" i="0" kern="1200" dirty="0"/>
            <a:t> </a:t>
          </a:r>
          <a:r>
            <a:rPr lang="it-IT" sz="1100" i="0" kern="1200" dirty="0" err="1"/>
            <a:t>that</a:t>
          </a:r>
          <a:r>
            <a:rPr lang="it-IT" sz="1100" i="0" kern="1200" dirty="0"/>
            <a:t> staff </a:t>
          </a:r>
          <a:r>
            <a:rPr lang="it-IT" sz="1100" i="0" kern="1200" dirty="0" err="1"/>
            <a:t>understands</a:t>
          </a:r>
          <a:r>
            <a:rPr lang="it-IT" sz="1100" i="0" kern="1200" dirty="0"/>
            <a:t> guests' </a:t>
          </a:r>
          <a:r>
            <a:rPr lang="it-IT" sz="1100" i="0" kern="1200" dirty="0" err="1"/>
            <a:t>preferences</a:t>
          </a:r>
          <a:r>
            <a:rPr lang="it-IT" sz="1100" i="0" kern="1200" dirty="0"/>
            <a:t>, special </a:t>
          </a:r>
          <a:r>
            <a:rPr lang="it-IT" sz="1100" i="0" kern="1200" dirty="0" err="1"/>
            <a:t>requests</a:t>
          </a:r>
          <a:r>
            <a:rPr lang="it-IT" sz="1100" i="0" kern="1200" dirty="0"/>
            <a:t>, and </a:t>
          </a:r>
          <a:r>
            <a:rPr lang="it-IT" sz="1100" i="0" kern="1200" dirty="0" err="1"/>
            <a:t>any</a:t>
          </a:r>
          <a:r>
            <a:rPr lang="it-IT" sz="1100" i="0" kern="1200" dirty="0"/>
            <a:t> </a:t>
          </a:r>
          <a:r>
            <a:rPr lang="it-IT" sz="1100" i="0" kern="1200" dirty="0" err="1"/>
            <a:t>concerns</a:t>
          </a:r>
          <a:r>
            <a:rPr lang="it-IT" sz="1100" i="0" kern="1200" dirty="0"/>
            <a:t> </a:t>
          </a:r>
          <a:r>
            <a:rPr lang="it-IT" sz="1100" i="0" kern="1200" dirty="0" err="1"/>
            <a:t>they</a:t>
          </a:r>
          <a:r>
            <a:rPr lang="it-IT" sz="1100" i="0" kern="1200" dirty="0"/>
            <a:t> </a:t>
          </a:r>
          <a:r>
            <a:rPr lang="it-IT" sz="1100" i="0" kern="1200" dirty="0" err="1"/>
            <a:t>may</a:t>
          </a:r>
          <a:r>
            <a:rPr lang="it-IT" sz="1100" i="0" kern="1200" dirty="0"/>
            <a:t> </a:t>
          </a:r>
          <a:r>
            <a:rPr lang="it-IT" sz="1100" i="0" kern="1200" dirty="0" err="1"/>
            <a:t>have</a:t>
          </a:r>
          <a:r>
            <a:rPr lang="it-IT" sz="1100" i="0" kern="1200" dirty="0"/>
            <a:t>. </a:t>
          </a:r>
          <a:r>
            <a:rPr lang="it-IT" sz="1100" kern="1200" dirty="0"/>
            <a:t>Customers </a:t>
          </a:r>
          <a:r>
            <a:rPr lang="it-IT" sz="1100" kern="1200" dirty="0" err="1"/>
            <a:t>feel</a:t>
          </a:r>
          <a:r>
            <a:rPr lang="it-IT" sz="1100" kern="1200" dirty="0"/>
            <a:t> </a:t>
          </a:r>
          <a:r>
            <a:rPr lang="it-IT" sz="1100" kern="1200" dirty="0" err="1"/>
            <a:t>valued</a:t>
          </a:r>
          <a:r>
            <a:rPr lang="it-IT" sz="1100" kern="1200" dirty="0"/>
            <a:t> and </a:t>
          </a:r>
          <a:r>
            <a:rPr lang="it-IT" sz="1100" kern="1200" dirty="0" err="1"/>
            <a:t>satisfied</a:t>
          </a:r>
          <a:r>
            <a:rPr lang="it-IT" sz="1100" kern="1200" dirty="0"/>
            <a:t> </a:t>
          </a:r>
          <a:r>
            <a:rPr lang="it-IT" sz="1100" kern="1200" dirty="0" err="1"/>
            <a:t>when</a:t>
          </a:r>
          <a:r>
            <a:rPr lang="it-IT" sz="1100" kern="1200" dirty="0"/>
            <a:t> </a:t>
          </a:r>
          <a:r>
            <a:rPr lang="it-IT" sz="1100" kern="1200" dirty="0" err="1"/>
            <a:t>they</a:t>
          </a:r>
          <a:r>
            <a:rPr lang="it-IT" sz="1100" kern="1200" dirty="0"/>
            <a:t> </a:t>
          </a:r>
          <a:r>
            <a:rPr lang="it-IT" sz="1100" kern="1200" dirty="0" err="1"/>
            <a:t>receive</a:t>
          </a:r>
          <a:r>
            <a:rPr lang="it-IT" sz="1100" kern="1200" dirty="0"/>
            <a:t> </a:t>
          </a:r>
          <a:r>
            <a:rPr lang="it-IT" sz="1100" kern="1200" dirty="0" err="1"/>
            <a:t>personalized</a:t>
          </a:r>
          <a:r>
            <a:rPr lang="it-IT" sz="1100" kern="1200" dirty="0"/>
            <a:t> service.</a:t>
          </a:r>
          <a:endParaRPr lang="en-US" sz="1100" kern="1200" dirty="0"/>
        </a:p>
      </dsp:txBody>
      <dsp:txXfrm>
        <a:off x="6184" y="1506312"/>
        <a:ext cx="1822001" cy="1662625"/>
      </dsp:txXfrm>
    </dsp:sp>
    <dsp:sp modelId="{A93012B6-0178-9E49-8BC7-16189B39488C}">
      <dsp:nvSpPr>
        <dsp:cNvPr id="0" name=""/>
        <dsp:cNvSpPr/>
      </dsp:nvSpPr>
      <dsp:spPr>
        <a:xfrm>
          <a:off x="2030630" y="572734"/>
          <a:ext cx="1822001" cy="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0DB294-7083-EA41-BDF6-0ACE3D18EA85}">
      <dsp:nvSpPr>
        <dsp:cNvPr id="0" name=""/>
        <dsp:cNvSpPr/>
      </dsp:nvSpPr>
      <dsp:spPr>
        <a:xfrm>
          <a:off x="3901218" y="504682"/>
          <a:ext cx="93124" cy="175083"/>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4566F1-05A6-5B46-B107-785D81BF3A2F}">
      <dsp:nvSpPr>
        <dsp:cNvPr id="0" name=""/>
        <dsp:cNvSpPr/>
      </dsp:nvSpPr>
      <dsp:spPr>
        <a:xfrm>
          <a:off x="2538089" y="169228"/>
          <a:ext cx="807084" cy="807084"/>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19" tIns="31319" rIns="31319" bIns="31319"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656284" y="287423"/>
        <a:ext cx="570694" cy="570694"/>
      </dsp:txXfrm>
    </dsp:sp>
    <dsp:sp modelId="{F6C490C4-EEEA-504D-A8E0-41D21EB719F8}">
      <dsp:nvSpPr>
        <dsp:cNvPr id="0" name=""/>
        <dsp:cNvSpPr/>
      </dsp:nvSpPr>
      <dsp:spPr>
        <a:xfrm>
          <a:off x="2030630" y="1141912"/>
          <a:ext cx="1822001" cy="2027025"/>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3722" tIns="165100" rIns="143722" bIns="165100" numCol="1" spcCol="1270" anchor="t" anchorCtr="0">
          <a:noAutofit/>
        </a:bodyPr>
        <a:lstStyle/>
        <a:p>
          <a:pPr marL="0" lvl="0" indent="0" algn="l" defTabSz="488950">
            <a:lnSpc>
              <a:spcPct val="90000"/>
            </a:lnSpc>
            <a:spcBef>
              <a:spcPct val="0"/>
            </a:spcBef>
            <a:spcAft>
              <a:spcPct val="35000"/>
            </a:spcAft>
            <a:buNone/>
          </a:pPr>
          <a:r>
            <a:rPr lang="it-IT" sz="1100" i="0" kern="1200" dirty="0" err="1"/>
            <a:t>Cohesive</a:t>
          </a:r>
          <a:r>
            <a:rPr lang="it-IT" sz="1100" i="0" kern="1200" dirty="0"/>
            <a:t> teamwork: Teams in the hospitality industry must work </a:t>
          </a:r>
          <a:r>
            <a:rPr lang="it-IT" sz="1100" i="0" kern="1200" dirty="0" err="1"/>
            <a:t>together</a:t>
          </a:r>
          <a:r>
            <a:rPr lang="it-IT" sz="1100" i="0" kern="1200" dirty="0"/>
            <a:t> </a:t>
          </a:r>
          <a:r>
            <a:rPr lang="it-IT" sz="1100" i="0" kern="1200" dirty="0" err="1"/>
            <a:t>efficiently</a:t>
          </a:r>
          <a:r>
            <a:rPr lang="it-IT" sz="1100" i="0" kern="1200" dirty="0"/>
            <a:t>. </a:t>
          </a:r>
          <a:r>
            <a:rPr lang="it-IT" sz="1100" kern="1200" dirty="0"/>
            <a:t>By </a:t>
          </a:r>
          <a:r>
            <a:rPr lang="it-IT" sz="1100" kern="1200" dirty="0" err="1"/>
            <a:t>effectively</a:t>
          </a:r>
          <a:r>
            <a:rPr lang="it-IT" sz="1100" kern="1200" dirty="0"/>
            <a:t> </a:t>
          </a:r>
          <a:r>
            <a:rPr lang="it-IT" sz="1100" kern="1200" dirty="0" err="1"/>
            <a:t>communicating</a:t>
          </a:r>
          <a:r>
            <a:rPr lang="it-IT" sz="1100" kern="1200" dirty="0"/>
            <a:t>, teamwork is </a:t>
          </a:r>
          <a:r>
            <a:rPr lang="it-IT" sz="1100" kern="1200" dirty="0" err="1"/>
            <a:t>fostered</a:t>
          </a:r>
          <a:r>
            <a:rPr lang="it-IT" sz="1100" kern="1200" dirty="0"/>
            <a:t>, </a:t>
          </a:r>
          <a:r>
            <a:rPr lang="it-IT" sz="1100" kern="1200" dirty="0" err="1"/>
            <a:t>errors</a:t>
          </a:r>
          <a:r>
            <a:rPr lang="it-IT" sz="1100" kern="1200" dirty="0"/>
            <a:t> are </a:t>
          </a:r>
          <a:r>
            <a:rPr lang="it-IT" sz="1100" kern="1200" dirty="0" err="1"/>
            <a:t>reduced</a:t>
          </a:r>
          <a:r>
            <a:rPr lang="it-IT" sz="1100" kern="1200" dirty="0"/>
            <a:t>, and services are </a:t>
          </a:r>
          <a:r>
            <a:rPr lang="it-IT" sz="1100" kern="1200" dirty="0" err="1"/>
            <a:t>delivered</a:t>
          </a:r>
          <a:r>
            <a:rPr lang="it-IT" sz="1100" kern="1200" dirty="0"/>
            <a:t> in </a:t>
          </a:r>
          <a:r>
            <a:rPr lang="it-IT" sz="1100" kern="1200" dirty="0" err="1"/>
            <a:t>accordance</a:t>
          </a:r>
          <a:r>
            <a:rPr lang="it-IT" sz="1100" kern="1200" dirty="0"/>
            <a:t> with </a:t>
          </a:r>
          <a:r>
            <a:rPr lang="it-IT" sz="1100" kern="1200" dirty="0" err="1"/>
            <a:t>expectations</a:t>
          </a:r>
          <a:r>
            <a:rPr lang="it-IT" sz="1100" kern="1200" dirty="0"/>
            <a:t>.</a:t>
          </a:r>
          <a:endParaRPr lang="en-US" sz="1100" kern="1200" dirty="0"/>
        </a:p>
      </dsp:txBody>
      <dsp:txXfrm>
        <a:off x="2030630" y="1506312"/>
        <a:ext cx="1822001" cy="1662625"/>
      </dsp:txXfrm>
    </dsp:sp>
    <dsp:sp modelId="{7EE40F3C-0E72-6947-A874-3A768F1748AB}">
      <dsp:nvSpPr>
        <dsp:cNvPr id="0" name=""/>
        <dsp:cNvSpPr/>
      </dsp:nvSpPr>
      <dsp:spPr>
        <a:xfrm>
          <a:off x="4055076" y="572734"/>
          <a:ext cx="1822001"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298BD9-88B0-9245-8BBE-8DC3086C0167}">
      <dsp:nvSpPr>
        <dsp:cNvPr id="0" name=""/>
        <dsp:cNvSpPr/>
      </dsp:nvSpPr>
      <dsp:spPr>
        <a:xfrm>
          <a:off x="5925665" y="504682"/>
          <a:ext cx="93124" cy="175083"/>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94255C-6C50-A64A-8E8E-F2081F749932}">
      <dsp:nvSpPr>
        <dsp:cNvPr id="0" name=""/>
        <dsp:cNvSpPr/>
      </dsp:nvSpPr>
      <dsp:spPr>
        <a:xfrm>
          <a:off x="4562535" y="169228"/>
          <a:ext cx="807084" cy="807084"/>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19" tIns="31319" rIns="31319" bIns="31319"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680730" y="287423"/>
        <a:ext cx="570694" cy="570694"/>
      </dsp:txXfrm>
    </dsp:sp>
    <dsp:sp modelId="{A0C40FAF-43A5-9C47-923C-50709B91DE41}">
      <dsp:nvSpPr>
        <dsp:cNvPr id="0" name=""/>
        <dsp:cNvSpPr/>
      </dsp:nvSpPr>
      <dsp:spPr>
        <a:xfrm>
          <a:off x="4055076" y="1141912"/>
          <a:ext cx="1822001" cy="2027025"/>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3722" tIns="165100" rIns="143722" bIns="165100" numCol="1" spcCol="1270" anchor="t" anchorCtr="0">
          <a:noAutofit/>
        </a:bodyPr>
        <a:lstStyle/>
        <a:p>
          <a:pPr marL="0" lvl="0" indent="0" algn="l" defTabSz="488950">
            <a:lnSpc>
              <a:spcPct val="90000"/>
            </a:lnSpc>
            <a:spcBef>
              <a:spcPct val="0"/>
            </a:spcBef>
            <a:spcAft>
              <a:spcPct val="35000"/>
            </a:spcAft>
            <a:buNone/>
          </a:pPr>
          <a:r>
            <a:rPr lang="it-IT" sz="1100" i="0" kern="1200"/>
            <a:t>Resolving problems: Guests may encounter problems during their stay. The ability to communicate effectively enables staff to address problems promptly and professionally, resulting in positive experiences. </a:t>
          </a:r>
          <a:endParaRPr lang="en-US" sz="1100" kern="1200"/>
        </a:p>
      </dsp:txBody>
      <dsp:txXfrm>
        <a:off x="4055076" y="1506312"/>
        <a:ext cx="1822001" cy="1662625"/>
      </dsp:txXfrm>
    </dsp:sp>
    <dsp:sp modelId="{23B2F1C7-A87C-6244-8D0F-8D80987470B9}">
      <dsp:nvSpPr>
        <dsp:cNvPr id="0" name=""/>
        <dsp:cNvSpPr/>
      </dsp:nvSpPr>
      <dsp:spPr>
        <a:xfrm>
          <a:off x="6079523" y="572734"/>
          <a:ext cx="1822001"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0C7BE7-A58D-F440-8580-E629C995935D}">
      <dsp:nvSpPr>
        <dsp:cNvPr id="0" name=""/>
        <dsp:cNvSpPr/>
      </dsp:nvSpPr>
      <dsp:spPr>
        <a:xfrm>
          <a:off x="7950111" y="504682"/>
          <a:ext cx="93124" cy="175083"/>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B91A62-5A45-B74A-8503-CFF098ECF5A3}">
      <dsp:nvSpPr>
        <dsp:cNvPr id="0" name=""/>
        <dsp:cNvSpPr/>
      </dsp:nvSpPr>
      <dsp:spPr>
        <a:xfrm>
          <a:off x="6586981" y="169228"/>
          <a:ext cx="807084" cy="807084"/>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19" tIns="31319" rIns="31319" bIns="31319"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6705176" y="287423"/>
        <a:ext cx="570694" cy="570694"/>
      </dsp:txXfrm>
    </dsp:sp>
    <dsp:sp modelId="{B5A2C98F-E17A-7840-BB85-A6262AF52197}">
      <dsp:nvSpPr>
        <dsp:cNvPr id="0" name=""/>
        <dsp:cNvSpPr/>
      </dsp:nvSpPr>
      <dsp:spPr>
        <a:xfrm>
          <a:off x="6079523" y="1141912"/>
          <a:ext cx="1822001" cy="2027025"/>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3722" tIns="165100" rIns="143722" bIns="165100" numCol="1" spcCol="1270" anchor="t" anchorCtr="0">
          <a:noAutofit/>
        </a:bodyPr>
        <a:lstStyle/>
        <a:p>
          <a:pPr marL="0" lvl="0" indent="0" algn="l" defTabSz="488950">
            <a:lnSpc>
              <a:spcPct val="90000"/>
            </a:lnSpc>
            <a:spcBef>
              <a:spcPct val="0"/>
            </a:spcBef>
            <a:spcAft>
              <a:spcPct val="35000"/>
            </a:spcAft>
            <a:buNone/>
          </a:pPr>
          <a:r>
            <a:rPr lang="it-IT" sz="1100" i="0" kern="1200" dirty="0"/>
            <a:t>Cross-selling and upselling: With </a:t>
          </a:r>
          <a:r>
            <a:rPr lang="it-IT" sz="1100" i="0" kern="1200" dirty="0" err="1"/>
            <a:t>effective</a:t>
          </a:r>
          <a:r>
            <a:rPr lang="it-IT" sz="1100" i="0" kern="1200" dirty="0"/>
            <a:t> communication, staff can </a:t>
          </a:r>
          <a:r>
            <a:rPr lang="it-IT" sz="1100" i="0" kern="1200" dirty="0" err="1"/>
            <a:t>suggest</a:t>
          </a:r>
          <a:r>
            <a:rPr lang="it-IT" sz="1100" i="0" kern="1200" dirty="0"/>
            <a:t> </a:t>
          </a:r>
          <a:r>
            <a:rPr lang="it-IT" sz="1100" i="0" kern="1200" dirty="0" err="1"/>
            <a:t>additional</a:t>
          </a:r>
          <a:r>
            <a:rPr lang="it-IT" sz="1100" i="0" kern="1200" dirty="0"/>
            <a:t> services or </a:t>
          </a:r>
          <a:r>
            <a:rPr lang="it-IT" sz="1100" i="0" kern="1200" dirty="0" err="1"/>
            <a:t>amenities</a:t>
          </a:r>
          <a:r>
            <a:rPr lang="it-IT" sz="1100" i="0" kern="1200" dirty="0"/>
            <a:t>, </a:t>
          </a:r>
          <a:r>
            <a:rPr lang="it-IT" sz="1100" i="0" kern="1200" dirty="0" err="1"/>
            <a:t>which</a:t>
          </a:r>
          <a:r>
            <a:rPr lang="it-IT" sz="1100" i="0" kern="1200" dirty="0"/>
            <a:t> </a:t>
          </a:r>
          <a:r>
            <a:rPr lang="it-IT" sz="1100" i="0" kern="1200" dirty="0" err="1"/>
            <a:t>enhances</a:t>
          </a:r>
          <a:r>
            <a:rPr lang="it-IT" sz="1100" i="0" kern="1200" dirty="0"/>
            <a:t> revenue </a:t>
          </a:r>
          <a:r>
            <a:rPr lang="it-IT" sz="1100" i="0" kern="1200" dirty="0" err="1"/>
            <a:t>opportunities</a:t>
          </a:r>
          <a:r>
            <a:rPr lang="it-IT" sz="1100" i="0" kern="1200" dirty="0"/>
            <a:t>.</a:t>
          </a:r>
          <a:endParaRPr lang="en-US" sz="1100" kern="1200" dirty="0"/>
        </a:p>
      </dsp:txBody>
      <dsp:txXfrm>
        <a:off x="6079523" y="1506312"/>
        <a:ext cx="1822001" cy="1662625"/>
      </dsp:txXfrm>
    </dsp:sp>
    <dsp:sp modelId="{31761425-AA80-434D-A285-0CA9F5EAF756}">
      <dsp:nvSpPr>
        <dsp:cNvPr id="0" name=""/>
        <dsp:cNvSpPr/>
      </dsp:nvSpPr>
      <dsp:spPr>
        <a:xfrm>
          <a:off x="8103969" y="572734"/>
          <a:ext cx="911000"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93CDEA-2070-544E-89D8-38CAFD4A1489}">
      <dsp:nvSpPr>
        <dsp:cNvPr id="0" name=""/>
        <dsp:cNvSpPr/>
      </dsp:nvSpPr>
      <dsp:spPr>
        <a:xfrm>
          <a:off x="8611428" y="169228"/>
          <a:ext cx="807084" cy="807084"/>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319" tIns="31319" rIns="31319" bIns="31319"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8729623" y="287423"/>
        <a:ext cx="570694" cy="570694"/>
      </dsp:txXfrm>
    </dsp:sp>
    <dsp:sp modelId="{43A2ADA2-A41F-694B-BA24-44FE7533B26B}">
      <dsp:nvSpPr>
        <dsp:cNvPr id="0" name=""/>
        <dsp:cNvSpPr/>
      </dsp:nvSpPr>
      <dsp:spPr>
        <a:xfrm>
          <a:off x="8103969" y="1141912"/>
          <a:ext cx="1822001" cy="2027025"/>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3722" tIns="165100" rIns="143722" bIns="165100" numCol="1" spcCol="1270" anchor="t" anchorCtr="0">
          <a:noAutofit/>
        </a:bodyPr>
        <a:lstStyle/>
        <a:p>
          <a:pPr marL="0" lvl="0" indent="0" algn="l" defTabSz="488950">
            <a:lnSpc>
              <a:spcPct val="90000"/>
            </a:lnSpc>
            <a:spcBef>
              <a:spcPct val="0"/>
            </a:spcBef>
            <a:spcAft>
              <a:spcPct val="35000"/>
            </a:spcAft>
            <a:buNone/>
          </a:pPr>
          <a:r>
            <a:rPr lang="it-IT" sz="1100" i="0" kern="1200" dirty="0"/>
            <a:t>Crisis management: Effective communication is </a:t>
          </a:r>
          <a:r>
            <a:rPr lang="it-IT" sz="1100" i="0" kern="1200" dirty="0" err="1"/>
            <a:t>crucial</a:t>
          </a:r>
          <a:r>
            <a:rPr lang="it-IT" sz="1100" i="0" kern="1200" dirty="0"/>
            <a:t> </a:t>
          </a:r>
          <a:r>
            <a:rPr lang="it-IT" sz="1100" i="0" kern="1200" dirty="0" err="1"/>
            <a:t>during</a:t>
          </a:r>
          <a:r>
            <a:rPr lang="it-IT" sz="1100" i="0" kern="1200" dirty="0"/>
            <a:t> </a:t>
          </a:r>
          <a:r>
            <a:rPr lang="it-IT" sz="1100" i="0" kern="1200" dirty="0" err="1"/>
            <a:t>unforeseen</a:t>
          </a:r>
          <a:r>
            <a:rPr lang="it-IT" sz="1100" i="0" kern="1200" dirty="0"/>
            <a:t> events or </a:t>
          </a:r>
          <a:r>
            <a:rPr lang="it-IT" sz="1100" i="0" kern="1200" dirty="0" err="1"/>
            <a:t>emergencies</a:t>
          </a:r>
          <a:r>
            <a:rPr lang="it-IT" sz="1100" i="0" kern="1200" dirty="0"/>
            <a:t>. </a:t>
          </a:r>
          <a:r>
            <a:rPr lang="it-IT" sz="1100" kern="1200" dirty="0" err="1"/>
            <a:t>When</a:t>
          </a:r>
          <a:r>
            <a:rPr lang="it-IT" sz="1100" kern="1200" dirty="0"/>
            <a:t> </a:t>
          </a:r>
          <a:r>
            <a:rPr lang="it-IT" sz="1100" kern="1200" dirty="0" err="1"/>
            <a:t>natural</a:t>
          </a:r>
          <a:r>
            <a:rPr lang="it-IT" sz="1100" kern="1200" dirty="0"/>
            <a:t> </a:t>
          </a:r>
          <a:r>
            <a:rPr lang="it-IT" sz="1100" kern="1200" dirty="0" err="1"/>
            <a:t>disasters</a:t>
          </a:r>
          <a:r>
            <a:rPr lang="it-IT" sz="1100" kern="1200" dirty="0"/>
            <a:t> or </a:t>
          </a:r>
          <a:r>
            <a:rPr lang="it-IT" sz="1100" kern="1200" dirty="0" err="1"/>
            <a:t>unforeseen</a:t>
          </a:r>
          <a:r>
            <a:rPr lang="it-IT" sz="1100" kern="1200" dirty="0"/>
            <a:t> disruptions </a:t>
          </a:r>
          <a:r>
            <a:rPr lang="it-IT" sz="1100" kern="1200" dirty="0" err="1"/>
            <a:t>occur</a:t>
          </a:r>
          <a:r>
            <a:rPr lang="it-IT" sz="1100" kern="1200" dirty="0"/>
            <a:t>, staff must </a:t>
          </a:r>
          <a:r>
            <a:rPr lang="it-IT" sz="1100" kern="1200" dirty="0" err="1"/>
            <a:t>communicate</a:t>
          </a:r>
          <a:r>
            <a:rPr lang="it-IT" sz="1100" kern="1200" dirty="0"/>
            <a:t> information </a:t>
          </a:r>
          <a:r>
            <a:rPr lang="it-IT" sz="1100" kern="1200" dirty="0" err="1"/>
            <a:t>clearly</a:t>
          </a:r>
          <a:r>
            <a:rPr lang="it-IT" sz="1100" kern="1200" dirty="0"/>
            <a:t> and collaborate </a:t>
          </a:r>
          <a:r>
            <a:rPr lang="it-IT" sz="1100" kern="1200" dirty="0" err="1"/>
            <a:t>efficiently</a:t>
          </a:r>
          <a:r>
            <a:rPr lang="it-IT" sz="1100" kern="1200" dirty="0"/>
            <a:t>.</a:t>
          </a:r>
          <a:endParaRPr lang="en-US" sz="1100" kern="1200" dirty="0"/>
        </a:p>
      </dsp:txBody>
      <dsp:txXfrm>
        <a:off x="8103969" y="1506312"/>
        <a:ext cx="1822001" cy="1662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D7DD5-25F5-3E48-BF58-632554FF8311}">
      <dsp:nvSpPr>
        <dsp:cNvPr id="0" name=""/>
        <dsp:cNvSpPr/>
      </dsp:nvSpPr>
      <dsp:spPr>
        <a:xfrm>
          <a:off x="0" y="190225"/>
          <a:ext cx="5210615" cy="1067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it-IT" sz="1600" kern="1200" dirty="0" err="1"/>
            <a:t>Establishing</a:t>
          </a:r>
          <a:r>
            <a:rPr lang="it-IT" sz="1600" kern="1200" dirty="0"/>
            <a:t> a positive brand image </a:t>
          </a:r>
          <a:r>
            <a:rPr lang="it-IT" sz="1600" kern="1200" dirty="0" err="1"/>
            <a:t>relies</a:t>
          </a:r>
          <a:r>
            <a:rPr lang="it-IT" sz="1600" kern="1200" dirty="0"/>
            <a:t> </a:t>
          </a:r>
          <a:r>
            <a:rPr lang="it-IT" sz="1600" kern="1200" dirty="0" err="1"/>
            <a:t>heavily</a:t>
          </a:r>
          <a:r>
            <a:rPr lang="it-IT" sz="1600" kern="1200" dirty="0"/>
            <a:t> on communication. </a:t>
          </a:r>
          <a:r>
            <a:rPr lang="it-IT" sz="1600" kern="1200" dirty="0" err="1"/>
            <a:t>Creating</a:t>
          </a:r>
          <a:r>
            <a:rPr lang="it-IT" sz="1600" kern="1200" dirty="0"/>
            <a:t> a </a:t>
          </a:r>
          <a:r>
            <a:rPr lang="it-IT" sz="1600" kern="1200" dirty="0" err="1"/>
            <a:t>favorable</a:t>
          </a:r>
          <a:r>
            <a:rPr lang="it-IT" sz="1600" kern="1200" dirty="0"/>
            <a:t> </a:t>
          </a:r>
          <a:r>
            <a:rPr lang="it-IT" sz="1600" kern="1200" dirty="0" err="1"/>
            <a:t>impression</a:t>
          </a:r>
          <a:r>
            <a:rPr lang="it-IT" sz="1600" kern="1200" dirty="0"/>
            <a:t> of the establishment and </a:t>
          </a:r>
          <a:r>
            <a:rPr lang="it-IT" sz="1600" kern="1200" dirty="0" err="1"/>
            <a:t>encouraging</a:t>
          </a:r>
          <a:r>
            <a:rPr lang="it-IT" sz="1600" kern="1200" dirty="0"/>
            <a:t> </a:t>
          </a:r>
          <a:r>
            <a:rPr lang="it-IT" sz="1600" kern="1200" dirty="0" err="1"/>
            <a:t>repeat</a:t>
          </a:r>
          <a:r>
            <a:rPr lang="it-IT" sz="1600" kern="1200" dirty="0"/>
            <a:t> business is </a:t>
          </a:r>
          <a:r>
            <a:rPr lang="it-IT" sz="1600" kern="1200" dirty="0" err="1"/>
            <a:t>achieved</a:t>
          </a:r>
          <a:r>
            <a:rPr lang="it-IT" sz="1600" kern="1200" dirty="0"/>
            <a:t> </a:t>
          </a:r>
          <a:r>
            <a:rPr lang="it-IT" sz="1600" kern="1200" dirty="0" err="1"/>
            <a:t>through</a:t>
          </a:r>
          <a:r>
            <a:rPr lang="it-IT" sz="1600" kern="1200" dirty="0"/>
            <a:t> clear, </a:t>
          </a:r>
          <a:r>
            <a:rPr lang="it-IT" sz="1600" kern="1200" dirty="0" err="1"/>
            <a:t>courteous</a:t>
          </a:r>
          <a:r>
            <a:rPr lang="it-IT" sz="1600" kern="1200" dirty="0"/>
            <a:t> communication.</a:t>
          </a:r>
          <a:endParaRPr lang="en-US" sz="1600" kern="1200" dirty="0"/>
        </a:p>
      </dsp:txBody>
      <dsp:txXfrm>
        <a:off x="52089" y="242314"/>
        <a:ext cx="5106437" cy="962862"/>
      </dsp:txXfrm>
    </dsp:sp>
    <dsp:sp modelId="{2A6E43D4-CC63-B540-B221-4187A0CA8CE5}">
      <dsp:nvSpPr>
        <dsp:cNvPr id="0" name=""/>
        <dsp:cNvSpPr/>
      </dsp:nvSpPr>
      <dsp:spPr>
        <a:xfrm>
          <a:off x="0" y="1303346"/>
          <a:ext cx="5210615" cy="1067040"/>
        </a:xfrm>
        <a:prstGeom prst="roundRect">
          <a:avLst/>
        </a:prstGeom>
        <a:solidFill>
          <a:schemeClr val="accent2">
            <a:hueOff val="-501097"/>
            <a:satOff val="-216"/>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it-IT" sz="1600" kern="1200" dirty="0"/>
            <a:t>Cultural Sensitivity: Cultural </a:t>
          </a:r>
          <a:r>
            <a:rPr lang="it-IT" sz="1600" kern="1200" dirty="0" err="1"/>
            <a:t>diversity</a:t>
          </a:r>
          <a:r>
            <a:rPr lang="it-IT" sz="1600" kern="1200" dirty="0"/>
            <a:t> is </a:t>
          </a:r>
          <a:r>
            <a:rPr lang="it-IT" sz="1600" kern="1200" dirty="0" err="1"/>
            <a:t>not</a:t>
          </a:r>
          <a:r>
            <a:rPr lang="it-IT" sz="1600" kern="1200" dirty="0"/>
            <a:t> </a:t>
          </a:r>
          <a:r>
            <a:rPr lang="it-IT" sz="1600" kern="1200" dirty="0" err="1"/>
            <a:t>uncommon</a:t>
          </a:r>
          <a:r>
            <a:rPr lang="it-IT" sz="1600" kern="1200" dirty="0"/>
            <a:t> in the hospitality industry. In order to </a:t>
          </a:r>
          <a:r>
            <a:rPr lang="it-IT" sz="1600" kern="1200" dirty="0" err="1"/>
            <a:t>ensure</a:t>
          </a:r>
          <a:r>
            <a:rPr lang="it-IT" sz="1600" kern="1200" dirty="0"/>
            <a:t> </a:t>
          </a:r>
          <a:r>
            <a:rPr lang="it-IT" sz="1600" kern="1200" dirty="0" err="1"/>
            <a:t>that</a:t>
          </a:r>
          <a:r>
            <a:rPr lang="it-IT" sz="1600" kern="1200" dirty="0"/>
            <a:t> guests from diverse backgrounds </a:t>
          </a:r>
          <a:r>
            <a:rPr lang="it-IT" sz="1600" kern="1200" dirty="0" err="1"/>
            <a:t>feel</a:t>
          </a:r>
          <a:r>
            <a:rPr lang="it-IT" sz="1600" kern="1200" dirty="0"/>
            <a:t> </a:t>
          </a:r>
          <a:r>
            <a:rPr lang="it-IT" sz="1600" kern="1200" dirty="0" err="1"/>
            <a:t>respected</a:t>
          </a:r>
          <a:r>
            <a:rPr lang="it-IT" sz="1600" kern="1200" dirty="0"/>
            <a:t> and </a:t>
          </a:r>
          <a:r>
            <a:rPr lang="it-IT" sz="1600" kern="1200" dirty="0" err="1"/>
            <a:t>welcomed</a:t>
          </a:r>
          <a:r>
            <a:rPr lang="it-IT" sz="1600" kern="1200" dirty="0"/>
            <a:t>, </a:t>
          </a:r>
          <a:r>
            <a:rPr lang="it-IT" sz="1600" kern="1200" dirty="0" err="1"/>
            <a:t>effective</a:t>
          </a:r>
          <a:r>
            <a:rPr lang="it-IT" sz="1600" kern="1200" dirty="0"/>
            <a:t> communication </a:t>
          </a:r>
          <a:r>
            <a:rPr lang="it-IT" sz="1600" kern="1200" dirty="0" err="1"/>
            <a:t>involves</a:t>
          </a:r>
          <a:r>
            <a:rPr lang="it-IT" sz="1600" kern="1200" dirty="0"/>
            <a:t> cultural </a:t>
          </a:r>
          <a:r>
            <a:rPr lang="it-IT" sz="1600" kern="1200" dirty="0" err="1"/>
            <a:t>awareness</a:t>
          </a:r>
          <a:r>
            <a:rPr lang="it-IT" sz="1600" kern="1200" dirty="0"/>
            <a:t> and sensitivity.</a:t>
          </a:r>
          <a:endParaRPr lang="en-US" sz="1600" kern="1200" dirty="0"/>
        </a:p>
      </dsp:txBody>
      <dsp:txXfrm>
        <a:off x="52089" y="1355435"/>
        <a:ext cx="5106437" cy="962862"/>
      </dsp:txXfrm>
    </dsp:sp>
    <dsp:sp modelId="{FF4D73AA-2F3C-BA42-A420-8AF3BB778458}">
      <dsp:nvSpPr>
        <dsp:cNvPr id="0" name=""/>
        <dsp:cNvSpPr/>
      </dsp:nvSpPr>
      <dsp:spPr>
        <a:xfrm>
          <a:off x="0" y="2416466"/>
          <a:ext cx="5210615" cy="1067040"/>
        </a:xfrm>
        <a:prstGeom prst="roundRect">
          <a:avLst/>
        </a:prstGeom>
        <a:solidFill>
          <a:schemeClr val="accent2">
            <a:hueOff val="-1002195"/>
            <a:satOff val="-432"/>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it-IT" sz="1600" kern="1200" dirty="0"/>
            <a:t>Adaptation to technology: The </a:t>
          </a:r>
          <a:r>
            <a:rPr lang="it-IT" sz="1600" kern="1200" dirty="0" err="1"/>
            <a:t>ability</a:t>
          </a:r>
          <a:r>
            <a:rPr lang="it-IT" sz="1600" kern="1200" dirty="0"/>
            <a:t> to use and </a:t>
          </a:r>
          <a:r>
            <a:rPr lang="it-IT" sz="1600" kern="1200" dirty="0" err="1"/>
            <a:t>adapt</a:t>
          </a:r>
          <a:r>
            <a:rPr lang="it-IT" sz="1600" kern="1200" dirty="0"/>
            <a:t> new communication tools and </a:t>
          </a:r>
          <a:r>
            <a:rPr lang="it-IT" sz="1600" kern="1200" dirty="0" err="1"/>
            <a:t>platforms</a:t>
          </a:r>
          <a:r>
            <a:rPr lang="it-IT" sz="1600" kern="1200" dirty="0"/>
            <a:t> </a:t>
          </a:r>
          <a:r>
            <a:rPr lang="it-IT" sz="1600" kern="1200" dirty="0" err="1"/>
            <a:t>requires</a:t>
          </a:r>
          <a:r>
            <a:rPr lang="it-IT" sz="1600" kern="1200" dirty="0"/>
            <a:t> </a:t>
          </a:r>
          <a:r>
            <a:rPr lang="it-IT" sz="1600" kern="1200" dirty="0" err="1"/>
            <a:t>effective</a:t>
          </a:r>
          <a:r>
            <a:rPr lang="it-IT" sz="1600" kern="1200" dirty="0"/>
            <a:t> communication skills.</a:t>
          </a:r>
          <a:endParaRPr lang="en-US" sz="1600" kern="1200" dirty="0"/>
        </a:p>
      </dsp:txBody>
      <dsp:txXfrm>
        <a:off x="52089" y="2468555"/>
        <a:ext cx="5106437" cy="962862"/>
      </dsp:txXfrm>
    </dsp:sp>
    <dsp:sp modelId="{E1DA0ADA-A653-3F45-A7D2-2C456494EE47}">
      <dsp:nvSpPr>
        <dsp:cNvPr id="0" name=""/>
        <dsp:cNvSpPr/>
      </dsp:nvSpPr>
      <dsp:spPr>
        <a:xfrm>
          <a:off x="0" y="3529586"/>
          <a:ext cx="5210615" cy="1067040"/>
        </a:xfrm>
        <a:prstGeom prst="roundRect">
          <a:avLst/>
        </a:prstGeom>
        <a:solidFill>
          <a:schemeClr val="accent2">
            <a:hueOff val="-1503292"/>
            <a:satOff val="-64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it-IT" sz="1600" kern="1200" dirty="0"/>
            <a:t>The key to </a:t>
          </a:r>
          <a:r>
            <a:rPr lang="it-IT" sz="1600" kern="1200" dirty="0" err="1"/>
            <a:t>successful</a:t>
          </a:r>
          <a:r>
            <a:rPr lang="it-IT" sz="1600" kern="1200" dirty="0"/>
            <a:t> hospitality operations is communication, </a:t>
          </a:r>
          <a:r>
            <a:rPr lang="it-IT" sz="1600" kern="1200" dirty="0" err="1"/>
            <a:t>which</a:t>
          </a:r>
          <a:r>
            <a:rPr lang="it-IT" sz="1600" kern="1200" dirty="0"/>
            <a:t> </a:t>
          </a:r>
          <a:r>
            <a:rPr lang="it-IT" sz="1600" kern="1200" dirty="0" err="1"/>
            <a:t>has</a:t>
          </a:r>
          <a:r>
            <a:rPr lang="it-IT" sz="1600" kern="1200" dirty="0"/>
            <a:t> a </a:t>
          </a:r>
          <a:r>
            <a:rPr lang="it-IT" sz="1600" kern="1200" dirty="0" err="1"/>
            <a:t>profound</a:t>
          </a:r>
          <a:r>
            <a:rPr lang="it-IT" sz="1600" kern="1200" dirty="0"/>
            <a:t> </a:t>
          </a:r>
          <a:r>
            <a:rPr lang="it-IT" sz="1600" kern="1200" dirty="0" err="1"/>
            <a:t>effect</a:t>
          </a:r>
          <a:r>
            <a:rPr lang="it-IT" sz="1600" kern="1200" dirty="0"/>
            <a:t> on the guest </a:t>
          </a:r>
          <a:r>
            <a:rPr lang="it-IT" sz="1600" kern="1200" dirty="0" err="1"/>
            <a:t>experience</a:t>
          </a:r>
          <a:r>
            <a:rPr lang="it-IT" sz="1600" kern="1200" dirty="0"/>
            <a:t>, team dynamics, crisis management, and the </a:t>
          </a:r>
          <a:r>
            <a:rPr lang="it-IT" sz="1600" kern="1200" dirty="0" err="1"/>
            <a:t>reputation</a:t>
          </a:r>
          <a:r>
            <a:rPr lang="it-IT" sz="1600" kern="1200" dirty="0"/>
            <a:t> of the establishment in general. </a:t>
          </a:r>
          <a:endParaRPr lang="en-US" sz="1600" kern="1200" dirty="0"/>
        </a:p>
      </dsp:txBody>
      <dsp:txXfrm>
        <a:off x="52089" y="3581675"/>
        <a:ext cx="5106437" cy="9628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7FFE2-A24E-4780-B5F9-61EE1D50D376}">
      <dsp:nvSpPr>
        <dsp:cNvPr id="0" name=""/>
        <dsp:cNvSpPr/>
      </dsp:nvSpPr>
      <dsp:spPr>
        <a:xfrm>
          <a:off x="2630971" y="236729"/>
          <a:ext cx="783105" cy="7831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357746-C756-4B4D-987D-7D9FA0E9FAC2}">
      <dsp:nvSpPr>
        <dsp:cNvPr id="0" name=""/>
        <dsp:cNvSpPr/>
      </dsp:nvSpPr>
      <dsp:spPr>
        <a:xfrm>
          <a:off x="2152407" y="1449573"/>
          <a:ext cx="1740234" cy="16518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At The Beach House, effective management and leadership begin with the ability to manage oneself and lead by example.</a:t>
          </a:r>
          <a:endParaRPr lang="en-US" sz="1100" kern="1200"/>
        </a:p>
      </dsp:txBody>
      <dsp:txXfrm>
        <a:off x="2152407" y="1449573"/>
        <a:ext cx="1740234" cy="1651863"/>
      </dsp:txXfrm>
    </dsp:sp>
    <dsp:sp modelId="{96A5A622-5212-4E20-A2CB-00E7EC067435}">
      <dsp:nvSpPr>
        <dsp:cNvPr id="0" name=""/>
        <dsp:cNvSpPr/>
      </dsp:nvSpPr>
      <dsp:spPr>
        <a:xfrm>
          <a:off x="4675747" y="236729"/>
          <a:ext cx="783105" cy="7831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0353E7-F6E2-4830-87BA-A27DFAC3510D}">
      <dsp:nvSpPr>
        <dsp:cNvPr id="0" name=""/>
        <dsp:cNvSpPr/>
      </dsp:nvSpPr>
      <dsp:spPr>
        <a:xfrm>
          <a:off x="4197182" y="1449573"/>
          <a:ext cx="1740234" cy="16518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As a manager or leader in the restaurant industry, it is essential to possess qualities such as emotional intelligence, resilience, and effective communication skills (Adair, 2012)</a:t>
          </a:r>
          <a:r>
            <a:rPr lang="it-IT" sz="1100" kern="1200"/>
            <a:t>.</a:t>
          </a:r>
          <a:endParaRPr lang="en-US" sz="1100" kern="1200"/>
        </a:p>
      </dsp:txBody>
      <dsp:txXfrm>
        <a:off x="4197182" y="1449573"/>
        <a:ext cx="1740234" cy="1651863"/>
      </dsp:txXfrm>
    </dsp:sp>
    <dsp:sp modelId="{3B1FAB83-E4F1-4D7B-B198-0D0690F01BDF}">
      <dsp:nvSpPr>
        <dsp:cNvPr id="0" name=""/>
        <dsp:cNvSpPr/>
      </dsp:nvSpPr>
      <dsp:spPr>
        <a:xfrm>
          <a:off x="6720522" y="236729"/>
          <a:ext cx="783105" cy="7831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E830BB-FD88-4CA1-89D2-D9ADA385946B}">
      <dsp:nvSpPr>
        <dsp:cNvPr id="0" name=""/>
        <dsp:cNvSpPr/>
      </dsp:nvSpPr>
      <dsp:spPr>
        <a:xfrm>
          <a:off x="6241958" y="1449573"/>
          <a:ext cx="1740234" cy="16518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At The Beach House, I have found that leading by example, demonstrating professionalism, and maintaining a positive attitude are crucial for inspiring and motivating team members to perform at their best, in fact </a:t>
          </a:r>
          <a:r>
            <a:rPr lang="it-IT" sz="1100" kern="1200"/>
            <a:t>The Beach House encourage staff members to contribute ideas, solve problems collectively, and </a:t>
          </a:r>
          <a:r>
            <a:rPr lang="en-GB" sz="1100" kern="1200"/>
            <a:t>work hard</a:t>
          </a:r>
          <a:r>
            <a:rPr lang="it-IT" sz="1100" kern="1200"/>
            <a:t> for excellence in customer service.</a:t>
          </a:r>
          <a:endParaRPr lang="en-US" sz="1100" kern="1200"/>
        </a:p>
      </dsp:txBody>
      <dsp:txXfrm>
        <a:off x="6241958" y="1449573"/>
        <a:ext cx="1740234" cy="16518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0D5E79-2906-B947-A05F-3CDE651E69E5}">
      <dsp:nvSpPr>
        <dsp:cNvPr id="0" name=""/>
        <dsp:cNvSpPr/>
      </dsp:nvSpPr>
      <dsp:spPr>
        <a:xfrm>
          <a:off x="1237" y="61211"/>
          <a:ext cx="4342339" cy="275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893DC9-EAC8-F445-BAFB-93C87019966D}">
      <dsp:nvSpPr>
        <dsp:cNvPr id="0" name=""/>
        <dsp:cNvSpPr/>
      </dsp:nvSpPr>
      <dsp:spPr>
        <a:xfrm>
          <a:off x="483719" y="519569"/>
          <a:ext cx="4342339" cy="275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it-IT" sz="2900" b="0" i="0" kern="1200" dirty="0"/>
            <a:t>The </a:t>
          </a:r>
          <a:r>
            <a:rPr lang="it-IT" sz="2900" b="0" i="0" kern="1200" dirty="0" err="1"/>
            <a:t>purpose</a:t>
          </a:r>
          <a:r>
            <a:rPr lang="it-IT" sz="2900" b="0" i="0" kern="1200" dirty="0"/>
            <a:t> of </a:t>
          </a:r>
          <a:r>
            <a:rPr lang="it-IT" sz="2900" b="0" i="0" kern="1200" dirty="0" err="1"/>
            <a:t>troubleshooting</a:t>
          </a:r>
          <a:r>
            <a:rPr lang="it-IT" sz="2900" b="0" i="0" kern="1200" dirty="0"/>
            <a:t> in hospitality is to </a:t>
          </a:r>
          <a:r>
            <a:rPr lang="it-IT" sz="2900" b="0" i="0" kern="1200" dirty="0" err="1"/>
            <a:t>detect</a:t>
          </a:r>
          <a:r>
            <a:rPr lang="it-IT" sz="2900" b="0" i="0" kern="1200" dirty="0"/>
            <a:t>, </a:t>
          </a:r>
          <a:r>
            <a:rPr lang="it-IT" sz="2900" b="0" i="0" kern="1200" dirty="0" err="1"/>
            <a:t>diagnose</a:t>
          </a:r>
          <a:r>
            <a:rPr lang="it-IT" sz="2900" b="0" i="0" kern="1200" dirty="0"/>
            <a:t>, and </a:t>
          </a:r>
          <a:r>
            <a:rPr lang="it-IT" sz="2900" b="0" i="0" kern="1200" dirty="0" err="1"/>
            <a:t>resolve</a:t>
          </a:r>
          <a:r>
            <a:rPr lang="it-IT" sz="2900" b="0" i="0" kern="1200" dirty="0"/>
            <a:t> </a:t>
          </a:r>
          <a:r>
            <a:rPr lang="it-IT" sz="2900" b="0" i="0" kern="1200" dirty="0" err="1"/>
            <a:t>issues</a:t>
          </a:r>
          <a:r>
            <a:rPr lang="it-IT" sz="2900" b="0" i="0" kern="1200" dirty="0"/>
            <a:t> or challenges in </a:t>
          </a:r>
          <a:r>
            <a:rPr lang="it-IT" sz="2900" b="0" i="0" kern="1200" dirty="0" err="1"/>
            <a:t>different</a:t>
          </a:r>
          <a:r>
            <a:rPr lang="it-IT" sz="2900" b="0" i="0" kern="1200" dirty="0"/>
            <a:t> </a:t>
          </a:r>
          <a:r>
            <a:rPr lang="it-IT" sz="2900" b="0" i="0" kern="1200" dirty="0" err="1"/>
            <a:t>areas</a:t>
          </a:r>
          <a:r>
            <a:rPr lang="it-IT" sz="2900" b="0" i="0" kern="1200" dirty="0"/>
            <a:t> of the industry.</a:t>
          </a:r>
          <a:endParaRPr lang="en-US" sz="2900" kern="1200" dirty="0"/>
        </a:p>
      </dsp:txBody>
      <dsp:txXfrm>
        <a:off x="564480" y="600330"/>
        <a:ext cx="4180817" cy="2595863"/>
      </dsp:txXfrm>
    </dsp:sp>
    <dsp:sp modelId="{74B68D08-B85C-8543-846F-80213A5EC191}">
      <dsp:nvSpPr>
        <dsp:cNvPr id="0" name=""/>
        <dsp:cNvSpPr/>
      </dsp:nvSpPr>
      <dsp:spPr>
        <a:xfrm>
          <a:off x="5308541" y="61211"/>
          <a:ext cx="4342339" cy="275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4B6D75-688E-DA44-B144-B0E4D71B78DE}">
      <dsp:nvSpPr>
        <dsp:cNvPr id="0" name=""/>
        <dsp:cNvSpPr/>
      </dsp:nvSpPr>
      <dsp:spPr>
        <a:xfrm>
          <a:off x="5791023" y="519569"/>
          <a:ext cx="4342339" cy="275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it-IT" sz="2900" kern="1200" dirty="0"/>
            <a:t>The </a:t>
          </a:r>
          <a:r>
            <a:rPr lang="it-IT" sz="2900" kern="1200" dirty="0" err="1"/>
            <a:t>importance</a:t>
          </a:r>
          <a:r>
            <a:rPr lang="it-IT" sz="2900" kern="1200" dirty="0"/>
            <a:t> of </a:t>
          </a:r>
          <a:r>
            <a:rPr lang="it-IT" sz="2900" kern="1200" dirty="0" err="1"/>
            <a:t>this</a:t>
          </a:r>
          <a:r>
            <a:rPr lang="it-IT" sz="2900" kern="1200" dirty="0"/>
            <a:t> can be </a:t>
          </a:r>
          <a:r>
            <a:rPr lang="it-IT" sz="2900" kern="1200" dirty="0" err="1"/>
            <a:t>attributed</a:t>
          </a:r>
          <a:r>
            <a:rPr lang="it-IT" sz="2900" kern="1200" dirty="0"/>
            <a:t> to </a:t>
          </a:r>
          <a:r>
            <a:rPr lang="it-IT" sz="2900" kern="1200" dirty="0" err="1"/>
            <a:t>several</a:t>
          </a:r>
          <a:r>
            <a:rPr lang="it-IT" sz="2900" kern="1200" dirty="0"/>
            <a:t> </a:t>
          </a:r>
          <a:r>
            <a:rPr lang="it-IT" sz="2900" kern="1200" dirty="0" err="1"/>
            <a:t>factors</a:t>
          </a:r>
          <a:r>
            <a:rPr lang="it-IT" sz="2900" kern="1200" dirty="0"/>
            <a:t>.</a:t>
          </a:r>
          <a:endParaRPr lang="en-US" sz="2900" kern="1200" dirty="0"/>
        </a:p>
      </dsp:txBody>
      <dsp:txXfrm>
        <a:off x="5871784" y="600330"/>
        <a:ext cx="4180817" cy="25958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DA8A1-C8E7-CD4C-8AA2-E726D7C127AD}">
      <dsp:nvSpPr>
        <dsp:cNvPr id="0" name=""/>
        <dsp:cNvSpPr/>
      </dsp:nvSpPr>
      <dsp:spPr>
        <a:xfrm>
          <a:off x="2416938" y="1428"/>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a:t>Customer </a:t>
          </a:r>
          <a:r>
            <a:rPr lang="it-IT" sz="600" i="0" kern="1200" dirty="0" err="1"/>
            <a:t>satisfaction</a:t>
          </a:r>
          <a:r>
            <a:rPr lang="it-IT" sz="600" i="0" kern="1200" dirty="0"/>
            <a:t>: Quick and </a:t>
          </a:r>
          <a:r>
            <a:rPr lang="it-IT" sz="600" i="0" kern="1200" dirty="0" err="1"/>
            <a:t>efficient</a:t>
          </a:r>
          <a:r>
            <a:rPr lang="it-IT" sz="600" i="0" kern="1200" dirty="0"/>
            <a:t> </a:t>
          </a:r>
          <a:r>
            <a:rPr lang="it-IT" sz="600" i="0" kern="1200" dirty="0" err="1"/>
            <a:t>troubleshooting</a:t>
          </a:r>
          <a:r>
            <a:rPr lang="it-IT" sz="600" i="0" kern="1200" dirty="0"/>
            <a:t> </a:t>
          </a:r>
          <a:r>
            <a:rPr lang="it-IT" sz="600" i="0" kern="1200" dirty="0" err="1"/>
            <a:t>ensures</a:t>
          </a:r>
          <a:r>
            <a:rPr lang="it-IT" sz="600" i="0" kern="1200" dirty="0"/>
            <a:t> </a:t>
          </a:r>
          <a:r>
            <a:rPr lang="it-IT" sz="600" i="0" kern="1200" dirty="0" err="1"/>
            <a:t>that</a:t>
          </a:r>
          <a:r>
            <a:rPr lang="it-IT" sz="600" i="0" kern="1200" dirty="0"/>
            <a:t> guest </a:t>
          </a:r>
          <a:r>
            <a:rPr lang="it-IT" sz="600" i="0" kern="1200" dirty="0" err="1"/>
            <a:t>issues</a:t>
          </a:r>
          <a:r>
            <a:rPr lang="it-IT" sz="600" i="0" kern="1200" dirty="0"/>
            <a:t> are </a:t>
          </a:r>
          <a:r>
            <a:rPr lang="it-IT" sz="600" i="0" kern="1200" dirty="0" err="1"/>
            <a:t>resolved</a:t>
          </a:r>
          <a:r>
            <a:rPr lang="it-IT" sz="600" i="0" kern="1200" dirty="0"/>
            <a:t> </a:t>
          </a:r>
          <a:r>
            <a:rPr lang="it-IT" sz="600" i="0" kern="1200" dirty="0" err="1"/>
            <a:t>promptly</a:t>
          </a:r>
          <a:r>
            <a:rPr lang="it-IT" sz="600" i="0" kern="1200" dirty="0"/>
            <a:t>, </a:t>
          </a:r>
          <a:r>
            <a:rPr lang="it-IT" sz="600" i="0" kern="1200" dirty="0" err="1"/>
            <a:t>resulting</a:t>
          </a:r>
          <a:r>
            <a:rPr lang="it-IT" sz="600" i="0" kern="1200" dirty="0"/>
            <a:t> in </a:t>
          </a:r>
          <a:r>
            <a:rPr lang="it-IT" sz="600" i="0" kern="1200" dirty="0" err="1"/>
            <a:t>higher</a:t>
          </a:r>
          <a:r>
            <a:rPr lang="it-IT" sz="600" i="0" kern="1200" dirty="0"/>
            <a:t> </a:t>
          </a:r>
          <a:r>
            <a:rPr lang="it-IT" sz="600" i="0" kern="1200" dirty="0" err="1"/>
            <a:t>levels</a:t>
          </a:r>
          <a:r>
            <a:rPr lang="it-IT" sz="600" i="0" kern="1200" dirty="0"/>
            <a:t> of guest </a:t>
          </a:r>
          <a:r>
            <a:rPr lang="it-IT" sz="600" i="0" kern="1200" dirty="0" err="1"/>
            <a:t>satisfaction</a:t>
          </a:r>
          <a:r>
            <a:rPr lang="it-IT" sz="600" i="0" kern="1200" dirty="0"/>
            <a:t>. A positive guest </a:t>
          </a:r>
          <a:r>
            <a:rPr lang="it-IT" sz="600" i="0" kern="1200" dirty="0" err="1"/>
            <a:t>experience</a:t>
          </a:r>
          <a:r>
            <a:rPr lang="it-IT" sz="600" i="0" kern="1200" dirty="0"/>
            <a:t> is </a:t>
          </a:r>
          <a:r>
            <a:rPr lang="it-IT" sz="600" i="0" kern="1200" dirty="0" err="1"/>
            <a:t>achieved</a:t>
          </a:r>
          <a:r>
            <a:rPr lang="it-IT" sz="600" i="0" kern="1200" dirty="0"/>
            <a:t> by </a:t>
          </a:r>
          <a:r>
            <a:rPr lang="it-IT" sz="600" i="0" kern="1200" dirty="0" err="1"/>
            <a:t>addressing</a:t>
          </a:r>
          <a:r>
            <a:rPr lang="it-IT" sz="600" i="0" kern="1200" dirty="0"/>
            <a:t> </a:t>
          </a:r>
          <a:r>
            <a:rPr lang="it-IT" sz="600" i="0" kern="1200" dirty="0" err="1"/>
            <a:t>problems</a:t>
          </a:r>
          <a:r>
            <a:rPr lang="it-IT" sz="600" i="0" kern="1200" dirty="0"/>
            <a:t> </a:t>
          </a:r>
          <a:r>
            <a:rPr lang="it-IT" sz="600" i="0" kern="1200" dirty="0" err="1"/>
            <a:t>before</a:t>
          </a:r>
          <a:r>
            <a:rPr lang="it-IT" sz="600" i="0" kern="1200" dirty="0"/>
            <a:t> </a:t>
          </a:r>
          <a:r>
            <a:rPr lang="it-IT" sz="600" i="0" kern="1200" dirty="0" err="1"/>
            <a:t>they</a:t>
          </a:r>
          <a:r>
            <a:rPr lang="it-IT" sz="600" i="0" kern="1200" dirty="0"/>
            <a:t> </a:t>
          </a:r>
          <a:r>
            <a:rPr lang="it-IT" sz="600" i="0" kern="1200" dirty="0" err="1"/>
            <a:t>escalate</a:t>
          </a:r>
          <a:r>
            <a:rPr lang="it-IT" sz="600" i="0" kern="1200" dirty="0"/>
            <a:t>.</a:t>
          </a:r>
          <a:endParaRPr lang="en-US" sz="600" kern="1200" dirty="0"/>
        </a:p>
      </dsp:txBody>
      <dsp:txXfrm>
        <a:off x="2431830" y="16320"/>
        <a:ext cx="1916580" cy="478654"/>
      </dsp:txXfrm>
    </dsp:sp>
    <dsp:sp modelId="{E43D3475-A578-C145-A750-8A3DA9D99AA7}">
      <dsp:nvSpPr>
        <dsp:cNvPr id="0" name=""/>
        <dsp:cNvSpPr/>
      </dsp:nvSpPr>
      <dsp:spPr>
        <a:xfrm rot="5400000">
          <a:off x="3294788" y="522577"/>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541644"/>
        <a:ext cx="137279" cy="133465"/>
      </dsp:txXfrm>
    </dsp:sp>
    <dsp:sp modelId="{04C80745-919C-324B-8FAC-D4CFCF7EAE5D}">
      <dsp:nvSpPr>
        <dsp:cNvPr id="0" name=""/>
        <dsp:cNvSpPr/>
      </dsp:nvSpPr>
      <dsp:spPr>
        <a:xfrm>
          <a:off x="2416938" y="764085"/>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err="1"/>
            <a:t>Efficiencies</a:t>
          </a:r>
          <a:r>
            <a:rPr lang="it-IT" sz="600" i="0" kern="1200" dirty="0"/>
            <a:t> of </a:t>
          </a:r>
          <a:r>
            <a:rPr lang="it-IT" sz="600" i="0" kern="1200" dirty="0" err="1"/>
            <a:t>operation</a:t>
          </a:r>
          <a:r>
            <a:rPr lang="it-IT" sz="600" i="0" kern="1200" dirty="0"/>
            <a:t>: </a:t>
          </a:r>
          <a:r>
            <a:rPr lang="it-IT" sz="600" i="0" kern="1200" dirty="0" err="1"/>
            <a:t>Any</a:t>
          </a:r>
          <a:r>
            <a:rPr lang="it-IT" sz="600" i="0" kern="1200" dirty="0"/>
            <a:t> </a:t>
          </a:r>
          <a:r>
            <a:rPr lang="it-IT" sz="600" i="0" kern="1200" dirty="0" err="1"/>
            <a:t>problems</a:t>
          </a:r>
          <a:r>
            <a:rPr lang="it-IT" sz="600" i="0" kern="1200" dirty="0"/>
            <a:t>, </a:t>
          </a:r>
          <a:r>
            <a:rPr lang="it-IT" sz="600" i="0" kern="1200" dirty="0" err="1"/>
            <a:t>whether</a:t>
          </a:r>
          <a:r>
            <a:rPr lang="it-IT" sz="600" i="0" kern="1200" dirty="0"/>
            <a:t> technical or operational, can </a:t>
          </a:r>
          <a:r>
            <a:rPr lang="it-IT" sz="600" i="0" kern="1200" dirty="0" err="1"/>
            <a:t>disrupt</a:t>
          </a:r>
          <a:r>
            <a:rPr lang="it-IT" sz="600" i="0" kern="1200" dirty="0"/>
            <a:t> a </a:t>
          </a:r>
          <a:r>
            <a:rPr lang="it-IT" sz="600" i="0" kern="1200" dirty="0" err="1"/>
            <a:t>smooth</a:t>
          </a:r>
          <a:r>
            <a:rPr lang="it-IT" sz="600" i="0" kern="1200" dirty="0"/>
            <a:t> service flow. In order to </a:t>
          </a:r>
          <a:r>
            <a:rPr lang="it-IT" sz="600" i="0" kern="1200" dirty="0" err="1"/>
            <a:t>minimize</a:t>
          </a:r>
          <a:r>
            <a:rPr lang="it-IT" sz="600" i="0" kern="1200" dirty="0"/>
            <a:t> </a:t>
          </a:r>
          <a:r>
            <a:rPr lang="it-IT" sz="600" i="0" kern="1200" dirty="0" err="1"/>
            <a:t>downtime</a:t>
          </a:r>
          <a:r>
            <a:rPr lang="it-IT" sz="600" i="0" kern="1200" dirty="0"/>
            <a:t> and </a:t>
          </a:r>
          <a:r>
            <a:rPr lang="it-IT" sz="600" i="0" kern="1200" dirty="0" err="1"/>
            <a:t>ensure</a:t>
          </a:r>
          <a:r>
            <a:rPr lang="it-IT" sz="600" i="0" kern="1200" dirty="0"/>
            <a:t> </a:t>
          </a:r>
          <a:r>
            <a:rPr lang="it-IT" sz="600" i="0" kern="1200" dirty="0" err="1"/>
            <a:t>efficient</a:t>
          </a:r>
          <a:r>
            <a:rPr lang="it-IT" sz="600" i="0" kern="1200" dirty="0"/>
            <a:t> operations, </a:t>
          </a:r>
          <a:r>
            <a:rPr lang="it-IT" sz="600" i="0" kern="1200" dirty="0" err="1"/>
            <a:t>troubleshooting</a:t>
          </a:r>
          <a:r>
            <a:rPr lang="it-IT" sz="600" i="0" kern="1200" dirty="0"/>
            <a:t> helps </a:t>
          </a:r>
          <a:r>
            <a:rPr lang="it-IT" sz="600" i="0" kern="1200" dirty="0" err="1"/>
            <a:t>identify</a:t>
          </a:r>
          <a:r>
            <a:rPr lang="it-IT" sz="600" i="0" kern="1200" dirty="0"/>
            <a:t> and </a:t>
          </a:r>
          <a:r>
            <a:rPr lang="it-IT" sz="600" i="0" kern="1200" dirty="0" err="1"/>
            <a:t>resolve</a:t>
          </a:r>
          <a:r>
            <a:rPr lang="it-IT" sz="600" i="0" kern="1200" dirty="0"/>
            <a:t> </a:t>
          </a:r>
          <a:r>
            <a:rPr lang="it-IT" sz="600" i="0" kern="1200" dirty="0" err="1"/>
            <a:t>problems</a:t>
          </a:r>
          <a:r>
            <a:rPr lang="it-IT" sz="600" i="0" kern="1200" dirty="0"/>
            <a:t> </a:t>
          </a:r>
          <a:r>
            <a:rPr lang="it-IT" sz="600" i="0" kern="1200" dirty="0" err="1"/>
            <a:t>quickly</a:t>
          </a:r>
          <a:r>
            <a:rPr lang="it-IT" sz="600" i="0" kern="1200" dirty="0"/>
            <a:t>.</a:t>
          </a:r>
          <a:endParaRPr lang="en-US" sz="600" kern="1200" dirty="0"/>
        </a:p>
      </dsp:txBody>
      <dsp:txXfrm>
        <a:off x="2431830" y="778977"/>
        <a:ext cx="1916580" cy="478654"/>
      </dsp:txXfrm>
    </dsp:sp>
    <dsp:sp modelId="{4D27A1D2-1ABE-8A47-AB17-4247E49C108A}">
      <dsp:nvSpPr>
        <dsp:cNvPr id="0" name=""/>
        <dsp:cNvSpPr/>
      </dsp:nvSpPr>
      <dsp:spPr>
        <a:xfrm rot="5400000">
          <a:off x="3294788" y="1285234"/>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1304301"/>
        <a:ext cx="137279" cy="133465"/>
      </dsp:txXfrm>
    </dsp:sp>
    <dsp:sp modelId="{F1258BB5-EFA3-E64D-8328-DD741C3C0F7F}">
      <dsp:nvSpPr>
        <dsp:cNvPr id="0" name=""/>
        <dsp:cNvSpPr/>
      </dsp:nvSpPr>
      <dsp:spPr>
        <a:xfrm>
          <a:off x="2416938" y="1526742"/>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err="1"/>
            <a:t>Preventing</a:t>
          </a:r>
          <a:r>
            <a:rPr lang="it-IT" sz="600" i="0" kern="1200" dirty="0"/>
            <a:t> negative </a:t>
          </a:r>
          <a:r>
            <a:rPr lang="it-IT" sz="600" i="0" kern="1200" dirty="0" err="1"/>
            <a:t>experiences</a:t>
          </a:r>
          <a:r>
            <a:rPr lang="it-IT" sz="600" i="0" kern="1200" dirty="0"/>
            <a:t> in guests: </a:t>
          </a:r>
          <a:r>
            <a:rPr lang="it-IT" sz="600" i="0" kern="1200" dirty="0" err="1"/>
            <a:t>Rapidly</a:t>
          </a:r>
          <a:r>
            <a:rPr lang="it-IT" sz="600" i="0" kern="1200" dirty="0"/>
            <a:t> </a:t>
          </a:r>
          <a:r>
            <a:rPr lang="it-IT" sz="600" i="0" kern="1200" dirty="0" err="1"/>
            <a:t>addressing</a:t>
          </a:r>
          <a:r>
            <a:rPr lang="it-IT" sz="600" i="0" kern="1200" dirty="0"/>
            <a:t> challenges </a:t>
          </a:r>
          <a:r>
            <a:rPr lang="it-IT" sz="600" i="0" kern="1200" dirty="0" err="1"/>
            <a:t>minimizes</a:t>
          </a:r>
          <a:r>
            <a:rPr lang="it-IT" sz="600" i="0" kern="1200" dirty="0"/>
            <a:t> impact on </a:t>
          </a:r>
          <a:r>
            <a:rPr lang="it-IT" sz="600" i="0" kern="1200" dirty="0" err="1"/>
            <a:t>reputation.Maintaining</a:t>
          </a:r>
          <a:r>
            <a:rPr lang="it-IT" sz="600" i="0" kern="1200" dirty="0"/>
            <a:t> a positive </a:t>
          </a:r>
          <a:r>
            <a:rPr lang="it-IT" sz="600" i="0" kern="1200" dirty="0" err="1"/>
            <a:t>reputation</a:t>
          </a:r>
          <a:r>
            <a:rPr lang="it-IT" sz="600" i="0" kern="1200" dirty="0"/>
            <a:t> for the establishment is </a:t>
          </a:r>
          <a:r>
            <a:rPr lang="it-IT" sz="600" i="0" kern="1200" dirty="0" err="1"/>
            <a:t>easier</a:t>
          </a:r>
          <a:r>
            <a:rPr lang="it-IT" sz="600" i="0" kern="1200" dirty="0"/>
            <a:t> </a:t>
          </a:r>
          <a:r>
            <a:rPr lang="it-IT" sz="600" i="0" kern="1200" dirty="0" err="1"/>
            <a:t>when</a:t>
          </a:r>
          <a:r>
            <a:rPr lang="it-IT" sz="600" i="0" kern="1200" dirty="0"/>
            <a:t> </a:t>
          </a:r>
          <a:r>
            <a:rPr lang="it-IT" sz="600" i="0" kern="1200" dirty="0" err="1"/>
            <a:t>proactive</a:t>
          </a:r>
          <a:r>
            <a:rPr lang="it-IT" sz="600" i="0" kern="1200" dirty="0"/>
            <a:t> </a:t>
          </a:r>
          <a:r>
            <a:rPr lang="it-IT" sz="600" i="0" kern="1200" dirty="0" err="1"/>
            <a:t>troubleshooting</a:t>
          </a:r>
          <a:r>
            <a:rPr lang="it-IT" sz="600" i="0" kern="1200" dirty="0"/>
            <a:t> is </a:t>
          </a:r>
          <a:r>
            <a:rPr lang="it-IT" sz="600" i="0" kern="1200" dirty="0" err="1"/>
            <a:t>used</a:t>
          </a:r>
          <a:r>
            <a:rPr lang="it-IT" sz="600" i="0" kern="1200" dirty="0"/>
            <a:t>, </a:t>
          </a:r>
          <a:r>
            <a:rPr lang="it-IT" sz="600" i="0" kern="1200" dirty="0" err="1"/>
            <a:t>as</a:t>
          </a:r>
          <a:r>
            <a:rPr lang="it-IT" sz="600" i="0" kern="1200" dirty="0"/>
            <a:t> guests are more </a:t>
          </a:r>
          <a:r>
            <a:rPr lang="it-IT" sz="600" i="0" kern="1200" dirty="0" err="1"/>
            <a:t>likely</a:t>
          </a:r>
          <a:r>
            <a:rPr lang="it-IT" sz="600" i="0" kern="1200" dirty="0"/>
            <a:t> to </a:t>
          </a:r>
          <a:r>
            <a:rPr lang="it-IT" sz="600" i="0" kern="1200" dirty="0" err="1"/>
            <a:t>remember</a:t>
          </a:r>
          <a:r>
            <a:rPr lang="it-IT" sz="600" i="0" kern="1200" dirty="0"/>
            <a:t> the </a:t>
          </a:r>
          <a:r>
            <a:rPr lang="it-IT" sz="600" i="0" kern="1200" dirty="0" err="1"/>
            <a:t>resolution</a:t>
          </a:r>
          <a:r>
            <a:rPr lang="it-IT" sz="600" i="0" kern="1200" dirty="0"/>
            <a:t> </a:t>
          </a:r>
          <a:r>
            <a:rPr lang="it-IT" sz="600" i="0" kern="1200" dirty="0" err="1"/>
            <a:t>rather</a:t>
          </a:r>
          <a:r>
            <a:rPr lang="it-IT" sz="600" i="0" kern="1200" dirty="0"/>
            <a:t> than the </a:t>
          </a:r>
          <a:r>
            <a:rPr lang="it-IT" sz="600" i="0" kern="1200" dirty="0" err="1"/>
            <a:t>actual</a:t>
          </a:r>
          <a:r>
            <a:rPr lang="it-IT" sz="600" i="0" kern="1200" dirty="0"/>
            <a:t> </a:t>
          </a:r>
          <a:r>
            <a:rPr lang="it-IT" sz="600" i="0" kern="1200" dirty="0" err="1"/>
            <a:t>problem</a:t>
          </a:r>
          <a:r>
            <a:rPr lang="it-IT" sz="600" i="0" kern="1200" dirty="0"/>
            <a:t>.</a:t>
          </a:r>
          <a:endParaRPr lang="en-US" sz="600" kern="1200" dirty="0"/>
        </a:p>
      </dsp:txBody>
      <dsp:txXfrm>
        <a:off x="2431830" y="1541634"/>
        <a:ext cx="1916580" cy="478654"/>
      </dsp:txXfrm>
    </dsp:sp>
    <dsp:sp modelId="{AD7556B2-A94B-4C40-8C79-49E453D0A5C7}">
      <dsp:nvSpPr>
        <dsp:cNvPr id="0" name=""/>
        <dsp:cNvSpPr/>
      </dsp:nvSpPr>
      <dsp:spPr>
        <a:xfrm rot="5400000">
          <a:off x="3294788" y="2047891"/>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2066958"/>
        <a:ext cx="137279" cy="133465"/>
      </dsp:txXfrm>
    </dsp:sp>
    <dsp:sp modelId="{A72C1CF4-C157-3D4D-B2D5-7EA1ECAF51F8}">
      <dsp:nvSpPr>
        <dsp:cNvPr id="0" name=""/>
        <dsp:cNvSpPr/>
      </dsp:nvSpPr>
      <dsp:spPr>
        <a:xfrm>
          <a:off x="2416938" y="2289399"/>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a:t>Costs: Some </a:t>
          </a:r>
          <a:r>
            <a:rPr lang="it-IT" sz="600" i="0" kern="1200" dirty="0" err="1"/>
            <a:t>issues</a:t>
          </a:r>
          <a:r>
            <a:rPr lang="it-IT" sz="600" i="0" kern="1200" dirty="0"/>
            <a:t> can cause financial </a:t>
          </a:r>
          <a:r>
            <a:rPr lang="it-IT" sz="600" i="0" kern="1200" dirty="0" err="1"/>
            <a:t>losses</a:t>
          </a:r>
          <a:r>
            <a:rPr lang="it-IT" sz="600" i="0" kern="1200" dirty="0"/>
            <a:t> </a:t>
          </a:r>
          <a:r>
            <a:rPr lang="it-IT" sz="600" i="0" kern="1200" dirty="0" err="1"/>
            <a:t>if</a:t>
          </a:r>
          <a:r>
            <a:rPr lang="it-IT" sz="600" i="0" kern="1200" dirty="0"/>
            <a:t> </a:t>
          </a:r>
          <a:r>
            <a:rPr lang="it-IT" sz="600" i="0" kern="1200" dirty="0" err="1"/>
            <a:t>they</a:t>
          </a:r>
          <a:r>
            <a:rPr lang="it-IT" sz="600" i="0" kern="1200" dirty="0"/>
            <a:t> are </a:t>
          </a:r>
          <a:r>
            <a:rPr lang="it-IT" sz="600" i="0" kern="1200" dirty="0" err="1"/>
            <a:t>not</a:t>
          </a:r>
          <a:r>
            <a:rPr lang="it-IT" sz="600" i="0" kern="1200" dirty="0"/>
            <a:t> </a:t>
          </a:r>
          <a:r>
            <a:rPr lang="it-IT" sz="600" i="0" kern="1200" dirty="0" err="1"/>
            <a:t>addressed</a:t>
          </a:r>
          <a:r>
            <a:rPr lang="it-IT" sz="600" i="0" kern="1200" dirty="0"/>
            <a:t> </a:t>
          </a:r>
          <a:r>
            <a:rPr lang="it-IT" sz="600" i="0" kern="1200" dirty="0" err="1"/>
            <a:t>immediately</a:t>
          </a:r>
          <a:r>
            <a:rPr lang="it-IT" sz="600" i="0" kern="1200" dirty="0"/>
            <a:t>. </a:t>
          </a:r>
          <a:r>
            <a:rPr lang="it-IT" sz="600" i="0" kern="1200" dirty="0" err="1"/>
            <a:t>Identifying</a:t>
          </a:r>
          <a:r>
            <a:rPr lang="it-IT" sz="600" i="0" kern="1200" dirty="0"/>
            <a:t> and solving </a:t>
          </a:r>
          <a:r>
            <a:rPr lang="it-IT" sz="600" i="0" kern="1200" dirty="0" err="1"/>
            <a:t>problems</a:t>
          </a:r>
          <a:r>
            <a:rPr lang="it-IT" sz="600" i="0" kern="1200" dirty="0"/>
            <a:t> </a:t>
          </a:r>
          <a:r>
            <a:rPr lang="it-IT" sz="600" i="0" kern="1200" dirty="0" err="1"/>
            <a:t>before</a:t>
          </a:r>
          <a:r>
            <a:rPr lang="it-IT" sz="600" i="0" kern="1200" dirty="0"/>
            <a:t> </a:t>
          </a:r>
          <a:r>
            <a:rPr lang="it-IT" sz="600" i="0" kern="1200" dirty="0" err="1"/>
            <a:t>they</a:t>
          </a:r>
          <a:r>
            <a:rPr lang="it-IT" sz="600" i="0" kern="1200" dirty="0"/>
            <a:t> </a:t>
          </a:r>
          <a:r>
            <a:rPr lang="it-IT" sz="600" i="0" kern="1200" dirty="0" err="1"/>
            <a:t>negatively</a:t>
          </a:r>
          <a:r>
            <a:rPr lang="it-IT" sz="600" i="0" kern="1200" dirty="0"/>
            <a:t> impact revenue or </a:t>
          </a:r>
          <a:r>
            <a:rPr lang="it-IT" sz="600" i="0" kern="1200" dirty="0" err="1"/>
            <a:t>incur</a:t>
          </a:r>
          <a:r>
            <a:rPr lang="it-IT" sz="600" i="0" kern="1200" dirty="0"/>
            <a:t> </a:t>
          </a:r>
          <a:r>
            <a:rPr lang="it-IT" sz="600" i="0" kern="1200" dirty="0" err="1"/>
            <a:t>additional</a:t>
          </a:r>
          <a:r>
            <a:rPr lang="it-IT" sz="600" i="0" kern="1200" dirty="0"/>
            <a:t> </a:t>
          </a:r>
          <a:r>
            <a:rPr lang="it-IT" sz="600" i="0" kern="1200" dirty="0" err="1"/>
            <a:t>expenses</a:t>
          </a:r>
          <a:r>
            <a:rPr lang="it-IT" sz="600" i="0" kern="1200" dirty="0"/>
            <a:t> is one of the ways </a:t>
          </a:r>
          <a:r>
            <a:rPr lang="it-IT" sz="600" i="0" kern="1200" dirty="0" err="1"/>
            <a:t>troubleshooting</a:t>
          </a:r>
          <a:r>
            <a:rPr lang="it-IT" sz="600" i="0" kern="1200" dirty="0"/>
            <a:t> </a:t>
          </a:r>
          <a:r>
            <a:rPr lang="it-IT" sz="600" i="0" kern="1200" dirty="0" err="1"/>
            <a:t>mitigates</a:t>
          </a:r>
          <a:r>
            <a:rPr lang="it-IT" sz="600" i="0" kern="1200" dirty="0"/>
            <a:t> </a:t>
          </a:r>
          <a:r>
            <a:rPr lang="it-IT" sz="600" i="0" kern="1200" dirty="0" err="1"/>
            <a:t>potential</a:t>
          </a:r>
          <a:r>
            <a:rPr lang="it-IT" sz="600" i="0" kern="1200" dirty="0"/>
            <a:t> financial impacts.</a:t>
          </a:r>
          <a:endParaRPr lang="en-US" sz="600" kern="1200" dirty="0"/>
        </a:p>
      </dsp:txBody>
      <dsp:txXfrm>
        <a:off x="2431830" y="2304291"/>
        <a:ext cx="1916580" cy="478654"/>
      </dsp:txXfrm>
    </dsp:sp>
    <dsp:sp modelId="{D2E4D305-52BF-534F-AEED-0596E9B9854A}">
      <dsp:nvSpPr>
        <dsp:cNvPr id="0" name=""/>
        <dsp:cNvSpPr/>
      </dsp:nvSpPr>
      <dsp:spPr>
        <a:xfrm rot="5400000">
          <a:off x="3294788" y="2810548"/>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2829615"/>
        <a:ext cx="137279" cy="133465"/>
      </dsp:txXfrm>
    </dsp:sp>
    <dsp:sp modelId="{1DF81E5A-35F3-8D46-8C3B-A8E7CA65790A}">
      <dsp:nvSpPr>
        <dsp:cNvPr id="0" name=""/>
        <dsp:cNvSpPr/>
      </dsp:nvSpPr>
      <dsp:spPr>
        <a:xfrm>
          <a:off x="2416938" y="3052057"/>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err="1"/>
            <a:t>Identifying</a:t>
          </a:r>
          <a:r>
            <a:rPr lang="it-IT" sz="600" i="0" kern="1200" dirty="0"/>
            <a:t> </a:t>
          </a:r>
          <a:r>
            <a:rPr lang="it-IT" sz="600" i="0" kern="1200" dirty="0" err="1"/>
            <a:t>recurring</a:t>
          </a:r>
          <a:r>
            <a:rPr lang="it-IT" sz="600" i="0" kern="1200" dirty="0"/>
            <a:t> </a:t>
          </a:r>
          <a:r>
            <a:rPr lang="it-IT" sz="600" i="0" kern="1200" dirty="0" err="1"/>
            <a:t>issues</a:t>
          </a:r>
          <a:r>
            <a:rPr lang="it-IT" sz="600" i="0" kern="1200" dirty="0"/>
            <a:t>: </a:t>
          </a:r>
          <a:r>
            <a:rPr lang="it-IT" sz="600" i="0" kern="1200" dirty="0" err="1"/>
            <a:t>Troubleshooting</a:t>
          </a:r>
          <a:r>
            <a:rPr lang="it-IT" sz="600" i="0" kern="1200" dirty="0"/>
            <a:t> </a:t>
          </a:r>
          <a:r>
            <a:rPr lang="it-IT" sz="600" i="0" kern="1200" dirty="0" err="1"/>
            <a:t>provides</a:t>
          </a:r>
          <a:r>
            <a:rPr lang="it-IT" sz="600" i="0" kern="1200" dirty="0"/>
            <a:t> </a:t>
          </a:r>
          <a:r>
            <a:rPr lang="it-IT" sz="600" i="0" kern="1200" dirty="0" err="1"/>
            <a:t>valuable</a:t>
          </a:r>
          <a:r>
            <a:rPr lang="it-IT" sz="600" i="0" kern="1200" dirty="0"/>
            <a:t> insight. In order to </a:t>
          </a:r>
          <a:r>
            <a:rPr lang="it-IT" sz="600" i="0" kern="1200" dirty="0" err="1"/>
            <a:t>maintain</a:t>
          </a:r>
          <a:r>
            <a:rPr lang="it-IT" sz="600" i="0" kern="1200" dirty="0"/>
            <a:t> operational </a:t>
          </a:r>
          <a:r>
            <a:rPr lang="it-IT" sz="600" i="0" kern="1200" dirty="0" err="1"/>
            <a:t>excellence</a:t>
          </a:r>
          <a:r>
            <a:rPr lang="it-IT" sz="600" i="0" kern="1200" dirty="0"/>
            <a:t>, hospitality businesses need to </a:t>
          </a:r>
          <a:r>
            <a:rPr lang="it-IT" sz="600" i="0" kern="1200" dirty="0" err="1"/>
            <a:t>address</a:t>
          </a:r>
          <a:r>
            <a:rPr lang="it-IT" sz="600" i="0" kern="1200" dirty="0"/>
            <a:t> root </a:t>
          </a:r>
          <a:r>
            <a:rPr lang="it-IT" sz="600" i="0" kern="1200" dirty="0" err="1"/>
            <a:t>causes</a:t>
          </a:r>
          <a:r>
            <a:rPr lang="it-IT" sz="600" i="0" kern="1200" dirty="0"/>
            <a:t> to </a:t>
          </a:r>
          <a:r>
            <a:rPr lang="it-IT" sz="600" i="0" kern="1200" dirty="0" err="1"/>
            <a:t>prevent</a:t>
          </a:r>
          <a:r>
            <a:rPr lang="it-IT" sz="600" i="0" kern="1200" dirty="0"/>
            <a:t> </a:t>
          </a:r>
          <a:r>
            <a:rPr lang="it-IT" sz="600" i="0" kern="1200" dirty="0" err="1"/>
            <a:t>similar</a:t>
          </a:r>
          <a:r>
            <a:rPr lang="it-IT" sz="600" i="0" kern="1200" dirty="0"/>
            <a:t> </a:t>
          </a:r>
          <a:r>
            <a:rPr lang="it-IT" sz="600" i="0" kern="1200" dirty="0" err="1"/>
            <a:t>problems</a:t>
          </a:r>
          <a:r>
            <a:rPr lang="it-IT" sz="600" i="0" kern="1200" dirty="0"/>
            <a:t> in the future.</a:t>
          </a:r>
          <a:endParaRPr lang="en-US" sz="600" kern="1200" dirty="0"/>
        </a:p>
      </dsp:txBody>
      <dsp:txXfrm>
        <a:off x="2431830" y="3066949"/>
        <a:ext cx="1916580" cy="478654"/>
      </dsp:txXfrm>
    </dsp:sp>
    <dsp:sp modelId="{B0A8DD9E-72EE-2742-A9F7-C2744E245578}">
      <dsp:nvSpPr>
        <dsp:cNvPr id="0" name=""/>
        <dsp:cNvSpPr/>
      </dsp:nvSpPr>
      <dsp:spPr>
        <a:xfrm rot="5400000">
          <a:off x="3294788" y="3573206"/>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3592273"/>
        <a:ext cx="137279" cy="133465"/>
      </dsp:txXfrm>
    </dsp:sp>
    <dsp:sp modelId="{70786B2B-5A8C-4041-B0B5-55EE334EC55E}">
      <dsp:nvSpPr>
        <dsp:cNvPr id="0" name=""/>
        <dsp:cNvSpPr/>
      </dsp:nvSpPr>
      <dsp:spPr>
        <a:xfrm>
          <a:off x="2416938" y="3814714"/>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err="1"/>
            <a:t>Creating</a:t>
          </a:r>
          <a:r>
            <a:rPr lang="it-IT" sz="600" i="0" kern="1200" dirty="0"/>
            <a:t> guest loyalty: </a:t>
          </a:r>
          <a:r>
            <a:rPr lang="it-IT" sz="600" i="0" kern="1200" dirty="0" err="1"/>
            <a:t>Effortless</a:t>
          </a:r>
          <a:r>
            <a:rPr lang="it-IT" sz="600" i="0" kern="1200" dirty="0"/>
            <a:t> </a:t>
          </a:r>
          <a:r>
            <a:rPr lang="it-IT" sz="600" i="0" kern="1200" dirty="0" err="1"/>
            <a:t>problem</a:t>
          </a:r>
          <a:r>
            <a:rPr lang="it-IT" sz="600" i="0" kern="1200" dirty="0"/>
            <a:t>-solving can </a:t>
          </a:r>
          <a:r>
            <a:rPr lang="it-IT" sz="600" i="0" kern="1200" dirty="0" err="1"/>
            <a:t>boost</a:t>
          </a:r>
          <a:r>
            <a:rPr lang="it-IT" sz="600" i="0" kern="1200" dirty="0"/>
            <a:t> guest loyalty. </a:t>
          </a:r>
          <a:r>
            <a:rPr lang="it-IT" sz="600" i="0" kern="1200" dirty="0" err="1"/>
            <a:t>It</a:t>
          </a:r>
          <a:r>
            <a:rPr lang="it-IT" sz="600" i="0" kern="1200" dirty="0"/>
            <a:t> is more </a:t>
          </a:r>
          <a:r>
            <a:rPr lang="it-IT" sz="600" i="0" kern="1200" dirty="0" err="1"/>
            <a:t>likely</a:t>
          </a:r>
          <a:r>
            <a:rPr lang="it-IT" sz="600" i="0" kern="1200" dirty="0"/>
            <a:t> </a:t>
          </a:r>
          <a:r>
            <a:rPr lang="it-IT" sz="600" i="0" kern="1200" dirty="0" err="1"/>
            <a:t>that</a:t>
          </a:r>
          <a:r>
            <a:rPr lang="it-IT" sz="600" i="0" kern="1200" dirty="0"/>
            <a:t> guests </a:t>
          </a:r>
          <a:r>
            <a:rPr lang="it-IT" sz="600" i="0" kern="1200" dirty="0" err="1"/>
            <a:t>will</a:t>
          </a:r>
          <a:r>
            <a:rPr lang="it-IT" sz="600" i="0" kern="1200" dirty="0"/>
            <a:t> </a:t>
          </a:r>
          <a:r>
            <a:rPr lang="it-IT" sz="600" i="0" kern="1200" dirty="0" err="1"/>
            <a:t>recommend</a:t>
          </a:r>
          <a:r>
            <a:rPr lang="it-IT" sz="600" i="0" kern="1200" dirty="0"/>
            <a:t> an establishment to </a:t>
          </a:r>
          <a:r>
            <a:rPr lang="it-IT" sz="600" i="0" kern="1200" dirty="0" err="1"/>
            <a:t>others</a:t>
          </a:r>
          <a:r>
            <a:rPr lang="it-IT" sz="600" i="0" kern="1200" dirty="0"/>
            <a:t> </a:t>
          </a:r>
          <a:r>
            <a:rPr lang="it-IT" sz="600" i="0" kern="1200" dirty="0" err="1"/>
            <a:t>when</a:t>
          </a:r>
          <a:r>
            <a:rPr lang="it-IT" sz="600" i="0" kern="1200" dirty="0"/>
            <a:t> </a:t>
          </a:r>
          <a:r>
            <a:rPr lang="it-IT" sz="600" i="0" kern="1200" dirty="0" err="1"/>
            <a:t>they</a:t>
          </a:r>
          <a:r>
            <a:rPr lang="it-IT" sz="600" i="0" kern="1200" dirty="0"/>
            <a:t> </a:t>
          </a:r>
          <a:r>
            <a:rPr lang="it-IT" sz="600" i="0" kern="1200" dirty="0" err="1"/>
            <a:t>see</a:t>
          </a:r>
          <a:r>
            <a:rPr lang="it-IT" sz="600" i="0" kern="1200" dirty="0"/>
            <a:t> </a:t>
          </a:r>
          <a:r>
            <a:rPr lang="it-IT" sz="600" i="0" kern="1200" dirty="0" err="1"/>
            <a:t>that</a:t>
          </a:r>
          <a:r>
            <a:rPr lang="it-IT" sz="600" i="0" kern="1200" dirty="0"/>
            <a:t> customer </a:t>
          </a:r>
          <a:r>
            <a:rPr lang="it-IT" sz="600" i="0" kern="1200" dirty="0" err="1"/>
            <a:t>issues</a:t>
          </a:r>
          <a:r>
            <a:rPr lang="it-IT" sz="600" i="0" kern="1200" dirty="0"/>
            <a:t> are </a:t>
          </a:r>
          <a:r>
            <a:rPr lang="it-IT" sz="600" i="0" kern="1200" dirty="0" err="1"/>
            <a:t>dealt</a:t>
          </a:r>
          <a:r>
            <a:rPr lang="it-IT" sz="600" i="0" kern="1200" dirty="0"/>
            <a:t> with </a:t>
          </a:r>
          <a:r>
            <a:rPr lang="it-IT" sz="600" i="0" kern="1200" dirty="0" err="1"/>
            <a:t>effectively</a:t>
          </a:r>
          <a:r>
            <a:rPr lang="it-IT" sz="600" i="0" kern="1200" dirty="0"/>
            <a:t> and with a customer-</a:t>
          </a:r>
          <a:r>
            <a:rPr lang="it-IT" sz="600" i="0" kern="1200" dirty="0" err="1"/>
            <a:t>centric</a:t>
          </a:r>
          <a:r>
            <a:rPr lang="it-IT" sz="600" i="0" kern="1200" dirty="0"/>
            <a:t> </a:t>
          </a:r>
          <a:r>
            <a:rPr lang="it-IT" sz="600" i="0" kern="1200" dirty="0" err="1"/>
            <a:t>approach</a:t>
          </a:r>
          <a:r>
            <a:rPr lang="it-IT" sz="600" i="0" kern="1200" dirty="0"/>
            <a:t>.</a:t>
          </a:r>
          <a:endParaRPr lang="en-US" sz="600" kern="1200" dirty="0"/>
        </a:p>
      </dsp:txBody>
      <dsp:txXfrm>
        <a:off x="2431830" y="3829606"/>
        <a:ext cx="1916580" cy="478654"/>
      </dsp:txXfrm>
    </dsp:sp>
    <dsp:sp modelId="{35DE55BC-16C7-1F45-9FDC-CDE69A50D720}">
      <dsp:nvSpPr>
        <dsp:cNvPr id="0" name=""/>
        <dsp:cNvSpPr/>
      </dsp:nvSpPr>
      <dsp:spPr>
        <a:xfrm rot="5400000">
          <a:off x="3294788" y="4335863"/>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4354930"/>
        <a:ext cx="137279" cy="133465"/>
      </dsp:txXfrm>
    </dsp:sp>
    <dsp:sp modelId="{8FA49763-9DDA-0E4B-8E22-BF02F6F5E71A}">
      <dsp:nvSpPr>
        <dsp:cNvPr id="0" name=""/>
        <dsp:cNvSpPr/>
      </dsp:nvSpPr>
      <dsp:spPr>
        <a:xfrm>
          <a:off x="2416938" y="4577371"/>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a:t>Positive work </a:t>
          </a:r>
          <a:r>
            <a:rPr lang="it-IT" sz="600" i="0" kern="1200" dirty="0" err="1"/>
            <a:t>environment</a:t>
          </a:r>
          <a:r>
            <a:rPr lang="it-IT" sz="600" i="0" kern="1200" dirty="0"/>
            <a:t>: A </a:t>
          </a:r>
          <a:r>
            <a:rPr lang="it-IT" sz="600" i="0" kern="1200" dirty="0" err="1"/>
            <a:t>troubleshooting</a:t>
          </a:r>
          <a:r>
            <a:rPr lang="it-IT" sz="600" i="0" kern="1200" dirty="0"/>
            <a:t> system </a:t>
          </a:r>
          <a:r>
            <a:rPr lang="it-IT" sz="600" i="0" kern="1200" dirty="0" err="1"/>
            <a:t>that</a:t>
          </a:r>
          <a:r>
            <a:rPr lang="it-IT" sz="600" i="0" kern="1200" dirty="0"/>
            <a:t> works </a:t>
          </a:r>
          <a:r>
            <a:rPr lang="it-IT" sz="600" i="0" kern="1200" dirty="0" err="1"/>
            <a:t>well</a:t>
          </a:r>
          <a:r>
            <a:rPr lang="it-IT" sz="600" i="0" kern="1200" dirty="0"/>
            <a:t> </a:t>
          </a:r>
          <a:r>
            <a:rPr lang="it-IT" sz="600" i="0" kern="1200" dirty="0" err="1"/>
            <a:t>contributes</a:t>
          </a:r>
          <a:r>
            <a:rPr lang="it-IT" sz="600" i="0" kern="1200" dirty="0"/>
            <a:t> to </a:t>
          </a:r>
          <a:r>
            <a:rPr lang="it-IT" sz="600" i="0" kern="1200" dirty="0" err="1"/>
            <a:t>employee</a:t>
          </a:r>
          <a:r>
            <a:rPr lang="it-IT" sz="600" i="0" kern="1200" dirty="0"/>
            <a:t> morale. An </a:t>
          </a:r>
          <a:r>
            <a:rPr lang="it-IT" sz="600" i="0" kern="1200" dirty="0" err="1"/>
            <a:t>employee's</a:t>
          </a:r>
          <a:r>
            <a:rPr lang="it-IT" sz="600" i="0" kern="1200" dirty="0"/>
            <a:t> morale </a:t>
          </a:r>
          <a:r>
            <a:rPr lang="it-IT" sz="600" i="0" kern="1200" dirty="0" err="1"/>
            <a:t>rises</a:t>
          </a:r>
          <a:r>
            <a:rPr lang="it-IT" sz="600" i="0" kern="1200" dirty="0"/>
            <a:t> and </a:t>
          </a:r>
          <a:r>
            <a:rPr lang="it-IT" sz="600" i="0" kern="1200" dirty="0" err="1"/>
            <a:t>their</a:t>
          </a:r>
          <a:r>
            <a:rPr lang="it-IT" sz="600" i="0" kern="1200" dirty="0"/>
            <a:t> job </a:t>
          </a:r>
          <a:r>
            <a:rPr lang="it-IT" sz="600" i="0" kern="1200" dirty="0" err="1"/>
            <a:t>satisfaction</a:t>
          </a:r>
          <a:r>
            <a:rPr lang="it-IT" sz="600" i="0" kern="1200" dirty="0"/>
            <a:t> </a:t>
          </a:r>
          <a:r>
            <a:rPr lang="it-IT" sz="600" i="0" kern="1200" dirty="0" err="1"/>
            <a:t>increases</a:t>
          </a:r>
          <a:r>
            <a:rPr lang="it-IT" sz="600" i="0" kern="1200" dirty="0"/>
            <a:t> </a:t>
          </a:r>
          <a:r>
            <a:rPr lang="it-IT" sz="600" i="0" kern="1200" dirty="0" err="1"/>
            <a:t>when</a:t>
          </a:r>
          <a:r>
            <a:rPr lang="it-IT" sz="600" i="0" kern="1200" dirty="0"/>
            <a:t> </a:t>
          </a:r>
          <a:r>
            <a:rPr lang="it-IT" sz="600" i="0" kern="1200" dirty="0" err="1"/>
            <a:t>they</a:t>
          </a:r>
          <a:r>
            <a:rPr lang="it-IT" sz="600" i="0" kern="1200" dirty="0"/>
            <a:t> are </a:t>
          </a:r>
          <a:r>
            <a:rPr lang="it-IT" sz="600" i="0" kern="1200" dirty="0" err="1"/>
            <a:t>able</a:t>
          </a:r>
          <a:r>
            <a:rPr lang="it-IT" sz="600" i="0" kern="1200" dirty="0"/>
            <a:t> to </a:t>
          </a:r>
          <a:r>
            <a:rPr lang="it-IT" sz="600" i="0" kern="1200" dirty="0" err="1"/>
            <a:t>resolve</a:t>
          </a:r>
          <a:r>
            <a:rPr lang="it-IT" sz="600" i="0" kern="1200" dirty="0"/>
            <a:t> </a:t>
          </a:r>
          <a:r>
            <a:rPr lang="it-IT" sz="600" i="0" kern="1200" dirty="0" err="1"/>
            <a:t>issues</a:t>
          </a:r>
          <a:r>
            <a:rPr lang="it-IT" sz="600" i="0" kern="1200" dirty="0"/>
            <a:t> </a:t>
          </a:r>
          <a:r>
            <a:rPr lang="it-IT" sz="600" i="0" kern="1200" dirty="0" err="1"/>
            <a:t>efficiently</a:t>
          </a:r>
          <a:r>
            <a:rPr lang="it-IT" sz="600" i="0" kern="1200" dirty="0"/>
            <a:t>.</a:t>
          </a:r>
          <a:endParaRPr lang="en-US" sz="600" kern="1200" dirty="0"/>
        </a:p>
      </dsp:txBody>
      <dsp:txXfrm>
        <a:off x="2431830" y="4592263"/>
        <a:ext cx="1916580" cy="478654"/>
      </dsp:txXfrm>
    </dsp:sp>
    <dsp:sp modelId="{870B2892-C454-8848-B83A-73E9CA1DB65D}">
      <dsp:nvSpPr>
        <dsp:cNvPr id="0" name=""/>
        <dsp:cNvSpPr/>
      </dsp:nvSpPr>
      <dsp:spPr>
        <a:xfrm rot="5400000">
          <a:off x="3294788" y="5098520"/>
          <a:ext cx="190664" cy="2287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5400000">
        <a:off x="3321481" y="5117587"/>
        <a:ext cx="137279" cy="133465"/>
      </dsp:txXfrm>
    </dsp:sp>
    <dsp:sp modelId="{B00BEBC2-580C-EF40-9C55-446F47940F77}">
      <dsp:nvSpPr>
        <dsp:cNvPr id="0" name=""/>
        <dsp:cNvSpPr/>
      </dsp:nvSpPr>
      <dsp:spPr>
        <a:xfrm>
          <a:off x="2416938" y="5340028"/>
          <a:ext cx="1946364" cy="5084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it-IT" sz="600" i="0" kern="1200" dirty="0" err="1"/>
            <a:t>Flexible</a:t>
          </a:r>
          <a:r>
            <a:rPr lang="it-IT" sz="600" i="0" kern="1200" dirty="0"/>
            <a:t>: The hospitality industry </a:t>
          </a:r>
          <a:r>
            <a:rPr lang="it-IT" sz="600" i="0" kern="1200" dirty="0" err="1"/>
            <a:t>constantly</a:t>
          </a:r>
          <a:r>
            <a:rPr lang="it-IT" sz="600" i="0" kern="1200" dirty="0"/>
            <a:t> </a:t>
          </a:r>
          <a:r>
            <a:rPr lang="it-IT" sz="600" i="0" kern="1200" dirty="0" err="1"/>
            <a:t>evolves</a:t>
          </a:r>
          <a:r>
            <a:rPr lang="it-IT" sz="600" i="0" kern="1200" dirty="0"/>
            <a:t> and </a:t>
          </a:r>
          <a:r>
            <a:rPr lang="it-IT" sz="600" i="0" kern="1200" dirty="0" err="1"/>
            <a:t>faces</a:t>
          </a:r>
          <a:r>
            <a:rPr lang="it-IT" sz="600" i="0" kern="1200" dirty="0"/>
            <a:t> new challenges. In order to be </a:t>
          </a:r>
          <a:r>
            <a:rPr lang="it-IT" sz="600" i="0" kern="1200" dirty="0" err="1"/>
            <a:t>successful</a:t>
          </a:r>
          <a:r>
            <a:rPr lang="it-IT" sz="600" i="0" kern="1200" dirty="0"/>
            <a:t> in </a:t>
          </a:r>
          <a:r>
            <a:rPr lang="it-IT" sz="600" i="0" kern="1200" dirty="0" err="1"/>
            <a:t>managing</a:t>
          </a:r>
          <a:r>
            <a:rPr lang="it-IT" sz="600" i="0" kern="1200" dirty="0"/>
            <a:t> </a:t>
          </a:r>
          <a:r>
            <a:rPr lang="it-IT" sz="600" i="0" kern="1200" dirty="0" err="1"/>
            <a:t>changes</a:t>
          </a:r>
          <a:r>
            <a:rPr lang="it-IT" sz="600" i="0" kern="1200" dirty="0"/>
            <a:t>, staff and management must be </a:t>
          </a:r>
          <a:r>
            <a:rPr lang="it-IT" sz="600" i="0" kern="1200" dirty="0" err="1"/>
            <a:t>able</a:t>
          </a:r>
          <a:r>
            <a:rPr lang="it-IT" sz="600" i="0" kern="1200" dirty="0"/>
            <a:t> to </a:t>
          </a:r>
          <a:r>
            <a:rPr lang="it-IT" sz="600" i="0" kern="1200" dirty="0" err="1"/>
            <a:t>troubleshoot</a:t>
          </a:r>
          <a:r>
            <a:rPr lang="it-IT" sz="600" i="0" kern="1200" dirty="0"/>
            <a:t> </a:t>
          </a:r>
          <a:r>
            <a:rPr lang="it-IT" sz="600" i="0" kern="1200" dirty="0" err="1"/>
            <a:t>effectively</a:t>
          </a:r>
          <a:r>
            <a:rPr lang="it-IT" sz="600" i="0" kern="1200" dirty="0"/>
            <a:t>.</a:t>
          </a:r>
          <a:endParaRPr lang="en-US" sz="600" kern="1200" dirty="0"/>
        </a:p>
      </dsp:txBody>
      <dsp:txXfrm>
        <a:off x="2431830" y="5354920"/>
        <a:ext cx="1916580" cy="4786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CEBBF-10A0-754A-B3C2-829A28BF78A0}">
      <dsp:nvSpPr>
        <dsp:cNvPr id="0" name=""/>
        <dsp:cNvSpPr/>
      </dsp:nvSpPr>
      <dsp:spPr>
        <a:xfrm>
          <a:off x="1237" y="61211"/>
          <a:ext cx="4342339" cy="275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8CE2B1-EDA6-1F4D-98CF-4B56DCF672FD}">
      <dsp:nvSpPr>
        <dsp:cNvPr id="0" name=""/>
        <dsp:cNvSpPr/>
      </dsp:nvSpPr>
      <dsp:spPr>
        <a:xfrm>
          <a:off x="483719" y="519569"/>
          <a:ext cx="4342339" cy="275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it-IT" sz="1800" kern="1200" dirty="0"/>
            <a:t>The Beach House restaurant in the UK is </a:t>
          </a:r>
          <a:r>
            <a:rPr lang="it-IT" sz="1800" kern="1200" dirty="0" err="1"/>
            <a:t>dependent</a:t>
          </a:r>
          <a:r>
            <a:rPr lang="it-IT" sz="1800" kern="1200" dirty="0"/>
            <a:t> on </a:t>
          </a:r>
          <a:r>
            <a:rPr lang="it-IT" sz="1800" kern="1200" dirty="0" err="1"/>
            <a:t>effective</a:t>
          </a:r>
          <a:r>
            <a:rPr lang="it-IT" sz="1800" kern="1200" dirty="0"/>
            <a:t> </a:t>
          </a:r>
          <a:r>
            <a:rPr lang="it-IT" sz="1800" kern="1200" dirty="0" err="1"/>
            <a:t>troubleshooting</a:t>
          </a:r>
          <a:r>
            <a:rPr lang="it-IT" sz="1800" kern="1200" dirty="0"/>
            <a:t> to </a:t>
          </a:r>
          <a:r>
            <a:rPr lang="it-IT" sz="1800" kern="1200" dirty="0" err="1"/>
            <a:t>minimize</a:t>
          </a:r>
          <a:r>
            <a:rPr lang="it-IT" sz="1800" kern="1200" dirty="0"/>
            <a:t> disruptions to </a:t>
          </a:r>
          <a:r>
            <a:rPr lang="it-IT" sz="1800" kern="1200" dirty="0" err="1"/>
            <a:t>daily</a:t>
          </a:r>
          <a:r>
            <a:rPr lang="it-IT" sz="1800" kern="1200" dirty="0"/>
            <a:t> operations, </a:t>
          </a:r>
          <a:r>
            <a:rPr lang="it-IT" sz="1800" kern="1200" dirty="0" err="1"/>
            <a:t>especially</a:t>
          </a:r>
          <a:r>
            <a:rPr lang="it-IT" sz="1800" kern="1200" dirty="0"/>
            <a:t> </a:t>
          </a:r>
          <a:r>
            <a:rPr lang="it-IT" sz="1800" kern="1200" dirty="0" err="1"/>
            <a:t>when</a:t>
          </a:r>
          <a:r>
            <a:rPr lang="it-IT" sz="1800" kern="1200" dirty="0"/>
            <a:t> </a:t>
          </a:r>
          <a:r>
            <a:rPr lang="it-IT" sz="1800" kern="1200" dirty="0" err="1"/>
            <a:t>dealing</a:t>
          </a:r>
          <a:r>
            <a:rPr lang="it-IT" sz="1800" kern="1200" dirty="0"/>
            <a:t> with </a:t>
          </a:r>
          <a:r>
            <a:rPr lang="it-IT" sz="1800" kern="1200" dirty="0" err="1"/>
            <a:t>kitchen</a:t>
          </a:r>
          <a:r>
            <a:rPr lang="it-IT" sz="1800" kern="1200" dirty="0"/>
            <a:t> </a:t>
          </a:r>
          <a:r>
            <a:rPr lang="it-IT" sz="1800" kern="1200" dirty="0" err="1"/>
            <a:t>equipment</a:t>
          </a:r>
          <a:r>
            <a:rPr lang="it-IT" sz="1800" kern="1200" dirty="0"/>
            <a:t> </a:t>
          </a:r>
          <a:r>
            <a:rPr lang="it-IT" sz="1800" kern="1200" dirty="0" err="1"/>
            <a:t>problems</a:t>
          </a:r>
          <a:r>
            <a:rPr lang="it-IT" sz="1800" kern="1200" dirty="0"/>
            <a:t> or customer </a:t>
          </a:r>
          <a:r>
            <a:rPr lang="it-IT" sz="1800" kern="1200" dirty="0" err="1"/>
            <a:t>complaints</a:t>
          </a:r>
          <a:r>
            <a:rPr lang="it-IT" sz="1800" kern="1200" dirty="0"/>
            <a:t> </a:t>
          </a:r>
          <a:r>
            <a:rPr lang="it-IT" sz="1800" kern="1200" dirty="0" err="1"/>
            <a:t>quickly</a:t>
          </a:r>
          <a:r>
            <a:rPr lang="it-IT" sz="1800" kern="1200" dirty="0"/>
            <a:t>, </a:t>
          </a:r>
          <a:r>
            <a:rPr lang="it-IT" sz="1800" kern="1200" dirty="0" err="1"/>
            <a:t>effective</a:t>
          </a:r>
          <a:r>
            <a:rPr lang="it-IT" sz="1800" kern="1200" dirty="0"/>
            <a:t> </a:t>
          </a:r>
          <a:r>
            <a:rPr lang="it-IT" sz="1800" kern="1200" dirty="0" err="1"/>
            <a:t>troubleshooting</a:t>
          </a:r>
          <a:r>
            <a:rPr lang="it-IT" sz="1800" kern="1200" dirty="0"/>
            <a:t> makes sure service </a:t>
          </a:r>
          <a:r>
            <a:rPr lang="it-IT" sz="1800" kern="1200" dirty="0" err="1"/>
            <a:t>runs</a:t>
          </a:r>
          <a:r>
            <a:rPr lang="it-IT" sz="1800" kern="1200" dirty="0"/>
            <a:t> </a:t>
          </a:r>
          <a:r>
            <a:rPr lang="it-IT" sz="1800" kern="1200" dirty="0" err="1"/>
            <a:t>smoothly</a:t>
          </a:r>
          <a:r>
            <a:rPr lang="it-IT" sz="1800" kern="1200" dirty="0"/>
            <a:t> and the restaurants </a:t>
          </a:r>
          <a:r>
            <a:rPr lang="it-IT" sz="1800" kern="1200" dirty="0" err="1"/>
            <a:t>maintain</a:t>
          </a:r>
          <a:r>
            <a:rPr lang="it-IT" sz="1800" kern="1200" dirty="0"/>
            <a:t> </a:t>
          </a:r>
          <a:r>
            <a:rPr lang="it-IT" sz="1800" kern="1200" dirty="0" err="1"/>
            <a:t>quality</a:t>
          </a:r>
          <a:r>
            <a:rPr lang="it-IT" sz="1800" kern="1200" dirty="0"/>
            <a:t> and efficiency by </a:t>
          </a:r>
          <a:r>
            <a:rPr lang="it-IT" sz="1800" kern="1200" dirty="0" err="1"/>
            <a:t>identifying</a:t>
          </a:r>
          <a:r>
            <a:rPr lang="it-IT" sz="1800" kern="1200" dirty="0"/>
            <a:t> and fixing </a:t>
          </a:r>
          <a:r>
            <a:rPr lang="it-IT" sz="1800" kern="1200" dirty="0" err="1"/>
            <a:t>problems</a:t>
          </a:r>
          <a:r>
            <a:rPr lang="it-IT" sz="1800" kern="1200" dirty="0"/>
            <a:t> </a:t>
          </a:r>
          <a:r>
            <a:rPr lang="it-IT" sz="1800" kern="1200" dirty="0" err="1"/>
            <a:t>quickly</a:t>
          </a:r>
          <a:r>
            <a:rPr lang="it-IT" sz="1800" kern="1200" dirty="0"/>
            <a:t>. </a:t>
          </a:r>
          <a:endParaRPr lang="en-US" sz="1800" kern="1200" dirty="0"/>
        </a:p>
      </dsp:txBody>
      <dsp:txXfrm>
        <a:off x="564480" y="600330"/>
        <a:ext cx="4180817" cy="2595863"/>
      </dsp:txXfrm>
    </dsp:sp>
    <dsp:sp modelId="{9AC121DE-028F-EA41-896E-F8AA25D5B345}">
      <dsp:nvSpPr>
        <dsp:cNvPr id="0" name=""/>
        <dsp:cNvSpPr/>
      </dsp:nvSpPr>
      <dsp:spPr>
        <a:xfrm>
          <a:off x="5308541" y="61211"/>
          <a:ext cx="4342339" cy="275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0A927-8046-2E49-B3CB-93A1956D5224}">
      <dsp:nvSpPr>
        <dsp:cNvPr id="0" name=""/>
        <dsp:cNvSpPr/>
      </dsp:nvSpPr>
      <dsp:spPr>
        <a:xfrm>
          <a:off x="5791023" y="519569"/>
          <a:ext cx="4342339" cy="275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it-IT" sz="1800" kern="1200" dirty="0" err="1"/>
            <a:t>Problem</a:t>
          </a:r>
          <a:r>
            <a:rPr lang="it-IT" sz="1800" kern="1200" dirty="0"/>
            <a:t>-solving models play an important role </a:t>
          </a:r>
          <a:r>
            <a:rPr lang="en-GB" sz="1800" kern="1200" dirty="0"/>
            <a:t>in a restaurant</a:t>
          </a:r>
          <a:r>
            <a:rPr lang="it-IT" sz="1800" kern="1200" dirty="0"/>
            <a:t>, from the </a:t>
          </a:r>
          <a:r>
            <a:rPr lang="it-IT" sz="1800" kern="1200" dirty="0" err="1"/>
            <a:t>classic</a:t>
          </a:r>
          <a:r>
            <a:rPr lang="it-IT" sz="1800" kern="1200" dirty="0"/>
            <a:t> PDCA (Plan-Do-Check-Act) </a:t>
          </a:r>
          <a:r>
            <a:rPr lang="it-IT" sz="1800" kern="1200" dirty="0" err="1"/>
            <a:t>cycle</a:t>
          </a:r>
          <a:r>
            <a:rPr lang="it-IT" sz="1800" kern="1200" dirty="0"/>
            <a:t> to more </a:t>
          </a:r>
          <a:r>
            <a:rPr lang="it-IT" sz="1800" kern="1200" dirty="0" err="1"/>
            <a:t>specialized</a:t>
          </a:r>
          <a:r>
            <a:rPr lang="it-IT" sz="1800" kern="1200" dirty="0"/>
            <a:t> </a:t>
          </a:r>
          <a:r>
            <a:rPr lang="it-IT" sz="1800" kern="1200" dirty="0" err="1"/>
            <a:t>methods</a:t>
          </a:r>
          <a:r>
            <a:rPr lang="it-IT" sz="1800" kern="1200" dirty="0"/>
            <a:t>, </a:t>
          </a:r>
          <a:r>
            <a:rPr lang="it-IT" sz="1800" kern="1200" dirty="0" err="1"/>
            <a:t>all</a:t>
          </a:r>
          <a:r>
            <a:rPr lang="it-IT" sz="1800" kern="1200" dirty="0"/>
            <a:t> of </a:t>
          </a:r>
          <a:r>
            <a:rPr lang="it-IT" sz="1800" kern="1200" dirty="0" err="1"/>
            <a:t>these</a:t>
          </a:r>
          <a:r>
            <a:rPr lang="it-IT" sz="1800" kern="1200" dirty="0"/>
            <a:t> models guide staff in </a:t>
          </a:r>
          <a:r>
            <a:rPr lang="it-IT" sz="1800" kern="1200" dirty="0" err="1"/>
            <a:t>diagnosing</a:t>
          </a:r>
          <a:r>
            <a:rPr lang="it-IT" sz="1800" kern="1200" dirty="0"/>
            <a:t> </a:t>
          </a:r>
          <a:r>
            <a:rPr lang="it-IT" sz="1800" kern="1200" dirty="0" err="1"/>
            <a:t>problems</a:t>
          </a:r>
          <a:r>
            <a:rPr lang="it-IT" sz="1800" kern="1200" dirty="0"/>
            <a:t> and </a:t>
          </a:r>
          <a:r>
            <a:rPr lang="it-IT" sz="1800" kern="1200" dirty="0" err="1"/>
            <a:t>implementing</a:t>
          </a:r>
          <a:r>
            <a:rPr lang="it-IT" sz="1800" kern="1200" dirty="0"/>
            <a:t> </a:t>
          </a:r>
          <a:r>
            <a:rPr lang="it-IT" sz="1800" kern="1200" dirty="0" err="1"/>
            <a:t>effective</a:t>
          </a:r>
          <a:r>
            <a:rPr lang="it-IT" sz="1800" kern="1200" dirty="0"/>
            <a:t> </a:t>
          </a:r>
          <a:r>
            <a:rPr lang="it-IT" sz="1800" kern="1200" dirty="0" err="1"/>
            <a:t>solutions</a:t>
          </a:r>
          <a:r>
            <a:rPr lang="it-IT" sz="1800" kern="1200" dirty="0"/>
            <a:t> in a </a:t>
          </a:r>
          <a:r>
            <a:rPr lang="it-IT" sz="1800" kern="1200" dirty="0" err="1"/>
            <a:t>logical</a:t>
          </a:r>
          <a:r>
            <a:rPr lang="it-IT" sz="1800" kern="1200" dirty="0"/>
            <a:t> order.</a:t>
          </a:r>
          <a:endParaRPr lang="en-US" sz="1800" kern="1200" dirty="0"/>
        </a:p>
      </dsp:txBody>
      <dsp:txXfrm>
        <a:off x="5871784" y="600330"/>
        <a:ext cx="4180817" cy="25958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FFE85-0F2D-564D-9EB9-63DF03B1174C}">
      <dsp:nvSpPr>
        <dsp:cNvPr id="0" name=""/>
        <dsp:cNvSpPr/>
      </dsp:nvSpPr>
      <dsp:spPr>
        <a:xfrm>
          <a:off x="4956081" y="1272311"/>
          <a:ext cx="1223401" cy="582227"/>
        </a:xfrm>
        <a:custGeom>
          <a:avLst/>
          <a:gdLst/>
          <a:ahLst/>
          <a:cxnLst/>
          <a:rect l="0" t="0" r="0" b="0"/>
          <a:pathLst>
            <a:path>
              <a:moveTo>
                <a:pt x="0" y="0"/>
              </a:moveTo>
              <a:lnTo>
                <a:pt x="0" y="396771"/>
              </a:lnTo>
              <a:lnTo>
                <a:pt x="1223401" y="396771"/>
              </a:lnTo>
              <a:lnTo>
                <a:pt x="1223401" y="58222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C3487A-4C2D-574E-8091-59F95BA19DFF}">
      <dsp:nvSpPr>
        <dsp:cNvPr id="0" name=""/>
        <dsp:cNvSpPr/>
      </dsp:nvSpPr>
      <dsp:spPr>
        <a:xfrm>
          <a:off x="3732680" y="1272311"/>
          <a:ext cx="1223401" cy="582227"/>
        </a:xfrm>
        <a:custGeom>
          <a:avLst/>
          <a:gdLst/>
          <a:ahLst/>
          <a:cxnLst/>
          <a:rect l="0" t="0" r="0" b="0"/>
          <a:pathLst>
            <a:path>
              <a:moveTo>
                <a:pt x="1223401" y="0"/>
              </a:moveTo>
              <a:lnTo>
                <a:pt x="1223401" y="396771"/>
              </a:lnTo>
              <a:lnTo>
                <a:pt x="0" y="396771"/>
              </a:lnTo>
              <a:lnTo>
                <a:pt x="0" y="58222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331053-9551-1F4D-ADAE-1A801FBDE4AD}">
      <dsp:nvSpPr>
        <dsp:cNvPr id="0" name=""/>
        <dsp:cNvSpPr/>
      </dsp:nvSpPr>
      <dsp:spPr>
        <a:xfrm>
          <a:off x="3955116" y="1086"/>
          <a:ext cx="2001929" cy="1271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219BE-80D6-DA4E-8124-7C072237F0A5}">
      <dsp:nvSpPr>
        <dsp:cNvPr id="0" name=""/>
        <dsp:cNvSpPr/>
      </dsp:nvSpPr>
      <dsp:spPr>
        <a:xfrm>
          <a:off x="4177553" y="212400"/>
          <a:ext cx="2001929" cy="12712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it-IT" sz="1400" kern="1200" dirty="0"/>
            <a:t>Point-of-Sale Systems (POS):</a:t>
          </a:r>
          <a:endParaRPr lang="en-US" sz="1400" kern="1200" dirty="0"/>
        </a:p>
      </dsp:txBody>
      <dsp:txXfrm>
        <a:off x="4214786" y="249633"/>
        <a:ext cx="1927463" cy="1196759"/>
      </dsp:txXfrm>
    </dsp:sp>
    <dsp:sp modelId="{DA9606C3-EE07-D04D-A1D7-EE191C85162F}">
      <dsp:nvSpPr>
        <dsp:cNvPr id="0" name=""/>
        <dsp:cNvSpPr/>
      </dsp:nvSpPr>
      <dsp:spPr>
        <a:xfrm>
          <a:off x="2731715" y="1854539"/>
          <a:ext cx="2001929" cy="1271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86CFE-86B6-814F-8E59-41492362C43E}">
      <dsp:nvSpPr>
        <dsp:cNvPr id="0" name=""/>
        <dsp:cNvSpPr/>
      </dsp:nvSpPr>
      <dsp:spPr>
        <a:xfrm>
          <a:off x="2954151" y="2065854"/>
          <a:ext cx="2001929" cy="12712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it-IT" sz="1400" kern="1200" dirty="0" err="1"/>
            <a:t>Manages</a:t>
          </a:r>
          <a:r>
            <a:rPr lang="it-IT" sz="1400" kern="1200" dirty="0"/>
            <a:t> financial </a:t>
          </a:r>
          <a:r>
            <a:rPr lang="it-IT" sz="1400" kern="1200" dirty="0" err="1"/>
            <a:t>transactions</a:t>
          </a:r>
          <a:r>
            <a:rPr lang="it-IT" sz="1400" kern="1200" dirty="0"/>
            <a:t> within the establishment by </a:t>
          </a:r>
          <a:r>
            <a:rPr lang="it-IT" sz="1400" kern="1200" dirty="0" err="1"/>
            <a:t>facilitating</a:t>
          </a:r>
          <a:r>
            <a:rPr lang="it-IT" sz="1400" kern="1200" dirty="0"/>
            <a:t> </a:t>
          </a:r>
          <a:r>
            <a:rPr lang="it-IT" sz="1400" kern="1200" dirty="0" err="1"/>
            <a:t>transactions</a:t>
          </a:r>
          <a:r>
            <a:rPr lang="it-IT" sz="1400" kern="1200" dirty="0"/>
            <a:t>, tracking sales, and tracking sales.</a:t>
          </a:r>
          <a:endParaRPr lang="en-US" sz="1400" kern="1200" dirty="0"/>
        </a:p>
      </dsp:txBody>
      <dsp:txXfrm>
        <a:off x="2991384" y="2103087"/>
        <a:ext cx="1927463" cy="1196759"/>
      </dsp:txXfrm>
    </dsp:sp>
    <dsp:sp modelId="{49CD9CAD-350A-9846-AD53-1E1E75EFD587}">
      <dsp:nvSpPr>
        <dsp:cNvPr id="0" name=""/>
        <dsp:cNvSpPr/>
      </dsp:nvSpPr>
      <dsp:spPr>
        <a:xfrm>
          <a:off x="5178518" y="1854539"/>
          <a:ext cx="2001929" cy="1271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698278-1487-4C40-9A24-B8F22A45204C}">
      <dsp:nvSpPr>
        <dsp:cNvPr id="0" name=""/>
        <dsp:cNvSpPr/>
      </dsp:nvSpPr>
      <dsp:spPr>
        <a:xfrm>
          <a:off x="5400954" y="2065854"/>
          <a:ext cx="2001929" cy="12712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it-IT" sz="1400" kern="1200" dirty="0" err="1"/>
            <a:t>Provides</a:t>
          </a:r>
          <a:r>
            <a:rPr lang="it-IT" sz="1400" kern="1200" dirty="0"/>
            <a:t> </a:t>
          </a:r>
          <a:r>
            <a:rPr lang="it-IT" sz="1400" kern="1200" dirty="0" err="1"/>
            <a:t>valuable</a:t>
          </a:r>
          <a:r>
            <a:rPr lang="it-IT" sz="1400" kern="1200" dirty="0"/>
            <a:t> information for </a:t>
          </a:r>
          <a:r>
            <a:rPr lang="it-IT" sz="1400" kern="1200" dirty="0" err="1"/>
            <a:t>analyzing</a:t>
          </a:r>
          <a:r>
            <a:rPr lang="it-IT" sz="1400" kern="1200" dirty="0"/>
            <a:t> inventory and sales, </a:t>
          </a:r>
          <a:r>
            <a:rPr lang="it-IT" sz="1400" kern="1200" dirty="0" err="1"/>
            <a:t>as</a:t>
          </a:r>
          <a:r>
            <a:rPr lang="it-IT" sz="1400" kern="1200" dirty="0"/>
            <a:t> </a:t>
          </a:r>
          <a:r>
            <a:rPr lang="it-IT" sz="1400" kern="1200" dirty="0" err="1"/>
            <a:t>well</a:t>
          </a:r>
          <a:r>
            <a:rPr lang="it-IT" sz="1400" kern="1200" dirty="0"/>
            <a:t> </a:t>
          </a:r>
          <a:r>
            <a:rPr lang="it-IT" sz="1400" kern="1200" dirty="0" err="1"/>
            <a:t>as</a:t>
          </a:r>
          <a:r>
            <a:rPr lang="it-IT" sz="1400" kern="1200" dirty="0"/>
            <a:t> </a:t>
          </a:r>
          <a:r>
            <a:rPr lang="it-IT" sz="1400" kern="1200" dirty="0" err="1"/>
            <a:t>improving</a:t>
          </a:r>
          <a:r>
            <a:rPr lang="it-IT" sz="1400" kern="1200" dirty="0"/>
            <a:t> efficiency and </a:t>
          </a:r>
          <a:r>
            <a:rPr lang="it-IT" sz="1400" kern="1200" dirty="0" err="1"/>
            <a:t>accuracy</a:t>
          </a:r>
          <a:r>
            <a:rPr lang="it-IT" sz="1400" kern="1200" dirty="0"/>
            <a:t> in billing.</a:t>
          </a:r>
          <a:endParaRPr lang="en-US" sz="1400" kern="1200" dirty="0"/>
        </a:p>
      </dsp:txBody>
      <dsp:txXfrm>
        <a:off x="5438187" y="2103087"/>
        <a:ext cx="1927463" cy="11967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CB88C-1D7E-4A86-AFDE-7FE0EC911F7D}">
      <dsp:nvSpPr>
        <dsp:cNvPr id="0" name=""/>
        <dsp:cNvSpPr/>
      </dsp:nvSpPr>
      <dsp:spPr>
        <a:xfrm>
          <a:off x="1557299" y="10197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11C711-2319-40F7-8EAA-78B0A3A9BF63}">
      <dsp:nvSpPr>
        <dsp:cNvPr id="0" name=""/>
        <dsp:cNvSpPr/>
      </dsp:nvSpPr>
      <dsp:spPr>
        <a:xfrm>
          <a:off x="369299" y="251618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it-IT" sz="1600" i="0" kern="1200" dirty="0"/>
            <a:t>The </a:t>
          </a:r>
          <a:r>
            <a:rPr lang="it-IT" sz="1600" i="0" kern="1200" dirty="0" err="1"/>
            <a:t>purpose</a:t>
          </a:r>
          <a:r>
            <a:rPr lang="it-IT" sz="1600" i="0" kern="1200" dirty="0"/>
            <a:t> of </a:t>
          </a:r>
          <a:r>
            <a:rPr lang="it-IT" sz="1600" i="0" kern="1200" dirty="0" err="1"/>
            <a:t>this</a:t>
          </a:r>
          <a:r>
            <a:rPr lang="it-IT" sz="1600" i="0" kern="1200" dirty="0"/>
            <a:t> </a:t>
          </a:r>
          <a:r>
            <a:rPr lang="it-IT" sz="1600" i="0" kern="1200" dirty="0" err="1"/>
            <a:t>application</a:t>
          </a:r>
          <a:r>
            <a:rPr lang="it-IT" sz="1600" i="0" kern="1200" dirty="0"/>
            <a:t> is to </a:t>
          </a:r>
          <a:r>
            <a:rPr lang="it-IT" sz="1600" i="0" kern="1200" dirty="0" err="1"/>
            <a:t>maintain</a:t>
          </a:r>
          <a:r>
            <a:rPr lang="it-IT" sz="1600" i="0" kern="1200" dirty="0"/>
            <a:t> inventory </a:t>
          </a:r>
          <a:r>
            <a:rPr lang="it-IT" sz="1600" i="0" kern="1200" dirty="0" err="1"/>
            <a:t>levels</a:t>
          </a:r>
          <a:r>
            <a:rPr lang="it-IT" sz="1600" i="0" kern="1200" dirty="0"/>
            <a:t>, </a:t>
          </a:r>
          <a:r>
            <a:rPr lang="it-IT" sz="1600" i="0" kern="1200" dirty="0" err="1"/>
            <a:t>automate</a:t>
          </a:r>
          <a:r>
            <a:rPr lang="it-IT" sz="1600" i="0" kern="1200" dirty="0"/>
            <a:t> </a:t>
          </a:r>
          <a:r>
            <a:rPr lang="it-IT" sz="1600" i="0" kern="1200" dirty="0" err="1"/>
            <a:t>reorder</a:t>
          </a:r>
          <a:r>
            <a:rPr lang="it-IT" sz="1600" i="0" kern="1200" dirty="0"/>
            <a:t> </a:t>
          </a:r>
          <a:r>
            <a:rPr lang="it-IT" sz="1600" i="0" kern="1200" dirty="0" err="1"/>
            <a:t>processes</a:t>
          </a:r>
          <a:r>
            <a:rPr lang="it-IT" sz="1600" i="0" kern="1200" dirty="0"/>
            <a:t>, and track stock </a:t>
          </a:r>
          <a:r>
            <a:rPr lang="it-IT" sz="1600" i="0" kern="1200" dirty="0" err="1"/>
            <a:t>movement</a:t>
          </a:r>
          <a:r>
            <a:rPr lang="it-IT" sz="1600" i="0" kern="1200" dirty="0"/>
            <a:t>.</a:t>
          </a:r>
          <a:endParaRPr lang="en-US" sz="1600" kern="1200" dirty="0"/>
        </a:p>
      </dsp:txBody>
      <dsp:txXfrm>
        <a:off x="369299" y="2516188"/>
        <a:ext cx="4320000" cy="720000"/>
      </dsp:txXfrm>
    </dsp:sp>
    <dsp:sp modelId="{4E152137-8060-4F89-9292-BF82C5C3E6B6}">
      <dsp:nvSpPr>
        <dsp:cNvPr id="0" name=""/>
        <dsp:cNvSpPr/>
      </dsp:nvSpPr>
      <dsp:spPr>
        <a:xfrm>
          <a:off x="6633300" y="10197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DFCA56-9ABF-4E3C-9CE8-2F9E775D0A53}">
      <dsp:nvSpPr>
        <dsp:cNvPr id="0" name=""/>
        <dsp:cNvSpPr/>
      </dsp:nvSpPr>
      <dsp:spPr>
        <a:xfrm>
          <a:off x="5445300" y="251618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it-IT" sz="1600" i="0" kern="1200" dirty="0" err="1"/>
            <a:t>Allows</a:t>
          </a:r>
          <a:r>
            <a:rPr lang="it-IT" sz="1600" i="0" kern="1200" dirty="0"/>
            <a:t> for </a:t>
          </a:r>
          <a:r>
            <a:rPr lang="it-IT" sz="1600" i="0" kern="1200" dirty="0" err="1"/>
            <a:t>smooth</a:t>
          </a:r>
          <a:r>
            <a:rPr lang="it-IT" sz="1600" i="0" kern="1200" dirty="0"/>
            <a:t> operations and </a:t>
          </a:r>
          <a:r>
            <a:rPr lang="it-IT" sz="1600" i="0" kern="1200" dirty="0" err="1"/>
            <a:t>effective</a:t>
          </a:r>
          <a:r>
            <a:rPr lang="it-IT" sz="1600" i="0" kern="1200" dirty="0"/>
            <a:t> cost management by </a:t>
          </a:r>
          <a:r>
            <a:rPr lang="it-IT" sz="1600" i="0" kern="1200" dirty="0" err="1"/>
            <a:t>preventing</a:t>
          </a:r>
          <a:r>
            <a:rPr lang="it-IT" sz="1600" i="0" kern="1200" dirty="0"/>
            <a:t> </a:t>
          </a:r>
          <a:r>
            <a:rPr lang="it-IT" sz="1600" i="0" kern="1200" dirty="0" err="1"/>
            <a:t>stockouts</a:t>
          </a:r>
          <a:r>
            <a:rPr lang="it-IT" sz="1600" i="0" kern="1200" dirty="0"/>
            <a:t>, </a:t>
          </a:r>
          <a:r>
            <a:rPr lang="it-IT" sz="1600" i="0" kern="1200" dirty="0" err="1"/>
            <a:t>reducing</a:t>
          </a:r>
          <a:r>
            <a:rPr lang="it-IT" sz="1600" i="0" kern="1200" dirty="0"/>
            <a:t> </a:t>
          </a:r>
          <a:r>
            <a:rPr lang="it-IT" sz="1600" i="0" kern="1200" dirty="0" err="1"/>
            <a:t>excess</a:t>
          </a:r>
          <a:r>
            <a:rPr lang="it-IT" sz="1600" i="0" kern="1200" dirty="0"/>
            <a:t> inventory and </a:t>
          </a:r>
          <a:r>
            <a:rPr lang="it-IT" sz="1600" i="0" kern="1200" dirty="0" err="1"/>
            <a:t>ensuring</a:t>
          </a:r>
          <a:r>
            <a:rPr lang="it-IT" sz="1600" i="0" kern="1200" dirty="0"/>
            <a:t> </a:t>
          </a:r>
          <a:r>
            <a:rPr lang="it-IT" sz="1600" i="0" kern="1200" dirty="0" err="1"/>
            <a:t>optimal</a:t>
          </a:r>
          <a:r>
            <a:rPr lang="it-IT" sz="1600" i="0" kern="1200" dirty="0"/>
            <a:t> </a:t>
          </a:r>
          <a:r>
            <a:rPr lang="it-IT" sz="1600" i="0" kern="1200" dirty="0" err="1"/>
            <a:t>levels</a:t>
          </a:r>
          <a:r>
            <a:rPr lang="it-IT" sz="1600" i="0" kern="1200" dirty="0"/>
            <a:t> of inventory.</a:t>
          </a:r>
          <a:endParaRPr lang="en-US" sz="1600" kern="1200" dirty="0"/>
        </a:p>
      </dsp:txBody>
      <dsp:txXfrm>
        <a:off x="5445300" y="2516188"/>
        <a:ext cx="432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A6A1F-3D87-4F87-B94D-5DBC476A46A3}">
      <dsp:nvSpPr>
        <dsp:cNvPr id="0" name=""/>
        <dsp:cNvSpPr/>
      </dsp:nvSpPr>
      <dsp:spPr>
        <a:xfrm>
          <a:off x="496776" y="1088426"/>
          <a:ext cx="1441125" cy="1441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67F2E-B5C2-4806-A389-3DEF25F6DB7E}">
      <dsp:nvSpPr>
        <dsp:cNvPr id="0" name=""/>
        <dsp:cNvSpPr/>
      </dsp:nvSpPr>
      <dsp:spPr>
        <a:xfrm>
          <a:off x="803901" y="1395551"/>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4D405A-FD7F-4BDB-B666-EEB803B13380}">
      <dsp:nvSpPr>
        <dsp:cNvPr id="0" name=""/>
        <dsp:cNvSpPr/>
      </dsp:nvSpPr>
      <dsp:spPr>
        <a:xfrm>
          <a:off x="36089" y="2978426"/>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it-IT" sz="1100" i="0" kern="1200"/>
            <a:t>Streamlines the booking process for rooms, tables, or services.</a:t>
          </a:r>
          <a:endParaRPr lang="en-US" sz="1100" kern="1200"/>
        </a:p>
      </dsp:txBody>
      <dsp:txXfrm>
        <a:off x="36089" y="2978426"/>
        <a:ext cx="2362500" cy="720000"/>
      </dsp:txXfrm>
    </dsp:sp>
    <dsp:sp modelId="{00E1ABC2-EE18-4356-B05A-3745375A93C4}">
      <dsp:nvSpPr>
        <dsp:cNvPr id="0" name=""/>
        <dsp:cNvSpPr/>
      </dsp:nvSpPr>
      <dsp:spPr>
        <a:xfrm>
          <a:off x="3272714" y="1088426"/>
          <a:ext cx="1441125" cy="1441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7FCEA-B59B-42BA-8416-0AC4890EF394}">
      <dsp:nvSpPr>
        <dsp:cNvPr id="0" name=""/>
        <dsp:cNvSpPr/>
      </dsp:nvSpPr>
      <dsp:spPr>
        <a:xfrm>
          <a:off x="3579839" y="1395551"/>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C83B7-65C1-41CB-AFD8-79A6F86E0C12}">
      <dsp:nvSpPr>
        <dsp:cNvPr id="0" name=""/>
        <dsp:cNvSpPr/>
      </dsp:nvSpPr>
      <dsp:spPr>
        <a:xfrm>
          <a:off x="2812026" y="2978426"/>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it-IT" sz="1100" i="0" kern="1200"/>
            <a:t>Contributes to better customer service, minimizes overbooking, and optimizes resource allocation.</a:t>
          </a:r>
          <a:endParaRPr lang="en-US" sz="1100" kern="1200"/>
        </a:p>
      </dsp:txBody>
      <dsp:txXfrm>
        <a:off x="2812026" y="2978426"/>
        <a:ext cx="23625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3991A-892A-0E44-922A-B64852CD0F61}">
      <dsp:nvSpPr>
        <dsp:cNvPr id="0" name=""/>
        <dsp:cNvSpPr/>
      </dsp:nvSpPr>
      <dsp:spPr>
        <a:xfrm>
          <a:off x="0" y="695"/>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D18B69-90AD-5A48-8248-6149A6733BBE}">
      <dsp:nvSpPr>
        <dsp:cNvPr id="0" name=""/>
        <dsp:cNvSpPr/>
      </dsp:nvSpPr>
      <dsp:spPr>
        <a:xfrm>
          <a:off x="0" y="695"/>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dirty="0"/>
            <a:t>In the </a:t>
          </a:r>
          <a:r>
            <a:rPr lang="it-IT" sz="1200" i="0" kern="1200" dirty="0" err="1"/>
            <a:t>context</a:t>
          </a:r>
          <a:r>
            <a:rPr lang="it-IT" sz="1200" i="0" kern="1200" dirty="0"/>
            <a:t> of hospitality, data feedback </a:t>
          </a:r>
          <a:r>
            <a:rPr lang="it-IT" sz="1200" i="0" kern="1200" dirty="0" err="1"/>
            <a:t>refers</a:t>
          </a:r>
          <a:r>
            <a:rPr lang="it-IT" sz="1200" i="0" kern="1200" dirty="0"/>
            <a:t> to </a:t>
          </a:r>
          <a:r>
            <a:rPr lang="it-IT" sz="1200" i="0" kern="1200" dirty="0" err="1"/>
            <a:t>providing</a:t>
          </a:r>
          <a:r>
            <a:rPr lang="it-IT" sz="1200" i="0" kern="1200" dirty="0"/>
            <a:t> information or insights </a:t>
          </a:r>
          <a:r>
            <a:rPr lang="it-IT" sz="1200" i="0" kern="1200" dirty="0" err="1"/>
            <a:t>derived</a:t>
          </a:r>
          <a:r>
            <a:rPr lang="it-IT" sz="1200" i="0" kern="1200" dirty="0"/>
            <a:t> from data </a:t>
          </a:r>
          <a:r>
            <a:rPr lang="it-IT" sz="1200" i="0" kern="1200" dirty="0" err="1"/>
            <a:t>analysis</a:t>
          </a:r>
          <a:r>
            <a:rPr lang="it-IT" sz="1200" i="0" kern="1200" dirty="0"/>
            <a:t>. </a:t>
          </a:r>
          <a:endParaRPr lang="en-US" sz="1200" kern="1200" dirty="0"/>
        </a:p>
      </dsp:txBody>
      <dsp:txXfrm>
        <a:off x="0" y="695"/>
        <a:ext cx="11343502" cy="406791"/>
      </dsp:txXfrm>
    </dsp:sp>
    <dsp:sp modelId="{304C43D6-712B-9746-89F1-C59221DFED46}">
      <dsp:nvSpPr>
        <dsp:cNvPr id="0" name=""/>
        <dsp:cNvSpPr/>
      </dsp:nvSpPr>
      <dsp:spPr>
        <a:xfrm>
          <a:off x="0" y="407486"/>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86DBF-C1CB-A04F-B700-6F280039536F}">
      <dsp:nvSpPr>
        <dsp:cNvPr id="0" name=""/>
        <dsp:cNvSpPr/>
      </dsp:nvSpPr>
      <dsp:spPr>
        <a:xfrm>
          <a:off x="0" y="407486"/>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It can encompass:</a:t>
          </a:r>
          <a:endParaRPr lang="en-US" sz="1200" kern="1200"/>
        </a:p>
      </dsp:txBody>
      <dsp:txXfrm>
        <a:off x="0" y="407486"/>
        <a:ext cx="11343502" cy="406791"/>
      </dsp:txXfrm>
    </dsp:sp>
    <dsp:sp modelId="{F7D18FFA-1316-B74A-BBE1-B5A3F6B4F059}">
      <dsp:nvSpPr>
        <dsp:cNvPr id="0" name=""/>
        <dsp:cNvSpPr/>
      </dsp:nvSpPr>
      <dsp:spPr>
        <a:xfrm>
          <a:off x="0" y="814277"/>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BBB26-BE04-DE47-BC96-D19A1447BE80}">
      <dsp:nvSpPr>
        <dsp:cNvPr id="0" name=""/>
        <dsp:cNvSpPr/>
      </dsp:nvSpPr>
      <dsp:spPr>
        <a:xfrm>
          <a:off x="0" y="814277"/>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1. Feedback from guests:</a:t>
          </a:r>
          <a:endParaRPr lang="en-US" sz="1200" kern="1200"/>
        </a:p>
      </dsp:txBody>
      <dsp:txXfrm>
        <a:off x="0" y="814277"/>
        <a:ext cx="11343502" cy="406791"/>
      </dsp:txXfrm>
    </dsp:sp>
    <dsp:sp modelId="{A0ED0C19-08B0-C64E-B205-F6516F474B2E}">
      <dsp:nvSpPr>
        <dsp:cNvPr id="0" name=""/>
        <dsp:cNvSpPr/>
      </dsp:nvSpPr>
      <dsp:spPr>
        <a:xfrm>
          <a:off x="0" y="1221068"/>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90EE4-C9B0-4449-BCF0-D08B81F65AC8}">
      <dsp:nvSpPr>
        <dsp:cNvPr id="0" name=""/>
        <dsp:cNvSpPr/>
      </dsp:nvSpPr>
      <dsp:spPr>
        <a:xfrm>
          <a:off x="0" y="1221068"/>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dirty="0"/>
            <a:t>By </a:t>
          </a:r>
          <a:r>
            <a:rPr lang="it-IT" sz="1200" i="0" kern="1200" dirty="0" err="1"/>
            <a:t>analyzing</a:t>
          </a:r>
          <a:r>
            <a:rPr lang="it-IT" sz="1200" i="0" kern="1200" dirty="0"/>
            <a:t> guest reviews, surveys, and feedback, </a:t>
          </a:r>
          <a:r>
            <a:rPr lang="it-IT" sz="1200" i="0" kern="1200" dirty="0" err="1"/>
            <a:t>we</a:t>
          </a:r>
          <a:r>
            <a:rPr lang="it-IT" sz="1200" i="0" kern="1200" dirty="0"/>
            <a:t> </a:t>
          </a:r>
          <a:r>
            <a:rPr lang="it-IT" sz="1200" i="0" kern="1200" dirty="0" err="1"/>
            <a:t>provide</a:t>
          </a:r>
          <a:r>
            <a:rPr lang="it-IT" sz="1200" i="0" kern="1200" dirty="0"/>
            <a:t> data-</a:t>
          </a:r>
          <a:r>
            <a:rPr lang="it-IT" sz="1200" i="0" kern="1200" dirty="0" err="1"/>
            <a:t>driven</a:t>
          </a:r>
          <a:r>
            <a:rPr lang="it-IT" sz="1200" i="0" kern="1200" dirty="0"/>
            <a:t> insights. By </a:t>
          </a:r>
          <a:r>
            <a:rPr lang="it-IT" sz="1200" i="0" kern="1200" dirty="0" err="1"/>
            <a:t>doing</a:t>
          </a:r>
          <a:r>
            <a:rPr lang="it-IT" sz="1200" i="0" kern="1200" dirty="0"/>
            <a:t> so, </a:t>
          </a:r>
          <a:r>
            <a:rPr lang="it-IT" sz="1200" i="0" kern="1200" dirty="0" err="1"/>
            <a:t>we</a:t>
          </a:r>
          <a:r>
            <a:rPr lang="it-IT" sz="1200" i="0" kern="1200" dirty="0"/>
            <a:t> are </a:t>
          </a:r>
          <a:r>
            <a:rPr lang="it-IT" sz="1200" i="0" kern="1200" dirty="0" err="1"/>
            <a:t>able</a:t>
          </a:r>
          <a:r>
            <a:rPr lang="it-IT" sz="1200" i="0" kern="1200" dirty="0"/>
            <a:t> to </a:t>
          </a:r>
          <a:r>
            <a:rPr lang="it-IT" sz="1200" i="0" kern="1200" dirty="0" err="1"/>
            <a:t>better</a:t>
          </a:r>
          <a:r>
            <a:rPr lang="it-IT" sz="1200" i="0" kern="1200" dirty="0"/>
            <a:t> </a:t>
          </a:r>
          <a:r>
            <a:rPr lang="it-IT" sz="1200" i="0" kern="1200" dirty="0" err="1"/>
            <a:t>understand</a:t>
          </a:r>
          <a:r>
            <a:rPr lang="it-IT" sz="1200" i="0" kern="1200" dirty="0"/>
            <a:t> guest </a:t>
          </a:r>
          <a:r>
            <a:rPr lang="it-IT" sz="1200" i="0" kern="1200" dirty="0" err="1"/>
            <a:t>preferences</a:t>
          </a:r>
          <a:r>
            <a:rPr lang="it-IT" sz="1200" i="0" kern="1200" dirty="0"/>
            <a:t> and improve </a:t>
          </a:r>
          <a:r>
            <a:rPr lang="it-IT" sz="1200" i="0" kern="1200" dirty="0" err="1"/>
            <a:t>our</a:t>
          </a:r>
          <a:r>
            <a:rPr lang="it-IT" sz="1200" i="0" kern="1200" dirty="0"/>
            <a:t> services.</a:t>
          </a:r>
          <a:endParaRPr lang="en-US" sz="1200" kern="1200" dirty="0"/>
        </a:p>
      </dsp:txBody>
      <dsp:txXfrm>
        <a:off x="0" y="1221068"/>
        <a:ext cx="11343502" cy="406791"/>
      </dsp:txXfrm>
    </dsp:sp>
    <dsp:sp modelId="{65FAACC7-A52F-2F42-9119-6955CA819984}">
      <dsp:nvSpPr>
        <dsp:cNvPr id="0" name=""/>
        <dsp:cNvSpPr/>
      </dsp:nvSpPr>
      <dsp:spPr>
        <a:xfrm>
          <a:off x="0" y="1627859"/>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D7325-BEEA-DF4F-ADC3-1D0B55352E01}">
      <dsp:nvSpPr>
        <dsp:cNvPr id="0" name=""/>
        <dsp:cNvSpPr/>
      </dsp:nvSpPr>
      <dsp:spPr>
        <a:xfrm>
          <a:off x="0" y="1627859"/>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2. Metrics of operation:</a:t>
          </a:r>
          <a:endParaRPr lang="en-US" sz="1200" kern="1200"/>
        </a:p>
      </dsp:txBody>
      <dsp:txXfrm>
        <a:off x="0" y="1627859"/>
        <a:ext cx="11343502" cy="406791"/>
      </dsp:txXfrm>
    </dsp:sp>
    <dsp:sp modelId="{1DFC4EA0-ED2E-FC44-914E-E389B1CD98B1}">
      <dsp:nvSpPr>
        <dsp:cNvPr id="0" name=""/>
        <dsp:cNvSpPr/>
      </dsp:nvSpPr>
      <dsp:spPr>
        <a:xfrm>
          <a:off x="0" y="2034650"/>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3931C-8350-F94E-BAFA-D25480595331}">
      <dsp:nvSpPr>
        <dsp:cNvPr id="0" name=""/>
        <dsp:cNvSpPr/>
      </dsp:nvSpPr>
      <dsp:spPr>
        <a:xfrm>
          <a:off x="0" y="2034650"/>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dirty="0"/>
            <a:t>Analysis of operational </a:t>
          </a:r>
          <a:r>
            <a:rPr lang="it-IT" sz="1200" i="0" kern="1200" dirty="0" err="1"/>
            <a:t>aspects</a:t>
          </a:r>
          <a:r>
            <a:rPr lang="it-IT" sz="1200" i="0" kern="1200" dirty="0"/>
            <a:t>, </a:t>
          </a:r>
          <a:r>
            <a:rPr lang="it-IT" sz="1200" i="0" kern="1200" dirty="0" err="1"/>
            <a:t>including</a:t>
          </a:r>
          <a:r>
            <a:rPr lang="it-IT" sz="1200" i="0" kern="1200" dirty="0"/>
            <a:t> room </a:t>
          </a:r>
          <a:r>
            <a:rPr lang="it-IT" sz="1200" i="0" kern="1200" dirty="0" err="1"/>
            <a:t>occupancy</a:t>
          </a:r>
          <a:r>
            <a:rPr lang="it-IT" sz="1200" i="0" kern="1200" dirty="0"/>
            <a:t>, staff performance, and </a:t>
          </a:r>
          <a:r>
            <a:rPr lang="it-IT" sz="1200" i="0" kern="1200" dirty="0" err="1"/>
            <a:t>table</a:t>
          </a:r>
          <a:r>
            <a:rPr lang="it-IT" sz="1200" i="0" kern="1200" dirty="0"/>
            <a:t> turnover rates. </a:t>
          </a:r>
          <a:r>
            <a:rPr lang="it-IT" sz="1200" i="0" kern="1200" dirty="0" err="1"/>
            <a:t>As</a:t>
          </a:r>
          <a:r>
            <a:rPr lang="it-IT" sz="1200" i="0" kern="1200" dirty="0"/>
            <a:t> a </a:t>
          </a:r>
          <a:r>
            <a:rPr lang="it-IT" sz="1200" i="0" kern="1200" dirty="0" err="1"/>
            <a:t>result</a:t>
          </a:r>
          <a:r>
            <a:rPr lang="it-IT" sz="1200" i="0" kern="1200" dirty="0"/>
            <a:t>, </a:t>
          </a:r>
          <a:r>
            <a:rPr lang="it-IT" sz="1200" i="0" kern="1200" dirty="0" err="1"/>
            <a:t>processes</a:t>
          </a:r>
          <a:r>
            <a:rPr lang="it-IT" sz="1200" i="0" kern="1200" dirty="0"/>
            <a:t> </a:t>
          </a:r>
          <a:r>
            <a:rPr lang="it-IT" sz="1200" i="0" kern="1200" dirty="0" err="1"/>
            <a:t>become</a:t>
          </a:r>
          <a:r>
            <a:rPr lang="it-IT" sz="1200" i="0" kern="1200" dirty="0"/>
            <a:t> more </a:t>
          </a:r>
          <a:r>
            <a:rPr lang="it-IT" sz="1200" i="0" kern="1200" dirty="0" err="1"/>
            <a:t>efficient</a:t>
          </a:r>
          <a:r>
            <a:rPr lang="it-IT" sz="1200" i="0" kern="1200" dirty="0"/>
            <a:t> </a:t>
          </a:r>
          <a:r>
            <a:rPr lang="it-IT" sz="1200" i="0" kern="1200" dirty="0" err="1"/>
            <a:t>as</a:t>
          </a:r>
          <a:r>
            <a:rPr lang="it-IT" sz="1200" i="0" kern="1200" dirty="0"/>
            <a:t> a </a:t>
          </a:r>
          <a:r>
            <a:rPr lang="it-IT" sz="1200" i="0" kern="1200" dirty="0" err="1"/>
            <a:t>result</a:t>
          </a:r>
          <a:r>
            <a:rPr lang="it-IT" sz="1200" i="0" kern="1200" dirty="0"/>
            <a:t> of </a:t>
          </a:r>
          <a:r>
            <a:rPr lang="it-IT" sz="1200" i="0" kern="1200" dirty="0" err="1"/>
            <a:t>this</a:t>
          </a:r>
          <a:r>
            <a:rPr lang="it-IT" sz="1200" i="0" kern="1200" dirty="0"/>
            <a:t> feedback.</a:t>
          </a:r>
          <a:endParaRPr lang="en-US" sz="1200" kern="1200" dirty="0"/>
        </a:p>
      </dsp:txBody>
      <dsp:txXfrm>
        <a:off x="0" y="2034650"/>
        <a:ext cx="11343502" cy="406791"/>
      </dsp:txXfrm>
    </dsp:sp>
    <dsp:sp modelId="{F6232EEC-A3B7-AD4A-8172-96AB9C115072}">
      <dsp:nvSpPr>
        <dsp:cNvPr id="0" name=""/>
        <dsp:cNvSpPr/>
      </dsp:nvSpPr>
      <dsp:spPr>
        <a:xfrm>
          <a:off x="0" y="2441441"/>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D484E-0197-F246-9F11-EDD8D0A9B2BB}">
      <dsp:nvSpPr>
        <dsp:cNvPr id="0" name=""/>
        <dsp:cNvSpPr/>
      </dsp:nvSpPr>
      <dsp:spPr>
        <a:xfrm>
          <a:off x="0" y="2441441"/>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3. Analysis of finances:</a:t>
          </a:r>
          <a:endParaRPr lang="en-US" sz="1200" kern="1200"/>
        </a:p>
      </dsp:txBody>
      <dsp:txXfrm>
        <a:off x="0" y="2441441"/>
        <a:ext cx="11343502" cy="406791"/>
      </dsp:txXfrm>
    </dsp:sp>
    <dsp:sp modelId="{F43ADB5B-568E-3245-B41F-12DA4E356831}">
      <dsp:nvSpPr>
        <dsp:cNvPr id="0" name=""/>
        <dsp:cNvSpPr/>
      </dsp:nvSpPr>
      <dsp:spPr>
        <a:xfrm>
          <a:off x="0" y="2848232"/>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0E5E0-8783-8A49-8F41-F8E31ACD15A1}">
      <dsp:nvSpPr>
        <dsp:cNvPr id="0" name=""/>
        <dsp:cNvSpPr/>
      </dsp:nvSpPr>
      <dsp:spPr>
        <a:xfrm>
          <a:off x="0" y="2848232"/>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dirty="0" err="1"/>
            <a:t>Analyzing</a:t>
          </a:r>
          <a:r>
            <a:rPr lang="it-IT" sz="1200" i="0" kern="1200" dirty="0"/>
            <a:t> financial data, </a:t>
          </a:r>
          <a:r>
            <a:rPr lang="it-IT" sz="1200" i="0" kern="1200" dirty="0" err="1"/>
            <a:t>such</a:t>
          </a:r>
          <a:r>
            <a:rPr lang="it-IT" sz="1200" i="0" kern="1200" dirty="0"/>
            <a:t> </a:t>
          </a:r>
          <a:r>
            <a:rPr lang="it-IT" sz="1200" i="0" kern="1200" dirty="0" err="1"/>
            <a:t>as</a:t>
          </a:r>
          <a:r>
            <a:rPr lang="it-IT" sz="1200" i="0" kern="1200" dirty="0"/>
            <a:t> revenue and </a:t>
          </a:r>
          <a:r>
            <a:rPr lang="it-IT" sz="1200" i="0" kern="1200" dirty="0" err="1"/>
            <a:t>expenses</a:t>
          </a:r>
          <a:r>
            <a:rPr lang="it-IT" sz="1200" i="0" kern="1200" dirty="0"/>
            <a:t>. Financial </a:t>
          </a:r>
          <a:r>
            <a:rPr lang="it-IT" sz="1200" i="0" kern="1200" dirty="0" err="1"/>
            <a:t>outcomes</a:t>
          </a:r>
          <a:r>
            <a:rPr lang="it-IT" sz="1200" i="0" kern="1200" dirty="0"/>
            <a:t> are </a:t>
          </a:r>
          <a:r>
            <a:rPr lang="it-IT" sz="1200" i="0" kern="1200" dirty="0" err="1"/>
            <a:t>improved</a:t>
          </a:r>
          <a:r>
            <a:rPr lang="it-IT" sz="1200" i="0" kern="1200" dirty="0"/>
            <a:t> </a:t>
          </a:r>
          <a:r>
            <a:rPr lang="it-IT" sz="1200" i="0" kern="1200" dirty="0" err="1"/>
            <a:t>through</a:t>
          </a:r>
          <a:r>
            <a:rPr lang="it-IT" sz="1200" i="0" kern="1200" dirty="0"/>
            <a:t> </a:t>
          </a:r>
          <a:r>
            <a:rPr lang="it-IT" sz="1200" i="0" kern="1200" dirty="0" err="1"/>
            <a:t>strategic</a:t>
          </a:r>
          <a:r>
            <a:rPr lang="it-IT" sz="1200" i="0" kern="1200" dirty="0"/>
            <a:t> </a:t>
          </a:r>
          <a:r>
            <a:rPr lang="it-IT" sz="1200" i="0" kern="1200" dirty="0" err="1"/>
            <a:t>decision</a:t>
          </a:r>
          <a:r>
            <a:rPr lang="it-IT" sz="1200" i="0" kern="1200" dirty="0"/>
            <a:t>-making </a:t>
          </a:r>
          <a:r>
            <a:rPr lang="it-IT" sz="1200" i="0" kern="1200" dirty="0" err="1"/>
            <a:t>based</a:t>
          </a:r>
          <a:r>
            <a:rPr lang="it-IT" sz="1200" i="0" kern="1200" dirty="0"/>
            <a:t> on </a:t>
          </a:r>
          <a:r>
            <a:rPr lang="it-IT" sz="1200" i="0" kern="1200" dirty="0" err="1"/>
            <a:t>this</a:t>
          </a:r>
          <a:r>
            <a:rPr lang="it-IT" sz="1200" i="0" kern="1200" dirty="0"/>
            <a:t> feedback.</a:t>
          </a:r>
          <a:endParaRPr lang="en-US" sz="1200" kern="1200" dirty="0"/>
        </a:p>
      </dsp:txBody>
      <dsp:txXfrm>
        <a:off x="0" y="2848232"/>
        <a:ext cx="11343502" cy="406791"/>
      </dsp:txXfrm>
    </dsp:sp>
    <dsp:sp modelId="{091528CE-75B7-D64F-A467-4D818763BFE3}">
      <dsp:nvSpPr>
        <dsp:cNvPr id="0" name=""/>
        <dsp:cNvSpPr/>
      </dsp:nvSpPr>
      <dsp:spPr>
        <a:xfrm>
          <a:off x="0" y="3255023"/>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635D6-F884-6B48-AD99-F20484A96A5D}">
      <dsp:nvSpPr>
        <dsp:cNvPr id="0" name=""/>
        <dsp:cNvSpPr/>
      </dsp:nvSpPr>
      <dsp:spPr>
        <a:xfrm>
          <a:off x="0" y="3255023"/>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4. Effectiveness of marketing:</a:t>
          </a:r>
          <a:endParaRPr lang="en-US" sz="1200" kern="1200"/>
        </a:p>
      </dsp:txBody>
      <dsp:txXfrm>
        <a:off x="0" y="3255023"/>
        <a:ext cx="11343502" cy="406791"/>
      </dsp:txXfrm>
    </dsp:sp>
    <dsp:sp modelId="{DE17A463-F111-514C-B05C-E3C4979B3465}">
      <dsp:nvSpPr>
        <dsp:cNvPr id="0" name=""/>
        <dsp:cNvSpPr/>
      </dsp:nvSpPr>
      <dsp:spPr>
        <a:xfrm>
          <a:off x="0" y="3661814"/>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F0B79A-962B-F94D-B758-402C0D069E12}">
      <dsp:nvSpPr>
        <dsp:cNvPr id="0" name=""/>
        <dsp:cNvSpPr/>
      </dsp:nvSpPr>
      <dsp:spPr>
        <a:xfrm>
          <a:off x="0" y="3661814"/>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Monitoring marketing campaigns, social media engagement, and customer acquisitions. Future marketing strategies are informed by feedback from this area.</a:t>
          </a:r>
          <a:endParaRPr lang="en-US" sz="1200" kern="1200"/>
        </a:p>
      </dsp:txBody>
      <dsp:txXfrm>
        <a:off x="0" y="3661814"/>
        <a:ext cx="11343502" cy="406791"/>
      </dsp:txXfrm>
    </dsp:sp>
    <dsp:sp modelId="{1C665BDC-8788-234A-956A-A2E9C29BF8C2}">
      <dsp:nvSpPr>
        <dsp:cNvPr id="0" name=""/>
        <dsp:cNvSpPr/>
      </dsp:nvSpPr>
      <dsp:spPr>
        <a:xfrm>
          <a:off x="0" y="4068605"/>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6AB16F-844D-D543-8084-5F684336A6EA}">
      <dsp:nvSpPr>
        <dsp:cNvPr id="0" name=""/>
        <dsp:cNvSpPr/>
      </dsp:nvSpPr>
      <dsp:spPr>
        <a:xfrm>
          <a:off x="0" y="4068605"/>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5. Managing inventories:</a:t>
          </a:r>
          <a:endParaRPr lang="en-US" sz="1200" kern="1200"/>
        </a:p>
      </dsp:txBody>
      <dsp:txXfrm>
        <a:off x="0" y="4068605"/>
        <a:ext cx="11343502" cy="406791"/>
      </dsp:txXfrm>
    </dsp:sp>
    <dsp:sp modelId="{CF78E294-BF6F-6B44-9F77-784577EF8627}">
      <dsp:nvSpPr>
        <dsp:cNvPr id="0" name=""/>
        <dsp:cNvSpPr/>
      </dsp:nvSpPr>
      <dsp:spPr>
        <a:xfrm>
          <a:off x="0" y="4475396"/>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E801A7-9C37-7944-B0C6-42935E35FCBD}">
      <dsp:nvSpPr>
        <dsp:cNvPr id="0" name=""/>
        <dsp:cNvSpPr/>
      </dsp:nvSpPr>
      <dsp:spPr>
        <a:xfrm>
          <a:off x="0" y="4475396"/>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dirty="0"/>
            <a:t>Monitoring stock </a:t>
          </a:r>
          <a:r>
            <a:rPr lang="it-IT" sz="1200" i="0" kern="1200" dirty="0" err="1"/>
            <a:t>levels</a:t>
          </a:r>
          <a:r>
            <a:rPr lang="it-IT" sz="1200" i="0" kern="1200" dirty="0"/>
            <a:t>, turnover rates, and order </a:t>
          </a:r>
          <a:r>
            <a:rPr lang="it-IT" sz="1200" i="0" kern="1200" dirty="0" err="1"/>
            <a:t>accuracy</a:t>
          </a:r>
          <a:r>
            <a:rPr lang="it-IT" sz="1200" i="0" kern="1200" dirty="0"/>
            <a:t> </a:t>
          </a:r>
          <a:r>
            <a:rPr lang="it-IT" sz="1200" i="0" kern="1200" dirty="0" err="1"/>
            <a:t>using</a:t>
          </a:r>
          <a:r>
            <a:rPr lang="it-IT" sz="1200" i="0" kern="1200" dirty="0"/>
            <a:t> data. </a:t>
          </a:r>
          <a:r>
            <a:rPr lang="it-IT" sz="1200" i="0" kern="1200" dirty="0" err="1"/>
            <a:t>Optimising</a:t>
          </a:r>
          <a:r>
            <a:rPr lang="it-IT" sz="1200" i="0" kern="1200" dirty="0"/>
            <a:t> inventory management </a:t>
          </a:r>
          <a:r>
            <a:rPr lang="it-IT" sz="1200" i="0" kern="1200" dirty="0" err="1"/>
            <a:t>practices</a:t>
          </a:r>
          <a:r>
            <a:rPr lang="it-IT" sz="1200" i="0" kern="1200" dirty="0"/>
            <a:t> is made </a:t>
          </a:r>
          <a:r>
            <a:rPr lang="it-IT" sz="1200" i="0" kern="1200" dirty="0" err="1"/>
            <a:t>easier</a:t>
          </a:r>
          <a:r>
            <a:rPr lang="it-IT" sz="1200" i="0" kern="1200" dirty="0"/>
            <a:t> </a:t>
          </a:r>
          <a:r>
            <a:rPr lang="it-IT" sz="1200" i="0" kern="1200" dirty="0" err="1"/>
            <a:t>through</a:t>
          </a:r>
          <a:r>
            <a:rPr lang="it-IT" sz="1200" i="0" kern="1200" dirty="0"/>
            <a:t> </a:t>
          </a:r>
          <a:r>
            <a:rPr lang="it-IT" sz="1200" i="0" kern="1200" dirty="0" err="1"/>
            <a:t>this</a:t>
          </a:r>
          <a:r>
            <a:rPr lang="it-IT" sz="1200" i="0" kern="1200" dirty="0"/>
            <a:t> </a:t>
          </a:r>
          <a:r>
            <a:rPr lang="it-IT" sz="1200" i="0" kern="1200" dirty="0" err="1"/>
            <a:t>method</a:t>
          </a:r>
          <a:r>
            <a:rPr lang="it-IT" sz="1200" i="0" kern="1200" dirty="0"/>
            <a:t>.</a:t>
          </a:r>
          <a:endParaRPr lang="en-US" sz="1200" kern="1200" dirty="0"/>
        </a:p>
      </dsp:txBody>
      <dsp:txXfrm>
        <a:off x="0" y="4475396"/>
        <a:ext cx="11343502" cy="406791"/>
      </dsp:txXfrm>
    </dsp:sp>
    <dsp:sp modelId="{27EF7587-8FA8-E04F-9BD4-45ED00BC470A}">
      <dsp:nvSpPr>
        <dsp:cNvPr id="0" name=""/>
        <dsp:cNvSpPr/>
      </dsp:nvSpPr>
      <dsp:spPr>
        <a:xfrm>
          <a:off x="0" y="4882187"/>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45343-782E-0E46-B9F8-B7CB5CE14DC2}">
      <dsp:nvSpPr>
        <dsp:cNvPr id="0" name=""/>
        <dsp:cNvSpPr/>
      </dsp:nvSpPr>
      <dsp:spPr>
        <a:xfrm>
          <a:off x="0" y="4882187"/>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6. Analyzing reservations and bookings:</a:t>
          </a:r>
          <a:endParaRPr lang="en-US" sz="1200" kern="1200"/>
        </a:p>
      </dsp:txBody>
      <dsp:txXfrm>
        <a:off x="0" y="4882187"/>
        <a:ext cx="11343502" cy="406791"/>
      </dsp:txXfrm>
    </dsp:sp>
    <dsp:sp modelId="{998737E3-9A87-EE4C-A815-267D3E319760}">
      <dsp:nvSpPr>
        <dsp:cNvPr id="0" name=""/>
        <dsp:cNvSpPr/>
      </dsp:nvSpPr>
      <dsp:spPr>
        <a:xfrm>
          <a:off x="0" y="5288978"/>
          <a:ext cx="1134350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E9AFB6-3972-8043-8489-2DB2B499751F}">
      <dsp:nvSpPr>
        <dsp:cNvPr id="0" name=""/>
        <dsp:cNvSpPr/>
      </dsp:nvSpPr>
      <dsp:spPr>
        <a:xfrm>
          <a:off x="0" y="5288978"/>
          <a:ext cx="11343502" cy="406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it-IT" sz="1200" i="0" kern="1200"/>
            <a:t>Examining data related to booking patterns, cancellation rates, and peak booking periods. Resource allocation and booking systems can be improved through feedback in this area.</a:t>
          </a:r>
          <a:endParaRPr lang="en-US" sz="1200" kern="1200"/>
        </a:p>
      </dsp:txBody>
      <dsp:txXfrm>
        <a:off x="0" y="5288978"/>
        <a:ext cx="11343502" cy="406791"/>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GB"/>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33D09A-2204-3C45-AB23-A2E9A08E50D8}" type="datetimeFigureOut">
              <a:rPr lang="it-GB" smtClean="0"/>
              <a:t>26/02/2024</a:t>
            </a:fld>
            <a:endParaRPr lang="it-GB"/>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GB"/>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it-GB"/>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GB"/>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415F6-3EEB-5F4E-A31F-138672853460}" type="slidenum">
              <a:rPr lang="it-GB" smtClean="0"/>
              <a:t>‹N›</a:t>
            </a:fld>
            <a:endParaRPr lang="it-GB"/>
          </a:p>
        </p:txBody>
      </p:sp>
    </p:spTree>
    <p:extLst>
      <p:ext uri="{BB962C8B-B14F-4D97-AF65-F5344CB8AC3E}">
        <p14:creationId xmlns:p14="http://schemas.microsoft.com/office/powerpoint/2010/main" val="3949393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GB" dirty="0"/>
          </a:p>
        </p:txBody>
      </p:sp>
      <p:sp>
        <p:nvSpPr>
          <p:cNvPr id="4" name="Segnaposto numero diapositiva 3"/>
          <p:cNvSpPr>
            <a:spLocks noGrp="1"/>
          </p:cNvSpPr>
          <p:nvPr>
            <p:ph type="sldNum" sz="quarter" idx="5"/>
          </p:nvPr>
        </p:nvSpPr>
        <p:spPr/>
        <p:txBody>
          <a:bodyPr/>
          <a:lstStyle/>
          <a:p>
            <a:fld id="{8AD415F6-3EEB-5F4E-A31F-138672853460}" type="slidenum">
              <a:rPr lang="it-GB" smtClean="0"/>
              <a:t>1</a:t>
            </a:fld>
            <a:endParaRPr lang="it-GB"/>
          </a:p>
        </p:txBody>
      </p:sp>
    </p:spTree>
    <p:extLst>
      <p:ext uri="{BB962C8B-B14F-4D97-AF65-F5344CB8AC3E}">
        <p14:creationId xmlns:p14="http://schemas.microsoft.com/office/powerpoint/2010/main" val="1302901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‹N›</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66914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10935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‹N›</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166790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3784763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2294976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1276651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420423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3192895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402926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2821700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2/24/24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‹N›</a:t>
            </a:fld>
            <a:endParaRPr lang="en-US"/>
          </a:p>
        </p:txBody>
      </p:sp>
    </p:spTree>
    <p:extLst>
      <p:ext uri="{BB962C8B-B14F-4D97-AF65-F5344CB8AC3E}">
        <p14:creationId xmlns:p14="http://schemas.microsoft.com/office/powerpoint/2010/main" val="158345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‹N›</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2/24/24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787389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3" descr="Uno spruzzo astratto di blu e rosa">
            <a:extLst>
              <a:ext uri="{FF2B5EF4-FFF2-40B4-BE49-F238E27FC236}">
                <a16:creationId xmlns:a16="http://schemas.microsoft.com/office/drawing/2014/main" id="{F1F089FE-066F-D827-769D-6B0EFB038E7A}"/>
              </a:ext>
            </a:extLst>
          </p:cNvPr>
          <p:cNvPicPr>
            <a:picLocks noChangeAspect="1"/>
          </p:cNvPicPr>
          <p:nvPr/>
        </p:nvPicPr>
        <p:blipFill rotWithShape="1">
          <a:blip r:embed="rId3"/>
          <a:srcRect/>
          <a:stretch/>
        </p:blipFill>
        <p:spPr>
          <a:xfrm>
            <a:off x="0" y="-95172"/>
            <a:ext cx="12191980" cy="6953172"/>
          </a:xfrm>
          <a:prstGeom prst="rect">
            <a:avLst/>
          </a:prstGeom>
        </p:spPr>
      </p:pic>
      <p:sp>
        <p:nvSpPr>
          <p:cNvPr id="11"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006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30" name="Rectangle 13">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14">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15">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olo 1">
            <a:extLst>
              <a:ext uri="{FF2B5EF4-FFF2-40B4-BE49-F238E27FC236}">
                <a16:creationId xmlns:a16="http://schemas.microsoft.com/office/drawing/2014/main" id="{7F19BDA1-EE4E-D796-C8B6-FDD0DDEF7CF1}"/>
              </a:ext>
            </a:extLst>
          </p:cNvPr>
          <p:cNvSpPr>
            <a:spLocks noGrp="1"/>
          </p:cNvSpPr>
          <p:nvPr>
            <p:ph type="ctrTitle"/>
          </p:nvPr>
        </p:nvSpPr>
        <p:spPr>
          <a:xfrm>
            <a:off x="1406925" y="1398850"/>
            <a:ext cx="3282152" cy="2030150"/>
          </a:xfrm>
        </p:spPr>
        <p:txBody>
          <a:bodyPr>
            <a:normAutofit fontScale="90000"/>
          </a:bodyPr>
          <a:lstStyle/>
          <a:p>
            <a:r>
              <a:rPr lang="it-GB" dirty="0"/>
              <a:t>Management and leadership skills within placement</a:t>
            </a:r>
          </a:p>
        </p:txBody>
      </p:sp>
      <p:sp>
        <p:nvSpPr>
          <p:cNvPr id="3" name="Sottotitolo 2">
            <a:extLst>
              <a:ext uri="{FF2B5EF4-FFF2-40B4-BE49-F238E27FC236}">
                <a16:creationId xmlns:a16="http://schemas.microsoft.com/office/drawing/2014/main" id="{7B5A8002-3235-F738-39E4-D41F241D7C25}"/>
              </a:ext>
            </a:extLst>
          </p:cNvPr>
          <p:cNvSpPr>
            <a:spLocks noGrp="1"/>
          </p:cNvSpPr>
          <p:nvPr>
            <p:ph type="subTitle" idx="1"/>
          </p:nvPr>
        </p:nvSpPr>
        <p:spPr>
          <a:xfrm>
            <a:off x="1124608" y="4711608"/>
            <a:ext cx="3846785" cy="2030147"/>
          </a:xfrm>
        </p:spPr>
        <p:txBody>
          <a:bodyPr>
            <a:noAutofit/>
          </a:bodyPr>
          <a:lstStyle/>
          <a:p>
            <a:r>
              <a:rPr lang="it-IT" dirty="0"/>
              <a:t>Silvio Lisciandrelli</a:t>
            </a:r>
          </a:p>
          <a:p>
            <a:r>
              <a:rPr lang="it-GB" dirty="0"/>
              <a:t>ID: 2133468  </a:t>
            </a:r>
          </a:p>
          <a:p>
            <a:r>
              <a:rPr lang="it-GB" dirty="0"/>
              <a:t>Module: </a:t>
            </a:r>
            <a:r>
              <a:rPr lang="en-GB" dirty="0">
                <a:effectLst/>
                <a:latin typeface="+mj-lt"/>
                <a:ea typeface="Calibri" panose="020F0502020204030204" pitchFamily="34" charset="0"/>
              </a:rPr>
              <a:t>Developing Restaurant Management </a:t>
            </a:r>
            <a:endParaRPr lang="it-GB" dirty="0">
              <a:latin typeface="+mj-lt"/>
            </a:endParaRPr>
          </a:p>
          <a:p>
            <a:r>
              <a:rPr lang="it-GB" dirty="0"/>
              <a:t>Lecturer:</a:t>
            </a:r>
            <a:r>
              <a:rPr lang="en-GB" dirty="0">
                <a:effectLst/>
                <a:latin typeface="+mj-lt"/>
                <a:ea typeface="Calibri" panose="020F0502020204030204" pitchFamily="34" charset="0"/>
              </a:rPr>
              <a:t>Antoinette Milne</a:t>
            </a:r>
            <a:r>
              <a:rPr lang="it-GB" dirty="0">
                <a:effectLst/>
                <a:latin typeface="+mj-lt"/>
              </a:rPr>
              <a:t> </a:t>
            </a:r>
            <a:endParaRPr lang="it-GB" dirty="0">
              <a:latin typeface="+mj-lt"/>
            </a:endParaRPr>
          </a:p>
        </p:txBody>
      </p:sp>
    </p:spTree>
    <p:extLst>
      <p:ext uri="{BB962C8B-B14F-4D97-AF65-F5344CB8AC3E}">
        <p14:creationId xmlns:p14="http://schemas.microsoft.com/office/powerpoint/2010/main" val="1695671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3786E5F3-21DE-B4E9-1EB5-104688ACF4DB}"/>
              </a:ext>
            </a:extLst>
          </p:cNvPr>
          <p:cNvSpPr>
            <a:spLocks noGrp="1"/>
          </p:cNvSpPr>
          <p:nvPr>
            <p:ph type="title"/>
          </p:nvPr>
        </p:nvSpPr>
        <p:spPr>
          <a:xfrm>
            <a:off x="1028701" y="963919"/>
            <a:ext cx="10134600" cy="1036994"/>
          </a:xfrm>
        </p:spPr>
        <p:txBody>
          <a:bodyPr anchor="b">
            <a:normAutofit/>
          </a:bodyPr>
          <a:lstStyle/>
          <a:p>
            <a:pPr algn="ctr"/>
            <a:r>
              <a:rPr lang="it-GB" dirty="0">
                <a:latin typeface="Arial" panose="020B0604020202020204" pitchFamily="34" charset="0"/>
                <a:cs typeface="Arial" panose="020B0604020202020204" pitchFamily="34" charset="0"/>
              </a:rPr>
              <a:t>Communication:</a:t>
            </a:r>
            <a:endParaRPr lang="it-GB">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Segnaposto contenuto 2">
            <a:extLst>
              <a:ext uri="{FF2B5EF4-FFF2-40B4-BE49-F238E27FC236}">
                <a16:creationId xmlns:a16="http://schemas.microsoft.com/office/drawing/2014/main" id="{09B50533-D794-B054-E6D6-9369B8DDDD85}"/>
              </a:ext>
            </a:extLst>
          </p:cNvPr>
          <p:cNvGraphicFramePr>
            <a:graphicFrameLocks noGrp="1"/>
          </p:cNvGraphicFramePr>
          <p:nvPr>
            <p:ph idx="1"/>
            <p:extLst>
              <p:ext uri="{D42A27DB-BD31-4B8C-83A1-F6EECF244321}">
                <p14:modId xmlns:p14="http://schemas.microsoft.com/office/powerpoint/2010/main" val="2919369309"/>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0490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olo 1">
            <a:extLst>
              <a:ext uri="{FF2B5EF4-FFF2-40B4-BE49-F238E27FC236}">
                <a16:creationId xmlns:a16="http://schemas.microsoft.com/office/drawing/2014/main" id="{E19F624B-A669-61BA-657A-BDB7A572D1B3}"/>
              </a:ext>
            </a:extLst>
          </p:cNvPr>
          <p:cNvSpPr>
            <a:spLocks noGrp="1"/>
          </p:cNvSpPr>
          <p:nvPr>
            <p:ph type="title"/>
          </p:nvPr>
        </p:nvSpPr>
        <p:spPr>
          <a:xfrm>
            <a:off x="1424940" y="1653540"/>
            <a:ext cx="3246119" cy="2608006"/>
          </a:xfrm>
        </p:spPr>
        <p:txBody>
          <a:bodyPr anchor="ctr">
            <a:normAutofit/>
          </a:bodyPr>
          <a:lstStyle/>
          <a:p>
            <a:pPr algn="ctr"/>
            <a:r>
              <a:rPr lang="it-GB" dirty="0">
                <a:latin typeface="Arial" panose="020B0604020202020204" pitchFamily="34" charset="0"/>
                <a:cs typeface="Arial" panose="020B0604020202020204" pitchFamily="34" charset="0"/>
              </a:rPr>
              <a:t>Continued..</a:t>
            </a:r>
            <a:endParaRPr lang="it-GB">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Segnaposto contenuto 2">
            <a:extLst>
              <a:ext uri="{FF2B5EF4-FFF2-40B4-BE49-F238E27FC236}">
                <a16:creationId xmlns:a16="http://schemas.microsoft.com/office/drawing/2014/main" id="{45077834-01CA-0F3D-FC0D-703A38AE11DB}"/>
              </a:ext>
            </a:extLst>
          </p:cNvPr>
          <p:cNvGraphicFramePr>
            <a:graphicFrameLocks noGrp="1"/>
          </p:cNvGraphicFramePr>
          <p:nvPr>
            <p:ph idx="1"/>
            <p:extLst>
              <p:ext uri="{D42A27DB-BD31-4B8C-83A1-F6EECF244321}">
                <p14:modId xmlns:p14="http://schemas.microsoft.com/office/powerpoint/2010/main" val="28610202"/>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967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EDFD0598-CBF8-259E-531C-40C20C5A274D}"/>
              </a:ext>
            </a:extLst>
          </p:cNvPr>
          <p:cNvSpPr>
            <a:spLocks noGrp="1"/>
          </p:cNvSpPr>
          <p:nvPr>
            <p:ph type="title"/>
          </p:nvPr>
        </p:nvSpPr>
        <p:spPr>
          <a:xfrm>
            <a:off x="1028701" y="963919"/>
            <a:ext cx="10134600" cy="1036994"/>
          </a:xfrm>
        </p:spPr>
        <p:txBody>
          <a:bodyPr anchor="b">
            <a:normAutofit/>
          </a:bodyPr>
          <a:lstStyle/>
          <a:p>
            <a:pPr algn="ctr"/>
            <a:r>
              <a:rPr lang="it-GB" dirty="0">
                <a:latin typeface="Arial" panose="020B0604020202020204" pitchFamily="34" charset="0"/>
                <a:cs typeface="Arial" panose="020B0604020202020204" pitchFamily="34" charset="0"/>
              </a:rPr>
              <a:t>Communication: The Beach House</a:t>
            </a:r>
            <a:endParaRPr lang="it-GB">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Segnaposto contenuto 2">
            <a:extLst>
              <a:ext uri="{FF2B5EF4-FFF2-40B4-BE49-F238E27FC236}">
                <a16:creationId xmlns:a16="http://schemas.microsoft.com/office/drawing/2014/main" id="{EA99BF30-49AA-CD1C-3956-32F7107F0C34}"/>
              </a:ext>
            </a:extLst>
          </p:cNvPr>
          <p:cNvGraphicFramePr>
            <a:graphicFrameLocks noGrp="1"/>
          </p:cNvGraphicFramePr>
          <p:nvPr>
            <p:ph idx="1"/>
            <p:extLst>
              <p:ext uri="{D42A27DB-BD31-4B8C-83A1-F6EECF244321}">
                <p14:modId xmlns:p14="http://schemas.microsoft.com/office/powerpoint/2010/main" val="1868942526"/>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2153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2711FBDB-6B1A-5762-E8C8-67EE62622D07}"/>
              </a:ext>
            </a:extLst>
          </p:cNvPr>
          <p:cNvSpPr>
            <a:spLocks noGrp="1"/>
          </p:cNvSpPr>
          <p:nvPr>
            <p:ph type="title"/>
          </p:nvPr>
        </p:nvSpPr>
        <p:spPr>
          <a:xfrm>
            <a:off x="1028701" y="963919"/>
            <a:ext cx="10134600" cy="1036994"/>
          </a:xfrm>
        </p:spPr>
        <p:txBody>
          <a:bodyPr anchor="b">
            <a:normAutofit/>
          </a:bodyPr>
          <a:lstStyle/>
          <a:p>
            <a:pPr algn="ctr"/>
            <a:r>
              <a:rPr lang="it-GB" dirty="0">
                <a:latin typeface="Arial" panose="020B0604020202020204" pitchFamily="34" charset="0"/>
                <a:cs typeface="Arial" panose="020B0604020202020204" pitchFamily="34" charset="0"/>
              </a:rPr>
              <a:t>Troubleshooting within the hospitality industry</a:t>
            </a:r>
            <a:r>
              <a:rPr lang="it-GB" i="1" dirty="0">
                <a:latin typeface="Arial" panose="020B0604020202020204" pitchFamily="34" charset="0"/>
                <a:cs typeface="Arial" panose="020B0604020202020204" pitchFamily="34" charset="0"/>
              </a:rPr>
              <a:t>:</a:t>
            </a:r>
          </a:p>
        </p:txBody>
      </p:sp>
      <p:grpSp>
        <p:nvGrpSpPr>
          <p:cNvPr id="23"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24"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25" name="Segnaposto contenuto 2">
            <a:extLst>
              <a:ext uri="{FF2B5EF4-FFF2-40B4-BE49-F238E27FC236}">
                <a16:creationId xmlns:a16="http://schemas.microsoft.com/office/drawing/2014/main" id="{5A129F96-C6C8-56A3-0F77-2D714E03E528}"/>
              </a:ext>
            </a:extLst>
          </p:cNvPr>
          <p:cNvGraphicFramePr>
            <a:graphicFrameLocks noGrp="1"/>
          </p:cNvGraphicFramePr>
          <p:nvPr>
            <p:ph idx="1"/>
            <p:extLst>
              <p:ext uri="{D42A27DB-BD31-4B8C-83A1-F6EECF244321}">
                <p14:modId xmlns:p14="http://schemas.microsoft.com/office/powerpoint/2010/main" val="3865306606"/>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9778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3" name="Rectangle 12">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olo 1">
            <a:extLst>
              <a:ext uri="{FF2B5EF4-FFF2-40B4-BE49-F238E27FC236}">
                <a16:creationId xmlns:a16="http://schemas.microsoft.com/office/drawing/2014/main" id="{1257F60E-9BD6-DD50-8454-D1E063831B65}"/>
              </a:ext>
            </a:extLst>
          </p:cNvPr>
          <p:cNvSpPr>
            <a:spLocks noGrp="1"/>
          </p:cNvSpPr>
          <p:nvPr>
            <p:ph type="title"/>
          </p:nvPr>
        </p:nvSpPr>
        <p:spPr>
          <a:xfrm>
            <a:off x="1411357" y="1351429"/>
            <a:ext cx="3369365" cy="2871320"/>
          </a:xfrm>
        </p:spPr>
        <p:txBody>
          <a:bodyPr anchor="ctr">
            <a:normAutofit/>
          </a:bodyPr>
          <a:lstStyle/>
          <a:p>
            <a:pPr algn="ctr"/>
            <a:r>
              <a:rPr lang="it-GB">
                <a:latin typeface="Arial" panose="020B0604020202020204" pitchFamily="34" charset="0"/>
                <a:cs typeface="Arial" panose="020B0604020202020204" pitchFamily="34" charset="0"/>
              </a:rPr>
              <a:t>Trouble shooting continued:</a:t>
            </a:r>
          </a:p>
        </p:txBody>
      </p:sp>
      <p:graphicFrame>
        <p:nvGraphicFramePr>
          <p:cNvPr id="38" name="Segnaposto contenuto 2">
            <a:extLst>
              <a:ext uri="{FF2B5EF4-FFF2-40B4-BE49-F238E27FC236}">
                <a16:creationId xmlns:a16="http://schemas.microsoft.com/office/drawing/2014/main" id="{0BABD5C9-DF24-0BFF-FE47-ADE4A27FA002}"/>
              </a:ext>
            </a:extLst>
          </p:cNvPr>
          <p:cNvGraphicFramePr>
            <a:graphicFrameLocks noGrp="1"/>
          </p:cNvGraphicFramePr>
          <p:nvPr>
            <p:ph idx="1"/>
            <p:extLst>
              <p:ext uri="{D42A27DB-BD31-4B8C-83A1-F6EECF244321}">
                <p14:modId xmlns:p14="http://schemas.microsoft.com/office/powerpoint/2010/main" val="2503250542"/>
              </p:ext>
            </p:extLst>
          </p:nvPr>
        </p:nvGraphicFramePr>
        <p:xfrm>
          <a:off x="5230527" y="723899"/>
          <a:ext cx="6780241" cy="5849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3817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2AFB5B4B-D26F-7346-6468-4E5985071ABB}"/>
              </a:ext>
            </a:extLst>
          </p:cNvPr>
          <p:cNvSpPr>
            <a:spLocks noGrp="1"/>
          </p:cNvSpPr>
          <p:nvPr>
            <p:ph type="title"/>
          </p:nvPr>
        </p:nvSpPr>
        <p:spPr>
          <a:xfrm>
            <a:off x="1028701" y="963919"/>
            <a:ext cx="10134600" cy="1036994"/>
          </a:xfrm>
        </p:spPr>
        <p:txBody>
          <a:bodyPr anchor="b">
            <a:normAutofit/>
          </a:bodyPr>
          <a:lstStyle/>
          <a:p>
            <a:pPr algn="ctr"/>
            <a:r>
              <a:rPr lang="it-GB" i="1" dirty="0">
                <a:latin typeface="Arial" panose="020B0604020202020204" pitchFamily="34" charset="0"/>
                <a:cs typeface="Arial" panose="020B0604020202020204" pitchFamily="34" charset="0"/>
              </a:rPr>
              <a:t>Trouble shooting skills: the Beach House</a:t>
            </a:r>
            <a:endParaRPr lang="it-GB" i="1">
              <a:latin typeface="Arial" panose="020B0604020202020204" pitchFamily="34" charset="0"/>
              <a:cs typeface="Arial" panose="020B0604020202020204" pitchFamily="34" charset="0"/>
            </a:endParaRP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Segnaposto contenuto 2">
            <a:extLst>
              <a:ext uri="{FF2B5EF4-FFF2-40B4-BE49-F238E27FC236}">
                <a16:creationId xmlns:a16="http://schemas.microsoft.com/office/drawing/2014/main" id="{21FD0684-0843-58AC-803A-98EE55FC58D2}"/>
              </a:ext>
            </a:extLst>
          </p:cNvPr>
          <p:cNvGraphicFramePr>
            <a:graphicFrameLocks noGrp="1"/>
          </p:cNvGraphicFramePr>
          <p:nvPr>
            <p:ph idx="1"/>
            <p:extLst>
              <p:ext uri="{D42A27DB-BD31-4B8C-83A1-F6EECF244321}">
                <p14:modId xmlns:p14="http://schemas.microsoft.com/office/powerpoint/2010/main" val="3537523862"/>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7015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69012A58-8B64-6341-BE99-4952652C6A20}"/>
              </a:ext>
            </a:extLst>
          </p:cNvPr>
          <p:cNvSpPr>
            <a:spLocks noGrp="1"/>
          </p:cNvSpPr>
          <p:nvPr>
            <p:ph type="title"/>
          </p:nvPr>
        </p:nvSpPr>
        <p:spPr>
          <a:xfrm>
            <a:off x="1028701" y="963919"/>
            <a:ext cx="10134600" cy="1036994"/>
          </a:xfrm>
        </p:spPr>
        <p:txBody>
          <a:bodyPr anchor="b">
            <a:normAutofit/>
          </a:bodyPr>
          <a:lstStyle/>
          <a:p>
            <a:pPr algn="ctr"/>
            <a:r>
              <a:rPr lang="it-GB" sz="3000">
                <a:latin typeface="Arial" panose="020B0604020202020204" pitchFamily="34" charset="0"/>
                <a:cs typeface="Arial" panose="020B0604020202020204" pitchFamily="34" charset="0"/>
              </a:rPr>
              <a:t>POS Systems, Stock ordering systems, booking systems: </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Segnaposto contenuto 2">
            <a:extLst>
              <a:ext uri="{FF2B5EF4-FFF2-40B4-BE49-F238E27FC236}">
                <a16:creationId xmlns:a16="http://schemas.microsoft.com/office/drawing/2014/main" id="{B99D4741-7B48-1032-9A8C-71CE594DF6E1}"/>
              </a:ext>
            </a:extLst>
          </p:cNvPr>
          <p:cNvGraphicFramePr>
            <a:graphicFrameLocks noGrp="1"/>
          </p:cNvGraphicFramePr>
          <p:nvPr>
            <p:ph idx="1"/>
            <p:extLst>
              <p:ext uri="{D42A27DB-BD31-4B8C-83A1-F6EECF244321}">
                <p14:modId xmlns:p14="http://schemas.microsoft.com/office/powerpoint/2010/main" val="2205580321"/>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222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20A7FBA5-96CE-D6D4-8734-236592431383}"/>
              </a:ext>
            </a:extLst>
          </p:cNvPr>
          <p:cNvSpPr>
            <a:spLocks noGrp="1"/>
          </p:cNvSpPr>
          <p:nvPr>
            <p:ph type="title"/>
          </p:nvPr>
        </p:nvSpPr>
        <p:spPr>
          <a:xfrm>
            <a:off x="1028701" y="963919"/>
            <a:ext cx="10134600" cy="1036994"/>
          </a:xfrm>
        </p:spPr>
        <p:txBody>
          <a:bodyPr anchor="b">
            <a:normAutofit/>
          </a:bodyPr>
          <a:lstStyle/>
          <a:p>
            <a:pPr algn="ctr">
              <a:lnSpc>
                <a:spcPct val="100000"/>
              </a:lnSpc>
            </a:pPr>
            <a:r>
              <a:rPr lang="it-IT" sz="3000" i="0" u="none" strike="noStrike">
                <a:effectLst/>
                <a:latin typeface="Arial" panose="020B0604020202020204" pitchFamily="34" charset="0"/>
                <a:cs typeface="Arial" panose="020B0604020202020204" pitchFamily="34" charset="0"/>
              </a:rPr>
              <a:t>Systems for </a:t>
            </a:r>
            <a:r>
              <a:rPr lang="it-IT" sz="3000" i="0" u="none" strike="noStrike" err="1">
                <a:effectLst/>
                <a:latin typeface="Arial" panose="020B0604020202020204" pitchFamily="34" charset="0"/>
                <a:cs typeface="Arial" panose="020B0604020202020204" pitchFamily="34" charset="0"/>
              </a:rPr>
              <a:t>ordering</a:t>
            </a:r>
            <a:r>
              <a:rPr lang="it-IT" sz="3000" i="0" u="none" strike="noStrike">
                <a:effectLst/>
                <a:latin typeface="Arial" panose="020B0604020202020204" pitchFamily="34" charset="0"/>
                <a:cs typeface="Arial" panose="020B0604020202020204" pitchFamily="34" charset="0"/>
              </a:rPr>
              <a:t> stock:</a:t>
            </a:r>
            <a:br>
              <a:rPr lang="it-IT" sz="3000" i="0" u="none" strike="noStrike">
                <a:effectLst/>
                <a:latin typeface="Arial" panose="020B0604020202020204" pitchFamily="34" charset="0"/>
                <a:cs typeface="Arial" panose="020B0604020202020204" pitchFamily="34" charset="0"/>
              </a:rPr>
            </a:br>
            <a:endParaRPr lang="it-GB" sz="3000">
              <a:latin typeface="Arial" panose="020B0604020202020204" pitchFamily="34" charset="0"/>
              <a:cs typeface="Arial" panose="020B0604020202020204" pitchFamily="34" charset="0"/>
            </a:endParaRPr>
          </a:p>
        </p:txBody>
      </p:sp>
      <p:grpSp>
        <p:nvGrpSpPr>
          <p:cNvPr id="23"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24"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25" name="Segnaposto contenuto 2">
            <a:extLst>
              <a:ext uri="{FF2B5EF4-FFF2-40B4-BE49-F238E27FC236}">
                <a16:creationId xmlns:a16="http://schemas.microsoft.com/office/drawing/2014/main" id="{1BFD03E6-2B03-1BBD-85B8-80883823F2D7}"/>
              </a:ext>
            </a:extLst>
          </p:cNvPr>
          <p:cNvGraphicFramePr>
            <a:graphicFrameLocks noGrp="1"/>
          </p:cNvGraphicFramePr>
          <p:nvPr>
            <p:ph idx="1"/>
            <p:extLst>
              <p:ext uri="{D42A27DB-BD31-4B8C-83A1-F6EECF244321}">
                <p14:modId xmlns:p14="http://schemas.microsoft.com/office/powerpoint/2010/main" val="1424646510"/>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506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7">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699"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olo 1">
            <a:extLst>
              <a:ext uri="{FF2B5EF4-FFF2-40B4-BE49-F238E27FC236}">
                <a16:creationId xmlns:a16="http://schemas.microsoft.com/office/drawing/2014/main" id="{6DECE3C9-B610-9B5C-D13B-8A89D238086F}"/>
              </a:ext>
            </a:extLst>
          </p:cNvPr>
          <p:cNvSpPr>
            <a:spLocks noGrp="1"/>
          </p:cNvSpPr>
          <p:nvPr>
            <p:ph type="title"/>
          </p:nvPr>
        </p:nvSpPr>
        <p:spPr>
          <a:xfrm>
            <a:off x="7520939" y="1653540"/>
            <a:ext cx="3246119" cy="2608006"/>
          </a:xfrm>
        </p:spPr>
        <p:txBody>
          <a:bodyPr anchor="ctr">
            <a:normAutofit/>
          </a:bodyPr>
          <a:lstStyle/>
          <a:p>
            <a:pPr algn="ctr"/>
            <a:r>
              <a:rPr lang="it-IT" sz="3000" i="0" u="none" strike="noStrike">
                <a:effectLst/>
                <a:latin typeface="Arial" panose="020B0604020202020204" pitchFamily="34" charset="0"/>
                <a:cs typeface="Arial" panose="020B0604020202020204" pitchFamily="34" charset="0"/>
              </a:rPr>
              <a:t>Booking Systems:</a:t>
            </a:r>
            <a:endParaRPr lang="it-GB" sz="3000">
              <a:latin typeface="Arial" panose="020B0604020202020204" pitchFamily="34" charset="0"/>
              <a:cs typeface="Arial" panose="020B0604020202020204" pitchFamily="34" charset="0"/>
            </a:endParaRPr>
          </a:p>
        </p:txBody>
      </p:sp>
      <p:grpSp>
        <p:nvGrpSpPr>
          <p:cNvPr id="31" name="Group 21">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4550150"/>
            <a:ext cx="867485" cy="115439"/>
            <a:chOff x="8910933" y="1861308"/>
            <a:chExt cx="867485" cy="115439"/>
          </a:xfrm>
        </p:grpSpPr>
        <p:sp>
          <p:nvSpPr>
            <p:cNvPr id="23" name="Rectangle 22">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32" name="Straight Connector 23">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24">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Segnaposto contenuto 2">
            <a:extLst>
              <a:ext uri="{FF2B5EF4-FFF2-40B4-BE49-F238E27FC236}">
                <a16:creationId xmlns:a16="http://schemas.microsoft.com/office/drawing/2014/main" id="{673D086E-247D-C698-2790-2C4DA95DE80B}"/>
              </a:ext>
            </a:extLst>
          </p:cNvPr>
          <p:cNvGraphicFramePr>
            <a:graphicFrameLocks noGrp="1"/>
          </p:cNvGraphicFramePr>
          <p:nvPr>
            <p:ph idx="1"/>
            <p:extLst>
              <p:ext uri="{D42A27DB-BD31-4B8C-83A1-F6EECF244321}">
                <p14:modId xmlns:p14="http://schemas.microsoft.com/office/powerpoint/2010/main" val="2700061225"/>
              </p:ext>
            </p:extLst>
          </p:nvPr>
        </p:nvGraphicFramePr>
        <p:xfrm>
          <a:off x="1028701" y="1035574"/>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5888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095516D-8A1E-9889-FC4C-8DFDCBFE06E0}"/>
              </a:ext>
            </a:extLst>
          </p:cNvPr>
          <p:cNvSpPr>
            <a:spLocks noGrp="1"/>
          </p:cNvSpPr>
          <p:nvPr>
            <p:ph type="title"/>
          </p:nvPr>
        </p:nvSpPr>
        <p:spPr>
          <a:xfrm>
            <a:off x="210065" y="-531341"/>
            <a:ext cx="10134600" cy="1288489"/>
          </a:xfrm>
        </p:spPr>
        <p:txBody>
          <a:bodyPr>
            <a:normAutofit/>
          </a:bodyPr>
          <a:lstStyle/>
          <a:p>
            <a:r>
              <a:rPr lang="it-GB">
                <a:latin typeface="Arial" panose="020B0604020202020204" pitchFamily="34" charset="0"/>
                <a:cs typeface="Arial" panose="020B0604020202020204" pitchFamily="34" charset="0"/>
              </a:rPr>
              <a:t>Data feedback:</a:t>
            </a:r>
            <a:endParaRPr lang="it-GB" dirty="0">
              <a:latin typeface="Arial" panose="020B0604020202020204" pitchFamily="34" charset="0"/>
              <a:cs typeface="Arial" panose="020B0604020202020204" pitchFamily="34" charset="0"/>
            </a:endParaRPr>
          </a:p>
        </p:txBody>
      </p:sp>
      <p:graphicFrame>
        <p:nvGraphicFramePr>
          <p:cNvPr id="5" name="Segnaposto contenuto 2">
            <a:extLst>
              <a:ext uri="{FF2B5EF4-FFF2-40B4-BE49-F238E27FC236}">
                <a16:creationId xmlns:a16="http://schemas.microsoft.com/office/drawing/2014/main" id="{E6309796-650F-940C-BB9C-A653A20A0C29}"/>
              </a:ext>
            </a:extLst>
          </p:cNvPr>
          <p:cNvGraphicFramePr>
            <a:graphicFrameLocks noGrp="1"/>
          </p:cNvGraphicFramePr>
          <p:nvPr>
            <p:ph idx="1"/>
          </p:nvPr>
        </p:nvGraphicFramePr>
        <p:xfrm>
          <a:off x="420130" y="877330"/>
          <a:ext cx="11343502" cy="5696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7831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7F34F9-F7CE-4D62-8F8B-2E98B0394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AEC8AF-1896-43A9-BF10-CE06FD254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199BD9-A6EE-4972-BFB5-2AAE28288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9"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95AF6C1E-4586-F77D-9692-8069A00DA7DA}"/>
              </a:ext>
            </a:extLst>
          </p:cNvPr>
          <p:cNvSpPr>
            <a:spLocks noGrp="1"/>
          </p:cNvSpPr>
          <p:nvPr>
            <p:ph type="title"/>
          </p:nvPr>
        </p:nvSpPr>
        <p:spPr>
          <a:xfrm>
            <a:off x="1324533" y="1066798"/>
            <a:ext cx="3301255" cy="2668172"/>
          </a:xfrm>
        </p:spPr>
        <p:txBody>
          <a:bodyPr anchor="b">
            <a:normAutofit/>
          </a:bodyPr>
          <a:lstStyle/>
          <a:p>
            <a:pPr algn="ctr"/>
            <a:r>
              <a:rPr lang="it-GB" dirty="0">
                <a:latin typeface="Arial" panose="020B0604020202020204" pitchFamily="34" charset="0"/>
                <a:cs typeface="Arial" panose="020B0604020202020204" pitchFamily="34" charset="0"/>
              </a:rPr>
              <a:t>Continued..</a:t>
            </a:r>
            <a:endParaRPr lang="it-GB">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B66C8B58-86CB-C5EC-19C6-80FE688AB612}"/>
              </a:ext>
            </a:extLst>
          </p:cNvPr>
          <p:cNvSpPr>
            <a:spLocks noGrp="1"/>
          </p:cNvSpPr>
          <p:nvPr>
            <p:ph idx="1"/>
          </p:nvPr>
        </p:nvSpPr>
        <p:spPr>
          <a:xfrm>
            <a:off x="5952974" y="1066799"/>
            <a:ext cx="5172227" cy="4696495"/>
          </a:xfrm>
        </p:spPr>
        <p:txBody>
          <a:bodyPr anchor="ctr">
            <a:normAutofit/>
          </a:bodyPr>
          <a:lstStyle/>
          <a:p>
            <a:pPr>
              <a:lnSpc>
                <a:spcPct val="100000"/>
              </a:lnSpc>
            </a:pPr>
            <a:r>
              <a:rPr lang="it-GB" sz="1700" kern="100">
                <a:effectLst/>
                <a:latin typeface="Arial" panose="020B0604020202020204" pitchFamily="34" charset="0"/>
                <a:ea typeface="Calibri" panose="020F0502020204030204" pitchFamily="34" charset="0"/>
                <a:cs typeface="Arial" panose="020B0604020202020204" pitchFamily="34" charset="0"/>
              </a:rPr>
              <a:t>In a UK restaurant, effective information management and analysis are critical components for operational success, with systems like the point of sale (POS) or stock management playing vital roles. POS systems act as central hubs for transactional data, record sales, process orders, and handle payments also, analyzing POS data helps restaurants figure out customer preferences, identify top-selling items, and figure out </a:t>
            </a:r>
            <a:r>
              <a:rPr lang="en-GB" sz="1700" kern="100">
                <a:effectLst/>
                <a:latin typeface="Arial" panose="020B0604020202020204" pitchFamily="34" charset="0"/>
                <a:ea typeface="Calibri" panose="020F0502020204030204" pitchFamily="34" charset="0"/>
                <a:cs typeface="Arial" panose="020B0604020202020204" pitchFamily="34" charset="0"/>
              </a:rPr>
              <a:t>busy</a:t>
            </a:r>
            <a:r>
              <a:rPr lang="it-GB" sz="1700" kern="100">
                <a:effectLst/>
                <a:latin typeface="Arial" panose="020B0604020202020204" pitchFamily="34" charset="0"/>
                <a:ea typeface="Calibri" panose="020F0502020204030204" pitchFamily="34" charset="0"/>
                <a:cs typeface="Arial" panose="020B0604020202020204" pitchFamily="34" charset="0"/>
              </a:rPr>
              <a:t> hours. As a result of this insight, strategic decisions can be made regarding menu planning, price adjustments, and staffing allocation, resulting in increased revenue and customer satisfaction (Sunday, 2022)</a:t>
            </a:r>
            <a:r>
              <a:rPr lang="en-GB" sz="1700" kern="100">
                <a:effectLst/>
                <a:latin typeface="Arial" panose="020B0604020202020204" pitchFamily="34" charset="0"/>
                <a:ea typeface="Calibri" panose="020F0502020204030204" pitchFamily="34" charset="0"/>
                <a:cs typeface="Arial" panose="020B0604020202020204" pitchFamily="34" charset="0"/>
              </a:rPr>
              <a:t>.</a:t>
            </a:r>
            <a:endParaRPr lang="it-GB" sz="1700" kern="100">
              <a:effectLst/>
              <a:latin typeface="Arial" panose="020B0604020202020204" pitchFamily="34" charset="0"/>
              <a:ea typeface="Calibri" panose="020F0502020204030204" pitchFamily="34" charset="0"/>
              <a:cs typeface="Arial" panose="020B0604020202020204" pitchFamily="34" charset="0"/>
            </a:endParaRPr>
          </a:p>
          <a:p>
            <a:pPr>
              <a:lnSpc>
                <a:spcPct val="100000"/>
              </a:lnSpc>
            </a:pPr>
            <a:endParaRPr lang="it-GB" sz="1700"/>
          </a:p>
        </p:txBody>
      </p:sp>
      <p:grpSp>
        <p:nvGrpSpPr>
          <p:cNvPr id="14" name="Group 13">
            <a:extLst>
              <a:ext uri="{FF2B5EF4-FFF2-40B4-BE49-F238E27FC236}">
                <a16:creationId xmlns:a16="http://schemas.microsoft.com/office/drawing/2014/main" id="{1148C992-36DE-4449-B92D-49AE04B5D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41417" y="4244117"/>
            <a:ext cx="867485" cy="115439"/>
            <a:chOff x="8910933" y="1861308"/>
            <a:chExt cx="867485" cy="115439"/>
          </a:xfrm>
        </p:grpSpPr>
        <p:sp>
          <p:nvSpPr>
            <p:cNvPr id="15" name="Rectangle 14">
              <a:extLst>
                <a:ext uri="{FF2B5EF4-FFF2-40B4-BE49-F238E27FC236}">
                  <a16:creationId xmlns:a16="http://schemas.microsoft.com/office/drawing/2014/main" id="{D765B2C1-DF41-437F-9F2D-C33E46FA2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B6AA37ED-ED19-4857-9B2C-777E8F707C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5F6E87-86FB-440C-9EB4-A48D11C72C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27278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38E3470-3FC8-B5AE-726F-97ACA2B183AA}"/>
              </a:ext>
            </a:extLst>
          </p:cNvPr>
          <p:cNvSpPr>
            <a:spLocks noGrp="1"/>
          </p:cNvSpPr>
          <p:nvPr>
            <p:ph type="title"/>
          </p:nvPr>
        </p:nvSpPr>
        <p:spPr>
          <a:xfrm>
            <a:off x="276596" y="-644245"/>
            <a:ext cx="10134600" cy="1288489"/>
          </a:xfrm>
        </p:spPr>
        <p:txBody>
          <a:bodyPr/>
          <a:lstStyle/>
          <a:p>
            <a:r>
              <a:rPr lang="it-GB" dirty="0"/>
              <a:t>References:</a:t>
            </a:r>
          </a:p>
        </p:txBody>
      </p:sp>
      <p:sp>
        <p:nvSpPr>
          <p:cNvPr id="3" name="Segnaposto contenuto 2">
            <a:extLst>
              <a:ext uri="{FF2B5EF4-FFF2-40B4-BE49-F238E27FC236}">
                <a16:creationId xmlns:a16="http://schemas.microsoft.com/office/drawing/2014/main" id="{E2BCD6F2-24AF-E8E8-700A-CAAD217C2784}"/>
              </a:ext>
            </a:extLst>
          </p:cNvPr>
          <p:cNvSpPr>
            <a:spLocks noGrp="1"/>
          </p:cNvSpPr>
          <p:nvPr>
            <p:ph idx="1"/>
          </p:nvPr>
        </p:nvSpPr>
        <p:spPr>
          <a:xfrm>
            <a:off x="276596" y="569861"/>
            <a:ext cx="10644744" cy="3852066"/>
          </a:xfrm>
        </p:spPr>
        <p:txBody>
          <a:bodyPr>
            <a:normAutofit fontScale="25000" lnSpcReduction="20000"/>
          </a:bodyPr>
          <a:lstStyle/>
          <a:p>
            <a:pPr algn="l"/>
            <a:r>
              <a:rPr lang="it-IT" sz="4600" dirty="0">
                <a:solidFill>
                  <a:srgbClr val="000000"/>
                </a:solidFill>
                <a:latin typeface="Times New Roman" panose="02020603050405020304" pitchFamily="18" charset="0"/>
              </a:rPr>
              <a:t>B</a:t>
            </a:r>
            <a:r>
              <a:rPr lang="it-IT" sz="4600" b="0" i="0" u="none" strike="noStrike" dirty="0">
                <a:solidFill>
                  <a:srgbClr val="000000"/>
                </a:solidFill>
                <a:effectLst/>
                <a:latin typeface="Times New Roman" panose="02020603050405020304" pitchFamily="18" charset="0"/>
              </a:rPr>
              <a:t>ronotte, M. (2023). </a:t>
            </a:r>
            <a:r>
              <a:rPr lang="it-IT" sz="4600" b="0" i="1" u="none" strike="noStrike" dirty="0">
                <a:solidFill>
                  <a:srgbClr val="000000"/>
                </a:solidFill>
                <a:effectLst/>
                <a:latin typeface="Times New Roman" panose="02020603050405020304" pitchFamily="18" charset="0"/>
              </a:rPr>
              <a:t>Why is teamwork so important in Hospitality?</a:t>
            </a:r>
            <a:r>
              <a:rPr lang="it-IT" sz="4600" b="0" i="0" u="none" strike="noStrike" dirty="0">
                <a:solidFill>
                  <a:srgbClr val="000000"/>
                </a:solidFill>
                <a:effectLst/>
                <a:latin typeface="Times New Roman" panose="02020603050405020304" pitchFamily="18" charset="0"/>
              </a:rPr>
              <a:t> [online] www.torrens.edu.au. Available at: https://www.torrens.edu.au/blog/why-is-teamwork-so-important-in-hospitality [Accessed 24 Feb. 2024].</a:t>
            </a:r>
          </a:p>
          <a:p>
            <a:pPr algn="l"/>
            <a:r>
              <a:rPr lang="it-IT" sz="4600" b="0" i="0" u="none" strike="noStrike" dirty="0">
                <a:solidFill>
                  <a:srgbClr val="000000"/>
                </a:solidFill>
                <a:effectLst/>
                <a:latin typeface="Times New Roman" panose="02020603050405020304" pitchFamily="18" charset="0"/>
              </a:rPr>
              <a:t>Denehy, D. (2022). </a:t>
            </a:r>
            <a:r>
              <a:rPr lang="it-IT" sz="4600" b="0" i="1" u="none" strike="noStrike" dirty="0">
                <a:solidFill>
                  <a:srgbClr val="000000"/>
                </a:solidFill>
                <a:effectLst/>
                <a:latin typeface="Times New Roman" panose="02020603050405020304" pitchFamily="18" charset="0"/>
              </a:rPr>
              <a:t>Financial management within the hospitality industry</a:t>
            </a:r>
            <a:r>
              <a:rPr lang="it-IT" sz="4600" b="0" i="0" u="none" strike="noStrike" dirty="0">
                <a:solidFill>
                  <a:srgbClr val="000000"/>
                </a:solidFill>
                <a:effectLst/>
                <a:latin typeface="Times New Roman" panose="02020603050405020304" pitchFamily="18" charset="0"/>
              </a:rPr>
              <a:t>. [online] Funding Bay. Available at: https://fundingbay.co.uk/financial-management-within-the-hospitality-industry/ [Accessed 25 Feb. 2024].</a:t>
            </a:r>
          </a:p>
          <a:p>
            <a:pPr algn="l"/>
            <a:r>
              <a:rPr lang="it-IT" sz="4600" b="0" i="0" u="none" strike="noStrike" dirty="0">
                <a:solidFill>
                  <a:srgbClr val="000000"/>
                </a:solidFill>
                <a:effectLst/>
                <a:latin typeface="Times New Roman" panose="02020603050405020304" pitchFamily="18" charset="0"/>
              </a:rPr>
              <a:t>Edwards-Buarcue, K. (2022). </a:t>
            </a:r>
            <a:r>
              <a:rPr lang="it-IT" sz="4600" b="0" i="1" u="none" strike="noStrike" dirty="0">
                <a:solidFill>
                  <a:srgbClr val="000000"/>
                </a:solidFill>
                <a:effectLst/>
                <a:latin typeface="Times New Roman" panose="02020603050405020304" pitchFamily="18" charset="0"/>
              </a:rPr>
              <a:t>6 ways to improve operational efficiency in restaurants, hotels, and bars</a:t>
            </a:r>
            <a:r>
              <a:rPr lang="it-IT" sz="4600" b="0" i="0" u="none" strike="noStrike" dirty="0">
                <a:solidFill>
                  <a:srgbClr val="000000"/>
                </a:solidFill>
                <a:effectLst/>
                <a:latin typeface="Times New Roman" panose="02020603050405020304" pitchFamily="18" charset="0"/>
              </a:rPr>
              <a:t>. [online] mapal-os.com. Available at: https://mapal-os.com/en/operational-efficiency/restaurants-hotels-bars [Accessed 25 Feb. 2024].</a:t>
            </a:r>
          </a:p>
          <a:p>
            <a:pPr algn="l"/>
            <a:r>
              <a:rPr lang="it-IT" sz="4600" b="0" i="0" u="none" strike="noStrike" dirty="0">
                <a:solidFill>
                  <a:srgbClr val="000000"/>
                </a:solidFill>
                <a:effectLst/>
                <a:latin typeface="Times New Roman" panose="02020603050405020304" pitchFamily="18" charset="0"/>
              </a:rPr>
              <a:t>Ghani, B., Zada, M., Memon, K.R., Ullah, R., Khattak, A., Han, H., Montes, A.A. and Castillo, L.A. (2022). Challenges and Strategies for Employee Retention in the Hospitality Industry: A Review. </a:t>
            </a:r>
            <a:r>
              <a:rPr lang="it-IT" sz="4600" b="0" i="1" u="none" strike="noStrike" dirty="0">
                <a:solidFill>
                  <a:srgbClr val="000000"/>
                </a:solidFill>
                <a:effectLst/>
                <a:latin typeface="Times New Roman" panose="02020603050405020304" pitchFamily="18" charset="0"/>
              </a:rPr>
              <a:t>Sustainability</a:t>
            </a:r>
            <a:r>
              <a:rPr lang="it-IT" sz="4600" b="0" i="0" u="none" strike="noStrike" dirty="0">
                <a:solidFill>
                  <a:srgbClr val="000000"/>
                </a:solidFill>
                <a:effectLst/>
                <a:latin typeface="Times New Roman" panose="02020603050405020304" pitchFamily="18" charset="0"/>
              </a:rPr>
              <a:t>, [online] 14(5), p.2885. Available at: https://www.mdpi.com/2071-1050/14/5/2885 [Accessed 25 Feb. 2024].</a:t>
            </a:r>
          </a:p>
          <a:p>
            <a:pPr algn="l"/>
            <a:r>
              <a:rPr lang="it-IT" sz="4600" b="0" i="0" u="none" strike="noStrike" dirty="0">
                <a:solidFill>
                  <a:srgbClr val="000000"/>
                </a:solidFill>
                <a:effectLst/>
                <a:latin typeface="Times New Roman" panose="02020603050405020304" pitchFamily="18" charset="0"/>
              </a:rPr>
              <a:t>Hacobyan, L. (2023). </a:t>
            </a:r>
            <a:r>
              <a:rPr lang="it-IT" sz="4600" b="0" i="1" u="none" strike="noStrike" dirty="0">
                <a:solidFill>
                  <a:srgbClr val="000000"/>
                </a:solidFill>
                <a:effectLst/>
                <a:latin typeface="Times New Roman" panose="02020603050405020304" pitchFamily="18" charset="0"/>
              </a:rPr>
              <a:t>Utilizing Customer Feedback to Improve Your Restaurant</a:t>
            </a:r>
            <a:r>
              <a:rPr lang="it-IT" sz="4600" b="0" i="0" u="none" strike="noStrike" dirty="0">
                <a:solidFill>
                  <a:srgbClr val="000000"/>
                </a:solidFill>
                <a:effectLst/>
                <a:latin typeface="Times New Roman" panose="02020603050405020304" pitchFamily="18" charset="0"/>
              </a:rPr>
              <a:t>. [online] orders.co. Available at: https://orders.co/blog/utilizing-customer-feedback-to-improve-your-restaurant/ [Accessed 22 Feb. 2024].</a:t>
            </a:r>
          </a:p>
          <a:p>
            <a:pPr algn="l"/>
            <a:r>
              <a:rPr lang="it-IT" sz="4600" b="0" i="0" u="none" strike="noStrike" dirty="0">
                <a:solidFill>
                  <a:srgbClr val="000000"/>
                </a:solidFill>
                <a:effectLst/>
                <a:latin typeface="Times New Roman" panose="02020603050405020304" pitchFamily="18" charset="0"/>
              </a:rPr>
              <a:t>Joseph, Y. (2023). </a:t>
            </a:r>
            <a:r>
              <a:rPr lang="it-IT" sz="4600" b="0" i="1" u="none" strike="noStrike" dirty="0">
                <a:solidFill>
                  <a:srgbClr val="000000"/>
                </a:solidFill>
                <a:effectLst/>
                <a:latin typeface="Times New Roman" panose="02020603050405020304" pitchFamily="18" charset="0"/>
              </a:rPr>
              <a:t>The role of cultural sensitivity in the hospitality industry</a:t>
            </a:r>
            <a:r>
              <a:rPr lang="it-IT" sz="4600" b="0" i="0" u="none" strike="noStrike" dirty="0">
                <a:solidFill>
                  <a:srgbClr val="000000"/>
                </a:solidFill>
                <a:effectLst/>
                <a:latin typeface="Times New Roman" panose="02020603050405020304" pitchFamily="18" charset="0"/>
              </a:rPr>
              <a:t>. [online] Medium. Available at: https://medium.com/@yvonnejoseph/the-role-of-cultural-sensitivity-in-the-hospitality-industry-32128a0a1788 [Accessed 24 Feb. 2024].</a:t>
            </a:r>
          </a:p>
          <a:p>
            <a:pPr algn="l"/>
            <a:r>
              <a:rPr lang="it-IT" sz="4600" b="0" i="0" u="none" strike="noStrike" dirty="0">
                <a:solidFill>
                  <a:srgbClr val="000000"/>
                </a:solidFill>
                <a:effectLst/>
                <a:latin typeface="Times New Roman" panose="02020603050405020304" pitchFamily="18" charset="0"/>
              </a:rPr>
              <a:t>Lacalle, E. (2023). </a:t>
            </a:r>
            <a:r>
              <a:rPr lang="it-IT" sz="4600" b="0" i="1" u="none" strike="noStrike" dirty="0">
                <a:solidFill>
                  <a:srgbClr val="000000"/>
                </a:solidFill>
                <a:effectLst/>
                <a:latin typeface="Times New Roman" panose="02020603050405020304" pitchFamily="18" charset="0"/>
              </a:rPr>
              <a:t>7 benefits to use technology in hospitality management</a:t>
            </a:r>
            <a:r>
              <a:rPr lang="it-IT" sz="4600" b="0" i="0" u="none" strike="noStrike" dirty="0">
                <a:solidFill>
                  <a:srgbClr val="000000"/>
                </a:solidFill>
                <a:effectLst/>
                <a:latin typeface="Times New Roman" panose="02020603050405020304" pitchFamily="18" charset="0"/>
              </a:rPr>
              <a:t>. [online] www.mews.com. Available at: https://www.mews.com/en/blog/technology-in-hospitality-operations [Accessed 24 Feb. 2024].</a:t>
            </a:r>
          </a:p>
          <a:p>
            <a:pPr algn="l"/>
            <a:r>
              <a:rPr lang="it-IT" sz="4600" b="0" i="0" u="none" strike="noStrike" dirty="0">
                <a:solidFill>
                  <a:srgbClr val="000000"/>
                </a:solidFill>
                <a:effectLst/>
                <a:latin typeface="Times New Roman" panose="02020603050405020304" pitchFamily="18" charset="0"/>
              </a:rPr>
              <a:t>Petty, L. (2023). </a:t>
            </a:r>
            <a:r>
              <a:rPr lang="it-IT" sz="4600" b="0" i="1" u="none" strike="noStrike" dirty="0">
                <a:solidFill>
                  <a:srgbClr val="000000"/>
                </a:solidFill>
                <a:effectLst/>
                <a:latin typeface="Times New Roman" panose="02020603050405020304" pitchFamily="18" charset="0"/>
              </a:rPr>
              <a:t>What is the Importance of Effective Communication in the Hospitality Industry?</a:t>
            </a:r>
            <a:r>
              <a:rPr lang="it-IT" sz="4600" b="0" i="0" u="none" strike="noStrike" dirty="0">
                <a:solidFill>
                  <a:srgbClr val="000000"/>
                </a:solidFill>
                <a:effectLst/>
                <a:latin typeface="Times New Roman" panose="02020603050405020304" pitchFamily="18" charset="0"/>
              </a:rPr>
              <a:t> [online] The Hub | High Speed Training. Available at: https://www.highspeedtraining.co.uk/hub/communication-in-the-hospitality-industry/ [Accessed 23 Feb. 2024].</a:t>
            </a:r>
          </a:p>
          <a:p>
            <a:pPr algn="l"/>
            <a:r>
              <a:rPr lang="it-IT" sz="4600" b="0" i="0" u="none" strike="noStrike" dirty="0">
                <a:solidFill>
                  <a:srgbClr val="000000"/>
                </a:solidFill>
                <a:effectLst/>
                <a:latin typeface="Times New Roman" panose="02020603050405020304" pitchFamily="18" charset="0"/>
              </a:rPr>
              <a:t>Rattray, S. (2022). </a:t>
            </a:r>
            <a:r>
              <a:rPr lang="it-IT" sz="4600" b="0" i="1" u="none" strike="noStrike" dirty="0">
                <a:solidFill>
                  <a:srgbClr val="000000"/>
                </a:solidFill>
                <a:effectLst/>
                <a:latin typeface="Times New Roman" panose="02020603050405020304" pitchFamily="18" charset="0"/>
              </a:rPr>
              <a:t>Hospitality Order Management - Track Your Inventory With Loaded</a:t>
            </a:r>
            <a:r>
              <a:rPr lang="it-IT" sz="4600" b="0" i="0" u="none" strike="noStrike" dirty="0">
                <a:solidFill>
                  <a:srgbClr val="000000"/>
                </a:solidFill>
                <a:effectLst/>
                <a:latin typeface="Times New Roman" panose="02020603050405020304" pitchFamily="18" charset="0"/>
              </a:rPr>
              <a:t>. [online] blog.loadedhub.com. Available at: https://blog.loadedhub.com/blog/hospitality-order-management-system [Accessed 26 Feb. 2024].</a:t>
            </a:r>
          </a:p>
          <a:p>
            <a:pPr algn="l"/>
            <a:r>
              <a:rPr lang="it-IT" sz="4600" b="0" i="0" u="none" strike="noStrike" dirty="0">
                <a:solidFill>
                  <a:srgbClr val="000000"/>
                </a:solidFill>
                <a:effectLst/>
                <a:latin typeface="Times New Roman" panose="02020603050405020304" pitchFamily="18" charset="0"/>
              </a:rPr>
              <a:t>Serhal, J.-P. (2023). </a:t>
            </a:r>
            <a:r>
              <a:rPr lang="it-IT" sz="4600" b="0" i="1" u="none" strike="noStrike" dirty="0">
                <a:solidFill>
                  <a:srgbClr val="000000"/>
                </a:solidFill>
                <a:effectLst/>
                <a:latin typeface="Times New Roman" panose="02020603050405020304" pitchFamily="18" charset="0"/>
              </a:rPr>
              <a:t>Restaurant Inventory Management : Tips &amp; KPIs</a:t>
            </a:r>
            <a:r>
              <a:rPr lang="it-IT" sz="4600" b="0" i="0" u="none" strike="noStrike" dirty="0">
                <a:solidFill>
                  <a:srgbClr val="000000"/>
                </a:solidFill>
                <a:effectLst/>
                <a:latin typeface="Times New Roman" panose="02020603050405020304" pitchFamily="18" charset="0"/>
              </a:rPr>
              <a:t>. [online] Supy. Available at: https://supy.io/blog/restaurant-inventory-management-tips/ [Accessed 20 Feb. 2024].</a:t>
            </a:r>
          </a:p>
          <a:p>
            <a:pPr algn="l"/>
            <a:r>
              <a:rPr lang="it-IT" sz="4600" b="0" i="0" u="none" strike="noStrike" dirty="0">
                <a:solidFill>
                  <a:srgbClr val="000000"/>
                </a:solidFill>
                <a:effectLst/>
                <a:latin typeface="Times New Roman" panose="02020603050405020304" pitchFamily="18" charset="0"/>
              </a:rPr>
              <a:t>Sunday (2022). </a:t>
            </a:r>
            <a:r>
              <a:rPr lang="it-IT" sz="4600" b="0" i="1" u="none" strike="noStrike" dirty="0">
                <a:solidFill>
                  <a:srgbClr val="000000"/>
                </a:solidFill>
                <a:effectLst/>
                <a:latin typeface="Times New Roman" panose="02020603050405020304" pitchFamily="18" charset="0"/>
              </a:rPr>
              <a:t>sunday - Everything you need to know about POS systems for restaurants</a:t>
            </a:r>
            <a:r>
              <a:rPr lang="it-IT" sz="4600" b="0" i="0" u="none" strike="noStrike" dirty="0">
                <a:solidFill>
                  <a:srgbClr val="000000"/>
                </a:solidFill>
                <a:effectLst/>
                <a:latin typeface="Times New Roman" panose="02020603050405020304" pitchFamily="18" charset="0"/>
              </a:rPr>
              <a:t>. [online] Sunday. Available at: https://sundayapp.com/en-gb/pos-systems-restaurants-everything-to-know/ [Accessed 20 Feb. 2024].</a:t>
            </a:r>
          </a:p>
          <a:p>
            <a:r>
              <a:rPr lang="it-IT" sz="4600" b="0" i="0" u="none" strike="noStrike" dirty="0">
                <a:solidFill>
                  <a:srgbClr val="000000"/>
                </a:solidFill>
                <a:effectLst/>
                <a:latin typeface="Times New Roman" panose="02020603050405020304" pitchFamily="18" charset="0"/>
              </a:rPr>
              <a:t>Thevenet, C. (2023). </a:t>
            </a:r>
            <a:r>
              <a:rPr lang="it-IT" sz="4600" b="0" i="1" u="none" strike="noStrike" dirty="0">
                <a:solidFill>
                  <a:srgbClr val="000000"/>
                </a:solidFill>
                <a:effectLst/>
                <a:latin typeface="Times New Roman" panose="02020603050405020304" pitchFamily="18" charset="0"/>
              </a:rPr>
              <a:t>Understanding upselling and cross-selling for y</a:t>
            </a:r>
            <a:r>
              <a:rPr lang="it-IT" sz="4600" dirty="0">
                <a:solidFill>
                  <a:srgbClr val="000000"/>
                </a:solidFill>
                <a:latin typeface="Times New Roman" panose="02020603050405020304" pitchFamily="18" charset="0"/>
              </a:rPr>
              <a:t>upselling-cross-selling-restaurant</a:t>
            </a:r>
            <a:r>
              <a:rPr lang="it-IT" sz="4600" b="0" i="1" u="none" strike="noStrike" dirty="0">
                <a:solidFill>
                  <a:srgbClr val="000000"/>
                </a:solidFill>
                <a:effectLst/>
                <a:latin typeface="Times New Roman" panose="02020603050405020304" pitchFamily="18" charset="0"/>
              </a:rPr>
              <a:t>our restaurant</a:t>
            </a:r>
            <a:r>
              <a:rPr lang="it-IT" sz="4600" b="0" i="0" u="none" strike="noStrike" dirty="0">
                <a:solidFill>
                  <a:srgbClr val="000000"/>
                </a:solidFill>
                <a:effectLst/>
                <a:latin typeface="Times New Roman" panose="02020603050405020304" pitchFamily="18" charset="0"/>
              </a:rPr>
              <a:t>. [online] www.innovorder.com. Available at: https://www.innovorder.com/en/blog/ [Accessed 24 Feb. 2024].</a:t>
            </a:r>
          </a:p>
          <a:p>
            <a:pPr algn="l"/>
            <a:r>
              <a:rPr lang="it-IT" sz="4600" b="0" i="0" u="none" strike="noStrike" dirty="0">
                <a:solidFill>
                  <a:srgbClr val="000000"/>
                </a:solidFill>
                <a:effectLst/>
                <a:latin typeface="Times New Roman" panose="02020603050405020304" pitchFamily="18" charset="0"/>
              </a:rPr>
              <a:t>Thimothy, S. (2016). </a:t>
            </a:r>
            <a:r>
              <a:rPr lang="it-IT" sz="4600" b="0" i="1" u="none" strike="noStrike" dirty="0">
                <a:solidFill>
                  <a:srgbClr val="000000"/>
                </a:solidFill>
                <a:effectLst/>
                <a:latin typeface="Times New Roman" panose="02020603050405020304" pitchFamily="18" charset="0"/>
              </a:rPr>
              <a:t>Council Post: Why Brand Image Matters More Than You Think</a:t>
            </a:r>
            <a:r>
              <a:rPr lang="it-IT" sz="4600" b="0" i="0" u="none" strike="noStrike" dirty="0">
                <a:solidFill>
                  <a:srgbClr val="000000"/>
                </a:solidFill>
                <a:effectLst/>
                <a:latin typeface="Times New Roman" panose="02020603050405020304" pitchFamily="18" charset="0"/>
              </a:rPr>
              <a:t>. [online] Forbes. Available at: https://www.forbes.com/sites/forbesagencycouncil/2016/10/31/why-brand-image-matters-more-than-you-think/?sh=6ddc5bbf10b8 [Accessed 24 Feb. 2024].</a:t>
            </a:r>
          </a:p>
          <a:p>
            <a:pPr algn="l"/>
            <a:r>
              <a:rPr lang="it-IT" sz="4600" b="0" i="0" u="none" strike="noStrike" dirty="0">
                <a:solidFill>
                  <a:srgbClr val="000000"/>
                </a:solidFill>
                <a:effectLst/>
                <a:latin typeface="Times New Roman" panose="02020603050405020304" pitchFamily="18" charset="0"/>
              </a:rPr>
              <a:t>Zahid, R. (2023). </a:t>
            </a:r>
            <a:r>
              <a:rPr lang="it-IT" sz="4600" b="0" i="1" u="none" strike="noStrike" dirty="0">
                <a:solidFill>
                  <a:srgbClr val="000000"/>
                </a:solidFill>
                <a:effectLst/>
                <a:latin typeface="Times New Roman" panose="02020603050405020304" pitchFamily="18" charset="0"/>
              </a:rPr>
              <a:t>Crisis Management in Hospitality: Handling Unexpected Challenges</a:t>
            </a:r>
            <a:r>
              <a:rPr lang="it-IT" sz="4600" b="0" i="0" u="none" strike="noStrike" dirty="0">
                <a:solidFill>
                  <a:srgbClr val="000000"/>
                </a:solidFill>
                <a:effectLst/>
                <a:latin typeface="Times New Roman" panose="02020603050405020304" pitchFamily="18" charset="0"/>
              </a:rPr>
              <a:t>. [online] Imarat Institute of Policy Studies – IIPS. Available at: https://iips.com.pk/crisis-management-in-hospitality-handling-unexpected-challenges/ [Accessed 24 Feb. 2024].</a:t>
            </a:r>
          </a:p>
          <a:p>
            <a:endParaRPr lang="it-GB" dirty="0"/>
          </a:p>
        </p:txBody>
      </p:sp>
      <p:sp>
        <p:nvSpPr>
          <p:cNvPr id="4" name="CasellaDiTesto 3">
            <a:extLst>
              <a:ext uri="{FF2B5EF4-FFF2-40B4-BE49-F238E27FC236}">
                <a16:creationId xmlns:a16="http://schemas.microsoft.com/office/drawing/2014/main" id="{C399311F-5220-1188-7B7B-0A56DA133C65}"/>
              </a:ext>
            </a:extLst>
          </p:cNvPr>
          <p:cNvSpPr txBox="1"/>
          <p:nvPr/>
        </p:nvSpPr>
        <p:spPr>
          <a:xfrm>
            <a:off x="665018" y="2126562"/>
            <a:ext cx="184731" cy="369332"/>
          </a:xfrm>
          <a:prstGeom prst="rect">
            <a:avLst/>
          </a:prstGeom>
          <a:noFill/>
        </p:spPr>
        <p:txBody>
          <a:bodyPr wrap="none" rtlCol="0">
            <a:spAutoFit/>
          </a:bodyPr>
          <a:lstStyle/>
          <a:p>
            <a:endParaRPr lang="it-GB" dirty="0"/>
          </a:p>
        </p:txBody>
      </p:sp>
    </p:spTree>
    <p:extLst>
      <p:ext uri="{BB962C8B-B14F-4D97-AF65-F5344CB8AC3E}">
        <p14:creationId xmlns:p14="http://schemas.microsoft.com/office/powerpoint/2010/main" val="308254179"/>
      </p:ext>
    </p:extLst>
  </p:cSld>
  <p:clrMapOvr>
    <a:masterClrMapping/>
  </p:clrMapOvr>
</p:sld>
</file>

<file path=ppt/theme/theme1.xml><?xml version="1.0" encoding="utf-8"?>
<a:theme xmlns:a="http://schemas.openxmlformats.org/drawingml/2006/main" name="Adorn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2975</TotalTime>
  <Words>2004</Words>
  <Application>Microsoft Macintosh PowerPoint</Application>
  <PresentationFormat>Widescreen</PresentationFormat>
  <Paragraphs>83</Paragraphs>
  <Slides>13</Slides>
  <Notes>1</Notes>
  <HiddenSlides>0</HiddenSlides>
  <MMClips>0</MMClips>
  <ScaleCrop>false</ScaleCrop>
  <HeadingPairs>
    <vt:vector size="6" baseType="variant">
      <vt:variant>
        <vt:lpstr>Caratteri utilizzati</vt:lpstr>
      </vt:variant>
      <vt:variant>
        <vt:i4>4</vt:i4>
      </vt:variant>
      <vt:variant>
        <vt:lpstr>Tema</vt:lpstr>
      </vt:variant>
      <vt:variant>
        <vt:i4>1</vt:i4>
      </vt:variant>
      <vt:variant>
        <vt:lpstr>Titoli diapositive</vt:lpstr>
      </vt:variant>
      <vt:variant>
        <vt:i4>13</vt:i4>
      </vt:variant>
    </vt:vector>
  </HeadingPairs>
  <TitlesOfParts>
    <vt:vector size="18" baseType="lpstr">
      <vt:lpstr>Arial</vt:lpstr>
      <vt:lpstr>Bembo</vt:lpstr>
      <vt:lpstr>Calibri</vt:lpstr>
      <vt:lpstr>Times New Roman</vt:lpstr>
      <vt:lpstr>AdornVTI</vt:lpstr>
      <vt:lpstr>Management and leadership skills within placement</vt:lpstr>
      <vt:lpstr>Communication:</vt:lpstr>
      <vt:lpstr>Continued..</vt:lpstr>
      <vt:lpstr>Communication: The Beach House</vt:lpstr>
      <vt:lpstr>Troubleshooting within the hospitality industry:</vt:lpstr>
      <vt:lpstr>Trouble shooting continued:</vt:lpstr>
      <vt:lpstr>Trouble shooting skills: the Beach House</vt:lpstr>
      <vt:lpstr>POS Systems, Stock ordering systems, booking systems: </vt:lpstr>
      <vt:lpstr>Systems for ordering stock: </vt:lpstr>
      <vt:lpstr>Booking Systems:</vt:lpstr>
      <vt:lpstr>Data feedback:</vt:lpstr>
      <vt:lpstr>Continued..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leadership skills within placement</dc:title>
  <dc:creator>Silvio Lisciandrelli (2133468)</dc:creator>
  <cp:lastModifiedBy>Silvio Lisciandrelli (2133468)</cp:lastModifiedBy>
  <cp:revision>1</cp:revision>
  <dcterms:created xsi:type="dcterms:W3CDTF">2024-02-24T19:08:44Z</dcterms:created>
  <dcterms:modified xsi:type="dcterms:W3CDTF">2024-02-26T20:44:36Z</dcterms:modified>
</cp:coreProperties>
</file>