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0" r:id="rId1"/>
  </p:sldMasterIdLst>
  <p:sldIdLst>
    <p:sldId id="256" r:id="rId2"/>
    <p:sldId id="263" r:id="rId3"/>
    <p:sldId id="269" r:id="rId4"/>
    <p:sldId id="258" r:id="rId5"/>
    <p:sldId id="268" r:id="rId6"/>
    <p:sldId id="271" r:id="rId7"/>
    <p:sldId id="259" r:id="rId8"/>
    <p:sldId id="260" r:id="rId9"/>
    <p:sldId id="270" r:id="rId10"/>
    <p:sldId id="265" r:id="rId11"/>
    <p:sldId id="261" r:id="rId12"/>
    <p:sldId id="264" r:id="rId13"/>
  </p:sldIdLst>
  <p:sldSz cx="12192000" cy="6858000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323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1232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778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371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1751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36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6272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501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605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321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4669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178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3100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108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1577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0007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353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58733" y="1017794"/>
            <a:ext cx="9459532" cy="352844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impact of </a:t>
            </a:r>
            <a:br>
              <a:rPr lang="en-GB" dirty="0" smtClean="0"/>
            </a:br>
            <a:r>
              <a:rPr lang="en-GB" dirty="0" smtClean="0"/>
              <a:t>Sport for all policy</a:t>
            </a:r>
            <a:br>
              <a:rPr lang="en-GB" dirty="0" smtClean="0"/>
            </a:br>
            <a:r>
              <a:rPr lang="en-GB" dirty="0" smtClean="0"/>
              <a:t>1966-1984 </a:t>
            </a:r>
            <a:br>
              <a:rPr lang="en-GB" dirty="0" smtClean="0"/>
            </a:br>
            <a:r>
              <a:rPr lang="en-GB" sz="4400" dirty="0" smtClean="0"/>
              <a:t>and a way forward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21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81070" y="463640"/>
            <a:ext cx="10303098" cy="9787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 smtClean="0">
                <a:solidFill>
                  <a:srgbClr val="FF0000"/>
                </a:solidFill>
              </a:rPr>
              <a:t>Sport for All 1960-1984 </a:t>
            </a:r>
          </a:p>
          <a:p>
            <a:pPr algn="ctr"/>
            <a:endParaRPr lang="en-GB" sz="2800" b="1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r>
              <a:rPr lang="en-GB" dirty="0" smtClean="0"/>
              <a:t>In the 1960s the report of the Wolfenden committee  was published ‘ Sport and the Community’. </a:t>
            </a:r>
          </a:p>
          <a:p>
            <a:endParaRPr lang="en-GB" dirty="0"/>
          </a:p>
          <a:p>
            <a:r>
              <a:rPr lang="en-GB" dirty="0" smtClean="0"/>
              <a:t>The report dealt with a number of issues for sport at that time. It drew attention to be known as “The Gap”, which was a large number of boys and girls who dropped out of sport when they left school. </a:t>
            </a:r>
          </a:p>
          <a:p>
            <a:endParaRPr lang="en-GB" dirty="0"/>
          </a:p>
          <a:p>
            <a:r>
              <a:rPr lang="en-GB" dirty="0" smtClean="0"/>
              <a:t> </a:t>
            </a:r>
          </a:p>
          <a:p>
            <a:r>
              <a:rPr lang="en-GB" dirty="0" smtClean="0"/>
              <a:t>The committee recommended the government to set up a sports development council. One of the main aims would have been to increase  opportunities for participation in sport by all citizens. There was a lack of facilities, especially facilities for indoor sports. </a:t>
            </a:r>
          </a:p>
          <a:p>
            <a:endParaRPr lang="en-GB" dirty="0"/>
          </a:p>
          <a:p>
            <a:r>
              <a:rPr lang="en-GB" dirty="0" smtClean="0"/>
              <a:t>The reduction of crimes and the improvement of mental and physical health and                   ‘Character building’  were benefits which were excepted by the development of sport. </a:t>
            </a:r>
          </a:p>
          <a:p>
            <a:endParaRPr lang="en-GB" dirty="0"/>
          </a:p>
          <a:p>
            <a:r>
              <a:rPr lang="en-GB" dirty="0" smtClean="0"/>
              <a:t>Sport was therefore encouraged as a contribution to social well being, perhaps even social control.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80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240" t="50193" r="22887" b="6646"/>
          <a:stretch/>
        </p:blipFill>
        <p:spPr>
          <a:xfrm>
            <a:off x="507262" y="437881"/>
            <a:ext cx="11321758" cy="509978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84101" y="5808372"/>
            <a:ext cx="99038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are the departments jobs ?</a:t>
            </a:r>
          </a:p>
          <a:p>
            <a:r>
              <a:rPr lang="en-GB" dirty="0" smtClean="0"/>
              <a:t>What is the purpose of the policies, departments and have putting strategies in place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987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843287" y="442400"/>
            <a:ext cx="11467563" cy="1293028"/>
          </a:xfrm>
        </p:spPr>
        <p:txBody>
          <a:bodyPr>
            <a:normAutofit/>
          </a:bodyPr>
          <a:lstStyle/>
          <a:p>
            <a:r>
              <a:rPr lang="en-GB" sz="2700" b="1" dirty="0">
                <a:solidFill>
                  <a:srgbClr val="FF0000"/>
                </a:solidFill>
              </a:rPr>
              <a:t>T</a:t>
            </a:r>
            <a:r>
              <a:rPr lang="en-GB" sz="2700" b="1" dirty="0" smtClean="0">
                <a:solidFill>
                  <a:srgbClr val="FF0000"/>
                </a:solidFill>
              </a:rPr>
              <a:t>he impact of the sports for all  policy within 1966-1984 ?</a:t>
            </a:r>
            <a:endParaRPr lang="en-GB" sz="27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5442" y="1996226"/>
            <a:ext cx="10820400" cy="4211392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 smtClean="0"/>
              <a:t>In the 14</a:t>
            </a:r>
            <a:r>
              <a:rPr lang="en-GB" sz="1800" baseline="30000" dirty="0" smtClean="0"/>
              <a:t>th</a:t>
            </a:r>
            <a:r>
              <a:rPr lang="en-GB" sz="1800" dirty="0" smtClean="0"/>
              <a:t> century football was forbidden, but archery was made compulsory for all able bodied men.   </a:t>
            </a:r>
          </a:p>
          <a:p>
            <a:pPr marL="0" indent="0">
              <a:buNone/>
            </a:pPr>
            <a:endParaRPr lang="en-GB" sz="1800" dirty="0" smtClean="0"/>
          </a:p>
          <a:p>
            <a:r>
              <a:rPr lang="en-GB" sz="1800" dirty="0" smtClean="0"/>
              <a:t>In the 16</a:t>
            </a:r>
            <a:r>
              <a:rPr lang="en-GB" sz="1800" baseline="30000" dirty="0" smtClean="0"/>
              <a:t>th</a:t>
            </a:r>
            <a:r>
              <a:rPr lang="en-GB" sz="1800" dirty="0" smtClean="0"/>
              <a:t> century the government tried again by statute, to restrict tennis and bowls to the rich. </a:t>
            </a:r>
          </a:p>
          <a:p>
            <a:endParaRPr lang="en-GB" sz="1800" dirty="0"/>
          </a:p>
          <a:p>
            <a:r>
              <a:rPr lang="en-GB" sz="1800" dirty="0" smtClean="0"/>
              <a:t>In the 17th century it was supported that sports was to be used on Sundays. </a:t>
            </a:r>
          </a:p>
          <a:p>
            <a:pPr marL="0" indent="0">
              <a:buNone/>
            </a:pPr>
            <a:endParaRPr lang="en-GB" sz="1800" dirty="0" smtClean="0"/>
          </a:p>
          <a:p>
            <a:r>
              <a:rPr lang="en-GB" sz="1800" dirty="0" smtClean="0"/>
              <a:t>In the 19</a:t>
            </a:r>
            <a:r>
              <a:rPr lang="en-GB" sz="1800" baseline="30000" dirty="0" smtClean="0"/>
              <a:t>th</a:t>
            </a:r>
            <a:r>
              <a:rPr lang="en-GB" sz="1800" dirty="0" smtClean="0"/>
              <a:t> century the government positively encouraged the recreation of swimming. The baths become facilities for people to swim. </a:t>
            </a:r>
          </a:p>
          <a:p>
            <a:endParaRPr lang="en-GB" sz="1800" dirty="0" smtClean="0"/>
          </a:p>
          <a:p>
            <a:r>
              <a:rPr lang="en-GB" sz="1800" dirty="0" smtClean="0"/>
              <a:t>The open spaces act in 1906 also enabled local authorities to equip, maintain and service indoor and outdoor facilities for sport and recreation in the towns and in the countryside.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12018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117462" y="141667"/>
            <a:ext cx="312956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u="sng" dirty="0" smtClean="0">
                <a:solidFill>
                  <a:srgbClr val="FF0000"/>
                </a:solidFill>
              </a:rPr>
              <a:t>Milestones in history </a:t>
            </a:r>
            <a:endParaRPr lang="en-GB" sz="2400" u="sng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463898" y="1225689"/>
            <a:ext cx="1072810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</a:t>
            </a:r>
            <a:r>
              <a:rPr lang="en-GB" b="1" dirty="0"/>
              <a:t>1928</a:t>
            </a:r>
            <a:r>
              <a:rPr lang="en-GB" dirty="0"/>
              <a:t>, women competed in track and field events for the first time; however, so many collapsed at the end of the 800-meter race that the event was banned until 1960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</a:t>
            </a:r>
            <a:r>
              <a:rPr lang="en-GB" b="1" dirty="0"/>
              <a:t>1996</a:t>
            </a:r>
            <a:r>
              <a:rPr lang="en-GB" dirty="0"/>
              <a:t>, a women's only sport was introduced - Softball (softball is no longer part of the Olympic program)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Women's shooting events were first included in the Olympics in </a:t>
            </a:r>
            <a:r>
              <a:rPr lang="en-GB" b="1" dirty="0"/>
              <a:t>1984</a:t>
            </a:r>
            <a:r>
              <a:rPr lang="en-GB" dirty="0"/>
              <a:t>. There were three events, three position rifle, air rifle and sport pistol</a:t>
            </a:r>
            <a:r>
              <a:rPr lang="en-GB" dirty="0" smtClean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first Arab Muslim woman to claim an Olympic gold medal was Morocco's </a:t>
            </a:r>
            <a:r>
              <a:rPr lang="en-GB" dirty="0" err="1"/>
              <a:t>Nawal</a:t>
            </a:r>
            <a:r>
              <a:rPr lang="en-GB" dirty="0"/>
              <a:t> El </a:t>
            </a:r>
            <a:r>
              <a:rPr lang="en-GB" dirty="0" err="1"/>
              <a:t>Moutawakel</a:t>
            </a:r>
            <a:r>
              <a:rPr lang="en-GB" dirty="0"/>
              <a:t> </a:t>
            </a:r>
            <a:r>
              <a:rPr lang="en-GB" dirty="0" smtClean="0"/>
              <a:t> she </a:t>
            </a:r>
            <a:r>
              <a:rPr lang="en-GB" dirty="0"/>
              <a:t>won the women's 400 metres hurdles at LA </a:t>
            </a:r>
            <a:r>
              <a:rPr lang="en-GB" b="1" dirty="0"/>
              <a:t>1984</a:t>
            </a:r>
            <a:r>
              <a:rPr lang="en-GB" dirty="0" smtClean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1984, medals were be awarded in women's </a:t>
            </a:r>
            <a:r>
              <a:rPr lang="en-GB" dirty="0" smtClean="0"/>
              <a:t> sport events, the </a:t>
            </a:r>
            <a:r>
              <a:rPr lang="en-GB" dirty="0"/>
              <a:t>figure was only just over 25</a:t>
            </a:r>
            <a:r>
              <a:rPr lang="en-GB" dirty="0" smtClean="0"/>
              <a:t>%.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Joan Benoit of the USA won the first women's Olympic marathon in Los Angeles in 1984.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0937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240" t="68742" r="23521" b="21300"/>
          <a:stretch/>
        </p:blipFill>
        <p:spPr>
          <a:xfrm>
            <a:off x="631066" y="3193961"/>
            <a:ext cx="10777426" cy="113334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03290" y="1368174"/>
            <a:ext cx="10305202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The </a:t>
            </a:r>
            <a:r>
              <a:rPr lang="en-GB" sz="2800" dirty="0"/>
              <a:t>impact of </a:t>
            </a:r>
            <a:r>
              <a:rPr lang="en-GB" sz="2800" dirty="0" smtClean="0"/>
              <a:t> Sport </a:t>
            </a:r>
            <a:r>
              <a:rPr lang="en-GB" sz="2800" dirty="0"/>
              <a:t>for all </a:t>
            </a:r>
            <a:r>
              <a:rPr lang="en-GB" sz="2800" dirty="0" smtClean="0"/>
              <a:t>policy 1966-1984 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400" dirty="0"/>
              <a:t>and a way forward </a:t>
            </a:r>
          </a:p>
        </p:txBody>
      </p:sp>
    </p:spTree>
    <p:extLst>
      <p:ext uri="{BB962C8B-B14F-4D97-AF65-F5344CB8AC3E}">
        <p14:creationId xmlns:p14="http://schemas.microsoft.com/office/powerpoint/2010/main" val="3391723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1814" y="210581"/>
            <a:ext cx="8610600" cy="1293028"/>
          </a:xfrm>
        </p:spPr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Priorities … sport for all 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40924" y="1135537"/>
            <a:ext cx="977506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Sport for all – giving everyone quality of life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Areas of special need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Urban areas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Community use of voluntary facilities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Youth sports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Recreation for disabled people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Giving gifted sports men and women also children  the chance to participate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Retired people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Single parents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Family recreation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Recreation for disabled </a:t>
            </a:r>
          </a:p>
          <a:p>
            <a:endParaRPr lang="en-GB" dirty="0"/>
          </a:p>
          <a:p>
            <a:r>
              <a:rPr lang="en-GB" dirty="0" smtClean="0"/>
              <a:t>Sport Is an expression of play, natural human function worthy of resource investment.</a:t>
            </a:r>
          </a:p>
          <a:p>
            <a:endParaRPr lang="en-GB" dirty="0"/>
          </a:p>
          <a:p>
            <a:pPr algn="ctr"/>
            <a:r>
              <a:rPr lang="en-GB" dirty="0" smtClean="0"/>
              <a:t>    “At the end of the day sport is the one unifying factor in our society. it unifies us whatever our political, religious or ethnic background”</a:t>
            </a:r>
          </a:p>
          <a:p>
            <a:pPr algn="ctr"/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8539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4140" y="0"/>
            <a:ext cx="3972059" cy="1052849"/>
          </a:xfrm>
        </p:spPr>
        <p:txBody>
          <a:bodyPr/>
          <a:lstStyle/>
          <a:p>
            <a:r>
              <a:rPr lang="en-GB" dirty="0" smtClean="0"/>
              <a:t>Want &amp; needs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0808" y="1215766"/>
            <a:ext cx="10820400" cy="5313822"/>
          </a:xfrm>
        </p:spPr>
        <p:txBody>
          <a:bodyPr>
            <a:normAutofit/>
          </a:bodyPr>
          <a:lstStyle/>
          <a:p>
            <a:r>
              <a:rPr lang="en-GB" dirty="0" smtClean="0"/>
              <a:t>In the 1960’s the emphasis of policies for sport was upon people enjoying themselves, providing opportunities and facilitates for people to do what they were interested in. </a:t>
            </a:r>
          </a:p>
          <a:p>
            <a:r>
              <a:rPr lang="en-GB" dirty="0" smtClean="0"/>
              <a:t>In the 1970’s the justification of the policies changed to providing people with what they needed. </a:t>
            </a:r>
          </a:p>
          <a:p>
            <a:endParaRPr lang="en-GB" dirty="0"/>
          </a:p>
          <a:p>
            <a:r>
              <a:rPr lang="en-GB" dirty="0" smtClean="0"/>
              <a:t>Therefore peoples needs are more important than peoples wants.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‘need’ implies obligation and if identified, ought to be met. </a:t>
            </a:r>
          </a:p>
          <a:p>
            <a:r>
              <a:rPr lang="en-GB" dirty="0" smtClean="0"/>
              <a:t>‘Want’ we often want things which we ought not to have.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People need to be physical active and engaged. Being active promotes good health. Improving the quality of health.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015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207" t="17020" r="22721" b="47630"/>
          <a:stretch/>
        </p:blipFill>
        <p:spPr>
          <a:xfrm>
            <a:off x="428553" y="605307"/>
            <a:ext cx="11282610" cy="414699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66161" y="5103674"/>
            <a:ext cx="101450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Why is it important to attract 13-24 year olds ?</a:t>
            </a:r>
          </a:p>
          <a:p>
            <a:endParaRPr lang="en-GB" dirty="0" smtClean="0"/>
          </a:p>
          <a:p>
            <a:r>
              <a:rPr lang="en-GB" dirty="0" smtClean="0"/>
              <a:t>Why is it important to be sensitive and responsive to local cultures and needs 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281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90886"/>
            <a:ext cx="8610600" cy="1293028"/>
          </a:xfrm>
        </p:spPr>
        <p:txBody>
          <a:bodyPr/>
          <a:lstStyle/>
          <a:p>
            <a:r>
              <a:rPr lang="en-GB" dirty="0" smtClean="0"/>
              <a:t>Investment of sport facilities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19" r="9234" b="4499"/>
          <a:stretch/>
        </p:blipFill>
        <p:spPr>
          <a:xfrm rot="16200000">
            <a:off x="3643803" y="-1119548"/>
            <a:ext cx="5177673" cy="10198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533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545465" y="888642"/>
            <a:ext cx="107753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Sport for all polices now need a local rather than national or even regional emphasis. The town, village, or even street could have there own sport for all plan.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sport for all programme has now reached a stage where further progress will come from identifying more precisely those people with common interest and common attitudes.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By having groups like 14-24 or 45-59 years old  working together provides a useful focus for sports council’s broad strategy. The groups can then identify different attitudes and aspirations this is necessary in order to devise polices and programmes which will attract non- participants.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518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9865" y="215358"/>
            <a:ext cx="9046335" cy="1293028"/>
          </a:xfrm>
        </p:spPr>
        <p:txBody>
          <a:bodyPr/>
          <a:lstStyle/>
          <a:p>
            <a:r>
              <a:rPr lang="en-GB" dirty="0" smtClean="0"/>
              <a:t>Overall Most important points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6423338" cy="4024125"/>
          </a:xfrm>
        </p:spPr>
        <p:txBody>
          <a:bodyPr>
            <a:normAutofit/>
          </a:bodyPr>
          <a:lstStyle/>
          <a:p>
            <a:r>
              <a:rPr lang="en-GB" dirty="0" smtClean="0"/>
              <a:t>‘Equal opportunity’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use of media – for inspiration, broadcasting sport                       </a:t>
            </a:r>
          </a:p>
          <a:p>
            <a:endParaRPr lang="en-GB" dirty="0" smtClean="0"/>
          </a:p>
          <a:p>
            <a:r>
              <a:rPr lang="en-GB" dirty="0" smtClean="0"/>
              <a:t>Sponsorship – in 1963 modern sponsorship expanded rapidly after to success of the Gillette cup cricket competition            </a:t>
            </a:r>
          </a:p>
          <a:p>
            <a:endParaRPr lang="en-GB" dirty="0" smtClean="0"/>
          </a:p>
          <a:p>
            <a:r>
              <a:rPr lang="en-GB" dirty="0" smtClean="0"/>
              <a:t>Staffing – new administrative and managerial skills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109138" y="2057401"/>
            <a:ext cx="4533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Why is it important that everyone has the same opportunity to be involved ?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109138" y="2970502"/>
            <a:ext cx="45333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Why is it important that sport is broadcasted on TV, Radio, posters , billboards ?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109138" y="4160602"/>
            <a:ext cx="43970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Why do you need sponsorship for sport  ? </a:t>
            </a:r>
          </a:p>
          <a:p>
            <a:r>
              <a:rPr lang="en-GB" dirty="0" smtClean="0"/>
              <a:t>Do you need sponsorship for a team or just an individual ?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109138" y="5525037"/>
            <a:ext cx="46235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Why is it important to employ the right staff for certain jobs and positions within that job ? </a:t>
            </a:r>
          </a:p>
        </p:txBody>
      </p:sp>
    </p:spTree>
    <p:extLst>
      <p:ext uri="{BB962C8B-B14F-4D97-AF65-F5344CB8AC3E}">
        <p14:creationId xmlns:p14="http://schemas.microsoft.com/office/powerpoint/2010/main" val="91602538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542</TotalTime>
  <Words>909</Words>
  <Application>Microsoft Office PowerPoint</Application>
  <PresentationFormat>Widescreen</PresentationFormat>
  <Paragraphs>112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Wisp</vt:lpstr>
      <vt:lpstr> The impact of  Sport for all policy 1966-1984  and a way forward </vt:lpstr>
      <vt:lpstr>PowerPoint Presentation</vt:lpstr>
      <vt:lpstr>PowerPoint Presentation</vt:lpstr>
      <vt:lpstr>The impact of the sports for all  policy within 1966-1984 ?</vt:lpstr>
      <vt:lpstr>PowerPoint Presentation</vt:lpstr>
      <vt:lpstr>PowerPoint Presentation</vt:lpstr>
      <vt:lpstr>Priorities … sport for all </vt:lpstr>
      <vt:lpstr>Want &amp; needs </vt:lpstr>
      <vt:lpstr>PowerPoint Presentation</vt:lpstr>
      <vt:lpstr>Investment of sport facilities </vt:lpstr>
      <vt:lpstr>PowerPoint Presentation</vt:lpstr>
      <vt:lpstr>Overall Most important points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for all policy</dc:title>
  <dc:creator>lana mellors</dc:creator>
  <cp:lastModifiedBy>Mark Napieralla</cp:lastModifiedBy>
  <cp:revision>42</cp:revision>
  <cp:lastPrinted>2017-11-02T17:50:24Z</cp:lastPrinted>
  <dcterms:created xsi:type="dcterms:W3CDTF">2017-10-11T09:37:49Z</dcterms:created>
  <dcterms:modified xsi:type="dcterms:W3CDTF">2017-11-03T09:40:54Z</dcterms:modified>
</cp:coreProperties>
</file>