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0" r:id="rId5"/>
    <p:sldId id="258" r:id="rId6"/>
    <p:sldId id="259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790B8-E60F-40AB-B4C2-825E8DD01808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84638-8A16-4A60-9EB3-88BE04D5D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8696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790B8-E60F-40AB-B4C2-825E8DD01808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84638-8A16-4A60-9EB3-88BE04D5D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2272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790B8-E60F-40AB-B4C2-825E8DD01808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84638-8A16-4A60-9EB3-88BE04D5D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497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790B8-E60F-40AB-B4C2-825E8DD01808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84638-8A16-4A60-9EB3-88BE04D5D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848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790B8-E60F-40AB-B4C2-825E8DD01808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84638-8A16-4A60-9EB3-88BE04D5D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713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790B8-E60F-40AB-B4C2-825E8DD01808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84638-8A16-4A60-9EB3-88BE04D5D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427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790B8-E60F-40AB-B4C2-825E8DD01808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84638-8A16-4A60-9EB3-88BE04D5D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548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790B8-E60F-40AB-B4C2-825E8DD01808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84638-8A16-4A60-9EB3-88BE04D5D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0828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790B8-E60F-40AB-B4C2-825E8DD01808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84638-8A16-4A60-9EB3-88BE04D5D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243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790B8-E60F-40AB-B4C2-825E8DD01808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84638-8A16-4A60-9EB3-88BE04D5D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840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6790B8-E60F-40AB-B4C2-825E8DD01808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84638-8A16-4A60-9EB3-88BE04D5D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025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6790B8-E60F-40AB-B4C2-825E8DD01808}" type="datetimeFigureOut">
              <a:rPr lang="en-GB" smtClean="0"/>
              <a:t>14/02/2020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C84638-8A16-4A60-9EB3-88BE04D5D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967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Developing Relationships and Workplace Achievement</a:t>
            </a:r>
            <a:br>
              <a:rPr lang="en-GB" dirty="0" smtClean="0"/>
            </a:br>
            <a:r>
              <a:rPr lang="en-GB" dirty="0" smtClean="0"/>
              <a:t>BMSK5002-(BIRM)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Alina </a:t>
            </a:r>
            <a:r>
              <a:rPr lang="en-GB" dirty="0" err="1" smtClean="0"/>
              <a:t>Lungu</a:t>
            </a:r>
            <a:r>
              <a:rPr lang="en-GB" dirty="0" smtClean="0"/>
              <a:t> (1810895)</a:t>
            </a:r>
          </a:p>
          <a:p>
            <a:r>
              <a:rPr lang="en-GB" dirty="0" smtClean="0"/>
              <a:t>Wesley Regis (17133552)</a:t>
            </a:r>
          </a:p>
          <a:p>
            <a:r>
              <a:rPr lang="en-GB" dirty="0" smtClean="0"/>
              <a:t>Farooq Nawaz( 1715168)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52550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Harrods Brands a successful and recognised brand all over the world using a range of theory's and strategies to keep the employees commitment, engaged and motivated.</a:t>
            </a:r>
          </a:p>
          <a:p>
            <a:r>
              <a:rPr lang="en-GB" dirty="0" smtClean="0"/>
              <a:t>HRM a key role of  employees development and organizational growth</a:t>
            </a:r>
          </a:p>
          <a:p>
            <a:r>
              <a:rPr lang="en-GB" dirty="0" smtClean="0"/>
              <a:t>Commitment</a:t>
            </a:r>
          </a:p>
          <a:p>
            <a:r>
              <a:rPr lang="en-GB" dirty="0" smtClean="0"/>
              <a:t>Engagement</a:t>
            </a:r>
          </a:p>
          <a:p>
            <a:r>
              <a:rPr lang="en-GB" dirty="0" smtClean="0"/>
              <a:t>Motivation (Theory of Motivation)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93942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HRM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Is playing  the key role for the employees wellbeing , development and performance at work</a:t>
            </a:r>
          </a:p>
          <a:p>
            <a:pPr marL="0" indent="0">
              <a:buNone/>
            </a:pPr>
            <a:r>
              <a:rPr lang="en-GB" dirty="0" smtClean="0"/>
              <a:t>HRM team develop a strategic plan to keep the employees motivated</a:t>
            </a:r>
          </a:p>
          <a:p>
            <a:pPr marL="0" indent="0">
              <a:buNone/>
            </a:pPr>
            <a:r>
              <a:rPr lang="en-GB" dirty="0" smtClean="0"/>
              <a:t>Psychological needs:</a:t>
            </a:r>
          </a:p>
          <a:p>
            <a:pPr marL="0" indent="0">
              <a:buNone/>
            </a:pPr>
            <a:r>
              <a:rPr lang="en-GB" dirty="0" smtClean="0"/>
              <a:t>Being part of team</a:t>
            </a:r>
          </a:p>
          <a:p>
            <a:pPr marL="0" indent="0">
              <a:buNone/>
            </a:pPr>
            <a:r>
              <a:rPr lang="en-GB" dirty="0" smtClean="0"/>
              <a:t>Getting support </a:t>
            </a:r>
          </a:p>
          <a:p>
            <a:pPr marL="0" indent="0">
              <a:buNone/>
            </a:pPr>
            <a:r>
              <a:rPr lang="en-GB" dirty="0" smtClean="0"/>
              <a:t>Respect and encourage from others</a:t>
            </a:r>
          </a:p>
          <a:p>
            <a:pPr marL="0" indent="0">
              <a:buNone/>
            </a:pPr>
            <a:r>
              <a:rPr lang="en-GB" dirty="0" smtClean="0"/>
              <a:t>Promotions</a:t>
            </a:r>
          </a:p>
          <a:p>
            <a:pPr marL="0" indent="0">
              <a:buNone/>
            </a:pPr>
            <a:r>
              <a:rPr lang="en-GB" dirty="0" smtClean="0"/>
              <a:t>Free to make decisions</a:t>
            </a:r>
          </a:p>
          <a:p>
            <a:pPr marL="0" indent="0">
              <a:buNone/>
            </a:pPr>
            <a:r>
              <a:rPr lang="en-GB" dirty="0" smtClean="0"/>
              <a:t>Contributions</a:t>
            </a:r>
          </a:p>
          <a:p>
            <a:pPr marL="0" indent="0">
              <a:buNone/>
            </a:pPr>
            <a:r>
              <a:rPr lang="en-GB" dirty="0" smtClean="0"/>
              <a:t>Multitasking</a:t>
            </a:r>
          </a:p>
          <a:p>
            <a:pPr marL="0" indent="0">
              <a:buNone/>
            </a:pPr>
            <a:r>
              <a:rPr lang="en-GB" dirty="0" smtClean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30813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Motivation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Harrods brands is using as a theory to motivate employees</a:t>
            </a:r>
          </a:p>
          <a:p>
            <a:r>
              <a:rPr lang="en-GB" dirty="0" smtClean="0"/>
              <a:t>Frederick Herzberg theory first discussed in (1959 )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Herzberg's Two factor theory Hygiene factor :</a:t>
            </a:r>
          </a:p>
          <a:p>
            <a:pPr marL="0" indent="0">
              <a:buNone/>
            </a:pPr>
            <a:r>
              <a:rPr lang="en-GB" dirty="0" smtClean="0"/>
              <a:t>E.g.. facilities, job security ,salary  </a:t>
            </a:r>
          </a:p>
          <a:p>
            <a:pPr marL="0" indent="0">
              <a:buNone/>
            </a:pPr>
            <a:r>
              <a:rPr lang="en-GB" dirty="0" smtClean="0"/>
              <a:t>Growth factor  the real root of motivation </a:t>
            </a:r>
          </a:p>
          <a:p>
            <a:pPr marL="0" indent="0">
              <a:buNone/>
            </a:pPr>
            <a:r>
              <a:rPr lang="en-GB" dirty="0" smtClean="0"/>
              <a:t>Working life</a:t>
            </a:r>
          </a:p>
          <a:p>
            <a:pPr marL="0" indent="0">
              <a:buNone/>
            </a:pPr>
            <a:r>
              <a:rPr lang="en-GB" dirty="0" smtClean="0"/>
              <a:t>Achievements </a:t>
            </a:r>
          </a:p>
          <a:p>
            <a:pPr marL="0" indent="0">
              <a:buNone/>
            </a:pPr>
            <a:r>
              <a:rPr lang="en-GB" dirty="0" smtClean="0"/>
              <a:t>Personal Development</a:t>
            </a:r>
          </a:p>
          <a:p>
            <a:pPr marL="0" indent="0">
              <a:buNone/>
            </a:pPr>
            <a:r>
              <a:rPr lang="en-GB" dirty="0" smtClean="0"/>
              <a:t>Enjoying of the work itself </a:t>
            </a:r>
          </a:p>
          <a:p>
            <a:pPr marL="0" indent="0">
              <a:buNone/>
            </a:pPr>
            <a:r>
              <a:rPr lang="en-GB" dirty="0" smtClean="0"/>
              <a:t>Also the intrinsic motivation was recognised as a good strategy to provide career development.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97088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Commitment to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Harrods owners committed to the employees</a:t>
            </a:r>
          </a:p>
          <a:p>
            <a:r>
              <a:rPr lang="en-GB" dirty="0" smtClean="0"/>
              <a:t>Values the brand, Luxury, services, innovation, sensation, </a:t>
            </a:r>
            <a:r>
              <a:rPr lang="en-GB" dirty="0" err="1" smtClean="0"/>
              <a:t>british</a:t>
            </a:r>
            <a:endParaRPr lang="en-GB" dirty="0" smtClean="0"/>
          </a:p>
          <a:p>
            <a:r>
              <a:rPr lang="en-GB" dirty="0" smtClean="0"/>
              <a:t>Impact on business as the staff is the face of the business</a:t>
            </a:r>
          </a:p>
          <a:p>
            <a:r>
              <a:rPr lang="en-GB" dirty="0" smtClean="0"/>
              <a:t>Unhappy staff impact on stake holders , managers , day to day running of the business</a:t>
            </a:r>
          </a:p>
          <a:p>
            <a:r>
              <a:rPr lang="en-GB" dirty="0" smtClean="0"/>
              <a:t>Changing leadership</a:t>
            </a:r>
          </a:p>
          <a:p>
            <a:r>
              <a:rPr lang="en-GB" dirty="0" smtClean="0"/>
              <a:t>Changing organisational structure</a:t>
            </a:r>
          </a:p>
          <a:p>
            <a:r>
              <a:rPr lang="en-GB" dirty="0" smtClean="0"/>
              <a:t>Improved communication*</a:t>
            </a:r>
          </a:p>
          <a:p>
            <a:r>
              <a:rPr lang="en-GB" dirty="0" smtClean="0"/>
              <a:t>Living the brand values</a:t>
            </a:r>
          </a:p>
          <a:p>
            <a:r>
              <a:rPr lang="en-GB" dirty="0" smtClean="0"/>
              <a:t>Autocratic leadership to democratic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6692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Engagement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 smtClean="0"/>
              <a:t>Psychological state experienced by employees in relation to their work at the same time with associated behaviours  (Khan 1990)</a:t>
            </a:r>
          </a:p>
          <a:p>
            <a:pPr lvl="1"/>
            <a:r>
              <a:rPr lang="en-GB" dirty="0" smtClean="0"/>
              <a:t>Engagement of employee is the heart of the employment relationship</a:t>
            </a:r>
          </a:p>
          <a:p>
            <a:pPr lvl="1"/>
            <a:r>
              <a:rPr lang="en-GB" dirty="0" smtClean="0"/>
              <a:t>Recruitment</a:t>
            </a:r>
          </a:p>
          <a:p>
            <a:pPr lvl="1"/>
            <a:r>
              <a:rPr lang="en-GB" dirty="0" smtClean="0"/>
              <a:t>Performance</a:t>
            </a:r>
          </a:p>
          <a:p>
            <a:pPr lvl="1"/>
            <a:r>
              <a:rPr lang="en-GB" dirty="0" smtClean="0"/>
              <a:t>Development</a:t>
            </a:r>
          </a:p>
          <a:p>
            <a:pPr lvl="1"/>
            <a:r>
              <a:rPr lang="en-GB" dirty="0" smtClean="0"/>
              <a:t>Opportunities</a:t>
            </a:r>
          </a:p>
          <a:p>
            <a:pPr lvl="1"/>
            <a:r>
              <a:rPr lang="en-GB" dirty="0" smtClean="0"/>
              <a:t>Growth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25421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HRM is a the strategic organization which is building strong professional relationships between employees and  the organization.</a:t>
            </a:r>
          </a:p>
          <a:p>
            <a:r>
              <a:rPr lang="en-GB" dirty="0" smtClean="0"/>
              <a:t>Effective communication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761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4312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307</Words>
  <Application>Microsoft Office PowerPoint</Application>
  <PresentationFormat>Widescreen</PresentationFormat>
  <Paragraphs>55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Developing Relationships and Workplace Achievement BMSK5002-(BIRM)</vt:lpstr>
      <vt:lpstr>Introduction</vt:lpstr>
      <vt:lpstr>HRM </vt:lpstr>
      <vt:lpstr>Motivation</vt:lpstr>
      <vt:lpstr>Commitment to change</vt:lpstr>
      <vt:lpstr>Engagement </vt:lpstr>
      <vt:lpstr>Conclusion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Relationships and Workplace Achievement BMSK5002-(BIRM)</dc:title>
  <dc:creator>UWTSD</dc:creator>
  <cp:lastModifiedBy>UWTSD</cp:lastModifiedBy>
  <cp:revision>3</cp:revision>
  <dcterms:created xsi:type="dcterms:W3CDTF">2020-02-14T11:41:20Z</dcterms:created>
  <dcterms:modified xsi:type="dcterms:W3CDTF">2020-02-14T12:37:07Z</dcterms:modified>
</cp:coreProperties>
</file>