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7E360-EC82-CBB7-0F5F-66083A7AC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DD8EAA-6D2A-3A37-6B5C-F3ABB440C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CF496-252D-4128-9167-BF20308226E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7C6868-E170-C5BF-6AC0-056185298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59D2AD-A514-9DB7-FA01-4ECBAE53C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22DBB-8DE3-4CDF-9B08-F83591ECE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648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4E47A9-6FE4-63E4-DB37-ED6843D78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8C13D0-B3F3-7B45-3A55-EB190B45CB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A0E7C-192D-A98A-53F6-D21B1890FC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0CF496-252D-4128-9167-BF20308226E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2B182-EBE9-714B-562A-C8271E0FD7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4CC8FE-3766-2949-0DF8-D1EECD091C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922DBB-8DE3-4CDF-9B08-F83591ECE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454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D7409DA-6423-69DE-2F70-4F88B35ED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000" b="1">
                <a:solidFill>
                  <a:schemeClr val="bg1"/>
                </a:solidFill>
              </a:rPr>
              <a:t>Business Analysis of Basil's Bakery: Investigating Sales Stagnation</a:t>
            </a:r>
            <a:endParaRPr lang="en-US" sz="2000" b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4B1476-1CDC-C13F-81E4-8F58871980F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7711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C9F2EF5-BF41-F3FE-1F50-FE8383892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000" b="1"/>
              <a:t>Introduction and Business Context</a:t>
            </a:r>
            <a:endParaRPr lang="en-GB" sz="3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A35005-78BD-6F1C-F507-7AC063158EC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081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DC880FE-4B29-6EAD-80ED-FEBF74971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Nature and Scope of the Issues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87CB2F-7580-EC71-D121-3E8997186C6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9703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F65ED03-0B99-2166-2088-5E161B2D8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/>
              <a:t>5W2H Analysis</a:t>
            </a:r>
            <a:endParaRPr lang="en-GB" sz="3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68CD05-8DDB-8FEC-112A-1D917DE467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719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955790-4B94-60C5-97C5-B25DFC539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000" b="1"/>
              <a:t>PESTEL Analysis of Basil's Bakery </a:t>
            </a:r>
            <a:endParaRPr lang="en-GB" sz="3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4A4B81-699A-4BAA-B72A-1E462AFA763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505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882FE8D-BF23-1A01-50D7-A1C4A42AC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84ED0C-5021-D713-9859-B0BD46D336C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34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533E2E-1981-B34E-3B39-2DFFFA624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Fishbone Diagram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6E5CC0-1DFC-78C0-00DE-4A2486616D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777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50394D-2B18-3816-22B8-F5FF43C236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/>
              <a:t>Key Findings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256AE9-4FD2-E25A-1725-B6484C2921C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116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92E6050-BC8A-4E68-755B-9C5367266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References: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30A1FB-E16F-7059-0678-CCA8B030E4D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4434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</Words>
  <Application>Microsoft Office PowerPoint</Application>
  <PresentationFormat>Widescreen</PresentationFormat>
  <Paragraphs>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Business Analysis of Basil's Bakery: Investigating Sales Stagnation</vt:lpstr>
      <vt:lpstr>Introduction and Business Context</vt:lpstr>
      <vt:lpstr>Nature and Scope of the Issues</vt:lpstr>
      <vt:lpstr>5W2H Analysis</vt:lpstr>
      <vt:lpstr>PESTEL Analysis of Basil's Bakery </vt:lpstr>
      <vt:lpstr>PowerPoint Presentation</vt:lpstr>
      <vt:lpstr>Fishbone Diagram</vt:lpstr>
      <vt:lpstr>Key Findings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Ambreen Sayed (2530981)</dc:creator>
  <cp:lastModifiedBy>Ambreen Sayed (2530981)</cp:lastModifiedBy>
  <cp:revision>1</cp:revision>
  <dcterms:created xsi:type="dcterms:W3CDTF">2026-07-12T23:36:56Z</dcterms:created>
  <dcterms:modified xsi:type="dcterms:W3CDTF">2026-07-12T23:36:56Z</dcterms:modified>
</cp:coreProperties>
</file>