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2.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37.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46.xml"/>
  <Override ContentType="application/vnd.openxmlformats-officedocument.presentationml.slideLayout+xml" PartName="/ppt/slideLayouts/slideLayout20.xml"/>
  <Override ContentType="application/vnd.openxmlformats-officedocument.presentationml.slideLayout+xml" PartName="/ppt/slideLayouts/slideLayout38.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52.xml"/>
  <Override ContentType="application/vnd.openxmlformats-officedocument.presentationml.slideLayout+xml" PartName="/ppt/slideLayouts/slideLayout21.xml"/>
  <Override ContentType="application/vnd.openxmlformats-officedocument.presentationml.slideLayout+xml" PartName="/ppt/slideLayouts/slideLayout47.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22.xml"/>
  <Override ContentType="application/vnd.openxmlformats-officedocument.presentationml.slideLayout+xml" PartName="/ppt/slideLayouts/slideLayout35.xml"/>
  <Override ContentType="application/vnd.openxmlformats-officedocument.presentationml.slideLayout+xml" PartName="/ppt/slideLayouts/slideLayout48.xml"/>
  <Override ContentType="application/vnd.openxmlformats-officedocument.presentationml.slideLayout+xml" PartName="/ppt/slideLayouts/slideLayout49.xml"/>
  <Override ContentType="application/vnd.openxmlformats-officedocument.presentationml.slideLayout+xml" PartName="/ppt/slideLayouts/slideLayout19.xml"/>
  <Override ContentType="application/vnd.openxmlformats-officedocument.presentationml.slideLayout+xml" PartName="/ppt/slideLayouts/slideLayout36.xml"/>
  <Override ContentType="application/vnd.openxmlformats-officedocument.presentationml.slideLayout+xml" PartName="/ppt/slideLayouts/slideLayout4.xml"/>
  <Override ContentType="application/vnd.openxmlformats-officedocument.presentationml.slideLayout+xml" PartName="/ppt/slideLayouts/slideLayout10.xml"/>
  <Override ContentType="application/vnd.openxmlformats-officedocument.presentationml.slideLayout+xml" PartName="/ppt/slideLayouts/slideLayout41.xml"/>
  <Override ContentType="application/vnd.openxmlformats-officedocument.presentationml.slideLayout+xml" PartName="/ppt/slideLayouts/slideLayout23.xml"/>
  <Override ContentType="application/vnd.openxmlformats-officedocument.presentationml.slideLayout+xml" PartName="/ppt/slideLayouts/slideLayout24.xml"/>
  <Override ContentType="application/vnd.openxmlformats-officedocument.presentationml.slideLayout+xml" PartName="/ppt/slideLayouts/slideLayout7.xml"/>
  <Override ContentType="application/vnd.openxmlformats-officedocument.presentationml.slideLayout+xml" PartName="/ppt/slideLayouts/slideLayout40.xml"/>
  <Override ContentType="application/vnd.openxmlformats-officedocument.presentationml.slideLayout+xml" PartName="/ppt/slideLayouts/slideLayout16.xml"/>
  <Override ContentType="application/vnd.openxmlformats-officedocument.presentationml.slideLayout+xml" PartName="/ppt/slideLayouts/slideLayout33.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42.xml"/>
  <Override ContentType="application/vnd.openxmlformats-officedocument.presentationml.slideLayout+xml" PartName="/ppt/slideLayouts/slideLayout34.xml"/>
  <Override ContentType="application/vnd.openxmlformats-officedocument.presentationml.slideLayout+xml" PartName="/ppt/slideLayouts/slideLayout6.xml"/>
  <Override ContentType="application/vnd.openxmlformats-officedocument.presentationml.slideLayout+xml" PartName="/ppt/slideLayouts/slideLayout30.xml"/>
  <Override ContentType="application/vnd.openxmlformats-officedocument.presentationml.slideLayout+xml" PartName="/ppt/slideLayouts/slideLayout43.xml"/>
  <Override ContentType="application/vnd.openxmlformats-officedocument.presentationml.slideLayout+xml" PartName="/ppt/slideLayouts/slideLayout26.xml"/>
  <Override ContentType="application/vnd.openxmlformats-officedocument.presentationml.slideLayout+xml" PartName="/ppt/slideLayouts/slideLayout5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39.xml"/>
  <Override ContentType="application/vnd.openxmlformats-officedocument.presentationml.slideLayout+xml" PartName="/ppt/slideLayouts/slideLayout9.xml"/>
  <Override ContentType="application/vnd.openxmlformats-officedocument.presentationml.slideLayout+xml" PartName="/ppt/slideLayouts/slideLayout31.xml"/>
  <Override ContentType="application/vnd.openxmlformats-officedocument.presentationml.slideLayout+xml" PartName="/ppt/slideLayouts/slideLayout50.xml"/>
  <Override ContentType="application/vnd.openxmlformats-officedocument.presentationml.slideLayout+xml" PartName="/ppt/slideLayouts/slideLayout44.xml"/>
  <Override ContentType="application/vnd.openxmlformats-officedocument.presentationml.slideLayout+xml" PartName="/ppt/slideLayouts/slideLayout14.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15.xml"/>
  <Override ContentType="application/vnd.openxmlformats-officedocument.presentationml.slideLayout+xml" PartName="/ppt/slideLayouts/slideLayout8.xml"/>
  <Override ContentType="application/vnd.openxmlformats-officedocument.presentationml.slideLayout+xml" PartName="/ppt/slideLayouts/slideLayout45.xml"/>
  <Override ContentType="application/vnd.openxmlformats-officedocument.presentationml.slideLayout+xml" PartName="/ppt/slideLayouts/slideLayout32.xml"/>
  <Override ContentType="application/vnd.openxmlformats-officedocument.presentationml.slideMaster+xml" PartName="/ppt/slideMasters/slideMaster1.xml"/>
  <Override ContentType="application/vnd.openxmlformats-officedocument.presentationml.slide+xml" PartName="/ppt/slides/slide12.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700"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Lst>
  <p:sldSz cy="5143500" cx="9144000"/>
  <p:notesSz cx="6858000" cy="9144000"/>
  <p:embeddedFontLst>
    <p:embeddedFont>
      <p:font typeface="Merriweather Light"/>
      <p:regular r:id="rId18"/>
      <p:bold r:id="rId19"/>
      <p:italic r:id="rId20"/>
      <p:boldItalic r:id="rId21"/>
    </p:embeddedFont>
    <p:embeddedFont>
      <p:font typeface="Montserrat"/>
      <p:regular r:id="rId22"/>
      <p:bold r:id="rId23"/>
      <p:italic r:id="rId24"/>
      <p:boldItalic r:id="rId25"/>
    </p:embeddedFont>
    <p:embeddedFont>
      <p:font typeface="Open Sans SemiBold"/>
      <p:regular r:id="rId26"/>
      <p:bold r:id="rId27"/>
      <p:italic r:id="rId28"/>
      <p:boldItalic r:id="rId29"/>
    </p:embeddedFont>
    <p:embeddedFont>
      <p:font typeface="Vidaloka"/>
      <p:regular r:id="rId30"/>
    </p:embeddedFont>
    <p:embeddedFont>
      <p:font typeface="Russo One"/>
      <p:regular r:id="rId31"/>
    </p:embeddedFont>
    <p:embeddedFont>
      <p:font typeface="Mako"/>
      <p:regular r:id="rId32"/>
    </p:embeddedFont>
    <p:embeddedFont>
      <p:font typeface="Crimson Text"/>
      <p:regular r:id="rId33"/>
      <p:bold r:id="rId34"/>
      <p:italic r:id="rId35"/>
      <p:boldItalic r:id="rId36"/>
    </p:embeddedFont>
    <p:embeddedFont>
      <p:font typeface="Open Sans"/>
      <p:regular r:id="rId37"/>
      <p:bold r:id="rId38"/>
      <p:italic r:id="rId39"/>
      <p:boldItalic r:id="rId4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A4C3ED44-98A6-45DD-9670-74D11D0174B4}">
  <a:tblStyle styleId="{A4C3ED44-98A6-45DD-9670-74D11D0174B4}" styleName="Table_0">
    <a:wholeTbl>
      <a:tcTxStyle>
        <a:font>
          <a:latin typeface="Arial"/>
          <a:ea typeface="Arial"/>
          <a:cs typeface="Arial"/>
        </a:font>
        <a:srgbClr val="000000"/>
      </a:tcTxStyle>
      <a:tcStyle>
        <a:tcBdr>
          <a:left>
            <a:ln cap="flat" cmpd="sng" w="9525">
              <a:solidFill>
                <a:srgbClr val="9E9E9E"/>
              </a:solidFill>
              <a:prstDash val="solid"/>
              <a:round/>
              <a:headEnd len="sm" w="sm" type="none"/>
              <a:tailEnd len="sm" w="sm" type="none"/>
            </a:ln>
          </a:left>
          <a:right>
            <a:ln cap="flat" cmpd="sng" w="9525">
              <a:solidFill>
                <a:srgbClr val="9E9E9E"/>
              </a:solidFill>
              <a:prstDash val="solid"/>
              <a:round/>
              <a:headEnd len="sm" w="sm" type="none"/>
              <a:tailEnd len="sm" w="sm" type="none"/>
            </a:ln>
          </a:right>
          <a:top>
            <a:ln cap="flat" cmpd="sng" w="9525">
              <a:solidFill>
                <a:srgbClr val="9E9E9E"/>
              </a:solidFill>
              <a:prstDash val="solid"/>
              <a:round/>
              <a:headEnd len="sm" w="sm" type="none"/>
              <a:tailEnd len="sm" w="sm" type="none"/>
            </a:ln>
          </a:top>
          <a:bottom>
            <a:ln cap="flat" cmpd="sng" w="9525">
              <a:solidFill>
                <a:srgbClr val="9E9E9E"/>
              </a:solidFill>
              <a:prstDash val="solid"/>
              <a:round/>
              <a:headEnd len="sm" w="sm" type="none"/>
              <a:tailEnd len="sm" w="sm" type="none"/>
            </a:ln>
          </a:bottom>
          <a:insideH>
            <a:ln cap="flat" cmpd="sng" w="9525">
              <a:solidFill>
                <a:srgbClr val="9E9E9E"/>
              </a:solidFill>
              <a:prstDash val="solid"/>
              <a:round/>
              <a:headEnd len="sm" w="sm" type="none"/>
              <a:tailEnd len="sm" w="sm" type="none"/>
            </a:ln>
          </a:insideH>
          <a:insideV>
            <a:ln cap="flat" cmpd="sng" w="9525">
              <a:solidFill>
                <a:srgbClr val="9E9E9E"/>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_rels/presentation.xml.rels><?xml version="1.0" encoding="UTF-8" standalone="yes"?><Relationships xmlns="http://schemas.openxmlformats.org/package/2006/relationships"><Relationship Id="rId40" Type="http://schemas.openxmlformats.org/officeDocument/2006/relationships/font" Target="fonts/OpenSans-boldItalic.fntdata"/><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font" Target="fonts/RussoOne-regular.fntdata"/><Relationship Id="rId30" Type="http://schemas.openxmlformats.org/officeDocument/2006/relationships/font" Target="fonts/Vidaloka-regular.fntdata"/><Relationship Id="rId33" Type="http://schemas.openxmlformats.org/officeDocument/2006/relationships/font" Target="fonts/CrimsonText-regular.fntdata"/><Relationship Id="rId32" Type="http://schemas.openxmlformats.org/officeDocument/2006/relationships/font" Target="fonts/Mako-regular.fntdata"/><Relationship Id="rId35" Type="http://schemas.openxmlformats.org/officeDocument/2006/relationships/font" Target="fonts/CrimsonText-italic.fntdata"/><Relationship Id="rId34" Type="http://schemas.openxmlformats.org/officeDocument/2006/relationships/font" Target="fonts/CrimsonText-bold.fntdata"/><Relationship Id="rId37" Type="http://schemas.openxmlformats.org/officeDocument/2006/relationships/font" Target="fonts/OpenSans-regular.fntdata"/><Relationship Id="rId36" Type="http://schemas.openxmlformats.org/officeDocument/2006/relationships/font" Target="fonts/CrimsonText-boldItalic.fntdata"/><Relationship Id="rId39" Type="http://schemas.openxmlformats.org/officeDocument/2006/relationships/font" Target="fonts/OpenSans-italic.fntdata"/><Relationship Id="rId38" Type="http://schemas.openxmlformats.org/officeDocument/2006/relationships/font" Target="fonts/OpenSans-bold.fntdata"/><Relationship Id="rId20" Type="http://schemas.openxmlformats.org/officeDocument/2006/relationships/font" Target="fonts/MerriweatherLight-italic.fntdata"/><Relationship Id="rId22" Type="http://schemas.openxmlformats.org/officeDocument/2006/relationships/font" Target="fonts/Montserrat-regular.fntdata"/><Relationship Id="rId21" Type="http://schemas.openxmlformats.org/officeDocument/2006/relationships/font" Target="fonts/MerriweatherLight-boldItalic.fntdata"/><Relationship Id="rId24" Type="http://schemas.openxmlformats.org/officeDocument/2006/relationships/font" Target="fonts/Montserrat-italic.fntdata"/><Relationship Id="rId23" Type="http://schemas.openxmlformats.org/officeDocument/2006/relationships/font" Target="fonts/Montserrat-bold.fntdata"/><Relationship Id="rId26" Type="http://schemas.openxmlformats.org/officeDocument/2006/relationships/font" Target="fonts/OpenSansSemiBold-regular.fntdata"/><Relationship Id="rId25" Type="http://schemas.openxmlformats.org/officeDocument/2006/relationships/font" Target="fonts/Montserrat-boldItalic.fntdata"/><Relationship Id="rId28" Type="http://schemas.openxmlformats.org/officeDocument/2006/relationships/font" Target="fonts/OpenSansSemiBold-italic.fntdata"/><Relationship Id="rId27" Type="http://schemas.openxmlformats.org/officeDocument/2006/relationships/font" Target="fonts/OpenSansSemiBold-bold.fntdata"/><Relationship Id="rId29" Type="http://schemas.openxmlformats.org/officeDocument/2006/relationships/font" Target="fonts/OpenSansSemiBold-boldItalic.fntdata"/><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font" Target="fonts/MerriweatherLight-bold.fntdata"/><Relationship Id="rId18" Type="http://schemas.openxmlformats.org/officeDocument/2006/relationships/font" Target="fonts/MerriweatherLight-regular.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8" name="Shape 468"/>
        <p:cNvGrpSpPr/>
        <p:nvPr/>
      </p:nvGrpSpPr>
      <p:grpSpPr>
        <a:xfrm>
          <a:off x="0" y="0"/>
          <a:ext cx="0" cy="0"/>
          <a:chOff x="0" y="0"/>
          <a:chExt cx="0" cy="0"/>
        </a:xfrm>
      </p:grpSpPr>
      <p:sp>
        <p:nvSpPr>
          <p:cNvPr id="469" name="Google Shape;469;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470" name="Google Shape;470;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3" name="Shape 473"/>
        <p:cNvGrpSpPr/>
        <p:nvPr/>
      </p:nvGrpSpPr>
      <p:grpSpPr>
        <a:xfrm>
          <a:off x="0" y="0"/>
          <a:ext cx="0" cy="0"/>
          <a:chOff x="0" y="0"/>
          <a:chExt cx="0" cy="0"/>
        </a:xfrm>
      </p:grpSpPr>
      <p:sp>
        <p:nvSpPr>
          <p:cNvPr id="474" name="Google Shape;474;g31b134d9088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75" name="Google Shape;475;g31b134d9088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1" name="Shape 481"/>
        <p:cNvGrpSpPr/>
        <p:nvPr/>
      </p:nvGrpSpPr>
      <p:grpSpPr>
        <a:xfrm>
          <a:off x="0" y="0"/>
          <a:ext cx="0" cy="0"/>
          <a:chOff x="0" y="0"/>
          <a:chExt cx="0" cy="0"/>
        </a:xfrm>
      </p:grpSpPr>
      <p:sp>
        <p:nvSpPr>
          <p:cNvPr id="482" name="Google Shape;482;g31b68eb95ab_0_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83" name="Google Shape;483;g31b68eb95ab_0_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5" name="Shape 495"/>
        <p:cNvGrpSpPr/>
        <p:nvPr/>
      </p:nvGrpSpPr>
      <p:grpSpPr>
        <a:xfrm>
          <a:off x="0" y="0"/>
          <a:ext cx="0" cy="0"/>
          <a:chOff x="0" y="0"/>
          <a:chExt cx="0" cy="0"/>
        </a:xfrm>
      </p:grpSpPr>
      <p:sp>
        <p:nvSpPr>
          <p:cNvPr id="496" name="Google Shape;496;g2a4696e7670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97" name="Google Shape;497;g2a4696e7670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1" name="Shape 501"/>
        <p:cNvGrpSpPr/>
        <p:nvPr/>
      </p:nvGrpSpPr>
      <p:grpSpPr>
        <a:xfrm>
          <a:off x="0" y="0"/>
          <a:ext cx="0" cy="0"/>
          <a:chOff x="0" y="0"/>
          <a:chExt cx="0" cy="0"/>
        </a:xfrm>
      </p:grpSpPr>
      <p:sp>
        <p:nvSpPr>
          <p:cNvPr id="502" name="Google Shape;502;g31b68eb95ab_0_3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03" name="Google Shape;503;g31b68eb95ab_0_3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0" name="Shape 510"/>
        <p:cNvGrpSpPr/>
        <p:nvPr/>
      </p:nvGrpSpPr>
      <p:grpSpPr>
        <a:xfrm>
          <a:off x="0" y="0"/>
          <a:ext cx="0" cy="0"/>
          <a:chOff x="0" y="0"/>
          <a:chExt cx="0" cy="0"/>
        </a:xfrm>
      </p:grpSpPr>
      <p:sp>
        <p:nvSpPr>
          <p:cNvPr id="511" name="Google Shape;511;g2a4696e7670_0_44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12" name="Google Shape;512;g2a4696e7670_0_44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2" name="Shape 532"/>
        <p:cNvGrpSpPr/>
        <p:nvPr/>
      </p:nvGrpSpPr>
      <p:grpSpPr>
        <a:xfrm>
          <a:off x="0" y="0"/>
          <a:ext cx="0" cy="0"/>
          <a:chOff x="0" y="0"/>
          <a:chExt cx="0" cy="0"/>
        </a:xfrm>
      </p:grpSpPr>
      <p:sp>
        <p:nvSpPr>
          <p:cNvPr id="533" name="Google Shape;533;g2a4696e7670_0_47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34" name="Google Shape;534;g2a4696e7670_0_47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3" name="Shape 543"/>
        <p:cNvGrpSpPr/>
        <p:nvPr/>
      </p:nvGrpSpPr>
      <p:grpSpPr>
        <a:xfrm>
          <a:off x="0" y="0"/>
          <a:ext cx="0" cy="0"/>
          <a:chOff x="0" y="0"/>
          <a:chExt cx="0" cy="0"/>
        </a:xfrm>
      </p:grpSpPr>
      <p:sp>
        <p:nvSpPr>
          <p:cNvPr id="544" name="Google Shape;544;g31b68eb95ab_0_5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45" name="Google Shape;545;g31b68eb95ab_0_5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3" name="Shape 553"/>
        <p:cNvGrpSpPr/>
        <p:nvPr/>
      </p:nvGrpSpPr>
      <p:grpSpPr>
        <a:xfrm>
          <a:off x="0" y="0"/>
          <a:ext cx="0" cy="0"/>
          <a:chOff x="0" y="0"/>
          <a:chExt cx="0" cy="0"/>
        </a:xfrm>
      </p:grpSpPr>
      <p:sp>
        <p:nvSpPr>
          <p:cNvPr id="554" name="Google Shape;554;g2a4696e7670_0_5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55" name="Google Shape;555;g2a4696e7670_0_5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6" name="Shape 566"/>
        <p:cNvGrpSpPr/>
        <p:nvPr/>
      </p:nvGrpSpPr>
      <p:grpSpPr>
        <a:xfrm>
          <a:off x="0" y="0"/>
          <a:ext cx="0" cy="0"/>
          <a:chOff x="0" y="0"/>
          <a:chExt cx="0" cy="0"/>
        </a:xfrm>
      </p:grpSpPr>
      <p:sp>
        <p:nvSpPr>
          <p:cNvPr id="567" name="Google Shape;567;g2a4696e7670_0_5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68" name="Google Shape;568;g2a4696e7670_0_5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9" name="Shape 579"/>
        <p:cNvGrpSpPr/>
        <p:nvPr/>
      </p:nvGrpSpPr>
      <p:grpSpPr>
        <a:xfrm>
          <a:off x="0" y="0"/>
          <a:ext cx="0" cy="0"/>
          <a:chOff x="0" y="0"/>
          <a:chExt cx="0" cy="0"/>
        </a:xfrm>
      </p:grpSpPr>
      <p:sp>
        <p:nvSpPr>
          <p:cNvPr id="580" name="Google Shape;580;g2a4696e7670_0_5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1" name="Google Shape;581;g2a4696e7670_0_5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6" name="Shape 586"/>
        <p:cNvGrpSpPr/>
        <p:nvPr/>
      </p:nvGrpSpPr>
      <p:grpSpPr>
        <a:xfrm>
          <a:off x="0" y="0"/>
          <a:ext cx="0" cy="0"/>
          <a:chOff x="0" y="0"/>
          <a:chExt cx="0" cy="0"/>
        </a:xfrm>
      </p:grpSpPr>
      <p:sp>
        <p:nvSpPr>
          <p:cNvPr id="587" name="Google Shape;587;g1083f33e91c_1_1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8" name="Google Shape;588;g1083f33e91c_1_1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hyperlink" Target="https://slidesgo.com/" TargetMode="External"/><Relationship Id="rId3" Type="http://schemas.openxmlformats.org/officeDocument/2006/relationships/hyperlink" Target="https://www.flaticon.com/" TargetMode="External"/><Relationship Id="rId4" Type="http://schemas.openxmlformats.org/officeDocument/2006/relationships/hyperlink" Target="https://www.freepik.com/" TargetMode="Externa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8" name="Shape 8"/>
        <p:cNvGrpSpPr/>
        <p:nvPr/>
      </p:nvGrpSpPr>
      <p:grpSpPr>
        <a:xfrm>
          <a:off x="0" y="0"/>
          <a:ext cx="0" cy="0"/>
          <a:chOff x="0" y="0"/>
          <a:chExt cx="0" cy="0"/>
        </a:xfrm>
      </p:grpSpPr>
      <p:sp>
        <p:nvSpPr>
          <p:cNvPr id="9" name="Google Shape;9;p2"/>
          <p:cNvSpPr txBox="1"/>
          <p:nvPr>
            <p:ph type="ctrTitle"/>
          </p:nvPr>
        </p:nvSpPr>
        <p:spPr>
          <a:xfrm>
            <a:off x="1039975" y="1324500"/>
            <a:ext cx="7064100" cy="2052600"/>
          </a:xfrm>
          <a:prstGeom prst="rect">
            <a:avLst/>
          </a:prstGeom>
        </p:spPr>
        <p:txBody>
          <a:bodyPr anchorCtr="0" anchor="b" bIns="91425" lIns="91425" spcFirstLastPara="1" rIns="91425" wrap="square" tIns="91425">
            <a:noAutofit/>
          </a:bodyPr>
          <a:lstStyle>
            <a:lvl1pPr lvl="0" algn="ctr">
              <a:spcBef>
                <a:spcPts val="0"/>
              </a:spcBef>
              <a:spcAft>
                <a:spcPts val="0"/>
              </a:spcAft>
              <a:buSzPts val="5200"/>
              <a:buNone/>
              <a:defRPr sz="65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0" name="Google Shape;10;p2"/>
          <p:cNvSpPr txBox="1"/>
          <p:nvPr>
            <p:ph idx="1" type="subTitle"/>
          </p:nvPr>
        </p:nvSpPr>
        <p:spPr>
          <a:xfrm>
            <a:off x="1040000" y="3377100"/>
            <a:ext cx="7064100" cy="441900"/>
          </a:xfrm>
          <a:prstGeom prst="rect">
            <a:avLst/>
          </a:prstGeom>
        </p:spPr>
        <p:txBody>
          <a:bodyPr anchorCtr="0" anchor="b" bIns="91425" lIns="91425" spcFirstLastPara="1" rIns="91425" wrap="square" tIns="91425">
            <a:noAutofit/>
          </a:bodyPr>
          <a:lstStyle>
            <a:lvl1pPr lvl="0" algn="ctr">
              <a:lnSpc>
                <a:spcPct val="100000"/>
              </a:lnSpc>
              <a:spcBef>
                <a:spcPts val="0"/>
              </a:spcBef>
              <a:spcAft>
                <a:spcPts val="0"/>
              </a:spcAft>
              <a:buSzPts val="2800"/>
              <a:buNone/>
              <a:defRPr sz="16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cxnSp>
        <p:nvCxnSpPr>
          <p:cNvPr id="11" name="Google Shape;11;p2"/>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12" name="Google Shape;12;p2"/>
          <p:cNvCxnSpPr/>
          <p:nvPr/>
        </p:nvCxnSpPr>
        <p:spPr>
          <a:xfrm flipH="1">
            <a:off x="-257975" y="-72550"/>
            <a:ext cx="3047400" cy="13464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13" name="Google Shape;13;p2"/>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14" name="Google Shape;14;p2"/>
          <p:cNvCxnSpPr/>
          <p:nvPr/>
        </p:nvCxnSpPr>
        <p:spPr>
          <a:xfrm flipH="1">
            <a:off x="6467450" y="3935375"/>
            <a:ext cx="3047400" cy="1346400"/>
          </a:xfrm>
          <a:prstGeom prst="curvedConnector3">
            <a:avLst>
              <a:gd fmla="val 50000" name="adj1"/>
            </a:avLst>
          </a:prstGeom>
          <a:noFill/>
          <a:ln cap="flat" cmpd="sng" w="28575">
            <a:solidFill>
              <a:schemeClr val="accent2"/>
            </a:solidFill>
            <a:prstDash val="solid"/>
            <a:round/>
            <a:headEnd len="med" w="med" type="none"/>
            <a:tailEnd len="med" w="med" type="none"/>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5" name="Shape 15"/>
        <p:cNvGrpSpPr/>
        <p:nvPr/>
      </p:nvGrpSpPr>
      <p:grpSpPr>
        <a:xfrm>
          <a:off x="0" y="0"/>
          <a:ext cx="0" cy="0"/>
          <a:chOff x="0" y="0"/>
          <a:chExt cx="0" cy="0"/>
        </a:xfrm>
      </p:grpSpPr>
      <p:sp>
        <p:nvSpPr>
          <p:cNvPr id="16" name="Google Shape;16;p3"/>
          <p:cNvSpPr txBox="1"/>
          <p:nvPr>
            <p:ph type="title"/>
          </p:nvPr>
        </p:nvSpPr>
        <p:spPr>
          <a:xfrm>
            <a:off x="2714550" y="2366272"/>
            <a:ext cx="3714900" cy="818400"/>
          </a:xfrm>
          <a:prstGeom prst="rect">
            <a:avLst/>
          </a:prstGeom>
          <a:noFill/>
        </p:spPr>
        <p:txBody>
          <a:bodyPr anchorCtr="0" anchor="t" bIns="91425" lIns="91425" spcFirstLastPara="1" rIns="91425" wrap="square" tIns="91425">
            <a:noAutofit/>
          </a:bodyPr>
          <a:lstStyle>
            <a:lvl1pPr lvl="0" rtl="0">
              <a:spcBef>
                <a:spcPts val="0"/>
              </a:spcBef>
              <a:spcAft>
                <a:spcPts val="0"/>
              </a:spcAft>
              <a:buClr>
                <a:schemeClr val="accent4"/>
              </a:buClr>
              <a:buSzPts val="3600"/>
              <a:buNone/>
              <a:defRPr sz="5000"/>
            </a:lvl1pPr>
            <a:lvl2pPr lvl="1" rtl="0" algn="ctr">
              <a:spcBef>
                <a:spcPts val="0"/>
              </a:spcBef>
              <a:spcAft>
                <a:spcPts val="0"/>
              </a:spcAft>
              <a:buSzPts val="3600"/>
              <a:buNone/>
              <a:defRPr sz="3600"/>
            </a:lvl2pPr>
            <a:lvl3pPr lvl="2" rtl="0" algn="ctr">
              <a:spcBef>
                <a:spcPts val="0"/>
              </a:spcBef>
              <a:spcAft>
                <a:spcPts val="0"/>
              </a:spcAft>
              <a:buSzPts val="3600"/>
              <a:buNone/>
              <a:defRPr sz="3600"/>
            </a:lvl3pPr>
            <a:lvl4pPr lvl="3" rtl="0" algn="ctr">
              <a:spcBef>
                <a:spcPts val="0"/>
              </a:spcBef>
              <a:spcAft>
                <a:spcPts val="0"/>
              </a:spcAft>
              <a:buSzPts val="3600"/>
              <a:buNone/>
              <a:defRPr sz="3600"/>
            </a:lvl4pPr>
            <a:lvl5pPr lvl="4" rtl="0" algn="ctr">
              <a:spcBef>
                <a:spcPts val="0"/>
              </a:spcBef>
              <a:spcAft>
                <a:spcPts val="0"/>
              </a:spcAft>
              <a:buSzPts val="3600"/>
              <a:buNone/>
              <a:defRPr sz="3600"/>
            </a:lvl5pPr>
            <a:lvl6pPr lvl="5" rtl="0" algn="ctr">
              <a:spcBef>
                <a:spcPts val="0"/>
              </a:spcBef>
              <a:spcAft>
                <a:spcPts val="0"/>
              </a:spcAft>
              <a:buSzPts val="3600"/>
              <a:buNone/>
              <a:defRPr sz="3600"/>
            </a:lvl6pPr>
            <a:lvl7pPr lvl="6" rtl="0" algn="ctr">
              <a:spcBef>
                <a:spcPts val="0"/>
              </a:spcBef>
              <a:spcAft>
                <a:spcPts val="0"/>
              </a:spcAft>
              <a:buSzPts val="3600"/>
              <a:buNone/>
              <a:defRPr sz="3600"/>
            </a:lvl7pPr>
            <a:lvl8pPr lvl="7" rtl="0" algn="ctr">
              <a:spcBef>
                <a:spcPts val="0"/>
              </a:spcBef>
              <a:spcAft>
                <a:spcPts val="0"/>
              </a:spcAft>
              <a:buSzPts val="3600"/>
              <a:buNone/>
              <a:defRPr sz="3600"/>
            </a:lvl8pPr>
            <a:lvl9pPr lvl="8" rtl="0" algn="ctr">
              <a:spcBef>
                <a:spcPts val="0"/>
              </a:spcBef>
              <a:spcAft>
                <a:spcPts val="0"/>
              </a:spcAft>
              <a:buSzPts val="3600"/>
              <a:buNone/>
              <a:defRPr sz="3600"/>
            </a:lvl9pPr>
          </a:lstStyle>
          <a:p/>
        </p:txBody>
      </p:sp>
      <p:sp>
        <p:nvSpPr>
          <p:cNvPr id="17" name="Google Shape;17;p3"/>
          <p:cNvSpPr txBox="1"/>
          <p:nvPr>
            <p:ph hasCustomPrompt="1" idx="2" type="title"/>
          </p:nvPr>
        </p:nvSpPr>
        <p:spPr>
          <a:xfrm>
            <a:off x="3746550" y="1339163"/>
            <a:ext cx="1650900" cy="978300"/>
          </a:xfrm>
          <a:prstGeom prst="rect">
            <a:avLst/>
          </a:prstGeom>
        </p:spPr>
        <p:txBody>
          <a:bodyPr anchorCtr="0" anchor="t" bIns="91425" lIns="91425" spcFirstLastPara="1" rIns="91425" wrap="square" tIns="91425">
            <a:noAutofit/>
          </a:bodyPr>
          <a:lstStyle>
            <a:lvl1pPr lvl="0" rtl="0">
              <a:spcBef>
                <a:spcPts val="0"/>
              </a:spcBef>
              <a:spcAft>
                <a:spcPts val="0"/>
              </a:spcAft>
              <a:buSzPts val="6000"/>
              <a:buNone/>
              <a:defRPr sz="7000">
                <a:solidFill>
                  <a:schemeClr val="accent1"/>
                </a:solidFill>
              </a:defRPr>
            </a:lvl1pPr>
            <a:lvl2pPr lvl="1" rtl="0" algn="ctr">
              <a:spcBef>
                <a:spcPts val="0"/>
              </a:spcBef>
              <a:spcAft>
                <a:spcPts val="0"/>
              </a:spcAft>
              <a:buSzPts val="6000"/>
              <a:buNone/>
              <a:defRPr b="1" sz="6000"/>
            </a:lvl2pPr>
            <a:lvl3pPr lvl="2" rtl="0" algn="ctr">
              <a:spcBef>
                <a:spcPts val="0"/>
              </a:spcBef>
              <a:spcAft>
                <a:spcPts val="0"/>
              </a:spcAft>
              <a:buSzPts val="6000"/>
              <a:buNone/>
              <a:defRPr b="1" sz="6000"/>
            </a:lvl3pPr>
            <a:lvl4pPr lvl="3" rtl="0" algn="ctr">
              <a:spcBef>
                <a:spcPts val="0"/>
              </a:spcBef>
              <a:spcAft>
                <a:spcPts val="0"/>
              </a:spcAft>
              <a:buSzPts val="6000"/>
              <a:buNone/>
              <a:defRPr b="1" sz="6000"/>
            </a:lvl4pPr>
            <a:lvl5pPr lvl="4" rtl="0" algn="ctr">
              <a:spcBef>
                <a:spcPts val="0"/>
              </a:spcBef>
              <a:spcAft>
                <a:spcPts val="0"/>
              </a:spcAft>
              <a:buSzPts val="6000"/>
              <a:buNone/>
              <a:defRPr b="1" sz="6000"/>
            </a:lvl5pPr>
            <a:lvl6pPr lvl="5" rtl="0" algn="ctr">
              <a:spcBef>
                <a:spcPts val="0"/>
              </a:spcBef>
              <a:spcAft>
                <a:spcPts val="0"/>
              </a:spcAft>
              <a:buSzPts val="6000"/>
              <a:buNone/>
              <a:defRPr b="1" sz="6000"/>
            </a:lvl6pPr>
            <a:lvl7pPr lvl="6" rtl="0" algn="ctr">
              <a:spcBef>
                <a:spcPts val="0"/>
              </a:spcBef>
              <a:spcAft>
                <a:spcPts val="0"/>
              </a:spcAft>
              <a:buSzPts val="6000"/>
              <a:buNone/>
              <a:defRPr b="1" sz="6000"/>
            </a:lvl7pPr>
            <a:lvl8pPr lvl="7" rtl="0" algn="ctr">
              <a:spcBef>
                <a:spcPts val="0"/>
              </a:spcBef>
              <a:spcAft>
                <a:spcPts val="0"/>
              </a:spcAft>
              <a:buSzPts val="6000"/>
              <a:buNone/>
              <a:defRPr b="1" sz="6000"/>
            </a:lvl8pPr>
            <a:lvl9pPr lvl="8" rtl="0" algn="ctr">
              <a:spcBef>
                <a:spcPts val="0"/>
              </a:spcBef>
              <a:spcAft>
                <a:spcPts val="0"/>
              </a:spcAft>
              <a:buSzPts val="6000"/>
              <a:buNone/>
              <a:defRPr b="1" sz="6000"/>
            </a:lvl9pPr>
          </a:lstStyle>
          <a:p>
            <a:r>
              <a:t>xx%</a:t>
            </a:r>
          </a:p>
        </p:txBody>
      </p:sp>
      <p:sp>
        <p:nvSpPr>
          <p:cNvPr id="18" name="Google Shape;18;p3"/>
          <p:cNvSpPr txBox="1"/>
          <p:nvPr>
            <p:ph idx="1" type="subTitle"/>
          </p:nvPr>
        </p:nvSpPr>
        <p:spPr>
          <a:xfrm>
            <a:off x="2291400" y="3076675"/>
            <a:ext cx="4561200" cy="3930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8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cxnSp>
        <p:nvCxnSpPr>
          <p:cNvPr id="19" name="Google Shape;19;p3"/>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20" name="Google Shape;20;p3"/>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21" name="Google Shape;21;p3"/>
          <p:cNvCxnSpPr/>
          <p:nvPr/>
        </p:nvCxnSpPr>
        <p:spPr>
          <a:xfrm flipH="1">
            <a:off x="7948925" y="3979775"/>
            <a:ext cx="1378500" cy="12363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22" name="Google Shape;22;p3"/>
          <p:cNvCxnSpPr/>
          <p:nvPr/>
        </p:nvCxnSpPr>
        <p:spPr>
          <a:xfrm flipH="1">
            <a:off x="-112875" y="-88700"/>
            <a:ext cx="1418700" cy="1064400"/>
          </a:xfrm>
          <a:prstGeom prst="curvedConnector3">
            <a:avLst>
              <a:gd fmla="val 50000" name="adj1"/>
            </a:avLst>
          </a:prstGeom>
          <a:noFill/>
          <a:ln cap="flat" cmpd="sng" w="28575">
            <a:solidFill>
              <a:schemeClr val="accent2"/>
            </a:solidFill>
            <a:prstDash val="solid"/>
            <a:round/>
            <a:headEnd len="med" w="med" type="none"/>
            <a:tailEnd len="med" w="med" type="none"/>
          </a:ln>
        </p:spPr>
      </p:cxn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3" name="Shape 23"/>
        <p:cNvGrpSpPr/>
        <p:nvPr/>
      </p:nvGrpSpPr>
      <p:grpSpPr>
        <a:xfrm>
          <a:off x="0" y="0"/>
          <a:ext cx="0" cy="0"/>
          <a:chOff x="0" y="0"/>
          <a:chExt cx="0" cy="0"/>
        </a:xfrm>
      </p:grpSpPr>
      <p:sp>
        <p:nvSpPr>
          <p:cNvPr id="24" name="Google Shape;24;p4"/>
          <p:cNvSpPr txBox="1"/>
          <p:nvPr>
            <p:ph type="title"/>
          </p:nvPr>
        </p:nvSpPr>
        <p:spPr>
          <a:xfrm>
            <a:off x="713225" y="445025"/>
            <a:ext cx="4711500" cy="572700"/>
          </a:xfrm>
          <a:prstGeom prst="rect">
            <a:avLst/>
          </a:prstGeom>
        </p:spPr>
        <p:txBody>
          <a:bodyPr anchorCtr="0" anchor="t"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5" name="Google Shape;25;p4"/>
          <p:cNvSpPr txBox="1"/>
          <p:nvPr>
            <p:ph idx="1" type="body"/>
          </p:nvPr>
        </p:nvSpPr>
        <p:spPr>
          <a:xfrm>
            <a:off x="713250" y="1272925"/>
            <a:ext cx="7717500" cy="3295800"/>
          </a:xfrm>
          <a:prstGeom prst="rect">
            <a:avLst/>
          </a:prstGeom>
        </p:spPr>
        <p:txBody>
          <a:bodyPr anchorCtr="0" anchor="t" bIns="91425" lIns="91425" spcFirstLastPara="1" rIns="91425" wrap="square" tIns="91425">
            <a:noAutofit/>
          </a:bodyPr>
          <a:lstStyle>
            <a:lvl1pPr indent="-342900" lvl="0" marL="457200">
              <a:lnSpc>
                <a:spcPct val="100000"/>
              </a:lnSpc>
              <a:spcBef>
                <a:spcPts val="0"/>
              </a:spcBef>
              <a:spcAft>
                <a:spcPts val="0"/>
              </a:spcAft>
              <a:buClr>
                <a:schemeClr val="dk1"/>
              </a:buClr>
              <a:buSzPts val="1800"/>
              <a:buFont typeface="Lato"/>
              <a:buChar char="●"/>
              <a:defRPr sz="1100"/>
            </a:lvl1pPr>
            <a:lvl2pPr indent="-317500" lvl="1" marL="914400">
              <a:spcBef>
                <a:spcPts val="0"/>
              </a:spcBef>
              <a:spcAft>
                <a:spcPts val="0"/>
              </a:spcAft>
              <a:buClr>
                <a:schemeClr val="dk1"/>
              </a:buClr>
              <a:buSzPts val="1400"/>
              <a:buFont typeface="Lato"/>
              <a:buChar char="○"/>
              <a:defRPr/>
            </a:lvl2pPr>
            <a:lvl3pPr indent="-317500" lvl="2" marL="1371600">
              <a:spcBef>
                <a:spcPts val="0"/>
              </a:spcBef>
              <a:spcAft>
                <a:spcPts val="0"/>
              </a:spcAft>
              <a:buClr>
                <a:schemeClr val="dk1"/>
              </a:buClr>
              <a:buSzPts val="1400"/>
              <a:buFont typeface="Lato"/>
              <a:buChar char="■"/>
              <a:defRPr/>
            </a:lvl3pPr>
            <a:lvl4pPr indent="-317500" lvl="3" marL="1828800">
              <a:spcBef>
                <a:spcPts val="0"/>
              </a:spcBef>
              <a:spcAft>
                <a:spcPts val="0"/>
              </a:spcAft>
              <a:buClr>
                <a:schemeClr val="dk1"/>
              </a:buClr>
              <a:buSzPts val="1400"/>
              <a:buFont typeface="Lato"/>
              <a:buChar char="●"/>
              <a:defRPr/>
            </a:lvl4pPr>
            <a:lvl5pPr indent="-317500" lvl="4" marL="2286000">
              <a:spcBef>
                <a:spcPts val="0"/>
              </a:spcBef>
              <a:spcAft>
                <a:spcPts val="0"/>
              </a:spcAft>
              <a:buClr>
                <a:schemeClr val="dk1"/>
              </a:buClr>
              <a:buSzPts val="1400"/>
              <a:buFont typeface="Lato"/>
              <a:buChar char="○"/>
              <a:defRPr/>
            </a:lvl5pPr>
            <a:lvl6pPr indent="-317500" lvl="5" marL="2743200">
              <a:spcBef>
                <a:spcPts val="0"/>
              </a:spcBef>
              <a:spcAft>
                <a:spcPts val="0"/>
              </a:spcAft>
              <a:buClr>
                <a:schemeClr val="dk1"/>
              </a:buClr>
              <a:buSzPts val="1400"/>
              <a:buFont typeface="Lato"/>
              <a:buChar char="■"/>
              <a:defRPr/>
            </a:lvl6pPr>
            <a:lvl7pPr indent="-317500" lvl="6" marL="3200400">
              <a:spcBef>
                <a:spcPts val="0"/>
              </a:spcBef>
              <a:spcAft>
                <a:spcPts val="0"/>
              </a:spcAft>
              <a:buClr>
                <a:schemeClr val="dk1"/>
              </a:buClr>
              <a:buSzPts val="1400"/>
              <a:buFont typeface="Lato"/>
              <a:buChar char="●"/>
              <a:defRPr/>
            </a:lvl7pPr>
            <a:lvl8pPr indent="-317500" lvl="7" marL="3657600">
              <a:spcBef>
                <a:spcPts val="0"/>
              </a:spcBef>
              <a:spcAft>
                <a:spcPts val="0"/>
              </a:spcAft>
              <a:buClr>
                <a:schemeClr val="dk1"/>
              </a:buClr>
              <a:buSzPts val="1400"/>
              <a:buFont typeface="Lato"/>
              <a:buChar char="○"/>
              <a:defRPr/>
            </a:lvl8pPr>
            <a:lvl9pPr indent="-317500" lvl="8" marL="4114800">
              <a:spcBef>
                <a:spcPts val="0"/>
              </a:spcBef>
              <a:spcAft>
                <a:spcPts val="0"/>
              </a:spcAft>
              <a:buClr>
                <a:schemeClr val="dk1"/>
              </a:buClr>
              <a:buSzPts val="1400"/>
              <a:buFont typeface="Lato"/>
              <a:buChar char="■"/>
              <a:defRPr/>
            </a:lvl9pPr>
          </a:lstStyle>
          <a:p/>
        </p:txBody>
      </p:sp>
      <p:cxnSp>
        <p:nvCxnSpPr>
          <p:cNvPr id="26" name="Google Shape;26;p4"/>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27" name="Google Shape;27;p4"/>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28" name="Google Shape;28;p4"/>
          <p:cNvCxnSpPr/>
          <p:nvPr/>
        </p:nvCxnSpPr>
        <p:spPr>
          <a:xfrm>
            <a:off x="6884900" y="-113600"/>
            <a:ext cx="2565600" cy="1306200"/>
          </a:xfrm>
          <a:prstGeom prst="curvedConnector3">
            <a:avLst>
              <a:gd fmla="val 50000" name="adj1"/>
            </a:avLst>
          </a:prstGeom>
          <a:noFill/>
          <a:ln cap="flat" cmpd="sng" w="28575">
            <a:solidFill>
              <a:schemeClr val="accent2"/>
            </a:solidFill>
            <a:prstDash val="solid"/>
            <a:round/>
            <a:headEnd len="med" w="med" type="none"/>
            <a:tailEnd len="med" w="med" type="none"/>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9" name="Shape 29"/>
        <p:cNvGrpSpPr/>
        <p:nvPr/>
      </p:nvGrpSpPr>
      <p:grpSpPr>
        <a:xfrm>
          <a:off x="0" y="0"/>
          <a:ext cx="0" cy="0"/>
          <a:chOff x="0" y="0"/>
          <a:chExt cx="0" cy="0"/>
        </a:xfrm>
      </p:grpSpPr>
      <p:sp>
        <p:nvSpPr>
          <p:cNvPr id="30" name="Google Shape;30;p5"/>
          <p:cNvSpPr txBox="1"/>
          <p:nvPr>
            <p:ph type="title"/>
          </p:nvPr>
        </p:nvSpPr>
        <p:spPr>
          <a:xfrm>
            <a:off x="713225" y="445025"/>
            <a:ext cx="5681100" cy="572700"/>
          </a:xfrm>
          <a:prstGeom prst="rect">
            <a:avLst/>
          </a:prstGeom>
        </p:spPr>
        <p:txBody>
          <a:bodyPr anchorCtr="0" anchor="t"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31" name="Google Shape;31;p5"/>
          <p:cNvSpPr txBox="1"/>
          <p:nvPr>
            <p:ph idx="1" type="subTitle"/>
          </p:nvPr>
        </p:nvSpPr>
        <p:spPr>
          <a:xfrm>
            <a:off x="5038975" y="2551449"/>
            <a:ext cx="2486100" cy="5013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2400"/>
              <a:buFont typeface="Vidaloka"/>
              <a:buNone/>
              <a:defRPr sz="2400">
                <a:solidFill>
                  <a:schemeClr val="accent1"/>
                </a:solidFill>
                <a:latin typeface="Vidaloka"/>
                <a:ea typeface="Vidaloka"/>
                <a:cs typeface="Vidaloka"/>
                <a:sym typeface="Vidaloka"/>
              </a:defRPr>
            </a:lvl1pPr>
            <a:lvl2pPr lvl="1" rtl="0" algn="ctr">
              <a:spcBef>
                <a:spcPts val="0"/>
              </a:spcBef>
              <a:spcAft>
                <a:spcPts val="0"/>
              </a:spcAft>
              <a:buSzPts val="2400"/>
              <a:buFont typeface="Vidaloka"/>
              <a:buNone/>
              <a:defRPr b="1" sz="2400">
                <a:latin typeface="Vidaloka"/>
                <a:ea typeface="Vidaloka"/>
                <a:cs typeface="Vidaloka"/>
                <a:sym typeface="Vidaloka"/>
              </a:defRPr>
            </a:lvl2pPr>
            <a:lvl3pPr lvl="2" rtl="0" algn="ctr">
              <a:spcBef>
                <a:spcPts val="0"/>
              </a:spcBef>
              <a:spcAft>
                <a:spcPts val="0"/>
              </a:spcAft>
              <a:buSzPts val="2400"/>
              <a:buFont typeface="Vidaloka"/>
              <a:buNone/>
              <a:defRPr b="1" sz="2400">
                <a:latin typeface="Vidaloka"/>
                <a:ea typeface="Vidaloka"/>
                <a:cs typeface="Vidaloka"/>
                <a:sym typeface="Vidaloka"/>
              </a:defRPr>
            </a:lvl3pPr>
            <a:lvl4pPr lvl="3" rtl="0" algn="ctr">
              <a:spcBef>
                <a:spcPts val="0"/>
              </a:spcBef>
              <a:spcAft>
                <a:spcPts val="0"/>
              </a:spcAft>
              <a:buSzPts val="2400"/>
              <a:buFont typeface="Vidaloka"/>
              <a:buNone/>
              <a:defRPr b="1" sz="2400">
                <a:latin typeface="Vidaloka"/>
                <a:ea typeface="Vidaloka"/>
                <a:cs typeface="Vidaloka"/>
                <a:sym typeface="Vidaloka"/>
              </a:defRPr>
            </a:lvl4pPr>
            <a:lvl5pPr lvl="4" rtl="0" algn="ctr">
              <a:spcBef>
                <a:spcPts val="0"/>
              </a:spcBef>
              <a:spcAft>
                <a:spcPts val="0"/>
              </a:spcAft>
              <a:buSzPts val="2400"/>
              <a:buFont typeface="Vidaloka"/>
              <a:buNone/>
              <a:defRPr b="1" sz="2400">
                <a:latin typeface="Vidaloka"/>
                <a:ea typeface="Vidaloka"/>
                <a:cs typeface="Vidaloka"/>
                <a:sym typeface="Vidaloka"/>
              </a:defRPr>
            </a:lvl5pPr>
            <a:lvl6pPr lvl="5" rtl="0" algn="ctr">
              <a:spcBef>
                <a:spcPts val="0"/>
              </a:spcBef>
              <a:spcAft>
                <a:spcPts val="0"/>
              </a:spcAft>
              <a:buSzPts val="2400"/>
              <a:buFont typeface="Vidaloka"/>
              <a:buNone/>
              <a:defRPr b="1" sz="2400">
                <a:latin typeface="Vidaloka"/>
                <a:ea typeface="Vidaloka"/>
                <a:cs typeface="Vidaloka"/>
                <a:sym typeface="Vidaloka"/>
              </a:defRPr>
            </a:lvl6pPr>
            <a:lvl7pPr lvl="6" rtl="0" algn="ctr">
              <a:spcBef>
                <a:spcPts val="0"/>
              </a:spcBef>
              <a:spcAft>
                <a:spcPts val="0"/>
              </a:spcAft>
              <a:buSzPts val="2400"/>
              <a:buFont typeface="Vidaloka"/>
              <a:buNone/>
              <a:defRPr b="1" sz="2400">
                <a:latin typeface="Vidaloka"/>
                <a:ea typeface="Vidaloka"/>
                <a:cs typeface="Vidaloka"/>
                <a:sym typeface="Vidaloka"/>
              </a:defRPr>
            </a:lvl7pPr>
            <a:lvl8pPr lvl="7" rtl="0" algn="ctr">
              <a:spcBef>
                <a:spcPts val="0"/>
              </a:spcBef>
              <a:spcAft>
                <a:spcPts val="0"/>
              </a:spcAft>
              <a:buSzPts val="2400"/>
              <a:buFont typeface="Vidaloka"/>
              <a:buNone/>
              <a:defRPr b="1" sz="2400">
                <a:latin typeface="Vidaloka"/>
                <a:ea typeface="Vidaloka"/>
                <a:cs typeface="Vidaloka"/>
                <a:sym typeface="Vidaloka"/>
              </a:defRPr>
            </a:lvl8pPr>
            <a:lvl9pPr lvl="8" rtl="0" algn="ctr">
              <a:spcBef>
                <a:spcPts val="0"/>
              </a:spcBef>
              <a:spcAft>
                <a:spcPts val="0"/>
              </a:spcAft>
              <a:buSzPts val="2400"/>
              <a:buFont typeface="Vidaloka"/>
              <a:buNone/>
              <a:defRPr b="1" sz="2400">
                <a:latin typeface="Vidaloka"/>
                <a:ea typeface="Vidaloka"/>
                <a:cs typeface="Vidaloka"/>
                <a:sym typeface="Vidaloka"/>
              </a:defRPr>
            </a:lvl9pPr>
          </a:lstStyle>
          <a:p/>
        </p:txBody>
      </p:sp>
      <p:sp>
        <p:nvSpPr>
          <p:cNvPr id="32" name="Google Shape;32;p5"/>
          <p:cNvSpPr txBox="1"/>
          <p:nvPr>
            <p:ph idx="2" type="subTitle"/>
          </p:nvPr>
        </p:nvSpPr>
        <p:spPr>
          <a:xfrm>
            <a:off x="5038975" y="2961200"/>
            <a:ext cx="2486100" cy="9021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33" name="Google Shape;33;p5"/>
          <p:cNvSpPr txBox="1"/>
          <p:nvPr>
            <p:ph idx="3" type="subTitle"/>
          </p:nvPr>
        </p:nvSpPr>
        <p:spPr>
          <a:xfrm>
            <a:off x="1693175" y="2551449"/>
            <a:ext cx="2486100" cy="5013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2400"/>
              <a:buFont typeface="Vidaloka"/>
              <a:buNone/>
              <a:defRPr sz="2400">
                <a:solidFill>
                  <a:schemeClr val="accent1"/>
                </a:solidFill>
                <a:latin typeface="Vidaloka"/>
                <a:ea typeface="Vidaloka"/>
                <a:cs typeface="Vidaloka"/>
                <a:sym typeface="Vidaloka"/>
              </a:defRPr>
            </a:lvl1pPr>
            <a:lvl2pPr lvl="1" rtl="0" algn="ctr">
              <a:spcBef>
                <a:spcPts val="0"/>
              </a:spcBef>
              <a:spcAft>
                <a:spcPts val="0"/>
              </a:spcAft>
              <a:buSzPts val="2400"/>
              <a:buFont typeface="Vidaloka"/>
              <a:buNone/>
              <a:defRPr b="1" sz="2400">
                <a:latin typeface="Vidaloka"/>
                <a:ea typeface="Vidaloka"/>
                <a:cs typeface="Vidaloka"/>
                <a:sym typeface="Vidaloka"/>
              </a:defRPr>
            </a:lvl2pPr>
            <a:lvl3pPr lvl="2" rtl="0" algn="ctr">
              <a:spcBef>
                <a:spcPts val="0"/>
              </a:spcBef>
              <a:spcAft>
                <a:spcPts val="0"/>
              </a:spcAft>
              <a:buSzPts val="2400"/>
              <a:buFont typeface="Vidaloka"/>
              <a:buNone/>
              <a:defRPr b="1" sz="2400">
                <a:latin typeface="Vidaloka"/>
                <a:ea typeface="Vidaloka"/>
                <a:cs typeface="Vidaloka"/>
                <a:sym typeface="Vidaloka"/>
              </a:defRPr>
            </a:lvl3pPr>
            <a:lvl4pPr lvl="3" rtl="0" algn="ctr">
              <a:spcBef>
                <a:spcPts val="0"/>
              </a:spcBef>
              <a:spcAft>
                <a:spcPts val="0"/>
              </a:spcAft>
              <a:buSzPts val="2400"/>
              <a:buFont typeface="Vidaloka"/>
              <a:buNone/>
              <a:defRPr b="1" sz="2400">
                <a:latin typeface="Vidaloka"/>
                <a:ea typeface="Vidaloka"/>
                <a:cs typeface="Vidaloka"/>
                <a:sym typeface="Vidaloka"/>
              </a:defRPr>
            </a:lvl4pPr>
            <a:lvl5pPr lvl="4" rtl="0" algn="ctr">
              <a:spcBef>
                <a:spcPts val="0"/>
              </a:spcBef>
              <a:spcAft>
                <a:spcPts val="0"/>
              </a:spcAft>
              <a:buSzPts val="2400"/>
              <a:buFont typeface="Vidaloka"/>
              <a:buNone/>
              <a:defRPr b="1" sz="2400">
                <a:latin typeface="Vidaloka"/>
                <a:ea typeface="Vidaloka"/>
                <a:cs typeface="Vidaloka"/>
                <a:sym typeface="Vidaloka"/>
              </a:defRPr>
            </a:lvl5pPr>
            <a:lvl6pPr lvl="5" rtl="0" algn="ctr">
              <a:spcBef>
                <a:spcPts val="0"/>
              </a:spcBef>
              <a:spcAft>
                <a:spcPts val="0"/>
              </a:spcAft>
              <a:buSzPts val="2400"/>
              <a:buFont typeface="Vidaloka"/>
              <a:buNone/>
              <a:defRPr b="1" sz="2400">
                <a:latin typeface="Vidaloka"/>
                <a:ea typeface="Vidaloka"/>
                <a:cs typeface="Vidaloka"/>
                <a:sym typeface="Vidaloka"/>
              </a:defRPr>
            </a:lvl6pPr>
            <a:lvl7pPr lvl="6" rtl="0" algn="ctr">
              <a:spcBef>
                <a:spcPts val="0"/>
              </a:spcBef>
              <a:spcAft>
                <a:spcPts val="0"/>
              </a:spcAft>
              <a:buSzPts val="2400"/>
              <a:buFont typeface="Vidaloka"/>
              <a:buNone/>
              <a:defRPr b="1" sz="2400">
                <a:latin typeface="Vidaloka"/>
                <a:ea typeface="Vidaloka"/>
                <a:cs typeface="Vidaloka"/>
                <a:sym typeface="Vidaloka"/>
              </a:defRPr>
            </a:lvl7pPr>
            <a:lvl8pPr lvl="7" rtl="0" algn="ctr">
              <a:spcBef>
                <a:spcPts val="0"/>
              </a:spcBef>
              <a:spcAft>
                <a:spcPts val="0"/>
              </a:spcAft>
              <a:buSzPts val="2400"/>
              <a:buFont typeface="Vidaloka"/>
              <a:buNone/>
              <a:defRPr b="1" sz="2400">
                <a:latin typeface="Vidaloka"/>
                <a:ea typeface="Vidaloka"/>
                <a:cs typeface="Vidaloka"/>
                <a:sym typeface="Vidaloka"/>
              </a:defRPr>
            </a:lvl8pPr>
            <a:lvl9pPr lvl="8" rtl="0" algn="ctr">
              <a:spcBef>
                <a:spcPts val="0"/>
              </a:spcBef>
              <a:spcAft>
                <a:spcPts val="0"/>
              </a:spcAft>
              <a:buSzPts val="2400"/>
              <a:buFont typeface="Vidaloka"/>
              <a:buNone/>
              <a:defRPr b="1" sz="2400">
                <a:latin typeface="Vidaloka"/>
                <a:ea typeface="Vidaloka"/>
                <a:cs typeface="Vidaloka"/>
                <a:sym typeface="Vidaloka"/>
              </a:defRPr>
            </a:lvl9pPr>
          </a:lstStyle>
          <a:p/>
        </p:txBody>
      </p:sp>
      <p:sp>
        <p:nvSpPr>
          <p:cNvPr id="34" name="Google Shape;34;p5"/>
          <p:cNvSpPr txBox="1"/>
          <p:nvPr>
            <p:ph idx="4" type="subTitle"/>
          </p:nvPr>
        </p:nvSpPr>
        <p:spPr>
          <a:xfrm>
            <a:off x="1693175" y="2961200"/>
            <a:ext cx="2486100" cy="9021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cxnSp>
        <p:nvCxnSpPr>
          <p:cNvPr id="35" name="Google Shape;35;p5"/>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36" name="Google Shape;36;p5"/>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37" name="Google Shape;37;p5"/>
          <p:cNvCxnSpPr/>
          <p:nvPr/>
        </p:nvCxnSpPr>
        <p:spPr>
          <a:xfrm flipH="1">
            <a:off x="6935750" y="3931325"/>
            <a:ext cx="2549400" cy="1354500"/>
          </a:xfrm>
          <a:prstGeom prst="curvedConnector3">
            <a:avLst>
              <a:gd fmla="val 50000" name="adj1"/>
            </a:avLst>
          </a:prstGeom>
          <a:noFill/>
          <a:ln cap="flat" cmpd="sng" w="28575">
            <a:solidFill>
              <a:schemeClr val="accent2"/>
            </a:solidFill>
            <a:prstDash val="solid"/>
            <a:round/>
            <a:headEnd len="med" w="med" type="none"/>
            <a:tailEnd len="med" w="med" type="none"/>
          </a:ln>
        </p:spPr>
      </p:cxn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8" name="Shape 38"/>
        <p:cNvGrpSpPr/>
        <p:nvPr/>
      </p:nvGrpSpPr>
      <p:grpSpPr>
        <a:xfrm>
          <a:off x="0" y="0"/>
          <a:ext cx="0" cy="0"/>
          <a:chOff x="0" y="0"/>
          <a:chExt cx="0" cy="0"/>
        </a:xfrm>
      </p:grpSpPr>
      <p:sp>
        <p:nvSpPr>
          <p:cNvPr id="39" name="Google Shape;39;p6"/>
          <p:cNvSpPr txBox="1"/>
          <p:nvPr>
            <p:ph type="title"/>
          </p:nvPr>
        </p:nvSpPr>
        <p:spPr>
          <a:xfrm>
            <a:off x="713225" y="445025"/>
            <a:ext cx="7717500" cy="572700"/>
          </a:xfrm>
          <a:prstGeom prst="rect">
            <a:avLst/>
          </a:prstGeom>
        </p:spPr>
        <p:txBody>
          <a:bodyPr anchorCtr="0" anchor="t"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cxnSp>
        <p:nvCxnSpPr>
          <p:cNvPr id="40" name="Google Shape;40;p6"/>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41" name="Google Shape;41;p6"/>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42" name="Shape 42"/>
        <p:cNvGrpSpPr/>
        <p:nvPr/>
      </p:nvGrpSpPr>
      <p:grpSpPr>
        <a:xfrm>
          <a:off x="0" y="0"/>
          <a:ext cx="0" cy="0"/>
          <a:chOff x="0" y="0"/>
          <a:chExt cx="0" cy="0"/>
        </a:xfrm>
      </p:grpSpPr>
      <p:sp>
        <p:nvSpPr>
          <p:cNvPr id="43" name="Google Shape;43;p7"/>
          <p:cNvSpPr txBox="1"/>
          <p:nvPr>
            <p:ph idx="1" type="subTitle"/>
          </p:nvPr>
        </p:nvSpPr>
        <p:spPr>
          <a:xfrm>
            <a:off x="2247500" y="1433050"/>
            <a:ext cx="1838100" cy="3570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1pPr>
            <a:lvl2pPr lvl="1" rtl="0" algn="ctr">
              <a:spcBef>
                <a:spcPts val="0"/>
              </a:spcBef>
              <a:spcAft>
                <a:spcPts val="0"/>
              </a:spcAft>
              <a:buClr>
                <a:schemeClr val="accent1"/>
              </a:buClr>
              <a:buSzPts val="2400"/>
              <a:buFont typeface="Vidaloka"/>
              <a:buNone/>
              <a:defRPr b="1" sz="2400">
                <a:solidFill>
                  <a:schemeClr val="accent1"/>
                </a:solidFill>
                <a:latin typeface="Vidaloka"/>
                <a:ea typeface="Vidaloka"/>
                <a:cs typeface="Vidaloka"/>
                <a:sym typeface="Vidaloka"/>
              </a:defRPr>
            </a:lvl2pPr>
            <a:lvl3pPr lvl="2" rtl="0" algn="ctr">
              <a:spcBef>
                <a:spcPts val="0"/>
              </a:spcBef>
              <a:spcAft>
                <a:spcPts val="0"/>
              </a:spcAft>
              <a:buClr>
                <a:schemeClr val="accent1"/>
              </a:buClr>
              <a:buSzPts val="2400"/>
              <a:buFont typeface="Vidaloka"/>
              <a:buNone/>
              <a:defRPr b="1" sz="2400">
                <a:solidFill>
                  <a:schemeClr val="accent1"/>
                </a:solidFill>
                <a:latin typeface="Vidaloka"/>
                <a:ea typeface="Vidaloka"/>
                <a:cs typeface="Vidaloka"/>
                <a:sym typeface="Vidaloka"/>
              </a:defRPr>
            </a:lvl3pPr>
            <a:lvl4pPr lvl="3" rtl="0" algn="ctr">
              <a:spcBef>
                <a:spcPts val="0"/>
              </a:spcBef>
              <a:spcAft>
                <a:spcPts val="0"/>
              </a:spcAft>
              <a:buClr>
                <a:schemeClr val="accent1"/>
              </a:buClr>
              <a:buSzPts val="2400"/>
              <a:buFont typeface="Vidaloka"/>
              <a:buNone/>
              <a:defRPr b="1" sz="2400">
                <a:solidFill>
                  <a:schemeClr val="accent1"/>
                </a:solidFill>
                <a:latin typeface="Vidaloka"/>
                <a:ea typeface="Vidaloka"/>
                <a:cs typeface="Vidaloka"/>
                <a:sym typeface="Vidaloka"/>
              </a:defRPr>
            </a:lvl4pPr>
            <a:lvl5pPr lvl="4" rtl="0" algn="ctr">
              <a:spcBef>
                <a:spcPts val="0"/>
              </a:spcBef>
              <a:spcAft>
                <a:spcPts val="0"/>
              </a:spcAft>
              <a:buClr>
                <a:schemeClr val="accent1"/>
              </a:buClr>
              <a:buSzPts val="2400"/>
              <a:buFont typeface="Vidaloka"/>
              <a:buNone/>
              <a:defRPr b="1" sz="2400">
                <a:solidFill>
                  <a:schemeClr val="accent1"/>
                </a:solidFill>
                <a:latin typeface="Vidaloka"/>
                <a:ea typeface="Vidaloka"/>
                <a:cs typeface="Vidaloka"/>
                <a:sym typeface="Vidaloka"/>
              </a:defRPr>
            </a:lvl5pPr>
            <a:lvl6pPr lvl="5" rtl="0" algn="ctr">
              <a:spcBef>
                <a:spcPts val="0"/>
              </a:spcBef>
              <a:spcAft>
                <a:spcPts val="0"/>
              </a:spcAft>
              <a:buClr>
                <a:schemeClr val="accent1"/>
              </a:buClr>
              <a:buSzPts val="2400"/>
              <a:buFont typeface="Vidaloka"/>
              <a:buNone/>
              <a:defRPr b="1" sz="2400">
                <a:solidFill>
                  <a:schemeClr val="accent1"/>
                </a:solidFill>
                <a:latin typeface="Vidaloka"/>
                <a:ea typeface="Vidaloka"/>
                <a:cs typeface="Vidaloka"/>
                <a:sym typeface="Vidaloka"/>
              </a:defRPr>
            </a:lvl6pPr>
            <a:lvl7pPr lvl="6" rtl="0" algn="ctr">
              <a:spcBef>
                <a:spcPts val="0"/>
              </a:spcBef>
              <a:spcAft>
                <a:spcPts val="0"/>
              </a:spcAft>
              <a:buClr>
                <a:schemeClr val="accent1"/>
              </a:buClr>
              <a:buSzPts val="2400"/>
              <a:buFont typeface="Vidaloka"/>
              <a:buNone/>
              <a:defRPr b="1" sz="2400">
                <a:solidFill>
                  <a:schemeClr val="accent1"/>
                </a:solidFill>
                <a:latin typeface="Vidaloka"/>
                <a:ea typeface="Vidaloka"/>
                <a:cs typeface="Vidaloka"/>
                <a:sym typeface="Vidaloka"/>
              </a:defRPr>
            </a:lvl7pPr>
            <a:lvl8pPr lvl="7" rtl="0" algn="ctr">
              <a:spcBef>
                <a:spcPts val="0"/>
              </a:spcBef>
              <a:spcAft>
                <a:spcPts val="0"/>
              </a:spcAft>
              <a:buClr>
                <a:schemeClr val="accent1"/>
              </a:buClr>
              <a:buSzPts val="2400"/>
              <a:buFont typeface="Vidaloka"/>
              <a:buNone/>
              <a:defRPr b="1" sz="2400">
                <a:solidFill>
                  <a:schemeClr val="accent1"/>
                </a:solidFill>
                <a:latin typeface="Vidaloka"/>
                <a:ea typeface="Vidaloka"/>
                <a:cs typeface="Vidaloka"/>
                <a:sym typeface="Vidaloka"/>
              </a:defRPr>
            </a:lvl8pPr>
            <a:lvl9pPr lvl="8" rtl="0" algn="ctr">
              <a:spcBef>
                <a:spcPts val="0"/>
              </a:spcBef>
              <a:spcAft>
                <a:spcPts val="0"/>
              </a:spcAft>
              <a:buClr>
                <a:schemeClr val="accent1"/>
              </a:buClr>
              <a:buSzPts val="2400"/>
              <a:buFont typeface="Vidaloka"/>
              <a:buNone/>
              <a:defRPr b="1" sz="2400">
                <a:solidFill>
                  <a:schemeClr val="accent1"/>
                </a:solidFill>
                <a:latin typeface="Vidaloka"/>
                <a:ea typeface="Vidaloka"/>
                <a:cs typeface="Vidaloka"/>
                <a:sym typeface="Vidaloka"/>
              </a:defRPr>
            </a:lvl9pPr>
          </a:lstStyle>
          <a:p/>
        </p:txBody>
      </p:sp>
      <p:sp>
        <p:nvSpPr>
          <p:cNvPr id="44" name="Google Shape;44;p7"/>
          <p:cNvSpPr txBox="1"/>
          <p:nvPr>
            <p:ph idx="2" type="subTitle"/>
          </p:nvPr>
        </p:nvSpPr>
        <p:spPr>
          <a:xfrm>
            <a:off x="2247500" y="1790050"/>
            <a:ext cx="5160300" cy="2754000"/>
          </a:xfrm>
          <a:prstGeom prst="rect">
            <a:avLst/>
          </a:prstGeom>
        </p:spPr>
        <p:txBody>
          <a:bodyPr anchorCtr="0" anchor="t" bIns="91425" lIns="91425" spcFirstLastPara="1" rIns="91425" wrap="square" tIns="91425">
            <a:noAutofit/>
          </a:bodyPr>
          <a:lstStyle>
            <a:lvl1pPr lvl="0" marR="50800" rtl="0">
              <a:lnSpc>
                <a:spcPct val="166000"/>
              </a:lnSpc>
              <a:spcBef>
                <a:spcPts val="0"/>
              </a:spcBef>
              <a:spcAft>
                <a:spcPts val="0"/>
              </a:spcAft>
              <a:buClr>
                <a:schemeClr val="accent1"/>
              </a:buClr>
              <a:buSzPts val="1400"/>
              <a:buChar char="●"/>
              <a:defRPr sz="1400">
                <a:solidFill>
                  <a:srgbClr val="374957"/>
                </a:solidFill>
              </a:defRPr>
            </a:lvl1pPr>
            <a:lvl2pPr lvl="1" rtl="0" algn="ctr">
              <a:spcBef>
                <a:spcPts val="0"/>
              </a:spcBef>
              <a:spcAft>
                <a:spcPts val="0"/>
              </a:spcAft>
              <a:buClr>
                <a:schemeClr val="dk1"/>
              </a:buClr>
              <a:buSzPts val="1400"/>
              <a:buChar char="○"/>
              <a:defRPr/>
            </a:lvl2pPr>
            <a:lvl3pPr lvl="2" rtl="0" algn="ctr">
              <a:spcBef>
                <a:spcPts val="0"/>
              </a:spcBef>
              <a:spcAft>
                <a:spcPts val="0"/>
              </a:spcAft>
              <a:buClr>
                <a:schemeClr val="dk1"/>
              </a:buClr>
              <a:buSzPts val="1400"/>
              <a:buChar char="■"/>
              <a:defRPr/>
            </a:lvl3pPr>
            <a:lvl4pPr lvl="3" rtl="0" algn="ctr">
              <a:spcBef>
                <a:spcPts val="0"/>
              </a:spcBef>
              <a:spcAft>
                <a:spcPts val="0"/>
              </a:spcAft>
              <a:buClr>
                <a:schemeClr val="dk1"/>
              </a:buClr>
              <a:buSzPts val="1400"/>
              <a:buChar char="●"/>
              <a:defRPr/>
            </a:lvl4pPr>
            <a:lvl5pPr lvl="4" rtl="0" algn="ctr">
              <a:spcBef>
                <a:spcPts val="0"/>
              </a:spcBef>
              <a:spcAft>
                <a:spcPts val="0"/>
              </a:spcAft>
              <a:buClr>
                <a:schemeClr val="dk1"/>
              </a:buClr>
              <a:buSzPts val="1400"/>
              <a:buChar char="○"/>
              <a:defRPr/>
            </a:lvl5pPr>
            <a:lvl6pPr lvl="5" rtl="0" algn="ctr">
              <a:spcBef>
                <a:spcPts val="0"/>
              </a:spcBef>
              <a:spcAft>
                <a:spcPts val="0"/>
              </a:spcAft>
              <a:buClr>
                <a:schemeClr val="dk1"/>
              </a:buClr>
              <a:buSzPts val="1400"/>
              <a:buChar char="■"/>
              <a:defRPr/>
            </a:lvl6pPr>
            <a:lvl7pPr lvl="6" rtl="0" algn="ctr">
              <a:spcBef>
                <a:spcPts val="0"/>
              </a:spcBef>
              <a:spcAft>
                <a:spcPts val="0"/>
              </a:spcAft>
              <a:buClr>
                <a:schemeClr val="dk1"/>
              </a:buClr>
              <a:buSzPts val="1400"/>
              <a:buChar char="●"/>
              <a:defRPr/>
            </a:lvl7pPr>
            <a:lvl8pPr lvl="7" rtl="0" algn="ctr">
              <a:spcBef>
                <a:spcPts val="0"/>
              </a:spcBef>
              <a:spcAft>
                <a:spcPts val="0"/>
              </a:spcAft>
              <a:buClr>
                <a:schemeClr val="dk1"/>
              </a:buClr>
              <a:buSzPts val="1400"/>
              <a:buChar char="○"/>
              <a:defRPr/>
            </a:lvl8pPr>
            <a:lvl9pPr lvl="8" rtl="0" algn="ctr">
              <a:spcBef>
                <a:spcPts val="0"/>
              </a:spcBef>
              <a:spcAft>
                <a:spcPts val="0"/>
              </a:spcAft>
              <a:buClr>
                <a:schemeClr val="dk1"/>
              </a:buClr>
              <a:buSzPts val="1400"/>
              <a:buChar char="■"/>
              <a:defRPr/>
            </a:lvl9pPr>
          </a:lstStyle>
          <a:p/>
        </p:txBody>
      </p:sp>
      <p:sp>
        <p:nvSpPr>
          <p:cNvPr id="45" name="Google Shape;45;p7"/>
          <p:cNvSpPr txBox="1"/>
          <p:nvPr>
            <p:ph type="title"/>
          </p:nvPr>
        </p:nvSpPr>
        <p:spPr>
          <a:xfrm>
            <a:off x="713225" y="445025"/>
            <a:ext cx="42972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cxnSp>
        <p:nvCxnSpPr>
          <p:cNvPr id="46" name="Google Shape;46;p7"/>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47" name="Google Shape;47;p7"/>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48" name="Shape 48"/>
        <p:cNvGrpSpPr/>
        <p:nvPr/>
      </p:nvGrpSpPr>
      <p:grpSpPr>
        <a:xfrm>
          <a:off x="0" y="0"/>
          <a:ext cx="0" cy="0"/>
          <a:chOff x="0" y="0"/>
          <a:chExt cx="0" cy="0"/>
        </a:xfrm>
      </p:grpSpPr>
      <p:sp>
        <p:nvSpPr>
          <p:cNvPr id="49" name="Google Shape;49;p8"/>
          <p:cNvSpPr txBox="1"/>
          <p:nvPr>
            <p:ph type="title"/>
          </p:nvPr>
        </p:nvSpPr>
        <p:spPr>
          <a:xfrm>
            <a:off x="1122500" y="1073000"/>
            <a:ext cx="6899100" cy="28566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4800"/>
              <a:buNone/>
              <a:defRPr sz="960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p:txBody>
      </p:sp>
      <p:cxnSp>
        <p:nvCxnSpPr>
          <p:cNvPr id="50" name="Google Shape;50;p8"/>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51" name="Google Shape;51;p8"/>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52" name="Google Shape;52;p8"/>
          <p:cNvCxnSpPr/>
          <p:nvPr/>
        </p:nvCxnSpPr>
        <p:spPr>
          <a:xfrm flipH="1">
            <a:off x="7093250" y="3935075"/>
            <a:ext cx="2332800" cy="1347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53" name="Google Shape;53;p8"/>
          <p:cNvCxnSpPr/>
          <p:nvPr/>
        </p:nvCxnSpPr>
        <p:spPr>
          <a:xfrm flipH="1">
            <a:off x="-420450" y="-121600"/>
            <a:ext cx="2332800" cy="1347000"/>
          </a:xfrm>
          <a:prstGeom prst="curvedConnector3">
            <a:avLst>
              <a:gd fmla="val 50000" name="adj1"/>
            </a:avLst>
          </a:prstGeom>
          <a:noFill/>
          <a:ln cap="flat" cmpd="sng" w="28575">
            <a:solidFill>
              <a:schemeClr val="accent2"/>
            </a:solidFill>
            <a:prstDash val="solid"/>
            <a:round/>
            <a:headEnd len="med" w="med" type="none"/>
            <a:tailEnd len="med" w="med" type="none"/>
          </a:ln>
        </p:spPr>
      </p:cxn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54" name="Shape 54"/>
        <p:cNvGrpSpPr/>
        <p:nvPr/>
      </p:nvGrpSpPr>
      <p:grpSpPr>
        <a:xfrm>
          <a:off x="0" y="0"/>
          <a:ext cx="0" cy="0"/>
          <a:chOff x="0" y="0"/>
          <a:chExt cx="0" cy="0"/>
        </a:xfrm>
      </p:grpSpPr>
      <p:sp>
        <p:nvSpPr>
          <p:cNvPr id="55" name="Google Shape;55;p9"/>
          <p:cNvSpPr txBox="1"/>
          <p:nvPr>
            <p:ph idx="1" type="subTitle"/>
          </p:nvPr>
        </p:nvSpPr>
        <p:spPr>
          <a:xfrm>
            <a:off x="895950" y="1682000"/>
            <a:ext cx="3847200" cy="23799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chemeClr val="accent1"/>
              </a:buClr>
              <a:buSzPts val="1400"/>
              <a:buChar char="●"/>
              <a:defRPr sz="1400"/>
            </a:lvl1pPr>
            <a:lvl2pPr lvl="1" rtl="0" algn="ctr">
              <a:spcBef>
                <a:spcPts val="0"/>
              </a:spcBef>
              <a:spcAft>
                <a:spcPts val="0"/>
              </a:spcAft>
              <a:buSzPts val="1400"/>
              <a:buChar char="○"/>
              <a:defRPr/>
            </a:lvl2pPr>
            <a:lvl3pPr lvl="2" rtl="0" algn="ctr">
              <a:spcBef>
                <a:spcPts val="0"/>
              </a:spcBef>
              <a:spcAft>
                <a:spcPts val="0"/>
              </a:spcAft>
              <a:buSzPts val="1400"/>
              <a:buChar char="■"/>
              <a:defRPr/>
            </a:lvl3pPr>
            <a:lvl4pPr lvl="3" rtl="0" algn="ctr">
              <a:spcBef>
                <a:spcPts val="0"/>
              </a:spcBef>
              <a:spcAft>
                <a:spcPts val="0"/>
              </a:spcAft>
              <a:buSzPts val="1400"/>
              <a:buChar char="●"/>
              <a:defRPr/>
            </a:lvl4pPr>
            <a:lvl5pPr lvl="4" rtl="0" algn="ctr">
              <a:spcBef>
                <a:spcPts val="0"/>
              </a:spcBef>
              <a:spcAft>
                <a:spcPts val="0"/>
              </a:spcAft>
              <a:buSzPts val="1400"/>
              <a:buChar char="○"/>
              <a:defRPr/>
            </a:lvl5pPr>
            <a:lvl6pPr lvl="5" rtl="0" algn="ctr">
              <a:spcBef>
                <a:spcPts val="0"/>
              </a:spcBef>
              <a:spcAft>
                <a:spcPts val="0"/>
              </a:spcAft>
              <a:buSzPts val="1400"/>
              <a:buChar char="■"/>
              <a:defRPr/>
            </a:lvl6pPr>
            <a:lvl7pPr lvl="6" rtl="0" algn="ctr">
              <a:spcBef>
                <a:spcPts val="0"/>
              </a:spcBef>
              <a:spcAft>
                <a:spcPts val="0"/>
              </a:spcAft>
              <a:buSzPts val="1400"/>
              <a:buChar char="●"/>
              <a:defRPr/>
            </a:lvl7pPr>
            <a:lvl8pPr lvl="7" rtl="0" algn="ctr">
              <a:spcBef>
                <a:spcPts val="0"/>
              </a:spcBef>
              <a:spcAft>
                <a:spcPts val="0"/>
              </a:spcAft>
              <a:buSzPts val="1400"/>
              <a:buChar char="○"/>
              <a:defRPr/>
            </a:lvl8pPr>
            <a:lvl9pPr lvl="8" rtl="0" algn="ctr">
              <a:spcBef>
                <a:spcPts val="0"/>
              </a:spcBef>
              <a:spcAft>
                <a:spcPts val="0"/>
              </a:spcAft>
              <a:buSzPts val="1400"/>
              <a:buChar char="■"/>
              <a:defRPr/>
            </a:lvl9pPr>
          </a:lstStyle>
          <a:p/>
        </p:txBody>
      </p:sp>
      <p:sp>
        <p:nvSpPr>
          <p:cNvPr id="56" name="Google Shape;56;p9"/>
          <p:cNvSpPr txBox="1"/>
          <p:nvPr>
            <p:ph type="title"/>
          </p:nvPr>
        </p:nvSpPr>
        <p:spPr>
          <a:xfrm>
            <a:off x="713225" y="445025"/>
            <a:ext cx="56799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cxnSp>
        <p:nvCxnSpPr>
          <p:cNvPr id="57" name="Google Shape;57;p9"/>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58" name="Google Shape;58;p9"/>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59" name="Google Shape;59;p9"/>
          <p:cNvCxnSpPr/>
          <p:nvPr/>
        </p:nvCxnSpPr>
        <p:spPr>
          <a:xfrm flipH="1">
            <a:off x="5925450" y="2797500"/>
            <a:ext cx="3378000" cy="2466900"/>
          </a:xfrm>
          <a:prstGeom prst="curvedConnector3">
            <a:avLst>
              <a:gd fmla="val 50000" name="adj1"/>
            </a:avLst>
          </a:prstGeom>
          <a:noFill/>
          <a:ln cap="flat" cmpd="sng" w="28575">
            <a:solidFill>
              <a:schemeClr val="accent2"/>
            </a:solidFill>
            <a:prstDash val="solid"/>
            <a:round/>
            <a:headEnd len="med" w="med" type="none"/>
            <a:tailEnd len="med" w="med" type="none"/>
          </a:ln>
        </p:spPr>
      </p:cxn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60" name="Shape 60"/>
        <p:cNvGrpSpPr/>
        <p:nvPr/>
      </p:nvGrpSpPr>
      <p:grpSpPr>
        <a:xfrm>
          <a:off x="0" y="0"/>
          <a:ext cx="0" cy="0"/>
          <a:chOff x="0" y="0"/>
          <a:chExt cx="0" cy="0"/>
        </a:xfrm>
      </p:grpSpPr>
      <p:sp>
        <p:nvSpPr>
          <p:cNvPr id="61" name="Google Shape;61;p10"/>
          <p:cNvSpPr txBox="1"/>
          <p:nvPr>
            <p:ph idx="1" type="body"/>
          </p:nvPr>
        </p:nvSpPr>
        <p:spPr>
          <a:xfrm>
            <a:off x="713225" y="441927"/>
            <a:ext cx="3557100" cy="977700"/>
          </a:xfrm>
          <a:prstGeom prst="rect">
            <a:avLst/>
          </a:prstGeom>
        </p:spPr>
        <p:txBody>
          <a:bodyPr anchorCtr="0" anchor="t" bIns="91425" lIns="91425" spcFirstLastPara="1" rIns="91425" wrap="square" tIns="91425">
            <a:noAutofit/>
          </a:bodyPr>
          <a:lstStyle>
            <a:lvl1pPr indent="-228600" lvl="0" marL="457200">
              <a:lnSpc>
                <a:spcPct val="100000"/>
              </a:lnSpc>
              <a:spcBef>
                <a:spcPts val="0"/>
              </a:spcBef>
              <a:spcAft>
                <a:spcPts val="0"/>
              </a:spcAft>
              <a:buSzPts val="1800"/>
              <a:buNone/>
              <a:defRPr sz="3000">
                <a:latin typeface="Vidaloka"/>
                <a:ea typeface="Vidaloka"/>
                <a:cs typeface="Vidaloka"/>
                <a:sym typeface="Vidaloka"/>
              </a:defRPr>
            </a:lvl1pPr>
          </a:lstStyle>
          <a:p/>
        </p:txBody>
      </p:sp>
      <p:cxnSp>
        <p:nvCxnSpPr>
          <p:cNvPr id="62" name="Google Shape;62;p10"/>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63" name="Google Shape;63;p10"/>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64" name="Google Shape;64;p10"/>
          <p:cNvCxnSpPr/>
          <p:nvPr/>
        </p:nvCxnSpPr>
        <p:spPr>
          <a:xfrm flipH="1" rot="10800000">
            <a:off x="6144975" y="3103725"/>
            <a:ext cx="3118200" cy="2201100"/>
          </a:xfrm>
          <a:prstGeom prst="curvedConnector3">
            <a:avLst>
              <a:gd fmla="val 50000" name="adj1"/>
            </a:avLst>
          </a:prstGeom>
          <a:noFill/>
          <a:ln cap="flat" cmpd="sng" w="28575">
            <a:solidFill>
              <a:schemeClr val="accent2"/>
            </a:solidFill>
            <a:prstDash val="solid"/>
            <a:round/>
            <a:headEnd len="med" w="med" type="none"/>
            <a:tailEnd len="med" w="med" type="none"/>
          </a:ln>
        </p:spPr>
      </p:cxn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65" name="Shape 65"/>
        <p:cNvGrpSpPr/>
        <p:nvPr/>
      </p:nvGrpSpPr>
      <p:grpSpPr>
        <a:xfrm>
          <a:off x="0" y="0"/>
          <a:ext cx="0" cy="0"/>
          <a:chOff x="0" y="0"/>
          <a:chExt cx="0" cy="0"/>
        </a:xfrm>
      </p:grpSpPr>
      <p:sp>
        <p:nvSpPr>
          <p:cNvPr id="66" name="Google Shape;66;p11"/>
          <p:cNvSpPr txBox="1"/>
          <p:nvPr>
            <p:ph hasCustomPrompt="1" type="title"/>
          </p:nvPr>
        </p:nvSpPr>
        <p:spPr>
          <a:xfrm>
            <a:off x="713225" y="1345363"/>
            <a:ext cx="7717500" cy="1644300"/>
          </a:xfrm>
          <a:prstGeom prst="rect">
            <a:avLst/>
          </a:prstGeom>
        </p:spPr>
        <p:txBody>
          <a:bodyPr anchorCtr="0" anchor="t" bIns="91425" lIns="91425" spcFirstLastPara="1" rIns="91425" wrap="square" tIns="91425">
            <a:noAutofit/>
          </a:bodyPr>
          <a:lstStyle>
            <a:lvl1pPr lvl="0" algn="ctr">
              <a:spcBef>
                <a:spcPts val="0"/>
              </a:spcBef>
              <a:spcAft>
                <a:spcPts val="0"/>
              </a:spcAft>
              <a:buSzPts val="12000"/>
              <a:buNone/>
              <a:defRPr sz="12000">
                <a:solidFill>
                  <a:schemeClr val="accent1"/>
                </a:solidFill>
              </a:defRPr>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67" name="Google Shape;67;p11"/>
          <p:cNvSpPr txBox="1"/>
          <p:nvPr>
            <p:ph idx="1" type="subTitle"/>
          </p:nvPr>
        </p:nvSpPr>
        <p:spPr>
          <a:xfrm>
            <a:off x="1514325" y="3188648"/>
            <a:ext cx="6120300" cy="375000"/>
          </a:xfrm>
          <a:prstGeom prst="rect">
            <a:avLst/>
          </a:prstGeom>
        </p:spPr>
        <p:txBody>
          <a:bodyPr anchorCtr="0" anchor="t" bIns="91425" lIns="91425" spcFirstLastPara="1" rIns="91425" wrap="square" tIns="91425">
            <a:noAutofit/>
          </a:bodyPr>
          <a:lstStyle>
            <a:lvl1pPr lvl="0" algn="ctr">
              <a:spcBef>
                <a:spcPts val="0"/>
              </a:spcBef>
              <a:spcAft>
                <a:spcPts val="0"/>
              </a:spcAft>
              <a:buSzPts val="1600"/>
              <a:buNone/>
              <a:defRPr sz="1600"/>
            </a:lvl1pPr>
            <a:lvl2pPr lvl="1" algn="ctr">
              <a:spcBef>
                <a:spcPts val="0"/>
              </a:spcBef>
              <a:spcAft>
                <a:spcPts val="0"/>
              </a:spcAft>
              <a:buSzPts val="1600"/>
              <a:buNone/>
              <a:defRPr sz="1600"/>
            </a:lvl2pPr>
            <a:lvl3pPr lvl="2" algn="ctr">
              <a:spcBef>
                <a:spcPts val="0"/>
              </a:spcBef>
              <a:spcAft>
                <a:spcPts val="0"/>
              </a:spcAft>
              <a:buSzPts val="1600"/>
              <a:buNone/>
              <a:defRPr sz="1600"/>
            </a:lvl3pPr>
            <a:lvl4pPr lvl="3" algn="ctr">
              <a:spcBef>
                <a:spcPts val="0"/>
              </a:spcBef>
              <a:spcAft>
                <a:spcPts val="0"/>
              </a:spcAft>
              <a:buSzPts val="1600"/>
              <a:buNone/>
              <a:defRPr sz="1600"/>
            </a:lvl4pPr>
            <a:lvl5pPr lvl="4" algn="ctr">
              <a:spcBef>
                <a:spcPts val="0"/>
              </a:spcBef>
              <a:spcAft>
                <a:spcPts val="0"/>
              </a:spcAft>
              <a:buSzPts val="1600"/>
              <a:buNone/>
              <a:defRPr sz="1600"/>
            </a:lvl5pPr>
            <a:lvl6pPr lvl="5" algn="ctr">
              <a:spcBef>
                <a:spcPts val="0"/>
              </a:spcBef>
              <a:spcAft>
                <a:spcPts val="0"/>
              </a:spcAft>
              <a:buSzPts val="1600"/>
              <a:buNone/>
              <a:defRPr sz="1600"/>
            </a:lvl6pPr>
            <a:lvl7pPr lvl="6" algn="ctr">
              <a:spcBef>
                <a:spcPts val="0"/>
              </a:spcBef>
              <a:spcAft>
                <a:spcPts val="0"/>
              </a:spcAft>
              <a:buSzPts val="1600"/>
              <a:buNone/>
              <a:defRPr sz="1600"/>
            </a:lvl7pPr>
            <a:lvl8pPr lvl="7" algn="ctr">
              <a:spcBef>
                <a:spcPts val="0"/>
              </a:spcBef>
              <a:spcAft>
                <a:spcPts val="0"/>
              </a:spcAft>
              <a:buSzPts val="1600"/>
              <a:buNone/>
              <a:defRPr sz="1600"/>
            </a:lvl8pPr>
            <a:lvl9pPr lvl="8" algn="ctr">
              <a:spcBef>
                <a:spcPts val="0"/>
              </a:spcBef>
              <a:spcAft>
                <a:spcPts val="0"/>
              </a:spcAft>
              <a:buSzPts val="1600"/>
              <a:buNone/>
              <a:defRPr sz="1600"/>
            </a:lvl9pPr>
          </a:lstStyle>
          <a:p/>
        </p:txBody>
      </p:sp>
      <p:cxnSp>
        <p:nvCxnSpPr>
          <p:cNvPr id="68" name="Google Shape;68;p11"/>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69" name="Google Shape;69;p11"/>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70" name="Google Shape;70;p11"/>
          <p:cNvCxnSpPr/>
          <p:nvPr/>
        </p:nvCxnSpPr>
        <p:spPr>
          <a:xfrm>
            <a:off x="-250225" y="4076450"/>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71" name="Google Shape;71;p11"/>
          <p:cNvCxnSpPr/>
          <p:nvPr/>
        </p:nvCxnSpPr>
        <p:spPr>
          <a:xfrm>
            <a:off x="7441150" y="-48375"/>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bg>
      <p:bgPr>
        <a:noFill/>
      </p:bgPr>
    </p:bg>
    <p:spTree>
      <p:nvGrpSpPr>
        <p:cNvPr id="72" name="Shape 72"/>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able of contents">
  <p:cSld name="CUSTOM">
    <p:spTree>
      <p:nvGrpSpPr>
        <p:cNvPr id="73" name="Shape 73"/>
        <p:cNvGrpSpPr/>
        <p:nvPr/>
      </p:nvGrpSpPr>
      <p:grpSpPr>
        <a:xfrm>
          <a:off x="0" y="0"/>
          <a:ext cx="0" cy="0"/>
          <a:chOff x="0" y="0"/>
          <a:chExt cx="0" cy="0"/>
        </a:xfrm>
      </p:grpSpPr>
      <p:sp>
        <p:nvSpPr>
          <p:cNvPr id="74" name="Google Shape;74;p13"/>
          <p:cNvSpPr txBox="1"/>
          <p:nvPr>
            <p:ph type="title"/>
          </p:nvPr>
        </p:nvSpPr>
        <p:spPr>
          <a:xfrm>
            <a:off x="713225" y="445025"/>
            <a:ext cx="3583800" cy="572700"/>
          </a:xfrm>
          <a:prstGeom prst="rect">
            <a:avLst/>
          </a:prstGeom>
        </p:spPr>
        <p:txBody>
          <a:bodyPr anchorCtr="0" anchor="t"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75" name="Google Shape;75;p13"/>
          <p:cNvSpPr txBox="1"/>
          <p:nvPr>
            <p:ph idx="1" type="subTitle"/>
          </p:nvPr>
        </p:nvSpPr>
        <p:spPr>
          <a:xfrm>
            <a:off x="5001000" y="1942925"/>
            <a:ext cx="2486100" cy="3570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2100"/>
              <a:buNone/>
              <a:defRPr sz="2400">
                <a:latin typeface="Vidaloka"/>
                <a:ea typeface="Vidaloka"/>
                <a:cs typeface="Vidaloka"/>
                <a:sym typeface="Vidaloka"/>
              </a:defRPr>
            </a:lvl1pPr>
            <a:lvl2pPr lvl="1" rtl="0" algn="ctr">
              <a:spcBef>
                <a:spcPts val="0"/>
              </a:spcBef>
              <a:spcAft>
                <a:spcPts val="0"/>
              </a:spcAft>
              <a:buSzPts val="2100"/>
              <a:buNone/>
              <a:defRPr b="1" sz="2100"/>
            </a:lvl2pPr>
            <a:lvl3pPr lvl="2" rtl="0" algn="ctr">
              <a:spcBef>
                <a:spcPts val="0"/>
              </a:spcBef>
              <a:spcAft>
                <a:spcPts val="0"/>
              </a:spcAft>
              <a:buSzPts val="2100"/>
              <a:buNone/>
              <a:defRPr b="1" sz="2100"/>
            </a:lvl3pPr>
            <a:lvl4pPr lvl="3" rtl="0" algn="ctr">
              <a:spcBef>
                <a:spcPts val="0"/>
              </a:spcBef>
              <a:spcAft>
                <a:spcPts val="0"/>
              </a:spcAft>
              <a:buSzPts val="2100"/>
              <a:buNone/>
              <a:defRPr b="1" sz="2100"/>
            </a:lvl4pPr>
            <a:lvl5pPr lvl="4" rtl="0" algn="ctr">
              <a:spcBef>
                <a:spcPts val="0"/>
              </a:spcBef>
              <a:spcAft>
                <a:spcPts val="0"/>
              </a:spcAft>
              <a:buSzPts val="2100"/>
              <a:buNone/>
              <a:defRPr b="1" sz="2100"/>
            </a:lvl5pPr>
            <a:lvl6pPr lvl="5" rtl="0" algn="ctr">
              <a:spcBef>
                <a:spcPts val="0"/>
              </a:spcBef>
              <a:spcAft>
                <a:spcPts val="0"/>
              </a:spcAft>
              <a:buSzPts val="2100"/>
              <a:buNone/>
              <a:defRPr b="1" sz="2100"/>
            </a:lvl6pPr>
            <a:lvl7pPr lvl="6" rtl="0" algn="ctr">
              <a:spcBef>
                <a:spcPts val="0"/>
              </a:spcBef>
              <a:spcAft>
                <a:spcPts val="0"/>
              </a:spcAft>
              <a:buSzPts val="2100"/>
              <a:buNone/>
              <a:defRPr b="1" sz="2100"/>
            </a:lvl7pPr>
            <a:lvl8pPr lvl="7" rtl="0" algn="ctr">
              <a:spcBef>
                <a:spcPts val="0"/>
              </a:spcBef>
              <a:spcAft>
                <a:spcPts val="0"/>
              </a:spcAft>
              <a:buSzPts val="2100"/>
              <a:buNone/>
              <a:defRPr b="1" sz="2100"/>
            </a:lvl8pPr>
            <a:lvl9pPr lvl="8" rtl="0" algn="ctr">
              <a:spcBef>
                <a:spcPts val="0"/>
              </a:spcBef>
              <a:spcAft>
                <a:spcPts val="0"/>
              </a:spcAft>
              <a:buSzPts val="2100"/>
              <a:buNone/>
              <a:defRPr b="1" sz="2100"/>
            </a:lvl9pPr>
          </a:lstStyle>
          <a:p/>
        </p:txBody>
      </p:sp>
      <p:sp>
        <p:nvSpPr>
          <p:cNvPr id="76" name="Google Shape;76;p13"/>
          <p:cNvSpPr txBox="1"/>
          <p:nvPr>
            <p:ph idx="2" type="subTitle"/>
          </p:nvPr>
        </p:nvSpPr>
        <p:spPr>
          <a:xfrm>
            <a:off x="5001000" y="2255100"/>
            <a:ext cx="2486100" cy="6186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solidFill>
                  <a:schemeClr val="dk1"/>
                </a:solidFill>
              </a:defRPr>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77" name="Google Shape;77;p13"/>
          <p:cNvSpPr txBox="1"/>
          <p:nvPr>
            <p:ph idx="3" type="subTitle"/>
          </p:nvPr>
        </p:nvSpPr>
        <p:spPr>
          <a:xfrm>
            <a:off x="1655200" y="1942925"/>
            <a:ext cx="2486100" cy="3570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2100"/>
              <a:buNone/>
              <a:defRPr sz="2400">
                <a:latin typeface="Vidaloka"/>
                <a:ea typeface="Vidaloka"/>
                <a:cs typeface="Vidaloka"/>
                <a:sym typeface="Vidaloka"/>
              </a:defRPr>
            </a:lvl1pPr>
            <a:lvl2pPr lvl="1" rtl="0" algn="ctr">
              <a:spcBef>
                <a:spcPts val="0"/>
              </a:spcBef>
              <a:spcAft>
                <a:spcPts val="0"/>
              </a:spcAft>
              <a:buSzPts val="2100"/>
              <a:buNone/>
              <a:defRPr b="1" sz="2100"/>
            </a:lvl2pPr>
            <a:lvl3pPr lvl="2" rtl="0" algn="ctr">
              <a:spcBef>
                <a:spcPts val="0"/>
              </a:spcBef>
              <a:spcAft>
                <a:spcPts val="0"/>
              </a:spcAft>
              <a:buSzPts val="2100"/>
              <a:buNone/>
              <a:defRPr b="1" sz="2100"/>
            </a:lvl3pPr>
            <a:lvl4pPr lvl="3" rtl="0" algn="ctr">
              <a:spcBef>
                <a:spcPts val="0"/>
              </a:spcBef>
              <a:spcAft>
                <a:spcPts val="0"/>
              </a:spcAft>
              <a:buSzPts val="2100"/>
              <a:buNone/>
              <a:defRPr b="1" sz="2100"/>
            </a:lvl4pPr>
            <a:lvl5pPr lvl="4" rtl="0" algn="ctr">
              <a:spcBef>
                <a:spcPts val="0"/>
              </a:spcBef>
              <a:spcAft>
                <a:spcPts val="0"/>
              </a:spcAft>
              <a:buSzPts val="2100"/>
              <a:buNone/>
              <a:defRPr b="1" sz="2100"/>
            </a:lvl5pPr>
            <a:lvl6pPr lvl="5" rtl="0" algn="ctr">
              <a:spcBef>
                <a:spcPts val="0"/>
              </a:spcBef>
              <a:spcAft>
                <a:spcPts val="0"/>
              </a:spcAft>
              <a:buSzPts val="2100"/>
              <a:buNone/>
              <a:defRPr b="1" sz="2100"/>
            </a:lvl6pPr>
            <a:lvl7pPr lvl="6" rtl="0" algn="ctr">
              <a:spcBef>
                <a:spcPts val="0"/>
              </a:spcBef>
              <a:spcAft>
                <a:spcPts val="0"/>
              </a:spcAft>
              <a:buSzPts val="2100"/>
              <a:buNone/>
              <a:defRPr b="1" sz="2100"/>
            </a:lvl7pPr>
            <a:lvl8pPr lvl="7" rtl="0" algn="ctr">
              <a:spcBef>
                <a:spcPts val="0"/>
              </a:spcBef>
              <a:spcAft>
                <a:spcPts val="0"/>
              </a:spcAft>
              <a:buSzPts val="2100"/>
              <a:buNone/>
              <a:defRPr b="1" sz="2100"/>
            </a:lvl8pPr>
            <a:lvl9pPr lvl="8" rtl="0" algn="ctr">
              <a:spcBef>
                <a:spcPts val="0"/>
              </a:spcBef>
              <a:spcAft>
                <a:spcPts val="0"/>
              </a:spcAft>
              <a:buSzPts val="2100"/>
              <a:buNone/>
              <a:defRPr b="1" sz="2100"/>
            </a:lvl9pPr>
          </a:lstStyle>
          <a:p/>
        </p:txBody>
      </p:sp>
      <p:sp>
        <p:nvSpPr>
          <p:cNvPr id="78" name="Google Shape;78;p13"/>
          <p:cNvSpPr txBox="1"/>
          <p:nvPr>
            <p:ph idx="4" type="subTitle"/>
          </p:nvPr>
        </p:nvSpPr>
        <p:spPr>
          <a:xfrm>
            <a:off x="1655200" y="2255100"/>
            <a:ext cx="2486100" cy="6186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79" name="Google Shape;79;p13"/>
          <p:cNvSpPr txBox="1"/>
          <p:nvPr>
            <p:ph idx="5" type="subTitle"/>
          </p:nvPr>
        </p:nvSpPr>
        <p:spPr>
          <a:xfrm>
            <a:off x="5001000" y="3723950"/>
            <a:ext cx="2486100" cy="3570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2100"/>
              <a:buNone/>
              <a:defRPr sz="2400">
                <a:latin typeface="Vidaloka"/>
                <a:ea typeface="Vidaloka"/>
                <a:cs typeface="Vidaloka"/>
                <a:sym typeface="Vidaloka"/>
              </a:defRPr>
            </a:lvl1pPr>
            <a:lvl2pPr lvl="1" rtl="0" algn="ctr">
              <a:spcBef>
                <a:spcPts val="0"/>
              </a:spcBef>
              <a:spcAft>
                <a:spcPts val="0"/>
              </a:spcAft>
              <a:buSzPts val="2100"/>
              <a:buNone/>
              <a:defRPr b="1" sz="2100"/>
            </a:lvl2pPr>
            <a:lvl3pPr lvl="2" rtl="0" algn="ctr">
              <a:spcBef>
                <a:spcPts val="0"/>
              </a:spcBef>
              <a:spcAft>
                <a:spcPts val="0"/>
              </a:spcAft>
              <a:buSzPts val="2100"/>
              <a:buNone/>
              <a:defRPr b="1" sz="2100"/>
            </a:lvl3pPr>
            <a:lvl4pPr lvl="3" rtl="0" algn="ctr">
              <a:spcBef>
                <a:spcPts val="0"/>
              </a:spcBef>
              <a:spcAft>
                <a:spcPts val="0"/>
              </a:spcAft>
              <a:buSzPts val="2100"/>
              <a:buNone/>
              <a:defRPr b="1" sz="2100"/>
            </a:lvl4pPr>
            <a:lvl5pPr lvl="4" rtl="0" algn="ctr">
              <a:spcBef>
                <a:spcPts val="0"/>
              </a:spcBef>
              <a:spcAft>
                <a:spcPts val="0"/>
              </a:spcAft>
              <a:buSzPts val="2100"/>
              <a:buNone/>
              <a:defRPr b="1" sz="2100"/>
            </a:lvl5pPr>
            <a:lvl6pPr lvl="5" rtl="0" algn="ctr">
              <a:spcBef>
                <a:spcPts val="0"/>
              </a:spcBef>
              <a:spcAft>
                <a:spcPts val="0"/>
              </a:spcAft>
              <a:buSzPts val="2100"/>
              <a:buNone/>
              <a:defRPr b="1" sz="2100"/>
            </a:lvl6pPr>
            <a:lvl7pPr lvl="6" rtl="0" algn="ctr">
              <a:spcBef>
                <a:spcPts val="0"/>
              </a:spcBef>
              <a:spcAft>
                <a:spcPts val="0"/>
              </a:spcAft>
              <a:buSzPts val="2100"/>
              <a:buNone/>
              <a:defRPr b="1" sz="2100"/>
            </a:lvl7pPr>
            <a:lvl8pPr lvl="7" rtl="0" algn="ctr">
              <a:spcBef>
                <a:spcPts val="0"/>
              </a:spcBef>
              <a:spcAft>
                <a:spcPts val="0"/>
              </a:spcAft>
              <a:buSzPts val="2100"/>
              <a:buNone/>
              <a:defRPr b="1" sz="2100"/>
            </a:lvl8pPr>
            <a:lvl9pPr lvl="8" rtl="0" algn="ctr">
              <a:spcBef>
                <a:spcPts val="0"/>
              </a:spcBef>
              <a:spcAft>
                <a:spcPts val="0"/>
              </a:spcAft>
              <a:buSzPts val="2100"/>
              <a:buNone/>
              <a:defRPr b="1" sz="2100"/>
            </a:lvl9pPr>
          </a:lstStyle>
          <a:p/>
        </p:txBody>
      </p:sp>
      <p:sp>
        <p:nvSpPr>
          <p:cNvPr id="80" name="Google Shape;80;p13"/>
          <p:cNvSpPr txBox="1"/>
          <p:nvPr>
            <p:ph idx="6" type="subTitle"/>
          </p:nvPr>
        </p:nvSpPr>
        <p:spPr>
          <a:xfrm>
            <a:off x="5001000" y="4036125"/>
            <a:ext cx="2486100" cy="6186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solidFill>
                  <a:schemeClr val="dk1"/>
                </a:solidFill>
              </a:defRPr>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81" name="Google Shape;81;p13"/>
          <p:cNvSpPr txBox="1"/>
          <p:nvPr>
            <p:ph idx="7" type="subTitle"/>
          </p:nvPr>
        </p:nvSpPr>
        <p:spPr>
          <a:xfrm>
            <a:off x="1655200" y="3723950"/>
            <a:ext cx="2486100" cy="3570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SzPts val="2100"/>
              <a:buNone/>
              <a:defRPr sz="2400">
                <a:latin typeface="Vidaloka"/>
                <a:ea typeface="Vidaloka"/>
                <a:cs typeface="Vidaloka"/>
                <a:sym typeface="Vidaloka"/>
              </a:defRPr>
            </a:lvl1pPr>
            <a:lvl2pPr lvl="1" rtl="0" algn="ctr">
              <a:spcBef>
                <a:spcPts val="0"/>
              </a:spcBef>
              <a:spcAft>
                <a:spcPts val="0"/>
              </a:spcAft>
              <a:buSzPts val="2100"/>
              <a:buNone/>
              <a:defRPr b="1" sz="2100"/>
            </a:lvl2pPr>
            <a:lvl3pPr lvl="2" rtl="0" algn="ctr">
              <a:spcBef>
                <a:spcPts val="0"/>
              </a:spcBef>
              <a:spcAft>
                <a:spcPts val="0"/>
              </a:spcAft>
              <a:buSzPts val="2100"/>
              <a:buNone/>
              <a:defRPr b="1" sz="2100"/>
            </a:lvl3pPr>
            <a:lvl4pPr lvl="3" rtl="0" algn="ctr">
              <a:spcBef>
                <a:spcPts val="0"/>
              </a:spcBef>
              <a:spcAft>
                <a:spcPts val="0"/>
              </a:spcAft>
              <a:buSzPts val="2100"/>
              <a:buNone/>
              <a:defRPr b="1" sz="2100"/>
            </a:lvl4pPr>
            <a:lvl5pPr lvl="4" rtl="0" algn="ctr">
              <a:spcBef>
                <a:spcPts val="0"/>
              </a:spcBef>
              <a:spcAft>
                <a:spcPts val="0"/>
              </a:spcAft>
              <a:buSzPts val="2100"/>
              <a:buNone/>
              <a:defRPr b="1" sz="2100"/>
            </a:lvl5pPr>
            <a:lvl6pPr lvl="5" rtl="0" algn="ctr">
              <a:spcBef>
                <a:spcPts val="0"/>
              </a:spcBef>
              <a:spcAft>
                <a:spcPts val="0"/>
              </a:spcAft>
              <a:buSzPts val="2100"/>
              <a:buNone/>
              <a:defRPr b="1" sz="2100"/>
            </a:lvl6pPr>
            <a:lvl7pPr lvl="6" rtl="0" algn="ctr">
              <a:spcBef>
                <a:spcPts val="0"/>
              </a:spcBef>
              <a:spcAft>
                <a:spcPts val="0"/>
              </a:spcAft>
              <a:buSzPts val="2100"/>
              <a:buNone/>
              <a:defRPr b="1" sz="2100"/>
            </a:lvl7pPr>
            <a:lvl8pPr lvl="7" rtl="0" algn="ctr">
              <a:spcBef>
                <a:spcPts val="0"/>
              </a:spcBef>
              <a:spcAft>
                <a:spcPts val="0"/>
              </a:spcAft>
              <a:buSzPts val="2100"/>
              <a:buNone/>
              <a:defRPr b="1" sz="2100"/>
            </a:lvl8pPr>
            <a:lvl9pPr lvl="8" rtl="0" algn="ctr">
              <a:spcBef>
                <a:spcPts val="0"/>
              </a:spcBef>
              <a:spcAft>
                <a:spcPts val="0"/>
              </a:spcAft>
              <a:buSzPts val="2100"/>
              <a:buNone/>
              <a:defRPr b="1" sz="2100"/>
            </a:lvl9pPr>
          </a:lstStyle>
          <a:p/>
        </p:txBody>
      </p:sp>
      <p:sp>
        <p:nvSpPr>
          <p:cNvPr id="82" name="Google Shape;82;p13"/>
          <p:cNvSpPr txBox="1"/>
          <p:nvPr>
            <p:ph idx="8" type="subTitle"/>
          </p:nvPr>
        </p:nvSpPr>
        <p:spPr>
          <a:xfrm>
            <a:off x="1655250" y="4036125"/>
            <a:ext cx="2486100" cy="6186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solidFill>
                  <a:schemeClr val="dk1"/>
                </a:solidFill>
              </a:defRPr>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83" name="Google Shape;83;p13"/>
          <p:cNvSpPr txBox="1"/>
          <p:nvPr>
            <p:ph hasCustomPrompt="1" idx="9" type="title"/>
          </p:nvPr>
        </p:nvSpPr>
        <p:spPr>
          <a:xfrm>
            <a:off x="2378650" y="1303588"/>
            <a:ext cx="1039200" cy="6675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2"/>
              </a:buClr>
              <a:buSzPts val="4000"/>
              <a:buNone/>
              <a:defRPr sz="3800">
                <a:solidFill>
                  <a:schemeClr val="accent1"/>
                </a:solidFill>
              </a:defRPr>
            </a:lvl1pPr>
            <a:lvl2pPr lvl="1" rtl="0" algn="ctr">
              <a:spcBef>
                <a:spcPts val="0"/>
              </a:spcBef>
              <a:spcAft>
                <a:spcPts val="0"/>
              </a:spcAft>
              <a:buClr>
                <a:schemeClr val="dk2"/>
              </a:buClr>
              <a:buSzPts val="4000"/>
              <a:buNone/>
              <a:defRPr sz="4000">
                <a:solidFill>
                  <a:schemeClr val="dk2"/>
                </a:solidFill>
              </a:defRPr>
            </a:lvl2pPr>
            <a:lvl3pPr lvl="2" rtl="0" algn="ctr">
              <a:spcBef>
                <a:spcPts val="0"/>
              </a:spcBef>
              <a:spcAft>
                <a:spcPts val="0"/>
              </a:spcAft>
              <a:buClr>
                <a:schemeClr val="dk2"/>
              </a:buClr>
              <a:buSzPts val="4000"/>
              <a:buNone/>
              <a:defRPr sz="4000">
                <a:solidFill>
                  <a:schemeClr val="dk2"/>
                </a:solidFill>
              </a:defRPr>
            </a:lvl3pPr>
            <a:lvl4pPr lvl="3" rtl="0" algn="ctr">
              <a:spcBef>
                <a:spcPts val="0"/>
              </a:spcBef>
              <a:spcAft>
                <a:spcPts val="0"/>
              </a:spcAft>
              <a:buClr>
                <a:schemeClr val="dk2"/>
              </a:buClr>
              <a:buSzPts val="4000"/>
              <a:buNone/>
              <a:defRPr sz="4000">
                <a:solidFill>
                  <a:schemeClr val="dk2"/>
                </a:solidFill>
              </a:defRPr>
            </a:lvl4pPr>
            <a:lvl5pPr lvl="4" rtl="0" algn="ctr">
              <a:spcBef>
                <a:spcPts val="0"/>
              </a:spcBef>
              <a:spcAft>
                <a:spcPts val="0"/>
              </a:spcAft>
              <a:buClr>
                <a:schemeClr val="dk2"/>
              </a:buClr>
              <a:buSzPts val="4000"/>
              <a:buNone/>
              <a:defRPr sz="4000">
                <a:solidFill>
                  <a:schemeClr val="dk2"/>
                </a:solidFill>
              </a:defRPr>
            </a:lvl5pPr>
            <a:lvl6pPr lvl="5" rtl="0" algn="ctr">
              <a:spcBef>
                <a:spcPts val="0"/>
              </a:spcBef>
              <a:spcAft>
                <a:spcPts val="0"/>
              </a:spcAft>
              <a:buClr>
                <a:schemeClr val="dk2"/>
              </a:buClr>
              <a:buSzPts val="4000"/>
              <a:buNone/>
              <a:defRPr sz="4000">
                <a:solidFill>
                  <a:schemeClr val="dk2"/>
                </a:solidFill>
              </a:defRPr>
            </a:lvl6pPr>
            <a:lvl7pPr lvl="6" rtl="0" algn="ctr">
              <a:spcBef>
                <a:spcPts val="0"/>
              </a:spcBef>
              <a:spcAft>
                <a:spcPts val="0"/>
              </a:spcAft>
              <a:buClr>
                <a:schemeClr val="dk2"/>
              </a:buClr>
              <a:buSzPts val="4000"/>
              <a:buNone/>
              <a:defRPr sz="4000">
                <a:solidFill>
                  <a:schemeClr val="dk2"/>
                </a:solidFill>
              </a:defRPr>
            </a:lvl7pPr>
            <a:lvl8pPr lvl="7" rtl="0" algn="ctr">
              <a:spcBef>
                <a:spcPts val="0"/>
              </a:spcBef>
              <a:spcAft>
                <a:spcPts val="0"/>
              </a:spcAft>
              <a:buClr>
                <a:schemeClr val="dk2"/>
              </a:buClr>
              <a:buSzPts val="4000"/>
              <a:buNone/>
              <a:defRPr sz="4000">
                <a:solidFill>
                  <a:schemeClr val="dk2"/>
                </a:solidFill>
              </a:defRPr>
            </a:lvl8pPr>
            <a:lvl9pPr lvl="8" rtl="0" algn="ctr">
              <a:spcBef>
                <a:spcPts val="0"/>
              </a:spcBef>
              <a:spcAft>
                <a:spcPts val="0"/>
              </a:spcAft>
              <a:buClr>
                <a:schemeClr val="dk2"/>
              </a:buClr>
              <a:buSzPts val="4000"/>
              <a:buNone/>
              <a:defRPr sz="4000">
                <a:solidFill>
                  <a:schemeClr val="dk2"/>
                </a:solidFill>
              </a:defRPr>
            </a:lvl9pPr>
          </a:lstStyle>
          <a:p>
            <a:r>
              <a:t>xx%</a:t>
            </a:r>
          </a:p>
        </p:txBody>
      </p:sp>
      <p:sp>
        <p:nvSpPr>
          <p:cNvPr id="84" name="Google Shape;84;p13"/>
          <p:cNvSpPr txBox="1"/>
          <p:nvPr>
            <p:ph hasCustomPrompt="1" idx="13" type="title"/>
          </p:nvPr>
        </p:nvSpPr>
        <p:spPr>
          <a:xfrm>
            <a:off x="5724450" y="1303588"/>
            <a:ext cx="1039200" cy="6675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2"/>
              </a:buClr>
              <a:buSzPts val="4000"/>
              <a:buNone/>
              <a:defRPr sz="3800">
                <a:solidFill>
                  <a:schemeClr val="accent1"/>
                </a:solidFill>
              </a:defRPr>
            </a:lvl1pPr>
            <a:lvl2pPr lvl="1" rtl="0" algn="ctr">
              <a:spcBef>
                <a:spcPts val="0"/>
              </a:spcBef>
              <a:spcAft>
                <a:spcPts val="0"/>
              </a:spcAft>
              <a:buClr>
                <a:schemeClr val="dk2"/>
              </a:buClr>
              <a:buSzPts val="4000"/>
              <a:buNone/>
              <a:defRPr sz="4000">
                <a:solidFill>
                  <a:schemeClr val="dk2"/>
                </a:solidFill>
              </a:defRPr>
            </a:lvl2pPr>
            <a:lvl3pPr lvl="2" rtl="0" algn="ctr">
              <a:spcBef>
                <a:spcPts val="0"/>
              </a:spcBef>
              <a:spcAft>
                <a:spcPts val="0"/>
              </a:spcAft>
              <a:buClr>
                <a:schemeClr val="dk2"/>
              </a:buClr>
              <a:buSzPts val="4000"/>
              <a:buNone/>
              <a:defRPr sz="4000">
                <a:solidFill>
                  <a:schemeClr val="dk2"/>
                </a:solidFill>
              </a:defRPr>
            </a:lvl3pPr>
            <a:lvl4pPr lvl="3" rtl="0" algn="ctr">
              <a:spcBef>
                <a:spcPts val="0"/>
              </a:spcBef>
              <a:spcAft>
                <a:spcPts val="0"/>
              </a:spcAft>
              <a:buClr>
                <a:schemeClr val="dk2"/>
              </a:buClr>
              <a:buSzPts val="4000"/>
              <a:buNone/>
              <a:defRPr sz="4000">
                <a:solidFill>
                  <a:schemeClr val="dk2"/>
                </a:solidFill>
              </a:defRPr>
            </a:lvl4pPr>
            <a:lvl5pPr lvl="4" rtl="0" algn="ctr">
              <a:spcBef>
                <a:spcPts val="0"/>
              </a:spcBef>
              <a:spcAft>
                <a:spcPts val="0"/>
              </a:spcAft>
              <a:buClr>
                <a:schemeClr val="dk2"/>
              </a:buClr>
              <a:buSzPts val="4000"/>
              <a:buNone/>
              <a:defRPr sz="4000">
                <a:solidFill>
                  <a:schemeClr val="dk2"/>
                </a:solidFill>
              </a:defRPr>
            </a:lvl5pPr>
            <a:lvl6pPr lvl="5" rtl="0" algn="ctr">
              <a:spcBef>
                <a:spcPts val="0"/>
              </a:spcBef>
              <a:spcAft>
                <a:spcPts val="0"/>
              </a:spcAft>
              <a:buClr>
                <a:schemeClr val="dk2"/>
              </a:buClr>
              <a:buSzPts val="4000"/>
              <a:buNone/>
              <a:defRPr sz="4000">
                <a:solidFill>
                  <a:schemeClr val="dk2"/>
                </a:solidFill>
              </a:defRPr>
            </a:lvl6pPr>
            <a:lvl7pPr lvl="6" rtl="0" algn="ctr">
              <a:spcBef>
                <a:spcPts val="0"/>
              </a:spcBef>
              <a:spcAft>
                <a:spcPts val="0"/>
              </a:spcAft>
              <a:buClr>
                <a:schemeClr val="dk2"/>
              </a:buClr>
              <a:buSzPts val="4000"/>
              <a:buNone/>
              <a:defRPr sz="4000">
                <a:solidFill>
                  <a:schemeClr val="dk2"/>
                </a:solidFill>
              </a:defRPr>
            </a:lvl7pPr>
            <a:lvl8pPr lvl="7" rtl="0" algn="ctr">
              <a:spcBef>
                <a:spcPts val="0"/>
              </a:spcBef>
              <a:spcAft>
                <a:spcPts val="0"/>
              </a:spcAft>
              <a:buClr>
                <a:schemeClr val="dk2"/>
              </a:buClr>
              <a:buSzPts val="4000"/>
              <a:buNone/>
              <a:defRPr sz="4000">
                <a:solidFill>
                  <a:schemeClr val="dk2"/>
                </a:solidFill>
              </a:defRPr>
            </a:lvl8pPr>
            <a:lvl9pPr lvl="8" rtl="0" algn="ctr">
              <a:spcBef>
                <a:spcPts val="0"/>
              </a:spcBef>
              <a:spcAft>
                <a:spcPts val="0"/>
              </a:spcAft>
              <a:buClr>
                <a:schemeClr val="dk2"/>
              </a:buClr>
              <a:buSzPts val="4000"/>
              <a:buNone/>
              <a:defRPr sz="4000">
                <a:solidFill>
                  <a:schemeClr val="dk2"/>
                </a:solidFill>
              </a:defRPr>
            </a:lvl9pPr>
          </a:lstStyle>
          <a:p>
            <a:r>
              <a:t>xx%</a:t>
            </a:r>
          </a:p>
        </p:txBody>
      </p:sp>
      <p:sp>
        <p:nvSpPr>
          <p:cNvPr id="85" name="Google Shape;85;p13"/>
          <p:cNvSpPr txBox="1"/>
          <p:nvPr>
            <p:ph hasCustomPrompt="1" idx="14" type="title"/>
          </p:nvPr>
        </p:nvSpPr>
        <p:spPr>
          <a:xfrm>
            <a:off x="2378700" y="3082738"/>
            <a:ext cx="1039200" cy="6675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2"/>
              </a:buClr>
              <a:buSzPts val="4000"/>
              <a:buNone/>
              <a:defRPr sz="3800">
                <a:solidFill>
                  <a:schemeClr val="accent1"/>
                </a:solidFill>
              </a:defRPr>
            </a:lvl1pPr>
            <a:lvl2pPr lvl="1" rtl="0" algn="ctr">
              <a:spcBef>
                <a:spcPts val="0"/>
              </a:spcBef>
              <a:spcAft>
                <a:spcPts val="0"/>
              </a:spcAft>
              <a:buClr>
                <a:schemeClr val="dk2"/>
              </a:buClr>
              <a:buSzPts val="4000"/>
              <a:buNone/>
              <a:defRPr sz="4000">
                <a:solidFill>
                  <a:schemeClr val="dk2"/>
                </a:solidFill>
              </a:defRPr>
            </a:lvl2pPr>
            <a:lvl3pPr lvl="2" rtl="0" algn="ctr">
              <a:spcBef>
                <a:spcPts val="0"/>
              </a:spcBef>
              <a:spcAft>
                <a:spcPts val="0"/>
              </a:spcAft>
              <a:buClr>
                <a:schemeClr val="dk2"/>
              </a:buClr>
              <a:buSzPts val="4000"/>
              <a:buNone/>
              <a:defRPr sz="4000">
                <a:solidFill>
                  <a:schemeClr val="dk2"/>
                </a:solidFill>
              </a:defRPr>
            </a:lvl3pPr>
            <a:lvl4pPr lvl="3" rtl="0" algn="ctr">
              <a:spcBef>
                <a:spcPts val="0"/>
              </a:spcBef>
              <a:spcAft>
                <a:spcPts val="0"/>
              </a:spcAft>
              <a:buClr>
                <a:schemeClr val="dk2"/>
              </a:buClr>
              <a:buSzPts val="4000"/>
              <a:buNone/>
              <a:defRPr sz="4000">
                <a:solidFill>
                  <a:schemeClr val="dk2"/>
                </a:solidFill>
              </a:defRPr>
            </a:lvl4pPr>
            <a:lvl5pPr lvl="4" rtl="0" algn="ctr">
              <a:spcBef>
                <a:spcPts val="0"/>
              </a:spcBef>
              <a:spcAft>
                <a:spcPts val="0"/>
              </a:spcAft>
              <a:buClr>
                <a:schemeClr val="dk2"/>
              </a:buClr>
              <a:buSzPts val="4000"/>
              <a:buNone/>
              <a:defRPr sz="4000">
                <a:solidFill>
                  <a:schemeClr val="dk2"/>
                </a:solidFill>
              </a:defRPr>
            </a:lvl5pPr>
            <a:lvl6pPr lvl="5" rtl="0" algn="ctr">
              <a:spcBef>
                <a:spcPts val="0"/>
              </a:spcBef>
              <a:spcAft>
                <a:spcPts val="0"/>
              </a:spcAft>
              <a:buClr>
                <a:schemeClr val="dk2"/>
              </a:buClr>
              <a:buSzPts val="4000"/>
              <a:buNone/>
              <a:defRPr sz="4000">
                <a:solidFill>
                  <a:schemeClr val="dk2"/>
                </a:solidFill>
              </a:defRPr>
            </a:lvl6pPr>
            <a:lvl7pPr lvl="6" rtl="0" algn="ctr">
              <a:spcBef>
                <a:spcPts val="0"/>
              </a:spcBef>
              <a:spcAft>
                <a:spcPts val="0"/>
              </a:spcAft>
              <a:buClr>
                <a:schemeClr val="dk2"/>
              </a:buClr>
              <a:buSzPts val="4000"/>
              <a:buNone/>
              <a:defRPr sz="4000">
                <a:solidFill>
                  <a:schemeClr val="dk2"/>
                </a:solidFill>
              </a:defRPr>
            </a:lvl7pPr>
            <a:lvl8pPr lvl="7" rtl="0" algn="ctr">
              <a:spcBef>
                <a:spcPts val="0"/>
              </a:spcBef>
              <a:spcAft>
                <a:spcPts val="0"/>
              </a:spcAft>
              <a:buClr>
                <a:schemeClr val="dk2"/>
              </a:buClr>
              <a:buSzPts val="4000"/>
              <a:buNone/>
              <a:defRPr sz="4000">
                <a:solidFill>
                  <a:schemeClr val="dk2"/>
                </a:solidFill>
              </a:defRPr>
            </a:lvl8pPr>
            <a:lvl9pPr lvl="8" rtl="0" algn="ctr">
              <a:spcBef>
                <a:spcPts val="0"/>
              </a:spcBef>
              <a:spcAft>
                <a:spcPts val="0"/>
              </a:spcAft>
              <a:buClr>
                <a:schemeClr val="dk2"/>
              </a:buClr>
              <a:buSzPts val="4000"/>
              <a:buNone/>
              <a:defRPr sz="4000">
                <a:solidFill>
                  <a:schemeClr val="dk2"/>
                </a:solidFill>
              </a:defRPr>
            </a:lvl9pPr>
          </a:lstStyle>
          <a:p>
            <a:r>
              <a:t>xx%</a:t>
            </a:r>
          </a:p>
        </p:txBody>
      </p:sp>
      <p:sp>
        <p:nvSpPr>
          <p:cNvPr id="86" name="Google Shape;86;p13"/>
          <p:cNvSpPr txBox="1"/>
          <p:nvPr>
            <p:ph hasCustomPrompt="1" idx="15" type="title"/>
          </p:nvPr>
        </p:nvSpPr>
        <p:spPr>
          <a:xfrm>
            <a:off x="5724450" y="3082738"/>
            <a:ext cx="1039200" cy="6675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2"/>
              </a:buClr>
              <a:buSzPts val="4000"/>
              <a:buNone/>
              <a:defRPr sz="3800">
                <a:solidFill>
                  <a:schemeClr val="accent1"/>
                </a:solidFill>
              </a:defRPr>
            </a:lvl1pPr>
            <a:lvl2pPr lvl="1" rtl="0" algn="ctr">
              <a:spcBef>
                <a:spcPts val="0"/>
              </a:spcBef>
              <a:spcAft>
                <a:spcPts val="0"/>
              </a:spcAft>
              <a:buClr>
                <a:schemeClr val="dk2"/>
              </a:buClr>
              <a:buSzPts val="4000"/>
              <a:buNone/>
              <a:defRPr sz="4000">
                <a:solidFill>
                  <a:schemeClr val="dk2"/>
                </a:solidFill>
              </a:defRPr>
            </a:lvl2pPr>
            <a:lvl3pPr lvl="2" rtl="0" algn="ctr">
              <a:spcBef>
                <a:spcPts val="0"/>
              </a:spcBef>
              <a:spcAft>
                <a:spcPts val="0"/>
              </a:spcAft>
              <a:buClr>
                <a:schemeClr val="dk2"/>
              </a:buClr>
              <a:buSzPts val="4000"/>
              <a:buNone/>
              <a:defRPr sz="4000">
                <a:solidFill>
                  <a:schemeClr val="dk2"/>
                </a:solidFill>
              </a:defRPr>
            </a:lvl3pPr>
            <a:lvl4pPr lvl="3" rtl="0" algn="ctr">
              <a:spcBef>
                <a:spcPts val="0"/>
              </a:spcBef>
              <a:spcAft>
                <a:spcPts val="0"/>
              </a:spcAft>
              <a:buClr>
                <a:schemeClr val="dk2"/>
              </a:buClr>
              <a:buSzPts val="4000"/>
              <a:buNone/>
              <a:defRPr sz="4000">
                <a:solidFill>
                  <a:schemeClr val="dk2"/>
                </a:solidFill>
              </a:defRPr>
            </a:lvl4pPr>
            <a:lvl5pPr lvl="4" rtl="0" algn="ctr">
              <a:spcBef>
                <a:spcPts val="0"/>
              </a:spcBef>
              <a:spcAft>
                <a:spcPts val="0"/>
              </a:spcAft>
              <a:buClr>
                <a:schemeClr val="dk2"/>
              </a:buClr>
              <a:buSzPts val="4000"/>
              <a:buNone/>
              <a:defRPr sz="4000">
                <a:solidFill>
                  <a:schemeClr val="dk2"/>
                </a:solidFill>
              </a:defRPr>
            </a:lvl5pPr>
            <a:lvl6pPr lvl="5" rtl="0" algn="ctr">
              <a:spcBef>
                <a:spcPts val="0"/>
              </a:spcBef>
              <a:spcAft>
                <a:spcPts val="0"/>
              </a:spcAft>
              <a:buClr>
                <a:schemeClr val="dk2"/>
              </a:buClr>
              <a:buSzPts val="4000"/>
              <a:buNone/>
              <a:defRPr sz="4000">
                <a:solidFill>
                  <a:schemeClr val="dk2"/>
                </a:solidFill>
              </a:defRPr>
            </a:lvl6pPr>
            <a:lvl7pPr lvl="6" rtl="0" algn="ctr">
              <a:spcBef>
                <a:spcPts val="0"/>
              </a:spcBef>
              <a:spcAft>
                <a:spcPts val="0"/>
              </a:spcAft>
              <a:buClr>
                <a:schemeClr val="dk2"/>
              </a:buClr>
              <a:buSzPts val="4000"/>
              <a:buNone/>
              <a:defRPr sz="4000">
                <a:solidFill>
                  <a:schemeClr val="dk2"/>
                </a:solidFill>
              </a:defRPr>
            </a:lvl7pPr>
            <a:lvl8pPr lvl="7" rtl="0" algn="ctr">
              <a:spcBef>
                <a:spcPts val="0"/>
              </a:spcBef>
              <a:spcAft>
                <a:spcPts val="0"/>
              </a:spcAft>
              <a:buClr>
                <a:schemeClr val="dk2"/>
              </a:buClr>
              <a:buSzPts val="4000"/>
              <a:buNone/>
              <a:defRPr sz="4000">
                <a:solidFill>
                  <a:schemeClr val="dk2"/>
                </a:solidFill>
              </a:defRPr>
            </a:lvl8pPr>
            <a:lvl9pPr lvl="8" rtl="0" algn="ctr">
              <a:spcBef>
                <a:spcPts val="0"/>
              </a:spcBef>
              <a:spcAft>
                <a:spcPts val="0"/>
              </a:spcAft>
              <a:buClr>
                <a:schemeClr val="dk2"/>
              </a:buClr>
              <a:buSzPts val="4000"/>
              <a:buNone/>
              <a:defRPr sz="4000">
                <a:solidFill>
                  <a:schemeClr val="dk2"/>
                </a:solidFill>
              </a:defRPr>
            </a:lvl9pPr>
          </a:lstStyle>
          <a:p>
            <a:r>
              <a:t>xx%</a:t>
            </a:r>
          </a:p>
        </p:txBody>
      </p:sp>
      <p:cxnSp>
        <p:nvCxnSpPr>
          <p:cNvPr id="87" name="Google Shape;87;p13"/>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88" name="Google Shape;88;p13"/>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able of contents 1">
  <p:cSld name="CUSTOM_11">
    <p:spTree>
      <p:nvGrpSpPr>
        <p:cNvPr id="89" name="Shape 89"/>
        <p:cNvGrpSpPr/>
        <p:nvPr/>
      </p:nvGrpSpPr>
      <p:grpSpPr>
        <a:xfrm>
          <a:off x="0" y="0"/>
          <a:ext cx="0" cy="0"/>
          <a:chOff x="0" y="0"/>
          <a:chExt cx="0" cy="0"/>
        </a:xfrm>
      </p:grpSpPr>
      <p:sp>
        <p:nvSpPr>
          <p:cNvPr id="90" name="Google Shape;90;p14"/>
          <p:cNvSpPr txBox="1"/>
          <p:nvPr>
            <p:ph type="title"/>
          </p:nvPr>
        </p:nvSpPr>
        <p:spPr>
          <a:xfrm>
            <a:off x="720000" y="1677218"/>
            <a:ext cx="2336400" cy="4050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91" name="Google Shape;91;p14"/>
          <p:cNvSpPr txBox="1"/>
          <p:nvPr>
            <p:ph hasCustomPrompt="1" idx="2" type="title"/>
          </p:nvPr>
        </p:nvSpPr>
        <p:spPr>
          <a:xfrm>
            <a:off x="1482600" y="1095325"/>
            <a:ext cx="8112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900"/>
              <a:buNone/>
              <a:defRPr sz="3800"/>
            </a:lvl1pPr>
            <a:lvl2pPr lvl="1" rtl="0">
              <a:spcBef>
                <a:spcPts val="0"/>
              </a:spcBef>
              <a:spcAft>
                <a:spcPts val="0"/>
              </a:spcAft>
              <a:buSzPts val="3900"/>
              <a:buNone/>
              <a:defRPr sz="3900"/>
            </a:lvl2pPr>
            <a:lvl3pPr lvl="2" rtl="0">
              <a:spcBef>
                <a:spcPts val="0"/>
              </a:spcBef>
              <a:spcAft>
                <a:spcPts val="0"/>
              </a:spcAft>
              <a:buSzPts val="3900"/>
              <a:buNone/>
              <a:defRPr sz="3900"/>
            </a:lvl3pPr>
            <a:lvl4pPr lvl="3" rtl="0">
              <a:spcBef>
                <a:spcPts val="0"/>
              </a:spcBef>
              <a:spcAft>
                <a:spcPts val="0"/>
              </a:spcAft>
              <a:buSzPts val="3900"/>
              <a:buNone/>
              <a:defRPr sz="3900"/>
            </a:lvl4pPr>
            <a:lvl5pPr lvl="4" rtl="0">
              <a:spcBef>
                <a:spcPts val="0"/>
              </a:spcBef>
              <a:spcAft>
                <a:spcPts val="0"/>
              </a:spcAft>
              <a:buSzPts val="3900"/>
              <a:buNone/>
              <a:defRPr sz="3900"/>
            </a:lvl5pPr>
            <a:lvl6pPr lvl="5" rtl="0">
              <a:spcBef>
                <a:spcPts val="0"/>
              </a:spcBef>
              <a:spcAft>
                <a:spcPts val="0"/>
              </a:spcAft>
              <a:buSzPts val="3900"/>
              <a:buNone/>
              <a:defRPr sz="3900"/>
            </a:lvl6pPr>
            <a:lvl7pPr lvl="6" rtl="0">
              <a:spcBef>
                <a:spcPts val="0"/>
              </a:spcBef>
              <a:spcAft>
                <a:spcPts val="0"/>
              </a:spcAft>
              <a:buSzPts val="3900"/>
              <a:buNone/>
              <a:defRPr sz="3900"/>
            </a:lvl7pPr>
            <a:lvl8pPr lvl="7" rtl="0">
              <a:spcBef>
                <a:spcPts val="0"/>
              </a:spcBef>
              <a:spcAft>
                <a:spcPts val="0"/>
              </a:spcAft>
              <a:buSzPts val="3900"/>
              <a:buNone/>
              <a:defRPr sz="3900"/>
            </a:lvl8pPr>
            <a:lvl9pPr lvl="8" rtl="0">
              <a:spcBef>
                <a:spcPts val="0"/>
              </a:spcBef>
              <a:spcAft>
                <a:spcPts val="0"/>
              </a:spcAft>
              <a:buSzPts val="3900"/>
              <a:buNone/>
              <a:defRPr sz="3900"/>
            </a:lvl9pPr>
          </a:lstStyle>
          <a:p>
            <a:r>
              <a:t>xx%</a:t>
            </a:r>
          </a:p>
        </p:txBody>
      </p:sp>
      <p:sp>
        <p:nvSpPr>
          <p:cNvPr id="92" name="Google Shape;92;p14"/>
          <p:cNvSpPr txBox="1"/>
          <p:nvPr>
            <p:ph idx="1" type="subTitle"/>
          </p:nvPr>
        </p:nvSpPr>
        <p:spPr>
          <a:xfrm>
            <a:off x="720000" y="2081199"/>
            <a:ext cx="23364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8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93" name="Google Shape;93;p14"/>
          <p:cNvSpPr txBox="1"/>
          <p:nvPr>
            <p:ph idx="3" type="title"/>
          </p:nvPr>
        </p:nvSpPr>
        <p:spPr>
          <a:xfrm>
            <a:off x="3403800" y="1677218"/>
            <a:ext cx="2336400" cy="4050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94" name="Google Shape;94;p14"/>
          <p:cNvSpPr txBox="1"/>
          <p:nvPr>
            <p:ph hasCustomPrompt="1" idx="4" type="title"/>
          </p:nvPr>
        </p:nvSpPr>
        <p:spPr>
          <a:xfrm>
            <a:off x="4166400" y="1095325"/>
            <a:ext cx="8112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900"/>
              <a:buNone/>
              <a:defRPr sz="3800"/>
            </a:lvl1pPr>
            <a:lvl2pPr lvl="1" rtl="0">
              <a:spcBef>
                <a:spcPts val="0"/>
              </a:spcBef>
              <a:spcAft>
                <a:spcPts val="0"/>
              </a:spcAft>
              <a:buSzPts val="3900"/>
              <a:buNone/>
              <a:defRPr sz="3900"/>
            </a:lvl2pPr>
            <a:lvl3pPr lvl="2" rtl="0">
              <a:spcBef>
                <a:spcPts val="0"/>
              </a:spcBef>
              <a:spcAft>
                <a:spcPts val="0"/>
              </a:spcAft>
              <a:buSzPts val="3900"/>
              <a:buNone/>
              <a:defRPr sz="3900"/>
            </a:lvl3pPr>
            <a:lvl4pPr lvl="3" rtl="0">
              <a:spcBef>
                <a:spcPts val="0"/>
              </a:spcBef>
              <a:spcAft>
                <a:spcPts val="0"/>
              </a:spcAft>
              <a:buSzPts val="3900"/>
              <a:buNone/>
              <a:defRPr sz="3900"/>
            </a:lvl4pPr>
            <a:lvl5pPr lvl="4" rtl="0">
              <a:spcBef>
                <a:spcPts val="0"/>
              </a:spcBef>
              <a:spcAft>
                <a:spcPts val="0"/>
              </a:spcAft>
              <a:buSzPts val="3900"/>
              <a:buNone/>
              <a:defRPr sz="3900"/>
            </a:lvl5pPr>
            <a:lvl6pPr lvl="5" rtl="0">
              <a:spcBef>
                <a:spcPts val="0"/>
              </a:spcBef>
              <a:spcAft>
                <a:spcPts val="0"/>
              </a:spcAft>
              <a:buSzPts val="3900"/>
              <a:buNone/>
              <a:defRPr sz="3900"/>
            </a:lvl6pPr>
            <a:lvl7pPr lvl="6" rtl="0">
              <a:spcBef>
                <a:spcPts val="0"/>
              </a:spcBef>
              <a:spcAft>
                <a:spcPts val="0"/>
              </a:spcAft>
              <a:buSzPts val="3900"/>
              <a:buNone/>
              <a:defRPr sz="3900"/>
            </a:lvl7pPr>
            <a:lvl8pPr lvl="7" rtl="0">
              <a:spcBef>
                <a:spcPts val="0"/>
              </a:spcBef>
              <a:spcAft>
                <a:spcPts val="0"/>
              </a:spcAft>
              <a:buSzPts val="3900"/>
              <a:buNone/>
              <a:defRPr sz="3900"/>
            </a:lvl8pPr>
            <a:lvl9pPr lvl="8" rtl="0">
              <a:spcBef>
                <a:spcPts val="0"/>
              </a:spcBef>
              <a:spcAft>
                <a:spcPts val="0"/>
              </a:spcAft>
              <a:buSzPts val="3900"/>
              <a:buNone/>
              <a:defRPr sz="3900"/>
            </a:lvl9pPr>
          </a:lstStyle>
          <a:p>
            <a:r>
              <a:t>xx%</a:t>
            </a:r>
          </a:p>
        </p:txBody>
      </p:sp>
      <p:sp>
        <p:nvSpPr>
          <p:cNvPr id="95" name="Google Shape;95;p14"/>
          <p:cNvSpPr txBox="1"/>
          <p:nvPr>
            <p:ph idx="5" type="subTitle"/>
          </p:nvPr>
        </p:nvSpPr>
        <p:spPr>
          <a:xfrm>
            <a:off x="3403800" y="2081208"/>
            <a:ext cx="23364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8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96" name="Google Shape;96;p14"/>
          <p:cNvSpPr txBox="1"/>
          <p:nvPr>
            <p:ph idx="6" type="title"/>
          </p:nvPr>
        </p:nvSpPr>
        <p:spPr>
          <a:xfrm>
            <a:off x="6087600" y="1677218"/>
            <a:ext cx="2336400" cy="4050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97" name="Google Shape;97;p14"/>
          <p:cNvSpPr txBox="1"/>
          <p:nvPr>
            <p:ph hasCustomPrompt="1" idx="7" type="title"/>
          </p:nvPr>
        </p:nvSpPr>
        <p:spPr>
          <a:xfrm>
            <a:off x="6850200" y="1095325"/>
            <a:ext cx="8112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900"/>
              <a:buNone/>
              <a:defRPr sz="3800"/>
            </a:lvl1pPr>
            <a:lvl2pPr lvl="1" rtl="0">
              <a:spcBef>
                <a:spcPts val="0"/>
              </a:spcBef>
              <a:spcAft>
                <a:spcPts val="0"/>
              </a:spcAft>
              <a:buSzPts val="3900"/>
              <a:buNone/>
              <a:defRPr sz="3900"/>
            </a:lvl2pPr>
            <a:lvl3pPr lvl="2" rtl="0">
              <a:spcBef>
                <a:spcPts val="0"/>
              </a:spcBef>
              <a:spcAft>
                <a:spcPts val="0"/>
              </a:spcAft>
              <a:buSzPts val="3900"/>
              <a:buNone/>
              <a:defRPr sz="3900"/>
            </a:lvl3pPr>
            <a:lvl4pPr lvl="3" rtl="0">
              <a:spcBef>
                <a:spcPts val="0"/>
              </a:spcBef>
              <a:spcAft>
                <a:spcPts val="0"/>
              </a:spcAft>
              <a:buSzPts val="3900"/>
              <a:buNone/>
              <a:defRPr sz="3900"/>
            </a:lvl4pPr>
            <a:lvl5pPr lvl="4" rtl="0">
              <a:spcBef>
                <a:spcPts val="0"/>
              </a:spcBef>
              <a:spcAft>
                <a:spcPts val="0"/>
              </a:spcAft>
              <a:buSzPts val="3900"/>
              <a:buNone/>
              <a:defRPr sz="3900"/>
            </a:lvl5pPr>
            <a:lvl6pPr lvl="5" rtl="0">
              <a:spcBef>
                <a:spcPts val="0"/>
              </a:spcBef>
              <a:spcAft>
                <a:spcPts val="0"/>
              </a:spcAft>
              <a:buSzPts val="3900"/>
              <a:buNone/>
              <a:defRPr sz="3900"/>
            </a:lvl6pPr>
            <a:lvl7pPr lvl="6" rtl="0">
              <a:spcBef>
                <a:spcPts val="0"/>
              </a:spcBef>
              <a:spcAft>
                <a:spcPts val="0"/>
              </a:spcAft>
              <a:buSzPts val="3900"/>
              <a:buNone/>
              <a:defRPr sz="3900"/>
            </a:lvl7pPr>
            <a:lvl8pPr lvl="7" rtl="0">
              <a:spcBef>
                <a:spcPts val="0"/>
              </a:spcBef>
              <a:spcAft>
                <a:spcPts val="0"/>
              </a:spcAft>
              <a:buSzPts val="3900"/>
              <a:buNone/>
              <a:defRPr sz="3900"/>
            </a:lvl8pPr>
            <a:lvl9pPr lvl="8" rtl="0">
              <a:spcBef>
                <a:spcPts val="0"/>
              </a:spcBef>
              <a:spcAft>
                <a:spcPts val="0"/>
              </a:spcAft>
              <a:buSzPts val="3900"/>
              <a:buNone/>
              <a:defRPr sz="3900"/>
            </a:lvl9pPr>
          </a:lstStyle>
          <a:p>
            <a:r>
              <a:t>xx%</a:t>
            </a:r>
          </a:p>
        </p:txBody>
      </p:sp>
      <p:sp>
        <p:nvSpPr>
          <p:cNvPr id="98" name="Google Shape;98;p14"/>
          <p:cNvSpPr txBox="1"/>
          <p:nvPr>
            <p:ph idx="8" type="subTitle"/>
          </p:nvPr>
        </p:nvSpPr>
        <p:spPr>
          <a:xfrm>
            <a:off x="6087600" y="2081208"/>
            <a:ext cx="23364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8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99" name="Google Shape;99;p14"/>
          <p:cNvSpPr txBox="1"/>
          <p:nvPr>
            <p:ph idx="9" type="title"/>
          </p:nvPr>
        </p:nvSpPr>
        <p:spPr>
          <a:xfrm>
            <a:off x="720000" y="3313579"/>
            <a:ext cx="2336400" cy="4050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100" name="Google Shape;100;p14"/>
          <p:cNvSpPr txBox="1"/>
          <p:nvPr>
            <p:ph hasCustomPrompt="1" idx="13" type="title"/>
          </p:nvPr>
        </p:nvSpPr>
        <p:spPr>
          <a:xfrm>
            <a:off x="1482600" y="2714087"/>
            <a:ext cx="8112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900"/>
              <a:buNone/>
              <a:defRPr sz="3800"/>
            </a:lvl1pPr>
            <a:lvl2pPr lvl="1" rtl="0">
              <a:spcBef>
                <a:spcPts val="0"/>
              </a:spcBef>
              <a:spcAft>
                <a:spcPts val="0"/>
              </a:spcAft>
              <a:buSzPts val="3900"/>
              <a:buNone/>
              <a:defRPr sz="3900"/>
            </a:lvl2pPr>
            <a:lvl3pPr lvl="2" rtl="0">
              <a:spcBef>
                <a:spcPts val="0"/>
              </a:spcBef>
              <a:spcAft>
                <a:spcPts val="0"/>
              </a:spcAft>
              <a:buSzPts val="3900"/>
              <a:buNone/>
              <a:defRPr sz="3900"/>
            </a:lvl3pPr>
            <a:lvl4pPr lvl="3" rtl="0">
              <a:spcBef>
                <a:spcPts val="0"/>
              </a:spcBef>
              <a:spcAft>
                <a:spcPts val="0"/>
              </a:spcAft>
              <a:buSzPts val="3900"/>
              <a:buNone/>
              <a:defRPr sz="3900"/>
            </a:lvl4pPr>
            <a:lvl5pPr lvl="4" rtl="0">
              <a:spcBef>
                <a:spcPts val="0"/>
              </a:spcBef>
              <a:spcAft>
                <a:spcPts val="0"/>
              </a:spcAft>
              <a:buSzPts val="3900"/>
              <a:buNone/>
              <a:defRPr sz="3900"/>
            </a:lvl5pPr>
            <a:lvl6pPr lvl="5" rtl="0">
              <a:spcBef>
                <a:spcPts val="0"/>
              </a:spcBef>
              <a:spcAft>
                <a:spcPts val="0"/>
              </a:spcAft>
              <a:buSzPts val="3900"/>
              <a:buNone/>
              <a:defRPr sz="3900"/>
            </a:lvl6pPr>
            <a:lvl7pPr lvl="6" rtl="0">
              <a:spcBef>
                <a:spcPts val="0"/>
              </a:spcBef>
              <a:spcAft>
                <a:spcPts val="0"/>
              </a:spcAft>
              <a:buSzPts val="3900"/>
              <a:buNone/>
              <a:defRPr sz="3900"/>
            </a:lvl7pPr>
            <a:lvl8pPr lvl="7" rtl="0">
              <a:spcBef>
                <a:spcPts val="0"/>
              </a:spcBef>
              <a:spcAft>
                <a:spcPts val="0"/>
              </a:spcAft>
              <a:buSzPts val="3900"/>
              <a:buNone/>
              <a:defRPr sz="3900"/>
            </a:lvl8pPr>
            <a:lvl9pPr lvl="8" rtl="0">
              <a:spcBef>
                <a:spcPts val="0"/>
              </a:spcBef>
              <a:spcAft>
                <a:spcPts val="0"/>
              </a:spcAft>
              <a:buSzPts val="3900"/>
              <a:buNone/>
              <a:defRPr sz="3900"/>
            </a:lvl9pPr>
          </a:lstStyle>
          <a:p>
            <a:r>
              <a:t>xx%</a:t>
            </a:r>
          </a:p>
        </p:txBody>
      </p:sp>
      <p:sp>
        <p:nvSpPr>
          <p:cNvPr id="101" name="Google Shape;101;p14"/>
          <p:cNvSpPr txBox="1"/>
          <p:nvPr>
            <p:ph idx="14" type="subTitle"/>
          </p:nvPr>
        </p:nvSpPr>
        <p:spPr>
          <a:xfrm>
            <a:off x="720000" y="3705863"/>
            <a:ext cx="23364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8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02" name="Google Shape;102;p14"/>
          <p:cNvSpPr txBox="1"/>
          <p:nvPr>
            <p:ph idx="15" type="title"/>
          </p:nvPr>
        </p:nvSpPr>
        <p:spPr>
          <a:xfrm>
            <a:off x="3403800" y="3313579"/>
            <a:ext cx="2336400" cy="4050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103" name="Google Shape;103;p14"/>
          <p:cNvSpPr txBox="1"/>
          <p:nvPr>
            <p:ph hasCustomPrompt="1" idx="16" type="title"/>
          </p:nvPr>
        </p:nvSpPr>
        <p:spPr>
          <a:xfrm>
            <a:off x="4166400" y="2714087"/>
            <a:ext cx="8112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900"/>
              <a:buNone/>
              <a:defRPr sz="3800"/>
            </a:lvl1pPr>
            <a:lvl2pPr lvl="1" rtl="0">
              <a:spcBef>
                <a:spcPts val="0"/>
              </a:spcBef>
              <a:spcAft>
                <a:spcPts val="0"/>
              </a:spcAft>
              <a:buSzPts val="3900"/>
              <a:buNone/>
              <a:defRPr sz="3900"/>
            </a:lvl2pPr>
            <a:lvl3pPr lvl="2" rtl="0">
              <a:spcBef>
                <a:spcPts val="0"/>
              </a:spcBef>
              <a:spcAft>
                <a:spcPts val="0"/>
              </a:spcAft>
              <a:buSzPts val="3900"/>
              <a:buNone/>
              <a:defRPr sz="3900"/>
            </a:lvl3pPr>
            <a:lvl4pPr lvl="3" rtl="0">
              <a:spcBef>
                <a:spcPts val="0"/>
              </a:spcBef>
              <a:spcAft>
                <a:spcPts val="0"/>
              </a:spcAft>
              <a:buSzPts val="3900"/>
              <a:buNone/>
              <a:defRPr sz="3900"/>
            </a:lvl4pPr>
            <a:lvl5pPr lvl="4" rtl="0">
              <a:spcBef>
                <a:spcPts val="0"/>
              </a:spcBef>
              <a:spcAft>
                <a:spcPts val="0"/>
              </a:spcAft>
              <a:buSzPts val="3900"/>
              <a:buNone/>
              <a:defRPr sz="3900"/>
            </a:lvl5pPr>
            <a:lvl6pPr lvl="5" rtl="0">
              <a:spcBef>
                <a:spcPts val="0"/>
              </a:spcBef>
              <a:spcAft>
                <a:spcPts val="0"/>
              </a:spcAft>
              <a:buSzPts val="3900"/>
              <a:buNone/>
              <a:defRPr sz="3900"/>
            </a:lvl6pPr>
            <a:lvl7pPr lvl="6" rtl="0">
              <a:spcBef>
                <a:spcPts val="0"/>
              </a:spcBef>
              <a:spcAft>
                <a:spcPts val="0"/>
              </a:spcAft>
              <a:buSzPts val="3900"/>
              <a:buNone/>
              <a:defRPr sz="3900"/>
            </a:lvl7pPr>
            <a:lvl8pPr lvl="7" rtl="0">
              <a:spcBef>
                <a:spcPts val="0"/>
              </a:spcBef>
              <a:spcAft>
                <a:spcPts val="0"/>
              </a:spcAft>
              <a:buSzPts val="3900"/>
              <a:buNone/>
              <a:defRPr sz="3900"/>
            </a:lvl8pPr>
            <a:lvl9pPr lvl="8" rtl="0">
              <a:spcBef>
                <a:spcPts val="0"/>
              </a:spcBef>
              <a:spcAft>
                <a:spcPts val="0"/>
              </a:spcAft>
              <a:buSzPts val="3900"/>
              <a:buNone/>
              <a:defRPr sz="3900"/>
            </a:lvl9pPr>
          </a:lstStyle>
          <a:p>
            <a:r>
              <a:t>xx%</a:t>
            </a:r>
          </a:p>
        </p:txBody>
      </p:sp>
      <p:sp>
        <p:nvSpPr>
          <p:cNvPr id="104" name="Google Shape;104;p14"/>
          <p:cNvSpPr txBox="1"/>
          <p:nvPr>
            <p:ph idx="17" type="subTitle"/>
          </p:nvPr>
        </p:nvSpPr>
        <p:spPr>
          <a:xfrm>
            <a:off x="3403800" y="3705863"/>
            <a:ext cx="23364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8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05" name="Google Shape;105;p14"/>
          <p:cNvSpPr txBox="1"/>
          <p:nvPr>
            <p:ph idx="18" type="title"/>
          </p:nvPr>
        </p:nvSpPr>
        <p:spPr>
          <a:xfrm>
            <a:off x="6087600" y="3313579"/>
            <a:ext cx="2336400" cy="4050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106" name="Google Shape;106;p14"/>
          <p:cNvSpPr txBox="1"/>
          <p:nvPr>
            <p:ph hasCustomPrompt="1" idx="19" type="title"/>
          </p:nvPr>
        </p:nvSpPr>
        <p:spPr>
          <a:xfrm>
            <a:off x="6850200" y="2714087"/>
            <a:ext cx="8112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900"/>
              <a:buNone/>
              <a:defRPr sz="3800"/>
            </a:lvl1pPr>
            <a:lvl2pPr lvl="1" rtl="0">
              <a:spcBef>
                <a:spcPts val="0"/>
              </a:spcBef>
              <a:spcAft>
                <a:spcPts val="0"/>
              </a:spcAft>
              <a:buSzPts val="3900"/>
              <a:buNone/>
              <a:defRPr sz="3900"/>
            </a:lvl2pPr>
            <a:lvl3pPr lvl="2" rtl="0">
              <a:spcBef>
                <a:spcPts val="0"/>
              </a:spcBef>
              <a:spcAft>
                <a:spcPts val="0"/>
              </a:spcAft>
              <a:buSzPts val="3900"/>
              <a:buNone/>
              <a:defRPr sz="3900"/>
            </a:lvl3pPr>
            <a:lvl4pPr lvl="3" rtl="0">
              <a:spcBef>
                <a:spcPts val="0"/>
              </a:spcBef>
              <a:spcAft>
                <a:spcPts val="0"/>
              </a:spcAft>
              <a:buSzPts val="3900"/>
              <a:buNone/>
              <a:defRPr sz="3900"/>
            </a:lvl4pPr>
            <a:lvl5pPr lvl="4" rtl="0">
              <a:spcBef>
                <a:spcPts val="0"/>
              </a:spcBef>
              <a:spcAft>
                <a:spcPts val="0"/>
              </a:spcAft>
              <a:buSzPts val="3900"/>
              <a:buNone/>
              <a:defRPr sz="3900"/>
            </a:lvl5pPr>
            <a:lvl6pPr lvl="5" rtl="0">
              <a:spcBef>
                <a:spcPts val="0"/>
              </a:spcBef>
              <a:spcAft>
                <a:spcPts val="0"/>
              </a:spcAft>
              <a:buSzPts val="3900"/>
              <a:buNone/>
              <a:defRPr sz="3900"/>
            </a:lvl6pPr>
            <a:lvl7pPr lvl="6" rtl="0">
              <a:spcBef>
                <a:spcPts val="0"/>
              </a:spcBef>
              <a:spcAft>
                <a:spcPts val="0"/>
              </a:spcAft>
              <a:buSzPts val="3900"/>
              <a:buNone/>
              <a:defRPr sz="3900"/>
            </a:lvl7pPr>
            <a:lvl8pPr lvl="7" rtl="0">
              <a:spcBef>
                <a:spcPts val="0"/>
              </a:spcBef>
              <a:spcAft>
                <a:spcPts val="0"/>
              </a:spcAft>
              <a:buSzPts val="3900"/>
              <a:buNone/>
              <a:defRPr sz="3900"/>
            </a:lvl8pPr>
            <a:lvl9pPr lvl="8" rtl="0">
              <a:spcBef>
                <a:spcPts val="0"/>
              </a:spcBef>
              <a:spcAft>
                <a:spcPts val="0"/>
              </a:spcAft>
              <a:buSzPts val="3900"/>
              <a:buNone/>
              <a:defRPr sz="3900"/>
            </a:lvl9pPr>
          </a:lstStyle>
          <a:p>
            <a:r>
              <a:t>xx%</a:t>
            </a:r>
          </a:p>
        </p:txBody>
      </p:sp>
      <p:sp>
        <p:nvSpPr>
          <p:cNvPr id="107" name="Google Shape;107;p14"/>
          <p:cNvSpPr txBox="1"/>
          <p:nvPr>
            <p:ph idx="20" type="subTitle"/>
          </p:nvPr>
        </p:nvSpPr>
        <p:spPr>
          <a:xfrm>
            <a:off x="6087600" y="3705863"/>
            <a:ext cx="23364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8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108" name="Google Shape;108;p14"/>
          <p:cNvSpPr txBox="1"/>
          <p:nvPr>
            <p:ph idx="21" type="title"/>
          </p:nvPr>
        </p:nvSpPr>
        <p:spPr>
          <a:xfrm>
            <a:off x="2332400" y="445025"/>
            <a:ext cx="44793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cxnSp>
        <p:nvCxnSpPr>
          <p:cNvPr id="109" name="Google Shape;109;p14"/>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110" name="Google Shape;110;p14"/>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111" name="Google Shape;111;p14"/>
          <p:cNvCxnSpPr/>
          <p:nvPr/>
        </p:nvCxnSpPr>
        <p:spPr>
          <a:xfrm>
            <a:off x="-250225" y="4076450"/>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112" name="Google Shape;112;p14"/>
          <p:cNvCxnSpPr/>
          <p:nvPr/>
        </p:nvCxnSpPr>
        <p:spPr>
          <a:xfrm>
            <a:off x="7441150" y="-48375"/>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p:cSld name="CUSTOM_2">
    <p:spTree>
      <p:nvGrpSpPr>
        <p:cNvPr id="113" name="Shape 113"/>
        <p:cNvGrpSpPr/>
        <p:nvPr/>
      </p:nvGrpSpPr>
      <p:grpSpPr>
        <a:xfrm>
          <a:off x="0" y="0"/>
          <a:ext cx="0" cy="0"/>
          <a:chOff x="0" y="0"/>
          <a:chExt cx="0" cy="0"/>
        </a:xfrm>
      </p:grpSpPr>
      <p:sp>
        <p:nvSpPr>
          <p:cNvPr id="114" name="Google Shape;114;p15"/>
          <p:cNvSpPr txBox="1"/>
          <p:nvPr>
            <p:ph type="title"/>
          </p:nvPr>
        </p:nvSpPr>
        <p:spPr>
          <a:xfrm>
            <a:off x="2410500" y="2808253"/>
            <a:ext cx="4323000" cy="497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4800"/>
              <a:buNone/>
              <a:defRPr/>
            </a:lvl1pPr>
            <a:lvl2pPr lvl="1" rtl="0" algn="ctr">
              <a:spcBef>
                <a:spcPts val="0"/>
              </a:spcBef>
              <a:spcAft>
                <a:spcPts val="0"/>
              </a:spcAft>
              <a:buSzPts val="4800"/>
              <a:buFont typeface="Crimson Text"/>
              <a:buNone/>
              <a:defRPr sz="4800">
                <a:latin typeface="Crimson Text"/>
                <a:ea typeface="Crimson Text"/>
                <a:cs typeface="Crimson Text"/>
                <a:sym typeface="Crimson Text"/>
              </a:defRPr>
            </a:lvl2pPr>
            <a:lvl3pPr lvl="2" rtl="0" algn="ctr">
              <a:spcBef>
                <a:spcPts val="0"/>
              </a:spcBef>
              <a:spcAft>
                <a:spcPts val="0"/>
              </a:spcAft>
              <a:buSzPts val="4800"/>
              <a:buFont typeface="Crimson Text"/>
              <a:buNone/>
              <a:defRPr sz="4800">
                <a:latin typeface="Crimson Text"/>
                <a:ea typeface="Crimson Text"/>
                <a:cs typeface="Crimson Text"/>
                <a:sym typeface="Crimson Text"/>
              </a:defRPr>
            </a:lvl3pPr>
            <a:lvl4pPr lvl="3" rtl="0" algn="ctr">
              <a:spcBef>
                <a:spcPts val="0"/>
              </a:spcBef>
              <a:spcAft>
                <a:spcPts val="0"/>
              </a:spcAft>
              <a:buSzPts val="4800"/>
              <a:buFont typeface="Crimson Text"/>
              <a:buNone/>
              <a:defRPr sz="4800">
                <a:latin typeface="Crimson Text"/>
                <a:ea typeface="Crimson Text"/>
                <a:cs typeface="Crimson Text"/>
                <a:sym typeface="Crimson Text"/>
              </a:defRPr>
            </a:lvl4pPr>
            <a:lvl5pPr lvl="4" rtl="0" algn="ctr">
              <a:spcBef>
                <a:spcPts val="0"/>
              </a:spcBef>
              <a:spcAft>
                <a:spcPts val="0"/>
              </a:spcAft>
              <a:buSzPts val="4800"/>
              <a:buFont typeface="Crimson Text"/>
              <a:buNone/>
              <a:defRPr sz="4800">
                <a:latin typeface="Crimson Text"/>
                <a:ea typeface="Crimson Text"/>
                <a:cs typeface="Crimson Text"/>
                <a:sym typeface="Crimson Text"/>
              </a:defRPr>
            </a:lvl5pPr>
            <a:lvl6pPr lvl="5" rtl="0" algn="ctr">
              <a:spcBef>
                <a:spcPts val="0"/>
              </a:spcBef>
              <a:spcAft>
                <a:spcPts val="0"/>
              </a:spcAft>
              <a:buSzPts val="4800"/>
              <a:buFont typeface="Crimson Text"/>
              <a:buNone/>
              <a:defRPr sz="4800">
                <a:latin typeface="Crimson Text"/>
                <a:ea typeface="Crimson Text"/>
                <a:cs typeface="Crimson Text"/>
                <a:sym typeface="Crimson Text"/>
              </a:defRPr>
            </a:lvl6pPr>
            <a:lvl7pPr lvl="6" rtl="0" algn="ctr">
              <a:spcBef>
                <a:spcPts val="0"/>
              </a:spcBef>
              <a:spcAft>
                <a:spcPts val="0"/>
              </a:spcAft>
              <a:buSzPts val="4800"/>
              <a:buFont typeface="Crimson Text"/>
              <a:buNone/>
              <a:defRPr sz="4800">
                <a:latin typeface="Crimson Text"/>
                <a:ea typeface="Crimson Text"/>
                <a:cs typeface="Crimson Text"/>
                <a:sym typeface="Crimson Text"/>
              </a:defRPr>
            </a:lvl7pPr>
            <a:lvl8pPr lvl="7" rtl="0" algn="ctr">
              <a:spcBef>
                <a:spcPts val="0"/>
              </a:spcBef>
              <a:spcAft>
                <a:spcPts val="0"/>
              </a:spcAft>
              <a:buSzPts val="4800"/>
              <a:buFont typeface="Crimson Text"/>
              <a:buNone/>
              <a:defRPr sz="4800">
                <a:latin typeface="Crimson Text"/>
                <a:ea typeface="Crimson Text"/>
                <a:cs typeface="Crimson Text"/>
                <a:sym typeface="Crimson Text"/>
              </a:defRPr>
            </a:lvl8pPr>
            <a:lvl9pPr lvl="8" rtl="0" algn="ctr">
              <a:spcBef>
                <a:spcPts val="0"/>
              </a:spcBef>
              <a:spcAft>
                <a:spcPts val="0"/>
              </a:spcAft>
              <a:buSzPts val="4800"/>
              <a:buFont typeface="Crimson Text"/>
              <a:buNone/>
              <a:defRPr sz="4800">
                <a:latin typeface="Crimson Text"/>
                <a:ea typeface="Crimson Text"/>
                <a:cs typeface="Crimson Text"/>
                <a:sym typeface="Crimson Text"/>
              </a:defRPr>
            </a:lvl9pPr>
          </a:lstStyle>
          <a:p/>
        </p:txBody>
      </p:sp>
      <p:sp>
        <p:nvSpPr>
          <p:cNvPr id="115" name="Google Shape;115;p15"/>
          <p:cNvSpPr txBox="1"/>
          <p:nvPr>
            <p:ph idx="1" type="subTitle"/>
          </p:nvPr>
        </p:nvSpPr>
        <p:spPr>
          <a:xfrm>
            <a:off x="1842900" y="1661963"/>
            <a:ext cx="5458200" cy="9972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800"/>
              <a:buNone/>
              <a:defRPr sz="20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cxnSp>
        <p:nvCxnSpPr>
          <p:cNvPr id="116" name="Google Shape;116;p15"/>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117" name="Google Shape;117;p15"/>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1">
  <p:cSld name="CUSTOM_12">
    <p:spTree>
      <p:nvGrpSpPr>
        <p:cNvPr id="118" name="Shape 118"/>
        <p:cNvGrpSpPr/>
        <p:nvPr/>
      </p:nvGrpSpPr>
      <p:grpSpPr>
        <a:xfrm>
          <a:off x="0" y="0"/>
          <a:ext cx="0" cy="0"/>
          <a:chOff x="0" y="0"/>
          <a:chExt cx="0" cy="0"/>
        </a:xfrm>
      </p:grpSpPr>
      <p:sp>
        <p:nvSpPr>
          <p:cNvPr id="119" name="Google Shape;119;p16"/>
          <p:cNvSpPr txBox="1"/>
          <p:nvPr>
            <p:ph type="title"/>
          </p:nvPr>
        </p:nvSpPr>
        <p:spPr>
          <a:xfrm>
            <a:off x="699900" y="2821263"/>
            <a:ext cx="4323000" cy="497700"/>
          </a:xfrm>
          <a:prstGeom prst="rect">
            <a:avLst/>
          </a:prstGeom>
        </p:spPr>
        <p:txBody>
          <a:bodyPr anchorCtr="0" anchor="t" bIns="91425" lIns="91425" spcFirstLastPara="1" rIns="91425" wrap="square" tIns="91425">
            <a:noAutofit/>
          </a:bodyPr>
          <a:lstStyle>
            <a:lvl1pPr lvl="0" rtl="0">
              <a:spcBef>
                <a:spcPts val="0"/>
              </a:spcBef>
              <a:spcAft>
                <a:spcPts val="0"/>
              </a:spcAft>
              <a:buSzPts val="4800"/>
              <a:buNone/>
              <a:defRPr/>
            </a:lvl1pPr>
            <a:lvl2pPr lvl="1" rtl="0" algn="ctr">
              <a:spcBef>
                <a:spcPts val="0"/>
              </a:spcBef>
              <a:spcAft>
                <a:spcPts val="0"/>
              </a:spcAft>
              <a:buSzPts val="4800"/>
              <a:buFont typeface="Crimson Text"/>
              <a:buNone/>
              <a:defRPr sz="4800">
                <a:latin typeface="Crimson Text"/>
                <a:ea typeface="Crimson Text"/>
                <a:cs typeface="Crimson Text"/>
                <a:sym typeface="Crimson Text"/>
              </a:defRPr>
            </a:lvl2pPr>
            <a:lvl3pPr lvl="2" rtl="0" algn="ctr">
              <a:spcBef>
                <a:spcPts val="0"/>
              </a:spcBef>
              <a:spcAft>
                <a:spcPts val="0"/>
              </a:spcAft>
              <a:buSzPts val="4800"/>
              <a:buFont typeface="Crimson Text"/>
              <a:buNone/>
              <a:defRPr sz="4800">
                <a:latin typeface="Crimson Text"/>
                <a:ea typeface="Crimson Text"/>
                <a:cs typeface="Crimson Text"/>
                <a:sym typeface="Crimson Text"/>
              </a:defRPr>
            </a:lvl3pPr>
            <a:lvl4pPr lvl="3" rtl="0" algn="ctr">
              <a:spcBef>
                <a:spcPts val="0"/>
              </a:spcBef>
              <a:spcAft>
                <a:spcPts val="0"/>
              </a:spcAft>
              <a:buSzPts val="4800"/>
              <a:buFont typeface="Crimson Text"/>
              <a:buNone/>
              <a:defRPr sz="4800">
                <a:latin typeface="Crimson Text"/>
                <a:ea typeface="Crimson Text"/>
                <a:cs typeface="Crimson Text"/>
                <a:sym typeface="Crimson Text"/>
              </a:defRPr>
            </a:lvl4pPr>
            <a:lvl5pPr lvl="4" rtl="0" algn="ctr">
              <a:spcBef>
                <a:spcPts val="0"/>
              </a:spcBef>
              <a:spcAft>
                <a:spcPts val="0"/>
              </a:spcAft>
              <a:buSzPts val="4800"/>
              <a:buFont typeface="Crimson Text"/>
              <a:buNone/>
              <a:defRPr sz="4800">
                <a:latin typeface="Crimson Text"/>
                <a:ea typeface="Crimson Text"/>
                <a:cs typeface="Crimson Text"/>
                <a:sym typeface="Crimson Text"/>
              </a:defRPr>
            </a:lvl5pPr>
            <a:lvl6pPr lvl="5" rtl="0" algn="ctr">
              <a:spcBef>
                <a:spcPts val="0"/>
              </a:spcBef>
              <a:spcAft>
                <a:spcPts val="0"/>
              </a:spcAft>
              <a:buSzPts val="4800"/>
              <a:buFont typeface="Crimson Text"/>
              <a:buNone/>
              <a:defRPr sz="4800">
                <a:latin typeface="Crimson Text"/>
                <a:ea typeface="Crimson Text"/>
                <a:cs typeface="Crimson Text"/>
                <a:sym typeface="Crimson Text"/>
              </a:defRPr>
            </a:lvl6pPr>
            <a:lvl7pPr lvl="6" rtl="0" algn="ctr">
              <a:spcBef>
                <a:spcPts val="0"/>
              </a:spcBef>
              <a:spcAft>
                <a:spcPts val="0"/>
              </a:spcAft>
              <a:buSzPts val="4800"/>
              <a:buFont typeface="Crimson Text"/>
              <a:buNone/>
              <a:defRPr sz="4800">
                <a:latin typeface="Crimson Text"/>
                <a:ea typeface="Crimson Text"/>
                <a:cs typeface="Crimson Text"/>
                <a:sym typeface="Crimson Text"/>
              </a:defRPr>
            </a:lvl7pPr>
            <a:lvl8pPr lvl="7" rtl="0" algn="ctr">
              <a:spcBef>
                <a:spcPts val="0"/>
              </a:spcBef>
              <a:spcAft>
                <a:spcPts val="0"/>
              </a:spcAft>
              <a:buSzPts val="4800"/>
              <a:buFont typeface="Crimson Text"/>
              <a:buNone/>
              <a:defRPr sz="4800">
                <a:latin typeface="Crimson Text"/>
                <a:ea typeface="Crimson Text"/>
                <a:cs typeface="Crimson Text"/>
                <a:sym typeface="Crimson Text"/>
              </a:defRPr>
            </a:lvl8pPr>
            <a:lvl9pPr lvl="8" rtl="0" algn="ctr">
              <a:spcBef>
                <a:spcPts val="0"/>
              </a:spcBef>
              <a:spcAft>
                <a:spcPts val="0"/>
              </a:spcAft>
              <a:buSzPts val="4800"/>
              <a:buFont typeface="Crimson Text"/>
              <a:buNone/>
              <a:defRPr sz="4800">
                <a:latin typeface="Crimson Text"/>
                <a:ea typeface="Crimson Text"/>
                <a:cs typeface="Crimson Text"/>
                <a:sym typeface="Crimson Text"/>
              </a:defRPr>
            </a:lvl9pPr>
          </a:lstStyle>
          <a:p/>
        </p:txBody>
      </p:sp>
      <p:sp>
        <p:nvSpPr>
          <p:cNvPr id="120" name="Google Shape;120;p16"/>
          <p:cNvSpPr txBox="1"/>
          <p:nvPr>
            <p:ph idx="1" type="subTitle"/>
          </p:nvPr>
        </p:nvSpPr>
        <p:spPr>
          <a:xfrm>
            <a:off x="699900" y="1675902"/>
            <a:ext cx="5458200" cy="997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800"/>
              <a:buNone/>
              <a:defRPr sz="20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cxnSp>
        <p:nvCxnSpPr>
          <p:cNvPr id="121" name="Google Shape;121;p16"/>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122" name="Google Shape;122;p16"/>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123" name="Google Shape;123;p16"/>
          <p:cNvCxnSpPr/>
          <p:nvPr/>
        </p:nvCxnSpPr>
        <p:spPr>
          <a:xfrm flipH="1">
            <a:off x="7454238" y="4053663"/>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124" name="Google Shape;124;p16"/>
          <p:cNvCxnSpPr/>
          <p:nvPr/>
        </p:nvCxnSpPr>
        <p:spPr>
          <a:xfrm flipH="1">
            <a:off x="-237137" y="-71162"/>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p:cSld name="CUSTOM_13">
    <p:spTree>
      <p:nvGrpSpPr>
        <p:cNvPr id="125" name="Shape 125"/>
        <p:cNvGrpSpPr/>
        <p:nvPr/>
      </p:nvGrpSpPr>
      <p:grpSpPr>
        <a:xfrm>
          <a:off x="0" y="0"/>
          <a:ext cx="0" cy="0"/>
          <a:chOff x="0" y="0"/>
          <a:chExt cx="0" cy="0"/>
        </a:xfrm>
      </p:grpSpPr>
      <p:sp>
        <p:nvSpPr>
          <p:cNvPr id="126" name="Google Shape;126;p17"/>
          <p:cNvSpPr txBox="1"/>
          <p:nvPr>
            <p:ph idx="1" type="subTitle"/>
          </p:nvPr>
        </p:nvSpPr>
        <p:spPr>
          <a:xfrm>
            <a:off x="2648400" y="1682000"/>
            <a:ext cx="3847200" cy="23799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chemeClr val="accent1"/>
              </a:buClr>
              <a:buSzPts val="1400"/>
              <a:buChar char="●"/>
              <a:defRPr sz="1400"/>
            </a:lvl1pPr>
            <a:lvl2pPr lvl="1" rtl="0" algn="ctr">
              <a:spcBef>
                <a:spcPts val="0"/>
              </a:spcBef>
              <a:spcAft>
                <a:spcPts val="0"/>
              </a:spcAft>
              <a:buClr>
                <a:schemeClr val="dk1"/>
              </a:buClr>
              <a:buSzPts val="1400"/>
              <a:buChar char="○"/>
              <a:defRPr/>
            </a:lvl2pPr>
            <a:lvl3pPr lvl="2" rtl="0" algn="ctr">
              <a:spcBef>
                <a:spcPts val="0"/>
              </a:spcBef>
              <a:spcAft>
                <a:spcPts val="0"/>
              </a:spcAft>
              <a:buClr>
                <a:schemeClr val="dk1"/>
              </a:buClr>
              <a:buSzPts val="1400"/>
              <a:buChar char="■"/>
              <a:defRPr/>
            </a:lvl3pPr>
            <a:lvl4pPr lvl="3" rtl="0" algn="ctr">
              <a:spcBef>
                <a:spcPts val="0"/>
              </a:spcBef>
              <a:spcAft>
                <a:spcPts val="0"/>
              </a:spcAft>
              <a:buClr>
                <a:schemeClr val="dk1"/>
              </a:buClr>
              <a:buSzPts val="1400"/>
              <a:buChar char="●"/>
              <a:defRPr/>
            </a:lvl4pPr>
            <a:lvl5pPr lvl="4" rtl="0" algn="ctr">
              <a:spcBef>
                <a:spcPts val="0"/>
              </a:spcBef>
              <a:spcAft>
                <a:spcPts val="0"/>
              </a:spcAft>
              <a:buClr>
                <a:schemeClr val="dk1"/>
              </a:buClr>
              <a:buSzPts val="1400"/>
              <a:buChar char="○"/>
              <a:defRPr/>
            </a:lvl5pPr>
            <a:lvl6pPr lvl="5" rtl="0" algn="ctr">
              <a:spcBef>
                <a:spcPts val="0"/>
              </a:spcBef>
              <a:spcAft>
                <a:spcPts val="0"/>
              </a:spcAft>
              <a:buClr>
                <a:schemeClr val="dk1"/>
              </a:buClr>
              <a:buSzPts val="1400"/>
              <a:buChar char="■"/>
              <a:defRPr/>
            </a:lvl6pPr>
            <a:lvl7pPr lvl="6" rtl="0" algn="ctr">
              <a:spcBef>
                <a:spcPts val="0"/>
              </a:spcBef>
              <a:spcAft>
                <a:spcPts val="0"/>
              </a:spcAft>
              <a:buClr>
                <a:schemeClr val="dk1"/>
              </a:buClr>
              <a:buSzPts val="1400"/>
              <a:buChar char="●"/>
              <a:defRPr/>
            </a:lvl7pPr>
            <a:lvl8pPr lvl="7" rtl="0" algn="ctr">
              <a:spcBef>
                <a:spcPts val="0"/>
              </a:spcBef>
              <a:spcAft>
                <a:spcPts val="0"/>
              </a:spcAft>
              <a:buClr>
                <a:schemeClr val="dk1"/>
              </a:buClr>
              <a:buSzPts val="1400"/>
              <a:buChar char="○"/>
              <a:defRPr/>
            </a:lvl8pPr>
            <a:lvl9pPr lvl="8" rtl="0" algn="ctr">
              <a:spcBef>
                <a:spcPts val="0"/>
              </a:spcBef>
              <a:spcAft>
                <a:spcPts val="0"/>
              </a:spcAft>
              <a:buClr>
                <a:schemeClr val="dk1"/>
              </a:buClr>
              <a:buSzPts val="1400"/>
              <a:buChar char="■"/>
              <a:defRPr/>
            </a:lvl9pPr>
          </a:lstStyle>
          <a:p/>
        </p:txBody>
      </p:sp>
      <p:sp>
        <p:nvSpPr>
          <p:cNvPr id="127" name="Google Shape;127;p17"/>
          <p:cNvSpPr txBox="1"/>
          <p:nvPr>
            <p:ph type="title"/>
          </p:nvPr>
        </p:nvSpPr>
        <p:spPr>
          <a:xfrm>
            <a:off x="1732050" y="445025"/>
            <a:ext cx="56799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000"/>
              <a:buNone/>
              <a:defRPr/>
            </a:lvl1pPr>
            <a:lvl2pPr lvl="1" rtl="0" algn="ctr">
              <a:spcBef>
                <a:spcPts val="0"/>
              </a:spcBef>
              <a:spcAft>
                <a:spcPts val="0"/>
              </a:spcAft>
              <a:buSzPts val="3000"/>
              <a:buNone/>
              <a:defRPr/>
            </a:lvl2pPr>
            <a:lvl3pPr lvl="2" rtl="0" algn="ctr">
              <a:spcBef>
                <a:spcPts val="0"/>
              </a:spcBef>
              <a:spcAft>
                <a:spcPts val="0"/>
              </a:spcAft>
              <a:buSzPts val="3000"/>
              <a:buNone/>
              <a:defRPr/>
            </a:lvl3pPr>
            <a:lvl4pPr lvl="3" rtl="0" algn="ctr">
              <a:spcBef>
                <a:spcPts val="0"/>
              </a:spcBef>
              <a:spcAft>
                <a:spcPts val="0"/>
              </a:spcAft>
              <a:buSzPts val="3000"/>
              <a:buNone/>
              <a:defRPr/>
            </a:lvl4pPr>
            <a:lvl5pPr lvl="4" rtl="0" algn="ctr">
              <a:spcBef>
                <a:spcPts val="0"/>
              </a:spcBef>
              <a:spcAft>
                <a:spcPts val="0"/>
              </a:spcAft>
              <a:buSzPts val="3000"/>
              <a:buNone/>
              <a:defRPr/>
            </a:lvl5pPr>
            <a:lvl6pPr lvl="5" rtl="0" algn="ctr">
              <a:spcBef>
                <a:spcPts val="0"/>
              </a:spcBef>
              <a:spcAft>
                <a:spcPts val="0"/>
              </a:spcAft>
              <a:buSzPts val="3000"/>
              <a:buNone/>
              <a:defRPr/>
            </a:lvl6pPr>
            <a:lvl7pPr lvl="6" rtl="0" algn="ctr">
              <a:spcBef>
                <a:spcPts val="0"/>
              </a:spcBef>
              <a:spcAft>
                <a:spcPts val="0"/>
              </a:spcAft>
              <a:buSzPts val="3000"/>
              <a:buNone/>
              <a:defRPr/>
            </a:lvl7pPr>
            <a:lvl8pPr lvl="7" rtl="0" algn="ctr">
              <a:spcBef>
                <a:spcPts val="0"/>
              </a:spcBef>
              <a:spcAft>
                <a:spcPts val="0"/>
              </a:spcAft>
              <a:buSzPts val="3000"/>
              <a:buNone/>
              <a:defRPr/>
            </a:lvl8pPr>
            <a:lvl9pPr lvl="8" rtl="0" algn="ctr">
              <a:spcBef>
                <a:spcPts val="0"/>
              </a:spcBef>
              <a:spcAft>
                <a:spcPts val="0"/>
              </a:spcAft>
              <a:buSzPts val="3000"/>
              <a:buNone/>
              <a:defRPr/>
            </a:lvl9pPr>
          </a:lstStyle>
          <a:p/>
        </p:txBody>
      </p:sp>
      <p:cxnSp>
        <p:nvCxnSpPr>
          <p:cNvPr id="128" name="Google Shape;128;p17"/>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129" name="Google Shape;129;p17"/>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130" name="Google Shape;130;p17"/>
          <p:cNvCxnSpPr/>
          <p:nvPr/>
        </p:nvCxnSpPr>
        <p:spPr>
          <a:xfrm>
            <a:off x="-250225" y="4076450"/>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131" name="Google Shape;131;p17"/>
          <p:cNvCxnSpPr/>
          <p:nvPr/>
        </p:nvCxnSpPr>
        <p:spPr>
          <a:xfrm>
            <a:off x="7441150" y="-48375"/>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1">
  <p:cSld name="CUSTOM_3">
    <p:spTree>
      <p:nvGrpSpPr>
        <p:cNvPr id="132" name="Shape 132"/>
        <p:cNvGrpSpPr/>
        <p:nvPr/>
      </p:nvGrpSpPr>
      <p:grpSpPr>
        <a:xfrm>
          <a:off x="0" y="0"/>
          <a:ext cx="0" cy="0"/>
          <a:chOff x="0" y="0"/>
          <a:chExt cx="0" cy="0"/>
        </a:xfrm>
      </p:grpSpPr>
      <p:sp>
        <p:nvSpPr>
          <p:cNvPr id="133" name="Google Shape;133;p18"/>
          <p:cNvSpPr txBox="1"/>
          <p:nvPr>
            <p:ph type="title"/>
          </p:nvPr>
        </p:nvSpPr>
        <p:spPr>
          <a:xfrm>
            <a:off x="1994850" y="1482825"/>
            <a:ext cx="5154300" cy="12912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9000"/>
              <a:buNone/>
              <a:defRPr sz="9000"/>
            </a:lvl1pPr>
            <a:lvl2pPr lvl="1" rtl="0" algn="ctr">
              <a:spcBef>
                <a:spcPts val="0"/>
              </a:spcBef>
              <a:spcAft>
                <a:spcPts val="0"/>
              </a:spcAft>
              <a:buSzPts val="9000"/>
              <a:buNone/>
              <a:defRPr sz="9000"/>
            </a:lvl2pPr>
            <a:lvl3pPr lvl="2" rtl="0" algn="ctr">
              <a:spcBef>
                <a:spcPts val="0"/>
              </a:spcBef>
              <a:spcAft>
                <a:spcPts val="0"/>
              </a:spcAft>
              <a:buSzPts val="9000"/>
              <a:buNone/>
              <a:defRPr sz="9000"/>
            </a:lvl3pPr>
            <a:lvl4pPr lvl="3" rtl="0" algn="ctr">
              <a:spcBef>
                <a:spcPts val="0"/>
              </a:spcBef>
              <a:spcAft>
                <a:spcPts val="0"/>
              </a:spcAft>
              <a:buSzPts val="9000"/>
              <a:buNone/>
              <a:defRPr sz="9000"/>
            </a:lvl4pPr>
            <a:lvl5pPr lvl="4" rtl="0" algn="ctr">
              <a:spcBef>
                <a:spcPts val="0"/>
              </a:spcBef>
              <a:spcAft>
                <a:spcPts val="0"/>
              </a:spcAft>
              <a:buSzPts val="9000"/>
              <a:buNone/>
              <a:defRPr sz="9000"/>
            </a:lvl5pPr>
            <a:lvl6pPr lvl="5" rtl="0" algn="ctr">
              <a:spcBef>
                <a:spcPts val="0"/>
              </a:spcBef>
              <a:spcAft>
                <a:spcPts val="0"/>
              </a:spcAft>
              <a:buSzPts val="9000"/>
              <a:buNone/>
              <a:defRPr sz="9000"/>
            </a:lvl6pPr>
            <a:lvl7pPr lvl="6" rtl="0" algn="ctr">
              <a:spcBef>
                <a:spcPts val="0"/>
              </a:spcBef>
              <a:spcAft>
                <a:spcPts val="0"/>
              </a:spcAft>
              <a:buSzPts val="9000"/>
              <a:buNone/>
              <a:defRPr sz="9000"/>
            </a:lvl7pPr>
            <a:lvl8pPr lvl="7" rtl="0" algn="ctr">
              <a:spcBef>
                <a:spcPts val="0"/>
              </a:spcBef>
              <a:spcAft>
                <a:spcPts val="0"/>
              </a:spcAft>
              <a:buSzPts val="9000"/>
              <a:buNone/>
              <a:defRPr sz="9000"/>
            </a:lvl8pPr>
            <a:lvl9pPr lvl="8" rtl="0" algn="ctr">
              <a:spcBef>
                <a:spcPts val="0"/>
              </a:spcBef>
              <a:spcAft>
                <a:spcPts val="0"/>
              </a:spcAft>
              <a:buSzPts val="9000"/>
              <a:buNone/>
              <a:defRPr sz="9000"/>
            </a:lvl9pPr>
          </a:lstStyle>
          <a:p/>
        </p:txBody>
      </p:sp>
      <p:sp>
        <p:nvSpPr>
          <p:cNvPr id="134" name="Google Shape;134;p18"/>
          <p:cNvSpPr txBox="1"/>
          <p:nvPr>
            <p:ph idx="1" type="subTitle"/>
          </p:nvPr>
        </p:nvSpPr>
        <p:spPr>
          <a:xfrm>
            <a:off x="2299500" y="2972150"/>
            <a:ext cx="4545000" cy="5544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800"/>
              <a:buNone/>
              <a:defRPr sz="1400"/>
            </a:lvl1pPr>
            <a:lvl2pPr lvl="1" rtl="0" algn="ctr">
              <a:lnSpc>
                <a:spcPct val="100000"/>
              </a:lnSpc>
              <a:spcBef>
                <a:spcPts val="0"/>
              </a:spcBef>
              <a:spcAft>
                <a:spcPts val="0"/>
              </a:spcAft>
              <a:buSzPts val="2100"/>
              <a:buNone/>
              <a:defRPr sz="2100"/>
            </a:lvl2pPr>
            <a:lvl3pPr lvl="2" rtl="0" algn="ctr">
              <a:lnSpc>
                <a:spcPct val="100000"/>
              </a:lnSpc>
              <a:spcBef>
                <a:spcPts val="0"/>
              </a:spcBef>
              <a:spcAft>
                <a:spcPts val="0"/>
              </a:spcAft>
              <a:buSzPts val="2100"/>
              <a:buNone/>
              <a:defRPr sz="2100"/>
            </a:lvl3pPr>
            <a:lvl4pPr lvl="3" rtl="0" algn="ctr">
              <a:lnSpc>
                <a:spcPct val="100000"/>
              </a:lnSpc>
              <a:spcBef>
                <a:spcPts val="0"/>
              </a:spcBef>
              <a:spcAft>
                <a:spcPts val="0"/>
              </a:spcAft>
              <a:buSzPts val="2100"/>
              <a:buNone/>
              <a:defRPr sz="2100"/>
            </a:lvl4pPr>
            <a:lvl5pPr lvl="4" rtl="0" algn="ctr">
              <a:lnSpc>
                <a:spcPct val="100000"/>
              </a:lnSpc>
              <a:spcBef>
                <a:spcPts val="0"/>
              </a:spcBef>
              <a:spcAft>
                <a:spcPts val="0"/>
              </a:spcAft>
              <a:buSzPts val="2100"/>
              <a:buNone/>
              <a:defRPr sz="2100"/>
            </a:lvl5pPr>
            <a:lvl6pPr lvl="5" rtl="0" algn="ctr">
              <a:lnSpc>
                <a:spcPct val="100000"/>
              </a:lnSpc>
              <a:spcBef>
                <a:spcPts val="0"/>
              </a:spcBef>
              <a:spcAft>
                <a:spcPts val="0"/>
              </a:spcAft>
              <a:buSzPts val="2100"/>
              <a:buNone/>
              <a:defRPr sz="2100"/>
            </a:lvl6pPr>
            <a:lvl7pPr lvl="6" rtl="0" algn="ctr">
              <a:lnSpc>
                <a:spcPct val="100000"/>
              </a:lnSpc>
              <a:spcBef>
                <a:spcPts val="0"/>
              </a:spcBef>
              <a:spcAft>
                <a:spcPts val="0"/>
              </a:spcAft>
              <a:buSzPts val="2100"/>
              <a:buNone/>
              <a:defRPr sz="2100"/>
            </a:lvl7pPr>
            <a:lvl8pPr lvl="7" rtl="0" algn="ctr">
              <a:lnSpc>
                <a:spcPct val="100000"/>
              </a:lnSpc>
              <a:spcBef>
                <a:spcPts val="0"/>
              </a:spcBef>
              <a:spcAft>
                <a:spcPts val="0"/>
              </a:spcAft>
              <a:buSzPts val="2100"/>
              <a:buNone/>
              <a:defRPr sz="2100"/>
            </a:lvl8pPr>
            <a:lvl9pPr lvl="8" rtl="0" algn="ctr">
              <a:lnSpc>
                <a:spcPct val="100000"/>
              </a:lnSpc>
              <a:spcBef>
                <a:spcPts val="0"/>
              </a:spcBef>
              <a:spcAft>
                <a:spcPts val="0"/>
              </a:spcAft>
              <a:buSzPts val="2100"/>
              <a:buNone/>
              <a:defRPr sz="2100"/>
            </a:lvl9pPr>
          </a:lstStyle>
          <a:p/>
        </p:txBody>
      </p:sp>
      <p:cxnSp>
        <p:nvCxnSpPr>
          <p:cNvPr id="135" name="Google Shape;135;p18"/>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136" name="Google Shape;136;p18"/>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2">
  <p:cSld name="CUSTOM_14">
    <p:spTree>
      <p:nvGrpSpPr>
        <p:cNvPr id="137" name="Shape 137"/>
        <p:cNvGrpSpPr/>
        <p:nvPr/>
      </p:nvGrpSpPr>
      <p:grpSpPr>
        <a:xfrm>
          <a:off x="0" y="0"/>
          <a:ext cx="0" cy="0"/>
          <a:chOff x="0" y="0"/>
          <a:chExt cx="0" cy="0"/>
        </a:xfrm>
      </p:grpSpPr>
      <p:sp>
        <p:nvSpPr>
          <p:cNvPr id="138" name="Google Shape;138;p19"/>
          <p:cNvSpPr txBox="1"/>
          <p:nvPr>
            <p:ph type="title"/>
          </p:nvPr>
        </p:nvSpPr>
        <p:spPr>
          <a:xfrm>
            <a:off x="3742850" y="1549875"/>
            <a:ext cx="4545000" cy="1291200"/>
          </a:xfrm>
          <a:prstGeom prst="rect">
            <a:avLst/>
          </a:prstGeom>
        </p:spPr>
        <p:txBody>
          <a:bodyPr anchorCtr="0" anchor="t" bIns="91425" lIns="91425" spcFirstLastPara="1" rIns="91425" wrap="square" tIns="91425">
            <a:noAutofit/>
          </a:bodyPr>
          <a:lstStyle>
            <a:lvl1pPr lvl="0" rtl="0">
              <a:spcBef>
                <a:spcPts val="0"/>
              </a:spcBef>
              <a:spcAft>
                <a:spcPts val="0"/>
              </a:spcAft>
              <a:buSzPts val="9000"/>
              <a:buNone/>
              <a:defRPr sz="9000"/>
            </a:lvl1pPr>
            <a:lvl2pPr lvl="1" rtl="0">
              <a:spcBef>
                <a:spcPts val="0"/>
              </a:spcBef>
              <a:spcAft>
                <a:spcPts val="0"/>
              </a:spcAft>
              <a:buSzPts val="9000"/>
              <a:buNone/>
              <a:defRPr sz="9000"/>
            </a:lvl2pPr>
            <a:lvl3pPr lvl="2" rtl="0">
              <a:spcBef>
                <a:spcPts val="0"/>
              </a:spcBef>
              <a:spcAft>
                <a:spcPts val="0"/>
              </a:spcAft>
              <a:buSzPts val="9000"/>
              <a:buNone/>
              <a:defRPr sz="9000"/>
            </a:lvl3pPr>
            <a:lvl4pPr lvl="3" rtl="0">
              <a:spcBef>
                <a:spcPts val="0"/>
              </a:spcBef>
              <a:spcAft>
                <a:spcPts val="0"/>
              </a:spcAft>
              <a:buSzPts val="9000"/>
              <a:buNone/>
              <a:defRPr sz="9000"/>
            </a:lvl4pPr>
            <a:lvl5pPr lvl="4" rtl="0">
              <a:spcBef>
                <a:spcPts val="0"/>
              </a:spcBef>
              <a:spcAft>
                <a:spcPts val="0"/>
              </a:spcAft>
              <a:buSzPts val="9000"/>
              <a:buNone/>
              <a:defRPr sz="9000"/>
            </a:lvl5pPr>
            <a:lvl6pPr lvl="5" rtl="0">
              <a:spcBef>
                <a:spcPts val="0"/>
              </a:spcBef>
              <a:spcAft>
                <a:spcPts val="0"/>
              </a:spcAft>
              <a:buSzPts val="9000"/>
              <a:buNone/>
              <a:defRPr sz="9000"/>
            </a:lvl6pPr>
            <a:lvl7pPr lvl="6" rtl="0">
              <a:spcBef>
                <a:spcPts val="0"/>
              </a:spcBef>
              <a:spcAft>
                <a:spcPts val="0"/>
              </a:spcAft>
              <a:buSzPts val="9000"/>
              <a:buNone/>
              <a:defRPr sz="9000"/>
            </a:lvl7pPr>
            <a:lvl8pPr lvl="7" rtl="0">
              <a:spcBef>
                <a:spcPts val="0"/>
              </a:spcBef>
              <a:spcAft>
                <a:spcPts val="0"/>
              </a:spcAft>
              <a:buSzPts val="9000"/>
              <a:buNone/>
              <a:defRPr sz="9000"/>
            </a:lvl8pPr>
            <a:lvl9pPr lvl="8" rtl="0">
              <a:spcBef>
                <a:spcPts val="0"/>
              </a:spcBef>
              <a:spcAft>
                <a:spcPts val="0"/>
              </a:spcAft>
              <a:buSzPts val="9000"/>
              <a:buNone/>
              <a:defRPr sz="9000"/>
            </a:lvl9pPr>
          </a:lstStyle>
          <a:p/>
        </p:txBody>
      </p:sp>
      <p:sp>
        <p:nvSpPr>
          <p:cNvPr id="139" name="Google Shape;139;p19"/>
          <p:cNvSpPr txBox="1"/>
          <p:nvPr>
            <p:ph idx="1" type="subTitle"/>
          </p:nvPr>
        </p:nvSpPr>
        <p:spPr>
          <a:xfrm>
            <a:off x="3742850" y="3039213"/>
            <a:ext cx="4545000" cy="5544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800"/>
              <a:buNone/>
              <a:defRPr sz="1400"/>
            </a:lvl1pPr>
            <a:lvl2pPr lvl="1" rtl="0">
              <a:lnSpc>
                <a:spcPct val="100000"/>
              </a:lnSpc>
              <a:spcBef>
                <a:spcPts val="0"/>
              </a:spcBef>
              <a:spcAft>
                <a:spcPts val="0"/>
              </a:spcAft>
              <a:buSzPts val="2100"/>
              <a:buNone/>
              <a:defRPr sz="2100"/>
            </a:lvl2pPr>
            <a:lvl3pPr lvl="2" rtl="0">
              <a:lnSpc>
                <a:spcPct val="100000"/>
              </a:lnSpc>
              <a:spcBef>
                <a:spcPts val="0"/>
              </a:spcBef>
              <a:spcAft>
                <a:spcPts val="0"/>
              </a:spcAft>
              <a:buSzPts val="2100"/>
              <a:buNone/>
              <a:defRPr sz="2100"/>
            </a:lvl3pPr>
            <a:lvl4pPr lvl="3" rtl="0">
              <a:lnSpc>
                <a:spcPct val="100000"/>
              </a:lnSpc>
              <a:spcBef>
                <a:spcPts val="0"/>
              </a:spcBef>
              <a:spcAft>
                <a:spcPts val="0"/>
              </a:spcAft>
              <a:buSzPts val="2100"/>
              <a:buNone/>
              <a:defRPr sz="2100"/>
            </a:lvl4pPr>
            <a:lvl5pPr lvl="4" rtl="0">
              <a:lnSpc>
                <a:spcPct val="100000"/>
              </a:lnSpc>
              <a:spcBef>
                <a:spcPts val="0"/>
              </a:spcBef>
              <a:spcAft>
                <a:spcPts val="0"/>
              </a:spcAft>
              <a:buSzPts val="2100"/>
              <a:buNone/>
              <a:defRPr sz="2100"/>
            </a:lvl5pPr>
            <a:lvl6pPr lvl="5" rtl="0">
              <a:lnSpc>
                <a:spcPct val="100000"/>
              </a:lnSpc>
              <a:spcBef>
                <a:spcPts val="0"/>
              </a:spcBef>
              <a:spcAft>
                <a:spcPts val="0"/>
              </a:spcAft>
              <a:buSzPts val="2100"/>
              <a:buNone/>
              <a:defRPr sz="2100"/>
            </a:lvl6pPr>
            <a:lvl7pPr lvl="6" rtl="0">
              <a:lnSpc>
                <a:spcPct val="100000"/>
              </a:lnSpc>
              <a:spcBef>
                <a:spcPts val="0"/>
              </a:spcBef>
              <a:spcAft>
                <a:spcPts val="0"/>
              </a:spcAft>
              <a:buSzPts val="2100"/>
              <a:buNone/>
              <a:defRPr sz="2100"/>
            </a:lvl7pPr>
            <a:lvl8pPr lvl="7" rtl="0">
              <a:lnSpc>
                <a:spcPct val="100000"/>
              </a:lnSpc>
              <a:spcBef>
                <a:spcPts val="0"/>
              </a:spcBef>
              <a:spcAft>
                <a:spcPts val="0"/>
              </a:spcAft>
              <a:buSzPts val="2100"/>
              <a:buNone/>
              <a:defRPr sz="2100"/>
            </a:lvl8pPr>
            <a:lvl9pPr lvl="8" rtl="0">
              <a:lnSpc>
                <a:spcPct val="100000"/>
              </a:lnSpc>
              <a:spcBef>
                <a:spcPts val="0"/>
              </a:spcBef>
              <a:spcAft>
                <a:spcPts val="0"/>
              </a:spcAft>
              <a:buSzPts val="2100"/>
              <a:buNone/>
              <a:defRPr sz="2100"/>
            </a:lvl9pPr>
          </a:lstStyle>
          <a:p/>
        </p:txBody>
      </p:sp>
      <p:cxnSp>
        <p:nvCxnSpPr>
          <p:cNvPr id="140" name="Google Shape;140;p19"/>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141" name="Google Shape;141;p19"/>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142" name="Google Shape;142;p19"/>
          <p:cNvCxnSpPr/>
          <p:nvPr/>
        </p:nvCxnSpPr>
        <p:spPr>
          <a:xfrm>
            <a:off x="-250225" y="4076450"/>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143" name="Google Shape;143;p19"/>
          <p:cNvCxnSpPr/>
          <p:nvPr/>
        </p:nvCxnSpPr>
        <p:spPr>
          <a:xfrm>
            <a:off x="7441150" y="-48375"/>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144" name="Google Shape;144;p19"/>
          <p:cNvCxnSpPr/>
          <p:nvPr/>
        </p:nvCxnSpPr>
        <p:spPr>
          <a:xfrm flipH="1">
            <a:off x="7454238" y="4053663"/>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145" name="Google Shape;145;p19"/>
          <p:cNvCxnSpPr/>
          <p:nvPr/>
        </p:nvCxnSpPr>
        <p:spPr>
          <a:xfrm flipH="1">
            <a:off x="-237137" y="-71162"/>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1">
  <p:cSld name="CUSTOM_15">
    <p:spTree>
      <p:nvGrpSpPr>
        <p:cNvPr id="146" name="Shape 146"/>
        <p:cNvGrpSpPr/>
        <p:nvPr/>
      </p:nvGrpSpPr>
      <p:grpSpPr>
        <a:xfrm>
          <a:off x="0" y="0"/>
          <a:ext cx="0" cy="0"/>
          <a:chOff x="0" y="0"/>
          <a:chExt cx="0" cy="0"/>
        </a:xfrm>
      </p:grpSpPr>
      <p:sp>
        <p:nvSpPr>
          <p:cNvPr id="147" name="Google Shape;147;p20"/>
          <p:cNvSpPr txBox="1"/>
          <p:nvPr>
            <p:ph type="title"/>
          </p:nvPr>
        </p:nvSpPr>
        <p:spPr>
          <a:xfrm>
            <a:off x="1677925" y="2511803"/>
            <a:ext cx="3714900" cy="805800"/>
          </a:xfrm>
          <a:prstGeom prst="rect">
            <a:avLst/>
          </a:prstGeom>
          <a:noFill/>
        </p:spPr>
        <p:txBody>
          <a:bodyPr anchorCtr="0" anchor="t" bIns="91425" lIns="91425" spcFirstLastPara="1" rIns="91425" wrap="square" tIns="91425">
            <a:noAutofit/>
          </a:bodyPr>
          <a:lstStyle>
            <a:lvl1pPr lvl="0" rtl="0" algn="r">
              <a:spcBef>
                <a:spcPts val="0"/>
              </a:spcBef>
              <a:spcAft>
                <a:spcPts val="0"/>
              </a:spcAft>
              <a:buClr>
                <a:schemeClr val="accent4"/>
              </a:buClr>
              <a:buSzPts val="3600"/>
              <a:buNone/>
              <a:defRPr sz="5000"/>
            </a:lvl1pPr>
            <a:lvl2pPr lvl="1" rtl="0" algn="ctr">
              <a:spcBef>
                <a:spcPts val="0"/>
              </a:spcBef>
              <a:spcAft>
                <a:spcPts val="0"/>
              </a:spcAft>
              <a:buSzPts val="3600"/>
              <a:buNone/>
              <a:defRPr sz="3600"/>
            </a:lvl2pPr>
            <a:lvl3pPr lvl="2" rtl="0" algn="ctr">
              <a:spcBef>
                <a:spcPts val="0"/>
              </a:spcBef>
              <a:spcAft>
                <a:spcPts val="0"/>
              </a:spcAft>
              <a:buSzPts val="3600"/>
              <a:buNone/>
              <a:defRPr sz="3600"/>
            </a:lvl3pPr>
            <a:lvl4pPr lvl="3" rtl="0" algn="ctr">
              <a:spcBef>
                <a:spcPts val="0"/>
              </a:spcBef>
              <a:spcAft>
                <a:spcPts val="0"/>
              </a:spcAft>
              <a:buSzPts val="3600"/>
              <a:buNone/>
              <a:defRPr sz="3600"/>
            </a:lvl4pPr>
            <a:lvl5pPr lvl="4" rtl="0" algn="ctr">
              <a:spcBef>
                <a:spcPts val="0"/>
              </a:spcBef>
              <a:spcAft>
                <a:spcPts val="0"/>
              </a:spcAft>
              <a:buSzPts val="3600"/>
              <a:buNone/>
              <a:defRPr sz="3600"/>
            </a:lvl5pPr>
            <a:lvl6pPr lvl="5" rtl="0" algn="ctr">
              <a:spcBef>
                <a:spcPts val="0"/>
              </a:spcBef>
              <a:spcAft>
                <a:spcPts val="0"/>
              </a:spcAft>
              <a:buSzPts val="3600"/>
              <a:buNone/>
              <a:defRPr sz="3600"/>
            </a:lvl6pPr>
            <a:lvl7pPr lvl="6" rtl="0" algn="ctr">
              <a:spcBef>
                <a:spcPts val="0"/>
              </a:spcBef>
              <a:spcAft>
                <a:spcPts val="0"/>
              </a:spcAft>
              <a:buSzPts val="3600"/>
              <a:buNone/>
              <a:defRPr sz="3600"/>
            </a:lvl7pPr>
            <a:lvl8pPr lvl="7" rtl="0" algn="ctr">
              <a:spcBef>
                <a:spcPts val="0"/>
              </a:spcBef>
              <a:spcAft>
                <a:spcPts val="0"/>
              </a:spcAft>
              <a:buSzPts val="3600"/>
              <a:buNone/>
              <a:defRPr sz="3600"/>
            </a:lvl8pPr>
            <a:lvl9pPr lvl="8" rtl="0" algn="ctr">
              <a:spcBef>
                <a:spcPts val="0"/>
              </a:spcBef>
              <a:spcAft>
                <a:spcPts val="0"/>
              </a:spcAft>
              <a:buSzPts val="3600"/>
              <a:buNone/>
              <a:defRPr sz="3600"/>
            </a:lvl9pPr>
          </a:lstStyle>
          <a:p/>
        </p:txBody>
      </p:sp>
      <p:sp>
        <p:nvSpPr>
          <p:cNvPr id="148" name="Google Shape;148;p20"/>
          <p:cNvSpPr txBox="1"/>
          <p:nvPr>
            <p:ph hasCustomPrompt="1" idx="2" type="title"/>
          </p:nvPr>
        </p:nvSpPr>
        <p:spPr>
          <a:xfrm>
            <a:off x="3741925" y="1484693"/>
            <a:ext cx="1650900" cy="978300"/>
          </a:xfrm>
          <a:prstGeom prst="rect">
            <a:avLst/>
          </a:prstGeom>
        </p:spPr>
        <p:txBody>
          <a:bodyPr anchorCtr="0" anchor="t" bIns="91425" lIns="91425" spcFirstLastPara="1" rIns="91425" wrap="square" tIns="91425">
            <a:noAutofit/>
          </a:bodyPr>
          <a:lstStyle>
            <a:lvl1pPr lvl="0" rtl="0" algn="r">
              <a:spcBef>
                <a:spcPts val="0"/>
              </a:spcBef>
              <a:spcAft>
                <a:spcPts val="0"/>
              </a:spcAft>
              <a:buSzPts val="6000"/>
              <a:buNone/>
              <a:defRPr sz="7000">
                <a:solidFill>
                  <a:schemeClr val="accent1"/>
                </a:solidFill>
              </a:defRPr>
            </a:lvl1pPr>
            <a:lvl2pPr lvl="1" rtl="0" algn="ctr">
              <a:spcBef>
                <a:spcPts val="0"/>
              </a:spcBef>
              <a:spcAft>
                <a:spcPts val="0"/>
              </a:spcAft>
              <a:buSzPts val="6000"/>
              <a:buNone/>
              <a:defRPr b="1" sz="6000"/>
            </a:lvl2pPr>
            <a:lvl3pPr lvl="2" rtl="0" algn="ctr">
              <a:spcBef>
                <a:spcPts val="0"/>
              </a:spcBef>
              <a:spcAft>
                <a:spcPts val="0"/>
              </a:spcAft>
              <a:buSzPts val="6000"/>
              <a:buNone/>
              <a:defRPr b="1" sz="6000"/>
            </a:lvl3pPr>
            <a:lvl4pPr lvl="3" rtl="0" algn="ctr">
              <a:spcBef>
                <a:spcPts val="0"/>
              </a:spcBef>
              <a:spcAft>
                <a:spcPts val="0"/>
              </a:spcAft>
              <a:buSzPts val="6000"/>
              <a:buNone/>
              <a:defRPr b="1" sz="6000"/>
            </a:lvl4pPr>
            <a:lvl5pPr lvl="4" rtl="0" algn="ctr">
              <a:spcBef>
                <a:spcPts val="0"/>
              </a:spcBef>
              <a:spcAft>
                <a:spcPts val="0"/>
              </a:spcAft>
              <a:buSzPts val="6000"/>
              <a:buNone/>
              <a:defRPr b="1" sz="6000"/>
            </a:lvl5pPr>
            <a:lvl6pPr lvl="5" rtl="0" algn="ctr">
              <a:spcBef>
                <a:spcPts val="0"/>
              </a:spcBef>
              <a:spcAft>
                <a:spcPts val="0"/>
              </a:spcAft>
              <a:buSzPts val="6000"/>
              <a:buNone/>
              <a:defRPr b="1" sz="6000"/>
            </a:lvl6pPr>
            <a:lvl7pPr lvl="6" rtl="0" algn="ctr">
              <a:spcBef>
                <a:spcPts val="0"/>
              </a:spcBef>
              <a:spcAft>
                <a:spcPts val="0"/>
              </a:spcAft>
              <a:buSzPts val="6000"/>
              <a:buNone/>
              <a:defRPr b="1" sz="6000"/>
            </a:lvl7pPr>
            <a:lvl8pPr lvl="7" rtl="0" algn="ctr">
              <a:spcBef>
                <a:spcPts val="0"/>
              </a:spcBef>
              <a:spcAft>
                <a:spcPts val="0"/>
              </a:spcAft>
              <a:buSzPts val="6000"/>
              <a:buNone/>
              <a:defRPr b="1" sz="6000"/>
            </a:lvl8pPr>
            <a:lvl9pPr lvl="8" rtl="0" algn="ctr">
              <a:spcBef>
                <a:spcPts val="0"/>
              </a:spcBef>
              <a:spcAft>
                <a:spcPts val="0"/>
              </a:spcAft>
              <a:buSzPts val="6000"/>
              <a:buNone/>
              <a:defRPr b="1" sz="6000"/>
            </a:lvl9pPr>
          </a:lstStyle>
          <a:p>
            <a:r>
              <a:t>xx%</a:t>
            </a:r>
          </a:p>
        </p:txBody>
      </p:sp>
      <p:sp>
        <p:nvSpPr>
          <p:cNvPr id="149" name="Google Shape;149;p20"/>
          <p:cNvSpPr txBox="1"/>
          <p:nvPr>
            <p:ph idx="1" type="subTitle"/>
          </p:nvPr>
        </p:nvSpPr>
        <p:spPr>
          <a:xfrm>
            <a:off x="831625" y="3244000"/>
            <a:ext cx="4561200" cy="393000"/>
          </a:xfrm>
          <a:prstGeom prst="rect">
            <a:avLst/>
          </a:prstGeom>
        </p:spPr>
        <p:txBody>
          <a:bodyPr anchorCtr="0" anchor="t" bIns="91425" lIns="91425" spcFirstLastPara="1" rIns="91425" wrap="square" tIns="91425">
            <a:noAutofit/>
          </a:bodyPr>
          <a:lstStyle>
            <a:lvl1pPr lvl="0" rtl="0" algn="r">
              <a:lnSpc>
                <a:spcPct val="100000"/>
              </a:lnSpc>
              <a:spcBef>
                <a:spcPts val="0"/>
              </a:spcBef>
              <a:spcAft>
                <a:spcPts val="0"/>
              </a:spcAft>
              <a:buSzPts val="1800"/>
              <a:buNone/>
              <a:defRPr sz="1400">
                <a:solidFill>
                  <a:schemeClr val="dk1"/>
                </a:solidFill>
              </a:defRPr>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cxnSp>
        <p:nvCxnSpPr>
          <p:cNvPr id="150" name="Google Shape;150;p20"/>
          <p:cNvCxnSpPr/>
          <p:nvPr/>
        </p:nvCxnSpPr>
        <p:spPr>
          <a:xfrm rot="10800000">
            <a:off x="-30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151" name="Google Shape;151;p20"/>
          <p:cNvCxnSpPr/>
          <p:nvPr/>
        </p:nvCxnSpPr>
        <p:spPr>
          <a:xfrm rot="10800000">
            <a:off x="-30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152" name="Google Shape;152;p20"/>
          <p:cNvCxnSpPr/>
          <p:nvPr/>
        </p:nvCxnSpPr>
        <p:spPr>
          <a:xfrm>
            <a:off x="-112875" y="3979775"/>
            <a:ext cx="1378500" cy="12363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153" name="Google Shape;153;p20"/>
          <p:cNvCxnSpPr/>
          <p:nvPr/>
        </p:nvCxnSpPr>
        <p:spPr>
          <a:xfrm>
            <a:off x="7908725" y="-88700"/>
            <a:ext cx="1418700" cy="1064400"/>
          </a:xfrm>
          <a:prstGeom prst="curvedConnector3">
            <a:avLst>
              <a:gd fmla="val 50000" name="adj1"/>
            </a:avLst>
          </a:prstGeom>
          <a:noFill/>
          <a:ln cap="flat" cmpd="sng" w="28575">
            <a:solidFill>
              <a:schemeClr val="accent2"/>
            </a:solidFill>
            <a:prstDash val="solid"/>
            <a:round/>
            <a:headEnd len="med" w="med" type="none"/>
            <a:tailEnd len="med" w="med" type="none"/>
          </a:ln>
        </p:spPr>
      </p:cxn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p:cSld name="TITLE_ONLY_1">
    <p:spTree>
      <p:nvGrpSpPr>
        <p:cNvPr id="154" name="Shape 154"/>
        <p:cNvGrpSpPr/>
        <p:nvPr/>
      </p:nvGrpSpPr>
      <p:grpSpPr>
        <a:xfrm>
          <a:off x="0" y="0"/>
          <a:ext cx="0" cy="0"/>
          <a:chOff x="0" y="0"/>
          <a:chExt cx="0" cy="0"/>
        </a:xfrm>
      </p:grpSpPr>
      <p:sp>
        <p:nvSpPr>
          <p:cNvPr id="155" name="Google Shape;155;p21"/>
          <p:cNvSpPr txBox="1"/>
          <p:nvPr>
            <p:ph type="title"/>
          </p:nvPr>
        </p:nvSpPr>
        <p:spPr>
          <a:xfrm>
            <a:off x="713225" y="445025"/>
            <a:ext cx="77175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cxnSp>
        <p:nvCxnSpPr>
          <p:cNvPr id="156" name="Google Shape;156;p21"/>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157" name="Google Shape;157;p21"/>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158" name="Google Shape;158;p21"/>
          <p:cNvCxnSpPr/>
          <p:nvPr/>
        </p:nvCxnSpPr>
        <p:spPr>
          <a:xfrm>
            <a:off x="7207350" y="-153175"/>
            <a:ext cx="2120400" cy="1273800"/>
          </a:xfrm>
          <a:prstGeom prst="curvedConnector3">
            <a:avLst>
              <a:gd fmla="val 50000" name="adj1"/>
            </a:avLst>
          </a:prstGeom>
          <a:noFill/>
          <a:ln cap="flat" cmpd="sng" w="28575">
            <a:solidFill>
              <a:schemeClr val="accent2"/>
            </a:solidFill>
            <a:prstDash val="solid"/>
            <a:round/>
            <a:headEnd len="med" w="med" type="none"/>
            <a:tailEnd len="med" w="med" type="none"/>
          </a:ln>
        </p:spPr>
      </p:cxn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1">
  <p:cSld name="CUSTOM_16">
    <p:spTree>
      <p:nvGrpSpPr>
        <p:cNvPr id="159" name="Shape 159"/>
        <p:cNvGrpSpPr/>
        <p:nvPr/>
      </p:nvGrpSpPr>
      <p:grpSpPr>
        <a:xfrm>
          <a:off x="0" y="0"/>
          <a:ext cx="0" cy="0"/>
          <a:chOff x="0" y="0"/>
          <a:chExt cx="0" cy="0"/>
        </a:xfrm>
      </p:grpSpPr>
      <p:cxnSp>
        <p:nvCxnSpPr>
          <p:cNvPr id="160" name="Google Shape;160;p22"/>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161" name="Google Shape;161;p22"/>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162" name="Google Shape;162;p22"/>
          <p:cNvCxnSpPr/>
          <p:nvPr/>
        </p:nvCxnSpPr>
        <p:spPr>
          <a:xfrm>
            <a:off x="-250225" y="4076450"/>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163" name="Google Shape;163;p22"/>
          <p:cNvCxnSpPr/>
          <p:nvPr/>
        </p:nvCxnSpPr>
        <p:spPr>
          <a:xfrm>
            <a:off x="7441150" y="-48375"/>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164" name="Google Shape;164;p22"/>
          <p:cNvCxnSpPr/>
          <p:nvPr/>
        </p:nvCxnSpPr>
        <p:spPr>
          <a:xfrm flipH="1">
            <a:off x="7454238" y="4053663"/>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165" name="Google Shape;165;p22"/>
          <p:cNvCxnSpPr/>
          <p:nvPr/>
        </p:nvCxnSpPr>
        <p:spPr>
          <a:xfrm flipH="1">
            <a:off x="-237137" y="-71162"/>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sp>
        <p:nvSpPr>
          <p:cNvPr id="166" name="Google Shape;166;p22"/>
          <p:cNvSpPr txBox="1"/>
          <p:nvPr>
            <p:ph type="title"/>
          </p:nvPr>
        </p:nvSpPr>
        <p:spPr>
          <a:xfrm>
            <a:off x="713225" y="445025"/>
            <a:ext cx="77175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000"/>
              <a:buNone/>
              <a:defRPr/>
            </a:lvl1pPr>
            <a:lvl2pPr lvl="1" rtl="0" algn="ctr">
              <a:spcBef>
                <a:spcPts val="0"/>
              </a:spcBef>
              <a:spcAft>
                <a:spcPts val="0"/>
              </a:spcAft>
              <a:buSzPts val="3000"/>
              <a:buNone/>
              <a:defRPr/>
            </a:lvl2pPr>
            <a:lvl3pPr lvl="2" rtl="0" algn="ctr">
              <a:spcBef>
                <a:spcPts val="0"/>
              </a:spcBef>
              <a:spcAft>
                <a:spcPts val="0"/>
              </a:spcAft>
              <a:buSzPts val="3000"/>
              <a:buNone/>
              <a:defRPr/>
            </a:lvl3pPr>
            <a:lvl4pPr lvl="3" rtl="0" algn="ctr">
              <a:spcBef>
                <a:spcPts val="0"/>
              </a:spcBef>
              <a:spcAft>
                <a:spcPts val="0"/>
              </a:spcAft>
              <a:buSzPts val="3000"/>
              <a:buNone/>
              <a:defRPr/>
            </a:lvl4pPr>
            <a:lvl5pPr lvl="4" rtl="0" algn="ctr">
              <a:spcBef>
                <a:spcPts val="0"/>
              </a:spcBef>
              <a:spcAft>
                <a:spcPts val="0"/>
              </a:spcAft>
              <a:buSzPts val="3000"/>
              <a:buNone/>
              <a:defRPr/>
            </a:lvl5pPr>
            <a:lvl6pPr lvl="5" rtl="0" algn="ctr">
              <a:spcBef>
                <a:spcPts val="0"/>
              </a:spcBef>
              <a:spcAft>
                <a:spcPts val="0"/>
              </a:spcAft>
              <a:buSzPts val="3000"/>
              <a:buNone/>
              <a:defRPr/>
            </a:lvl6pPr>
            <a:lvl7pPr lvl="6" rtl="0" algn="ctr">
              <a:spcBef>
                <a:spcPts val="0"/>
              </a:spcBef>
              <a:spcAft>
                <a:spcPts val="0"/>
              </a:spcAft>
              <a:buSzPts val="3000"/>
              <a:buNone/>
              <a:defRPr/>
            </a:lvl7pPr>
            <a:lvl8pPr lvl="7" rtl="0" algn="ctr">
              <a:spcBef>
                <a:spcPts val="0"/>
              </a:spcBef>
              <a:spcAft>
                <a:spcPts val="0"/>
              </a:spcAft>
              <a:buSzPts val="3000"/>
              <a:buNone/>
              <a:defRPr/>
            </a:lvl8pPr>
            <a:lvl9pPr lvl="8" rtl="0" algn="ctr">
              <a:spcBef>
                <a:spcPts val="0"/>
              </a:spcBef>
              <a:spcAft>
                <a:spcPts val="0"/>
              </a:spcAft>
              <a:buSzPts val="3000"/>
              <a:buNone/>
              <a:defRPr/>
            </a:lvl9pPr>
          </a:lstStyle>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four columns">
  <p:cSld name="CUSTOM_17">
    <p:spTree>
      <p:nvGrpSpPr>
        <p:cNvPr id="167" name="Shape 167"/>
        <p:cNvGrpSpPr/>
        <p:nvPr/>
      </p:nvGrpSpPr>
      <p:grpSpPr>
        <a:xfrm>
          <a:off x="0" y="0"/>
          <a:ext cx="0" cy="0"/>
          <a:chOff x="0" y="0"/>
          <a:chExt cx="0" cy="0"/>
        </a:xfrm>
      </p:grpSpPr>
      <p:sp>
        <p:nvSpPr>
          <p:cNvPr id="168" name="Google Shape;168;p23"/>
          <p:cNvSpPr txBox="1"/>
          <p:nvPr>
            <p:ph type="title"/>
          </p:nvPr>
        </p:nvSpPr>
        <p:spPr>
          <a:xfrm>
            <a:off x="1877475" y="445025"/>
            <a:ext cx="53892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169" name="Google Shape;169;p23"/>
          <p:cNvSpPr txBox="1"/>
          <p:nvPr>
            <p:ph idx="1" type="subTitle"/>
          </p:nvPr>
        </p:nvSpPr>
        <p:spPr>
          <a:xfrm>
            <a:off x="3226708" y="1405390"/>
            <a:ext cx="2486100" cy="401100"/>
          </a:xfrm>
          <a:prstGeom prst="rect">
            <a:avLst/>
          </a:prstGeom>
        </p:spPr>
        <p:txBody>
          <a:bodyPr anchorCtr="0" anchor="t" bIns="91425" lIns="91425" spcFirstLastPara="1" rIns="91425" wrap="square" tIns="91425">
            <a:noAutofit/>
          </a:bodyPr>
          <a:lstStyle>
            <a:lvl1pPr lvl="0" rtl="0" algn="r">
              <a:lnSpc>
                <a:spcPct val="100000"/>
              </a:lnSpc>
              <a:spcBef>
                <a:spcPts val="0"/>
              </a:spcBef>
              <a:spcAft>
                <a:spcPts val="0"/>
              </a:spcAft>
              <a:buSzPts val="2100"/>
              <a:buNone/>
              <a:defRPr sz="2400">
                <a:latin typeface="Vidaloka"/>
                <a:ea typeface="Vidaloka"/>
                <a:cs typeface="Vidaloka"/>
                <a:sym typeface="Vidaloka"/>
              </a:defRPr>
            </a:lvl1pPr>
            <a:lvl2pPr lvl="1" rtl="0" algn="ctr">
              <a:spcBef>
                <a:spcPts val="0"/>
              </a:spcBef>
              <a:spcAft>
                <a:spcPts val="0"/>
              </a:spcAft>
              <a:buSzPts val="2100"/>
              <a:buNone/>
              <a:defRPr b="1" sz="2100"/>
            </a:lvl2pPr>
            <a:lvl3pPr lvl="2" rtl="0" algn="ctr">
              <a:spcBef>
                <a:spcPts val="0"/>
              </a:spcBef>
              <a:spcAft>
                <a:spcPts val="0"/>
              </a:spcAft>
              <a:buSzPts val="2100"/>
              <a:buNone/>
              <a:defRPr b="1" sz="2100"/>
            </a:lvl3pPr>
            <a:lvl4pPr lvl="3" rtl="0" algn="ctr">
              <a:spcBef>
                <a:spcPts val="0"/>
              </a:spcBef>
              <a:spcAft>
                <a:spcPts val="0"/>
              </a:spcAft>
              <a:buSzPts val="2100"/>
              <a:buNone/>
              <a:defRPr b="1" sz="2100"/>
            </a:lvl4pPr>
            <a:lvl5pPr lvl="4" rtl="0" algn="ctr">
              <a:spcBef>
                <a:spcPts val="0"/>
              </a:spcBef>
              <a:spcAft>
                <a:spcPts val="0"/>
              </a:spcAft>
              <a:buSzPts val="2100"/>
              <a:buNone/>
              <a:defRPr b="1" sz="2100"/>
            </a:lvl5pPr>
            <a:lvl6pPr lvl="5" rtl="0" algn="ctr">
              <a:spcBef>
                <a:spcPts val="0"/>
              </a:spcBef>
              <a:spcAft>
                <a:spcPts val="0"/>
              </a:spcAft>
              <a:buSzPts val="2100"/>
              <a:buNone/>
              <a:defRPr b="1" sz="2100"/>
            </a:lvl6pPr>
            <a:lvl7pPr lvl="6" rtl="0" algn="ctr">
              <a:spcBef>
                <a:spcPts val="0"/>
              </a:spcBef>
              <a:spcAft>
                <a:spcPts val="0"/>
              </a:spcAft>
              <a:buSzPts val="2100"/>
              <a:buNone/>
              <a:defRPr b="1" sz="2100"/>
            </a:lvl7pPr>
            <a:lvl8pPr lvl="7" rtl="0" algn="ctr">
              <a:spcBef>
                <a:spcPts val="0"/>
              </a:spcBef>
              <a:spcAft>
                <a:spcPts val="0"/>
              </a:spcAft>
              <a:buSzPts val="2100"/>
              <a:buNone/>
              <a:defRPr b="1" sz="2100"/>
            </a:lvl8pPr>
            <a:lvl9pPr lvl="8" rtl="0" algn="ctr">
              <a:spcBef>
                <a:spcPts val="0"/>
              </a:spcBef>
              <a:spcAft>
                <a:spcPts val="0"/>
              </a:spcAft>
              <a:buSzPts val="2100"/>
              <a:buNone/>
              <a:defRPr b="1" sz="2100"/>
            </a:lvl9pPr>
          </a:lstStyle>
          <a:p/>
        </p:txBody>
      </p:sp>
      <p:sp>
        <p:nvSpPr>
          <p:cNvPr id="170" name="Google Shape;170;p23"/>
          <p:cNvSpPr txBox="1"/>
          <p:nvPr>
            <p:ph idx="2" type="subTitle"/>
          </p:nvPr>
        </p:nvSpPr>
        <p:spPr>
          <a:xfrm>
            <a:off x="3226708" y="1806417"/>
            <a:ext cx="2486100" cy="618600"/>
          </a:xfrm>
          <a:prstGeom prst="rect">
            <a:avLst/>
          </a:prstGeom>
        </p:spPr>
        <p:txBody>
          <a:bodyPr anchorCtr="0" anchor="t" bIns="91425" lIns="91425" spcFirstLastPara="1" rIns="91425" wrap="square" tIns="91425">
            <a:noAutofit/>
          </a:bodyPr>
          <a:lstStyle>
            <a:lvl1pPr lvl="0" rtl="0" algn="r">
              <a:lnSpc>
                <a:spcPct val="100000"/>
              </a:lnSpc>
              <a:spcBef>
                <a:spcPts val="0"/>
              </a:spcBef>
              <a:spcAft>
                <a:spcPts val="0"/>
              </a:spcAft>
              <a:buSzPts val="1400"/>
              <a:buNone/>
              <a:defRPr sz="1400">
                <a:solidFill>
                  <a:schemeClr val="dk1"/>
                </a:solidFill>
              </a:defRPr>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171" name="Google Shape;171;p23"/>
          <p:cNvSpPr txBox="1"/>
          <p:nvPr>
            <p:ph idx="3" type="subTitle"/>
          </p:nvPr>
        </p:nvSpPr>
        <p:spPr>
          <a:xfrm>
            <a:off x="719108" y="1405390"/>
            <a:ext cx="2486100" cy="401100"/>
          </a:xfrm>
          <a:prstGeom prst="rect">
            <a:avLst/>
          </a:prstGeom>
        </p:spPr>
        <p:txBody>
          <a:bodyPr anchorCtr="0" anchor="t" bIns="91425" lIns="91425" spcFirstLastPara="1" rIns="91425" wrap="square" tIns="91425">
            <a:noAutofit/>
          </a:bodyPr>
          <a:lstStyle>
            <a:lvl1pPr lvl="0" rtl="0" algn="r">
              <a:lnSpc>
                <a:spcPct val="100000"/>
              </a:lnSpc>
              <a:spcBef>
                <a:spcPts val="0"/>
              </a:spcBef>
              <a:spcAft>
                <a:spcPts val="0"/>
              </a:spcAft>
              <a:buSzPts val="2100"/>
              <a:buNone/>
              <a:defRPr sz="2400">
                <a:latin typeface="Vidaloka"/>
                <a:ea typeface="Vidaloka"/>
                <a:cs typeface="Vidaloka"/>
                <a:sym typeface="Vidaloka"/>
              </a:defRPr>
            </a:lvl1pPr>
            <a:lvl2pPr lvl="1" rtl="0" algn="ctr">
              <a:spcBef>
                <a:spcPts val="0"/>
              </a:spcBef>
              <a:spcAft>
                <a:spcPts val="0"/>
              </a:spcAft>
              <a:buSzPts val="2100"/>
              <a:buNone/>
              <a:defRPr b="1" sz="2100"/>
            </a:lvl2pPr>
            <a:lvl3pPr lvl="2" rtl="0" algn="ctr">
              <a:spcBef>
                <a:spcPts val="0"/>
              </a:spcBef>
              <a:spcAft>
                <a:spcPts val="0"/>
              </a:spcAft>
              <a:buSzPts val="2100"/>
              <a:buNone/>
              <a:defRPr b="1" sz="2100"/>
            </a:lvl3pPr>
            <a:lvl4pPr lvl="3" rtl="0" algn="ctr">
              <a:spcBef>
                <a:spcPts val="0"/>
              </a:spcBef>
              <a:spcAft>
                <a:spcPts val="0"/>
              </a:spcAft>
              <a:buSzPts val="2100"/>
              <a:buNone/>
              <a:defRPr b="1" sz="2100"/>
            </a:lvl4pPr>
            <a:lvl5pPr lvl="4" rtl="0" algn="ctr">
              <a:spcBef>
                <a:spcPts val="0"/>
              </a:spcBef>
              <a:spcAft>
                <a:spcPts val="0"/>
              </a:spcAft>
              <a:buSzPts val="2100"/>
              <a:buNone/>
              <a:defRPr b="1" sz="2100"/>
            </a:lvl5pPr>
            <a:lvl6pPr lvl="5" rtl="0" algn="ctr">
              <a:spcBef>
                <a:spcPts val="0"/>
              </a:spcBef>
              <a:spcAft>
                <a:spcPts val="0"/>
              </a:spcAft>
              <a:buSzPts val="2100"/>
              <a:buNone/>
              <a:defRPr b="1" sz="2100"/>
            </a:lvl6pPr>
            <a:lvl7pPr lvl="6" rtl="0" algn="ctr">
              <a:spcBef>
                <a:spcPts val="0"/>
              </a:spcBef>
              <a:spcAft>
                <a:spcPts val="0"/>
              </a:spcAft>
              <a:buSzPts val="2100"/>
              <a:buNone/>
              <a:defRPr b="1" sz="2100"/>
            </a:lvl7pPr>
            <a:lvl8pPr lvl="7" rtl="0" algn="ctr">
              <a:spcBef>
                <a:spcPts val="0"/>
              </a:spcBef>
              <a:spcAft>
                <a:spcPts val="0"/>
              </a:spcAft>
              <a:buSzPts val="2100"/>
              <a:buNone/>
              <a:defRPr b="1" sz="2100"/>
            </a:lvl8pPr>
            <a:lvl9pPr lvl="8" rtl="0" algn="ctr">
              <a:spcBef>
                <a:spcPts val="0"/>
              </a:spcBef>
              <a:spcAft>
                <a:spcPts val="0"/>
              </a:spcAft>
              <a:buSzPts val="2100"/>
              <a:buNone/>
              <a:defRPr b="1" sz="2100"/>
            </a:lvl9pPr>
          </a:lstStyle>
          <a:p/>
        </p:txBody>
      </p:sp>
      <p:sp>
        <p:nvSpPr>
          <p:cNvPr id="172" name="Google Shape;172;p23"/>
          <p:cNvSpPr txBox="1"/>
          <p:nvPr>
            <p:ph idx="4" type="subTitle"/>
          </p:nvPr>
        </p:nvSpPr>
        <p:spPr>
          <a:xfrm>
            <a:off x="719108" y="1806417"/>
            <a:ext cx="2486100" cy="618600"/>
          </a:xfrm>
          <a:prstGeom prst="rect">
            <a:avLst/>
          </a:prstGeom>
        </p:spPr>
        <p:txBody>
          <a:bodyPr anchorCtr="0" anchor="t" bIns="91425" lIns="91425" spcFirstLastPara="1" rIns="91425" wrap="square" tIns="91425">
            <a:noAutofit/>
          </a:bodyPr>
          <a:lstStyle>
            <a:lvl1pPr lvl="0" rtl="0" algn="r">
              <a:lnSpc>
                <a:spcPct val="100000"/>
              </a:lnSpc>
              <a:spcBef>
                <a:spcPts val="0"/>
              </a:spcBef>
              <a:spcAft>
                <a:spcPts val="0"/>
              </a:spcAft>
              <a:buSzPts val="1400"/>
              <a:buNone/>
              <a:defRPr sz="1400">
                <a:solidFill>
                  <a:schemeClr val="dk1"/>
                </a:solidFill>
              </a:defRPr>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173" name="Google Shape;173;p23"/>
          <p:cNvSpPr txBox="1"/>
          <p:nvPr>
            <p:ph idx="5" type="subTitle"/>
          </p:nvPr>
        </p:nvSpPr>
        <p:spPr>
          <a:xfrm>
            <a:off x="3226708" y="3171118"/>
            <a:ext cx="2486100" cy="461400"/>
          </a:xfrm>
          <a:prstGeom prst="rect">
            <a:avLst/>
          </a:prstGeom>
        </p:spPr>
        <p:txBody>
          <a:bodyPr anchorCtr="0" anchor="t" bIns="91425" lIns="91425" spcFirstLastPara="1" rIns="91425" wrap="square" tIns="91425">
            <a:noAutofit/>
          </a:bodyPr>
          <a:lstStyle>
            <a:lvl1pPr lvl="0" rtl="0" algn="r">
              <a:lnSpc>
                <a:spcPct val="100000"/>
              </a:lnSpc>
              <a:spcBef>
                <a:spcPts val="0"/>
              </a:spcBef>
              <a:spcAft>
                <a:spcPts val="0"/>
              </a:spcAft>
              <a:buSzPts val="2100"/>
              <a:buNone/>
              <a:defRPr sz="2400">
                <a:latin typeface="Vidaloka"/>
                <a:ea typeface="Vidaloka"/>
                <a:cs typeface="Vidaloka"/>
                <a:sym typeface="Vidaloka"/>
              </a:defRPr>
            </a:lvl1pPr>
            <a:lvl2pPr lvl="1" rtl="0" algn="ctr">
              <a:spcBef>
                <a:spcPts val="0"/>
              </a:spcBef>
              <a:spcAft>
                <a:spcPts val="0"/>
              </a:spcAft>
              <a:buSzPts val="2100"/>
              <a:buNone/>
              <a:defRPr b="1" sz="2100"/>
            </a:lvl2pPr>
            <a:lvl3pPr lvl="2" rtl="0" algn="ctr">
              <a:spcBef>
                <a:spcPts val="0"/>
              </a:spcBef>
              <a:spcAft>
                <a:spcPts val="0"/>
              </a:spcAft>
              <a:buSzPts val="2100"/>
              <a:buNone/>
              <a:defRPr b="1" sz="2100"/>
            </a:lvl3pPr>
            <a:lvl4pPr lvl="3" rtl="0" algn="ctr">
              <a:spcBef>
                <a:spcPts val="0"/>
              </a:spcBef>
              <a:spcAft>
                <a:spcPts val="0"/>
              </a:spcAft>
              <a:buSzPts val="2100"/>
              <a:buNone/>
              <a:defRPr b="1" sz="2100"/>
            </a:lvl4pPr>
            <a:lvl5pPr lvl="4" rtl="0" algn="ctr">
              <a:spcBef>
                <a:spcPts val="0"/>
              </a:spcBef>
              <a:spcAft>
                <a:spcPts val="0"/>
              </a:spcAft>
              <a:buSzPts val="2100"/>
              <a:buNone/>
              <a:defRPr b="1" sz="2100"/>
            </a:lvl5pPr>
            <a:lvl6pPr lvl="5" rtl="0" algn="ctr">
              <a:spcBef>
                <a:spcPts val="0"/>
              </a:spcBef>
              <a:spcAft>
                <a:spcPts val="0"/>
              </a:spcAft>
              <a:buSzPts val="2100"/>
              <a:buNone/>
              <a:defRPr b="1" sz="2100"/>
            </a:lvl6pPr>
            <a:lvl7pPr lvl="6" rtl="0" algn="ctr">
              <a:spcBef>
                <a:spcPts val="0"/>
              </a:spcBef>
              <a:spcAft>
                <a:spcPts val="0"/>
              </a:spcAft>
              <a:buSzPts val="2100"/>
              <a:buNone/>
              <a:defRPr b="1" sz="2100"/>
            </a:lvl7pPr>
            <a:lvl8pPr lvl="7" rtl="0" algn="ctr">
              <a:spcBef>
                <a:spcPts val="0"/>
              </a:spcBef>
              <a:spcAft>
                <a:spcPts val="0"/>
              </a:spcAft>
              <a:buSzPts val="2100"/>
              <a:buNone/>
              <a:defRPr b="1" sz="2100"/>
            </a:lvl8pPr>
            <a:lvl9pPr lvl="8" rtl="0" algn="ctr">
              <a:spcBef>
                <a:spcPts val="0"/>
              </a:spcBef>
              <a:spcAft>
                <a:spcPts val="0"/>
              </a:spcAft>
              <a:buSzPts val="2100"/>
              <a:buNone/>
              <a:defRPr b="1" sz="2100"/>
            </a:lvl9pPr>
          </a:lstStyle>
          <a:p/>
        </p:txBody>
      </p:sp>
      <p:sp>
        <p:nvSpPr>
          <p:cNvPr id="174" name="Google Shape;174;p23"/>
          <p:cNvSpPr txBox="1"/>
          <p:nvPr>
            <p:ph idx="6" type="subTitle"/>
          </p:nvPr>
        </p:nvSpPr>
        <p:spPr>
          <a:xfrm>
            <a:off x="3226708" y="3565487"/>
            <a:ext cx="2486100" cy="618600"/>
          </a:xfrm>
          <a:prstGeom prst="rect">
            <a:avLst/>
          </a:prstGeom>
        </p:spPr>
        <p:txBody>
          <a:bodyPr anchorCtr="0" anchor="t" bIns="91425" lIns="91425" spcFirstLastPara="1" rIns="91425" wrap="square" tIns="91425">
            <a:noAutofit/>
          </a:bodyPr>
          <a:lstStyle>
            <a:lvl1pPr lvl="0" rtl="0" algn="r">
              <a:lnSpc>
                <a:spcPct val="100000"/>
              </a:lnSpc>
              <a:spcBef>
                <a:spcPts val="0"/>
              </a:spcBef>
              <a:spcAft>
                <a:spcPts val="0"/>
              </a:spcAft>
              <a:buSzPts val="1400"/>
              <a:buNone/>
              <a:defRPr sz="1400">
                <a:solidFill>
                  <a:schemeClr val="dk1"/>
                </a:solidFill>
              </a:defRPr>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175" name="Google Shape;175;p23"/>
          <p:cNvSpPr txBox="1"/>
          <p:nvPr>
            <p:ph idx="7" type="subTitle"/>
          </p:nvPr>
        </p:nvSpPr>
        <p:spPr>
          <a:xfrm>
            <a:off x="719108" y="3171118"/>
            <a:ext cx="2486100" cy="461400"/>
          </a:xfrm>
          <a:prstGeom prst="rect">
            <a:avLst/>
          </a:prstGeom>
        </p:spPr>
        <p:txBody>
          <a:bodyPr anchorCtr="0" anchor="t" bIns="91425" lIns="91425" spcFirstLastPara="1" rIns="91425" wrap="square" tIns="91425">
            <a:noAutofit/>
          </a:bodyPr>
          <a:lstStyle>
            <a:lvl1pPr lvl="0" rtl="0" algn="r">
              <a:lnSpc>
                <a:spcPct val="100000"/>
              </a:lnSpc>
              <a:spcBef>
                <a:spcPts val="0"/>
              </a:spcBef>
              <a:spcAft>
                <a:spcPts val="0"/>
              </a:spcAft>
              <a:buSzPts val="2100"/>
              <a:buNone/>
              <a:defRPr sz="2400">
                <a:latin typeface="Vidaloka"/>
                <a:ea typeface="Vidaloka"/>
                <a:cs typeface="Vidaloka"/>
                <a:sym typeface="Vidaloka"/>
              </a:defRPr>
            </a:lvl1pPr>
            <a:lvl2pPr lvl="1" rtl="0" algn="ctr">
              <a:spcBef>
                <a:spcPts val="0"/>
              </a:spcBef>
              <a:spcAft>
                <a:spcPts val="0"/>
              </a:spcAft>
              <a:buSzPts val="2100"/>
              <a:buNone/>
              <a:defRPr b="1" sz="2100"/>
            </a:lvl2pPr>
            <a:lvl3pPr lvl="2" rtl="0" algn="ctr">
              <a:spcBef>
                <a:spcPts val="0"/>
              </a:spcBef>
              <a:spcAft>
                <a:spcPts val="0"/>
              </a:spcAft>
              <a:buSzPts val="2100"/>
              <a:buNone/>
              <a:defRPr b="1" sz="2100"/>
            </a:lvl3pPr>
            <a:lvl4pPr lvl="3" rtl="0" algn="ctr">
              <a:spcBef>
                <a:spcPts val="0"/>
              </a:spcBef>
              <a:spcAft>
                <a:spcPts val="0"/>
              </a:spcAft>
              <a:buSzPts val="2100"/>
              <a:buNone/>
              <a:defRPr b="1" sz="2100"/>
            </a:lvl4pPr>
            <a:lvl5pPr lvl="4" rtl="0" algn="ctr">
              <a:spcBef>
                <a:spcPts val="0"/>
              </a:spcBef>
              <a:spcAft>
                <a:spcPts val="0"/>
              </a:spcAft>
              <a:buSzPts val="2100"/>
              <a:buNone/>
              <a:defRPr b="1" sz="2100"/>
            </a:lvl5pPr>
            <a:lvl6pPr lvl="5" rtl="0" algn="ctr">
              <a:spcBef>
                <a:spcPts val="0"/>
              </a:spcBef>
              <a:spcAft>
                <a:spcPts val="0"/>
              </a:spcAft>
              <a:buSzPts val="2100"/>
              <a:buNone/>
              <a:defRPr b="1" sz="2100"/>
            </a:lvl6pPr>
            <a:lvl7pPr lvl="6" rtl="0" algn="ctr">
              <a:spcBef>
                <a:spcPts val="0"/>
              </a:spcBef>
              <a:spcAft>
                <a:spcPts val="0"/>
              </a:spcAft>
              <a:buSzPts val="2100"/>
              <a:buNone/>
              <a:defRPr b="1" sz="2100"/>
            </a:lvl7pPr>
            <a:lvl8pPr lvl="7" rtl="0" algn="ctr">
              <a:spcBef>
                <a:spcPts val="0"/>
              </a:spcBef>
              <a:spcAft>
                <a:spcPts val="0"/>
              </a:spcAft>
              <a:buSzPts val="2100"/>
              <a:buNone/>
              <a:defRPr b="1" sz="2100"/>
            </a:lvl8pPr>
            <a:lvl9pPr lvl="8" rtl="0" algn="ctr">
              <a:spcBef>
                <a:spcPts val="0"/>
              </a:spcBef>
              <a:spcAft>
                <a:spcPts val="0"/>
              </a:spcAft>
              <a:buSzPts val="2100"/>
              <a:buNone/>
              <a:defRPr b="1" sz="2100"/>
            </a:lvl9pPr>
          </a:lstStyle>
          <a:p/>
        </p:txBody>
      </p:sp>
      <p:sp>
        <p:nvSpPr>
          <p:cNvPr id="176" name="Google Shape;176;p23"/>
          <p:cNvSpPr txBox="1"/>
          <p:nvPr>
            <p:ph idx="8" type="subTitle"/>
          </p:nvPr>
        </p:nvSpPr>
        <p:spPr>
          <a:xfrm>
            <a:off x="719158" y="3565487"/>
            <a:ext cx="2486100" cy="618600"/>
          </a:xfrm>
          <a:prstGeom prst="rect">
            <a:avLst/>
          </a:prstGeom>
        </p:spPr>
        <p:txBody>
          <a:bodyPr anchorCtr="0" anchor="t" bIns="91425" lIns="91425" spcFirstLastPara="1" rIns="91425" wrap="square" tIns="91425">
            <a:noAutofit/>
          </a:bodyPr>
          <a:lstStyle>
            <a:lvl1pPr lvl="0" rtl="0" algn="r">
              <a:lnSpc>
                <a:spcPct val="100000"/>
              </a:lnSpc>
              <a:spcBef>
                <a:spcPts val="0"/>
              </a:spcBef>
              <a:spcAft>
                <a:spcPts val="0"/>
              </a:spcAft>
              <a:buSzPts val="1400"/>
              <a:buNone/>
              <a:defRPr sz="1400">
                <a:solidFill>
                  <a:schemeClr val="dk1"/>
                </a:solidFill>
              </a:defRPr>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cxnSp>
        <p:nvCxnSpPr>
          <p:cNvPr id="177" name="Google Shape;177;p23"/>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178" name="Google Shape;178;p23"/>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2">
  <p:cSld name="CUSTOM_18">
    <p:spTree>
      <p:nvGrpSpPr>
        <p:cNvPr id="179" name="Shape 179"/>
        <p:cNvGrpSpPr/>
        <p:nvPr/>
      </p:nvGrpSpPr>
      <p:grpSpPr>
        <a:xfrm>
          <a:off x="0" y="0"/>
          <a:ext cx="0" cy="0"/>
          <a:chOff x="0" y="0"/>
          <a:chExt cx="0" cy="0"/>
        </a:xfrm>
      </p:grpSpPr>
      <p:cxnSp>
        <p:nvCxnSpPr>
          <p:cNvPr id="180" name="Google Shape;180;p24"/>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181" name="Google Shape;181;p24"/>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182" name="Google Shape;182;p24"/>
          <p:cNvCxnSpPr/>
          <p:nvPr/>
        </p:nvCxnSpPr>
        <p:spPr>
          <a:xfrm>
            <a:off x="-250225" y="4076450"/>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183" name="Google Shape;183;p24"/>
          <p:cNvCxnSpPr/>
          <p:nvPr/>
        </p:nvCxnSpPr>
        <p:spPr>
          <a:xfrm>
            <a:off x="7441150" y="-48375"/>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sp>
        <p:nvSpPr>
          <p:cNvPr id="184" name="Google Shape;184;p24"/>
          <p:cNvSpPr txBox="1"/>
          <p:nvPr>
            <p:ph idx="1" type="body"/>
          </p:nvPr>
        </p:nvSpPr>
        <p:spPr>
          <a:xfrm>
            <a:off x="5547900" y="3007750"/>
            <a:ext cx="2883000" cy="1595400"/>
          </a:xfrm>
          <a:prstGeom prst="rect">
            <a:avLst/>
          </a:prstGeom>
        </p:spPr>
        <p:txBody>
          <a:bodyPr anchorCtr="0" anchor="t" bIns="91425" lIns="91425" spcFirstLastPara="1" rIns="91425" wrap="square" tIns="91425">
            <a:noAutofit/>
          </a:bodyPr>
          <a:lstStyle>
            <a:lvl1pPr indent="-342900" lvl="0" marL="457200" rtl="0">
              <a:lnSpc>
                <a:spcPct val="100000"/>
              </a:lnSpc>
              <a:spcBef>
                <a:spcPts val="0"/>
              </a:spcBef>
              <a:spcAft>
                <a:spcPts val="0"/>
              </a:spcAft>
              <a:buSzPts val="1800"/>
              <a:buChar char="●"/>
              <a:defRPr sz="3000">
                <a:solidFill>
                  <a:schemeClr val="dk1"/>
                </a:solidFill>
                <a:latin typeface="Vidaloka"/>
                <a:ea typeface="Vidaloka"/>
                <a:cs typeface="Vidaloka"/>
                <a:sym typeface="Vidaloka"/>
              </a:defRPr>
            </a:lvl1pPr>
            <a:lvl2pPr indent="-317500" lvl="1" marL="914400" rtl="0">
              <a:lnSpc>
                <a:spcPct val="100000"/>
              </a:lnSpc>
              <a:spcBef>
                <a:spcPts val="0"/>
              </a:spcBef>
              <a:spcAft>
                <a:spcPts val="0"/>
              </a:spcAft>
              <a:buSzPts val="1400"/>
              <a:buChar char="○"/>
              <a:defRPr sz="3000">
                <a:latin typeface="Vidaloka"/>
                <a:ea typeface="Vidaloka"/>
                <a:cs typeface="Vidaloka"/>
                <a:sym typeface="Vidaloka"/>
              </a:defRPr>
            </a:lvl2pPr>
            <a:lvl3pPr indent="-317500" lvl="2" marL="1371600" rtl="0">
              <a:lnSpc>
                <a:spcPct val="100000"/>
              </a:lnSpc>
              <a:spcBef>
                <a:spcPts val="0"/>
              </a:spcBef>
              <a:spcAft>
                <a:spcPts val="0"/>
              </a:spcAft>
              <a:buSzPts val="1400"/>
              <a:buChar char="■"/>
              <a:defRPr sz="3000">
                <a:latin typeface="Vidaloka"/>
                <a:ea typeface="Vidaloka"/>
                <a:cs typeface="Vidaloka"/>
                <a:sym typeface="Vidaloka"/>
              </a:defRPr>
            </a:lvl3pPr>
            <a:lvl4pPr indent="-317500" lvl="3" marL="1828800" rtl="0">
              <a:lnSpc>
                <a:spcPct val="100000"/>
              </a:lnSpc>
              <a:spcBef>
                <a:spcPts val="0"/>
              </a:spcBef>
              <a:spcAft>
                <a:spcPts val="0"/>
              </a:spcAft>
              <a:buSzPts val="1400"/>
              <a:buChar char="●"/>
              <a:defRPr sz="3000">
                <a:latin typeface="Vidaloka"/>
                <a:ea typeface="Vidaloka"/>
                <a:cs typeface="Vidaloka"/>
                <a:sym typeface="Vidaloka"/>
              </a:defRPr>
            </a:lvl4pPr>
            <a:lvl5pPr indent="-317500" lvl="4" marL="2286000" rtl="0">
              <a:lnSpc>
                <a:spcPct val="100000"/>
              </a:lnSpc>
              <a:spcBef>
                <a:spcPts val="0"/>
              </a:spcBef>
              <a:spcAft>
                <a:spcPts val="0"/>
              </a:spcAft>
              <a:buSzPts val="1400"/>
              <a:buChar char="○"/>
              <a:defRPr sz="3000">
                <a:latin typeface="Vidaloka"/>
                <a:ea typeface="Vidaloka"/>
                <a:cs typeface="Vidaloka"/>
                <a:sym typeface="Vidaloka"/>
              </a:defRPr>
            </a:lvl5pPr>
            <a:lvl6pPr indent="-317500" lvl="5" marL="2743200" rtl="0">
              <a:lnSpc>
                <a:spcPct val="100000"/>
              </a:lnSpc>
              <a:spcBef>
                <a:spcPts val="0"/>
              </a:spcBef>
              <a:spcAft>
                <a:spcPts val="0"/>
              </a:spcAft>
              <a:buSzPts val="1400"/>
              <a:buChar char="■"/>
              <a:defRPr sz="3000">
                <a:latin typeface="Vidaloka"/>
                <a:ea typeface="Vidaloka"/>
                <a:cs typeface="Vidaloka"/>
                <a:sym typeface="Vidaloka"/>
              </a:defRPr>
            </a:lvl6pPr>
            <a:lvl7pPr indent="-317500" lvl="6" marL="3200400" rtl="0">
              <a:lnSpc>
                <a:spcPct val="100000"/>
              </a:lnSpc>
              <a:spcBef>
                <a:spcPts val="0"/>
              </a:spcBef>
              <a:spcAft>
                <a:spcPts val="0"/>
              </a:spcAft>
              <a:buSzPts val="1400"/>
              <a:buChar char="●"/>
              <a:defRPr sz="3000">
                <a:latin typeface="Vidaloka"/>
                <a:ea typeface="Vidaloka"/>
                <a:cs typeface="Vidaloka"/>
                <a:sym typeface="Vidaloka"/>
              </a:defRPr>
            </a:lvl7pPr>
            <a:lvl8pPr indent="-317500" lvl="7" marL="3657600" rtl="0">
              <a:lnSpc>
                <a:spcPct val="100000"/>
              </a:lnSpc>
              <a:spcBef>
                <a:spcPts val="0"/>
              </a:spcBef>
              <a:spcAft>
                <a:spcPts val="0"/>
              </a:spcAft>
              <a:buSzPts val="1400"/>
              <a:buChar char="○"/>
              <a:defRPr sz="3000">
                <a:latin typeface="Vidaloka"/>
                <a:ea typeface="Vidaloka"/>
                <a:cs typeface="Vidaloka"/>
                <a:sym typeface="Vidaloka"/>
              </a:defRPr>
            </a:lvl8pPr>
            <a:lvl9pPr indent="-317500" lvl="8" marL="4114800" rtl="0">
              <a:lnSpc>
                <a:spcPct val="100000"/>
              </a:lnSpc>
              <a:spcBef>
                <a:spcPts val="0"/>
              </a:spcBef>
              <a:spcAft>
                <a:spcPts val="0"/>
              </a:spcAft>
              <a:buSzPts val="1400"/>
              <a:buChar char="■"/>
              <a:defRPr sz="3000">
                <a:latin typeface="Vidaloka"/>
                <a:ea typeface="Vidaloka"/>
                <a:cs typeface="Vidaloka"/>
                <a:sym typeface="Vidaloka"/>
              </a:defRPr>
            </a:lvl9pPr>
          </a:lstStyle>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1">
  <p:cSld name="CUSTOM_19">
    <p:spTree>
      <p:nvGrpSpPr>
        <p:cNvPr id="185" name="Shape 185"/>
        <p:cNvGrpSpPr/>
        <p:nvPr/>
      </p:nvGrpSpPr>
      <p:grpSpPr>
        <a:xfrm>
          <a:off x="0" y="0"/>
          <a:ext cx="0" cy="0"/>
          <a:chOff x="0" y="0"/>
          <a:chExt cx="0" cy="0"/>
        </a:xfrm>
      </p:grpSpPr>
      <p:sp>
        <p:nvSpPr>
          <p:cNvPr id="186" name="Google Shape;186;p25"/>
          <p:cNvSpPr txBox="1"/>
          <p:nvPr>
            <p:ph hasCustomPrompt="1" type="title"/>
          </p:nvPr>
        </p:nvSpPr>
        <p:spPr>
          <a:xfrm>
            <a:off x="713225" y="1345375"/>
            <a:ext cx="6120300" cy="1644300"/>
          </a:xfrm>
          <a:prstGeom prst="rect">
            <a:avLst/>
          </a:prstGeom>
        </p:spPr>
        <p:txBody>
          <a:bodyPr anchorCtr="0" anchor="t" bIns="91425" lIns="91425" spcFirstLastPara="1" rIns="91425" wrap="square" tIns="91425">
            <a:noAutofit/>
          </a:bodyPr>
          <a:lstStyle>
            <a:lvl1pPr lvl="0" rtl="0">
              <a:spcBef>
                <a:spcPts val="0"/>
              </a:spcBef>
              <a:spcAft>
                <a:spcPts val="0"/>
              </a:spcAft>
              <a:buSzPts val="12000"/>
              <a:buNone/>
              <a:defRPr sz="12000">
                <a:solidFill>
                  <a:schemeClr val="accent1"/>
                </a:solidFill>
              </a:defRPr>
            </a:lvl1pPr>
            <a:lvl2pPr lvl="1" rtl="0">
              <a:spcBef>
                <a:spcPts val="0"/>
              </a:spcBef>
              <a:spcAft>
                <a:spcPts val="0"/>
              </a:spcAft>
              <a:buSzPts val="12000"/>
              <a:buNone/>
              <a:defRPr sz="12000"/>
            </a:lvl2pPr>
            <a:lvl3pPr lvl="2" rtl="0">
              <a:spcBef>
                <a:spcPts val="0"/>
              </a:spcBef>
              <a:spcAft>
                <a:spcPts val="0"/>
              </a:spcAft>
              <a:buSzPts val="12000"/>
              <a:buNone/>
              <a:defRPr sz="12000"/>
            </a:lvl3pPr>
            <a:lvl4pPr lvl="3" rtl="0">
              <a:spcBef>
                <a:spcPts val="0"/>
              </a:spcBef>
              <a:spcAft>
                <a:spcPts val="0"/>
              </a:spcAft>
              <a:buSzPts val="12000"/>
              <a:buNone/>
              <a:defRPr sz="12000"/>
            </a:lvl4pPr>
            <a:lvl5pPr lvl="4" rtl="0">
              <a:spcBef>
                <a:spcPts val="0"/>
              </a:spcBef>
              <a:spcAft>
                <a:spcPts val="0"/>
              </a:spcAft>
              <a:buSzPts val="12000"/>
              <a:buNone/>
              <a:defRPr sz="12000"/>
            </a:lvl5pPr>
            <a:lvl6pPr lvl="5" rtl="0">
              <a:spcBef>
                <a:spcPts val="0"/>
              </a:spcBef>
              <a:spcAft>
                <a:spcPts val="0"/>
              </a:spcAft>
              <a:buSzPts val="12000"/>
              <a:buNone/>
              <a:defRPr sz="12000"/>
            </a:lvl6pPr>
            <a:lvl7pPr lvl="6" rtl="0">
              <a:spcBef>
                <a:spcPts val="0"/>
              </a:spcBef>
              <a:spcAft>
                <a:spcPts val="0"/>
              </a:spcAft>
              <a:buSzPts val="12000"/>
              <a:buNone/>
              <a:defRPr sz="12000"/>
            </a:lvl7pPr>
            <a:lvl8pPr lvl="7" rtl="0">
              <a:spcBef>
                <a:spcPts val="0"/>
              </a:spcBef>
              <a:spcAft>
                <a:spcPts val="0"/>
              </a:spcAft>
              <a:buSzPts val="12000"/>
              <a:buNone/>
              <a:defRPr sz="12000"/>
            </a:lvl8pPr>
            <a:lvl9pPr lvl="8" rtl="0">
              <a:spcBef>
                <a:spcPts val="0"/>
              </a:spcBef>
              <a:spcAft>
                <a:spcPts val="0"/>
              </a:spcAft>
              <a:buSzPts val="12000"/>
              <a:buNone/>
              <a:defRPr sz="12000"/>
            </a:lvl9pPr>
          </a:lstStyle>
          <a:p>
            <a:r>
              <a:t>xx%</a:t>
            </a:r>
          </a:p>
        </p:txBody>
      </p:sp>
      <p:sp>
        <p:nvSpPr>
          <p:cNvPr id="187" name="Google Shape;187;p25"/>
          <p:cNvSpPr txBox="1"/>
          <p:nvPr>
            <p:ph idx="1" type="subTitle"/>
          </p:nvPr>
        </p:nvSpPr>
        <p:spPr>
          <a:xfrm>
            <a:off x="713225" y="3188648"/>
            <a:ext cx="6120300" cy="375000"/>
          </a:xfrm>
          <a:prstGeom prst="rect">
            <a:avLst/>
          </a:prstGeom>
        </p:spPr>
        <p:txBody>
          <a:bodyPr anchorCtr="0" anchor="t" bIns="91425" lIns="91425" spcFirstLastPara="1" rIns="91425" wrap="square" tIns="91425">
            <a:noAutofit/>
          </a:bodyPr>
          <a:lstStyle>
            <a:lvl1pPr lvl="0" rtl="0">
              <a:spcBef>
                <a:spcPts val="0"/>
              </a:spcBef>
              <a:spcAft>
                <a:spcPts val="0"/>
              </a:spcAft>
              <a:buSzPts val="1600"/>
              <a:buNone/>
              <a:defRPr sz="16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p:txBody>
      </p:sp>
      <p:cxnSp>
        <p:nvCxnSpPr>
          <p:cNvPr id="188" name="Google Shape;188;p25"/>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189" name="Google Shape;189;p25"/>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190" name="Google Shape;190;p25"/>
          <p:cNvCxnSpPr/>
          <p:nvPr/>
        </p:nvCxnSpPr>
        <p:spPr>
          <a:xfrm>
            <a:off x="7441150" y="-48375"/>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191" name="Google Shape;191;p25"/>
          <p:cNvCxnSpPr/>
          <p:nvPr/>
        </p:nvCxnSpPr>
        <p:spPr>
          <a:xfrm flipH="1">
            <a:off x="7454238" y="4053663"/>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2">
  <p:cSld name="SECTION_HEADER_1">
    <p:spTree>
      <p:nvGrpSpPr>
        <p:cNvPr id="192" name="Shape 192"/>
        <p:cNvGrpSpPr/>
        <p:nvPr/>
      </p:nvGrpSpPr>
      <p:grpSpPr>
        <a:xfrm>
          <a:off x="0" y="0"/>
          <a:ext cx="0" cy="0"/>
          <a:chOff x="0" y="0"/>
          <a:chExt cx="0" cy="0"/>
        </a:xfrm>
      </p:grpSpPr>
      <p:sp>
        <p:nvSpPr>
          <p:cNvPr id="193" name="Google Shape;193;p26"/>
          <p:cNvSpPr txBox="1"/>
          <p:nvPr>
            <p:ph type="title"/>
          </p:nvPr>
        </p:nvSpPr>
        <p:spPr>
          <a:xfrm>
            <a:off x="4956100" y="2467375"/>
            <a:ext cx="2475300" cy="648900"/>
          </a:xfrm>
          <a:prstGeom prst="rect">
            <a:avLst/>
          </a:prstGeom>
          <a:noFill/>
        </p:spPr>
        <p:txBody>
          <a:bodyPr anchorCtr="0" anchor="ctr" bIns="91425" lIns="91425" spcFirstLastPara="1" rIns="91425" wrap="square" tIns="91425">
            <a:noAutofit/>
          </a:bodyPr>
          <a:lstStyle>
            <a:lvl1pPr lvl="0" rtl="0">
              <a:spcBef>
                <a:spcPts val="0"/>
              </a:spcBef>
              <a:spcAft>
                <a:spcPts val="0"/>
              </a:spcAft>
              <a:buSzPts val="3600"/>
              <a:buNone/>
              <a:defRPr sz="3500"/>
            </a:lvl1pPr>
            <a:lvl2pPr lvl="1" rtl="0">
              <a:spcBef>
                <a:spcPts val="0"/>
              </a:spcBef>
              <a:spcAft>
                <a:spcPts val="0"/>
              </a:spcAft>
              <a:buSzPts val="3600"/>
              <a:buNone/>
              <a:defRPr sz="3600"/>
            </a:lvl2pPr>
            <a:lvl3pPr lvl="2" rtl="0">
              <a:spcBef>
                <a:spcPts val="0"/>
              </a:spcBef>
              <a:spcAft>
                <a:spcPts val="0"/>
              </a:spcAft>
              <a:buSzPts val="3600"/>
              <a:buNone/>
              <a:defRPr sz="3600"/>
            </a:lvl3pPr>
            <a:lvl4pPr lvl="3" rtl="0">
              <a:spcBef>
                <a:spcPts val="0"/>
              </a:spcBef>
              <a:spcAft>
                <a:spcPts val="0"/>
              </a:spcAft>
              <a:buSzPts val="3600"/>
              <a:buNone/>
              <a:defRPr sz="3600"/>
            </a:lvl4pPr>
            <a:lvl5pPr lvl="4" rtl="0">
              <a:spcBef>
                <a:spcPts val="0"/>
              </a:spcBef>
              <a:spcAft>
                <a:spcPts val="0"/>
              </a:spcAft>
              <a:buSzPts val="3600"/>
              <a:buNone/>
              <a:defRPr sz="3600"/>
            </a:lvl5pPr>
            <a:lvl6pPr lvl="5" rtl="0">
              <a:spcBef>
                <a:spcPts val="0"/>
              </a:spcBef>
              <a:spcAft>
                <a:spcPts val="0"/>
              </a:spcAft>
              <a:buSzPts val="3600"/>
              <a:buNone/>
              <a:defRPr sz="3600"/>
            </a:lvl6pPr>
            <a:lvl7pPr lvl="6" rtl="0">
              <a:spcBef>
                <a:spcPts val="0"/>
              </a:spcBef>
              <a:spcAft>
                <a:spcPts val="0"/>
              </a:spcAft>
              <a:buSzPts val="3600"/>
              <a:buNone/>
              <a:defRPr sz="3600"/>
            </a:lvl7pPr>
            <a:lvl8pPr lvl="7" rtl="0">
              <a:spcBef>
                <a:spcPts val="0"/>
              </a:spcBef>
              <a:spcAft>
                <a:spcPts val="0"/>
              </a:spcAft>
              <a:buSzPts val="3600"/>
              <a:buNone/>
              <a:defRPr sz="3600"/>
            </a:lvl8pPr>
            <a:lvl9pPr lvl="8" rtl="0">
              <a:spcBef>
                <a:spcPts val="0"/>
              </a:spcBef>
              <a:spcAft>
                <a:spcPts val="0"/>
              </a:spcAft>
              <a:buSzPts val="3600"/>
              <a:buNone/>
              <a:defRPr sz="3600"/>
            </a:lvl9pPr>
          </a:lstStyle>
          <a:p/>
        </p:txBody>
      </p:sp>
      <p:sp>
        <p:nvSpPr>
          <p:cNvPr id="194" name="Google Shape;194;p26"/>
          <p:cNvSpPr txBox="1"/>
          <p:nvPr>
            <p:ph hasCustomPrompt="1" idx="2" type="title"/>
          </p:nvPr>
        </p:nvSpPr>
        <p:spPr>
          <a:xfrm>
            <a:off x="4956100" y="1402325"/>
            <a:ext cx="1650900" cy="978300"/>
          </a:xfrm>
          <a:prstGeom prst="rect">
            <a:avLst/>
          </a:prstGeom>
        </p:spPr>
        <p:txBody>
          <a:bodyPr anchorCtr="0" anchor="ctr" bIns="91425" lIns="91425" spcFirstLastPara="1" rIns="91425" wrap="square" tIns="91425">
            <a:noAutofit/>
          </a:bodyPr>
          <a:lstStyle>
            <a:lvl1pPr lvl="0" rtl="0">
              <a:spcBef>
                <a:spcPts val="0"/>
              </a:spcBef>
              <a:spcAft>
                <a:spcPts val="0"/>
              </a:spcAft>
              <a:buSzPts val="6000"/>
              <a:buNone/>
              <a:defRPr sz="7000">
                <a:solidFill>
                  <a:schemeClr val="accent1"/>
                </a:solidFill>
              </a:defRPr>
            </a:lvl1pPr>
            <a:lvl2pPr lvl="1" rtl="0">
              <a:spcBef>
                <a:spcPts val="0"/>
              </a:spcBef>
              <a:spcAft>
                <a:spcPts val="0"/>
              </a:spcAft>
              <a:buSzPts val="6000"/>
              <a:buNone/>
              <a:defRPr b="1" sz="6000"/>
            </a:lvl2pPr>
            <a:lvl3pPr lvl="2" rtl="0">
              <a:spcBef>
                <a:spcPts val="0"/>
              </a:spcBef>
              <a:spcAft>
                <a:spcPts val="0"/>
              </a:spcAft>
              <a:buSzPts val="6000"/>
              <a:buNone/>
              <a:defRPr b="1" sz="6000"/>
            </a:lvl3pPr>
            <a:lvl4pPr lvl="3" rtl="0">
              <a:spcBef>
                <a:spcPts val="0"/>
              </a:spcBef>
              <a:spcAft>
                <a:spcPts val="0"/>
              </a:spcAft>
              <a:buSzPts val="6000"/>
              <a:buNone/>
              <a:defRPr b="1" sz="6000"/>
            </a:lvl4pPr>
            <a:lvl5pPr lvl="4" rtl="0">
              <a:spcBef>
                <a:spcPts val="0"/>
              </a:spcBef>
              <a:spcAft>
                <a:spcPts val="0"/>
              </a:spcAft>
              <a:buSzPts val="6000"/>
              <a:buNone/>
              <a:defRPr b="1" sz="6000"/>
            </a:lvl5pPr>
            <a:lvl6pPr lvl="5" rtl="0">
              <a:spcBef>
                <a:spcPts val="0"/>
              </a:spcBef>
              <a:spcAft>
                <a:spcPts val="0"/>
              </a:spcAft>
              <a:buSzPts val="6000"/>
              <a:buNone/>
              <a:defRPr b="1" sz="6000"/>
            </a:lvl6pPr>
            <a:lvl7pPr lvl="6" rtl="0">
              <a:spcBef>
                <a:spcPts val="0"/>
              </a:spcBef>
              <a:spcAft>
                <a:spcPts val="0"/>
              </a:spcAft>
              <a:buSzPts val="6000"/>
              <a:buNone/>
              <a:defRPr b="1" sz="6000"/>
            </a:lvl7pPr>
            <a:lvl8pPr lvl="7" rtl="0">
              <a:spcBef>
                <a:spcPts val="0"/>
              </a:spcBef>
              <a:spcAft>
                <a:spcPts val="0"/>
              </a:spcAft>
              <a:buSzPts val="6000"/>
              <a:buNone/>
              <a:defRPr b="1" sz="6000"/>
            </a:lvl8pPr>
            <a:lvl9pPr lvl="8" rtl="0">
              <a:spcBef>
                <a:spcPts val="0"/>
              </a:spcBef>
              <a:spcAft>
                <a:spcPts val="0"/>
              </a:spcAft>
              <a:buSzPts val="6000"/>
              <a:buNone/>
              <a:defRPr b="1" sz="6000"/>
            </a:lvl9pPr>
          </a:lstStyle>
          <a:p>
            <a:r>
              <a:t>xx%</a:t>
            </a:r>
          </a:p>
        </p:txBody>
      </p:sp>
      <p:sp>
        <p:nvSpPr>
          <p:cNvPr id="195" name="Google Shape;195;p26"/>
          <p:cNvSpPr txBox="1"/>
          <p:nvPr>
            <p:ph idx="1" type="subTitle"/>
          </p:nvPr>
        </p:nvSpPr>
        <p:spPr>
          <a:xfrm>
            <a:off x="4956100" y="3116275"/>
            <a:ext cx="2475300" cy="6249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8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p:txBody>
      </p:sp>
      <p:cxnSp>
        <p:nvCxnSpPr>
          <p:cNvPr id="196" name="Google Shape;196;p26"/>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197" name="Google Shape;197;p26"/>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198" name="Google Shape;198;p26"/>
          <p:cNvCxnSpPr/>
          <p:nvPr/>
        </p:nvCxnSpPr>
        <p:spPr>
          <a:xfrm>
            <a:off x="-209600" y="2402450"/>
            <a:ext cx="3144300" cy="2789700"/>
          </a:xfrm>
          <a:prstGeom prst="curvedConnector3">
            <a:avLst>
              <a:gd fmla="val 50000" name="adj1"/>
            </a:avLst>
          </a:prstGeom>
          <a:noFill/>
          <a:ln cap="flat" cmpd="sng" w="28575">
            <a:solidFill>
              <a:schemeClr val="accent2"/>
            </a:solidFill>
            <a:prstDash val="solid"/>
            <a:round/>
            <a:headEnd len="med" w="med" type="none"/>
            <a:tailEnd len="med" w="med" type="none"/>
          </a:ln>
        </p:spPr>
      </p:cxn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3">
  <p:cSld name="CUSTOM_20">
    <p:spTree>
      <p:nvGrpSpPr>
        <p:cNvPr id="199" name="Shape 199"/>
        <p:cNvGrpSpPr/>
        <p:nvPr/>
      </p:nvGrpSpPr>
      <p:grpSpPr>
        <a:xfrm>
          <a:off x="0" y="0"/>
          <a:ext cx="0" cy="0"/>
          <a:chOff x="0" y="0"/>
          <a:chExt cx="0" cy="0"/>
        </a:xfrm>
      </p:grpSpPr>
      <p:sp>
        <p:nvSpPr>
          <p:cNvPr id="200" name="Google Shape;200;p27"/>
          <p:cNvSpPr txBox="1"/>
          <p:nvPr>
            <p:ph type="title"/>
          </p:nvPr>
        </p:nvSpPr>
        <p:spPr>
          <a:xfrm>
            <a:off x="4373850" y="944250"/>
            <a:ext cx="2475300" cy="648900"/>
          </a:xfrm>
          <a:prstGeom prst="rect">
            <a:avLst/>
          </a:prstGeom>
          <a:noFill/>
        </p:spPr>
        <p:txBody>
          <a:bodyPr anchorCtr="0" anchor="ctr" bIns="91425" lIns="91425" spcFirstLastPara="1" rIns="91425" wrap="square" tIns="91425">
            <a:noAutofit/>
          </a:bodyPr>
          <a:lstStyle>
            <a:lvl1pPr lvl="0" rtl="0">
              <a:spcBef>
                <a:spcPts val="0"/>
              </a:spcBef>
              <a:spcAft>
                <a:spcPts val="0"/>
              </a:spcAft>
              <a:buSzPts val="3600"/>
              <a:buNone/>
              <a:defRPr sz="3500"/>
            </a:lvl1pPr>
            <a:lvl2pPr lvl="1" rtl="0">
              <a:spcBef>
                <a:spcPts val="0"/>
              </a:spcBef>
              <a:spcAft>
                <a:spcPts val="0"/>
              </a:spcAft>
              <a:buSzPts val="3600"/>
              <a:buNone/>
              <a:defRPr sz="3600"/>
            </a:lvl2pPr>
            <a:lvl3pPr lvl="2" rtl="0">
              <a:spcBef>
                <a:spcPts val="0"/>
              </a:spcBef>
              <a:spcAft>
                <a:spcPts val="0"/>
              </a:spcAft>
              <a:buSzPts val="3600"/>
              <a:buNone/>
              <a:defRPr sz="3600"/>
            </a:lvl3pPr>
            <a:lvl4pPr lvl="3" rtl="0">
              <a:spcBef>
                <a:spcPts val="0"/>
              </a:spcBef>
              <a:spcAft>
                <a:spcPts val="0"/>
              </a:spcAft>
              <a:buSzPts val="3600"/>
              <a:buNone/>
              <a:defRPr sz="3600"/>
            </a:lvl4pPr>
            <a:lvl5pPr lvl="4" rtl="0">
              <a:spcBef>
                <a:spcPts val="0"/>
              </a:spcBef>
              <a:spcAft>
                <a:spcPts val="0"/>
              </a:spcAft>
              <a:buSzPts val="3600"/>
              <a:buNone/>
              <a:defRPr sz="3600"/>
            </a:lvl5pPr>
            <a:lvl6pPr lvl="5" rtl="0">
              <a:spcBef>
                <a:spcPts val="0"/>
              </a:spcBef>
              <a:spcAft>
                <a:spcPts val="0"/>
              </a:spcAft>
              <a:buSzPts val="3600"/>
              <a:buNone/>
              <a:defRPr sz="3600"/>
            </a:lvl6pPr>
            <a:lvl7pPr lvl="6" rtl="0">
              <a:spcBef>
                <a:spcPts val="0"/>
              </a:spcBef>
              <a:spcAft>
                <a:spcPts val="0"/>
              </a:spcAft>
              <a:buSzPts val="3600"/>
              <a:buNone/>
              <a:defRPr sz="3600"/>
            </a:lvl7pPr>
            <a:lvl8pPr lvl="7" rtl="0">
              <a:spcBef>
                <a:spcPts val="0"/>
              </a:spcBef>
              <a:spcAft>
                <a:spcPts val="0"/>
              </a:spcAft>
              <a:buSzPts val="3600"/>
              <a:buNone/>
              <a:defRPr sz="3600"/>
            </a:lvl8pPr>
            <a:lvl9pPr lvl="8" rtl="0">
              <a:spcBef>
                <a:spcPts val="0"/>
              </a:spcBef>
              <a:spcAft>
                <a:spcPts val="0"/>
              </a:spcAft>
              <a:buSzPts val="3600"/>
              <a:buNone/>
              <a:defRPr sz="3600"/>
            </a:lvl9pPr>
          </a:lstStyle>
          <a:p/>
        </p:txBody>
      </p:sp>
      <p:sp>
        <p:nvSpPr>
          <p:cNvPr id="201" name="Google Shape;201;p27"/>
          <p:cNvSpPr txBox="1"/>
          <p:nvPr>
            <p:ph hasCustomPrompt="1" idx="2" type="title"/>
          </p:nvPr>
        </p:nvSpPr>
        <p:spPr>
          <a:xfrm>
            <a:off x="2294850" y="1096650"/>
            <a:ext cx="1650900" cy="978300"/>
          </a:xfrm>
          <a:prstGeom prst="rect">
            <a:avLst/>
          </a:prstGeom>
        </p:spPr>
        <p:txBody>
          <a:bodyPr anchorCtr="0" anchor="ctr" bIns="91425" lIns="91425" spcFirstLastPara="1" rIns="91425" wrap="square" tIns="91425">
            <a:noAutofit/>
          </a:bodyPr>
          <a:lstStyle>
            <a:lvl1pPr lvl="0" rtl="0" algn="r">
              <a:spcBef>
                <a:spcPts val="0"/>
              </a:spcBef>
              <a:spcAft>
                <a:spcPts val="0"/>
              </a:spcAft>
              <a:buSzPts val="6000"/>
              <a:buNone/>
              <a:defRPr sz="7000">
                <a:solidFill>
                  <a:schemeClr val="accent1"/>
                </a:solidFill>
              </a:defRPr>
            </a:lvl1pPr>
            <a:lvl2pPr lvl="1" rtl="0">
              <a:spcBef>
                <a:spcPts val="0"/>
              </a:spcBef>
              <a:spcAft>
                <a:spcPts val="0"/>
              </a:spcAft>
              <a:buSzPts val="6000"/>
              <a:buNone/>
              <a:defRPr b="1" sz="6000"/>
            </a:lvl2pPr>
            <a:lvl3pPr lvl="2" rtl="0">
              <a:spcBef>
                <a:spcPts val="0"/>
              </a:spcBef>
              <a:spcAft>
                <a:spcPts val="0"/>
              </a:spcAft>
              <a:buSzPts val="6000"/>
              <a:buNone/>
              <a:defRPr b="1" sz="6000"/>
            </a:lvl3pPr>
            <a:lvl4pPr lvl="3" rtl="0">
              <a:spcBef>
                <a:spcPts val="0"/>
              </a:spcBef>
              <a:spcAft>
                <a:spcPts val="0"/>
              </a:spcAft>
              <a:buSzPts val="6000"/>
              <a:buNone/>
              <a:defRPr b="1" sz="6000"/>
            </a:lvl4pPr>
            <a:lvl5pPr lvl="4" rtl="0">
              <a:spcBef>
                <a:spcPts val="0"/>
              </a:spcBef>
              <a:spcAft>
                <a:spcPts val="0"/>
              </a:spcAft>
              <a:buSzPts val="6000"/>
              <a:buNone/>
              <a:defRPr b="1" sz="6000"/>
            </a:lvl5pPr>
            <a:lvl6pPr lvl="5" rtl="0">
              <a:spcBef>
                <a:spcPts val="0"/>
              </a:spcBef>
              <a:spcAft>
                <a:spcPts val="0"/>
              </a:spcAft>
              <a:buSzPts val="6000"/>
              <a:buNone/>
              <a:defRPr b="1" sz="6000"/>
            </a:lvl6pPr>
            <a:lvl7pPr lvl="6" rtl="0">
              <a:spcBef>
                <a:spcPts val="0"/>
              </a:spcBef>
              <a:spcAft>
                <a:spcPts val="0"/>
              </a:spcAft>
              <a:buSzPts val="6000"/>
              <a:buNone/>
              <a:defRPr b="1" sz="6000"/>
            </a:lvl7pPr>
            <a:lvl8pPr lvl="7" rtl="0">
              <a:spcBef>
                <a:spcPts val="0"/>
              </a:spcBef>
              <a:spcAft>
                <a:spcPts val="0"/>
              </a:spcAft>
              <a:buSzPts val="6000"/>
              <a:buNone/>
              <a:defRPr b="1" sz="6000"/>
            </a:lvl8pPr>
            <a:lvl9pPr lvl="8" rtl="0">
              <a:spcBef>
                <a:spcPts val="0"/>
              </a:spcBef>
              <a:spcAft>
                <a:spcPts val="0"/>
              </a:spcAft>
              <a:buSzPts val="6000"/>
              <a:buNone/>
              <a:defRPr b="1" sz="6000"/>
            </a:lvl9pPr>
          </a:lstStyle>
          <a:p>
            <a:r>
              <a:t>xx%</a:t>
            </a:r>
          </a:p>
        </p:txBody>
      </p:sp>
      <p:sp>
        <p:nvSpPr>
          <p:cNvPr id="202" name="Google Shape;202;p27"/>
          <p:cNvSpPr txBox="1"/>
          <p:nvPr>
            <p:ph idx="1" type="subTitle"/>
          </p:nvPr>
        </p:nvSpPr>
        <p:spPr>
          <a:xfrm>
            <a:off x="4373850" y="1593150"/>
            <a:ext cx="2475300" cy="624900"/>
          </a:xfrm>
          <a:prstGeom prst="rect">
            <a:avLst/>
          </a:prstGeom>
        </p:spPr>
        <p:txBody>
          <a:bodyPr anchorCtr="0" anchor="ctr" bIns="91425" lIns="91425" spcFirstLastPara="1" rIns="91425" wrap="square" tIns="91425">
            <a:noAutofit/>
          </a:bodyPr>
          <a:lstStyle>
            <a:lvl1pPr lvl="0" rtl="0">
              <a:lnSpc>
                <a:spcPct val="100000"/>
              </a:lnSpc>
              <a:spcBef>
                <a:spcPts val="0"/>
              </a:spcBef>
              <a:spcAft>
                <a:spcPts val="0"/>
              </a:spcAft>
              <a:buSzPts val="1800"/>
              <a:buNone/>
              <a:defRPr sz="1400">
                <a:solidFill>
                  <a:schemeClr val="dk1"/>
                </a:solidFil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p:txBody>
      </p:sp>
      <p:cxnSp>
        <p:nvCxnSpPr>
          <p:cNvPr id="203" name="Google Shape;203;p27"/>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204" name="Google Shape;204;p27"/>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205" name="Google Shape;205;p27"/>
          <p:cNvCxnSpPr/>
          <p:nvPr/>
        </p:nvCxnSpPr>
        <p:spPr>
          <a:xfrm>
            <a:off x="-250225" y="4076450"/>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206" name="Google Shape;206;p27"/>
          <p:cNvCxnSpPr/>
          <p:nvPr/>
        </p:nvCxnSpPr>
        <p:spPr>
          <a:xfrm>
            <a:off x="7441150" y="-48375"/>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207" name="Google Shape;207;p27"/>
          <p:cNvCxnSpPr/>
          <p:nvPr/>
        </p:nvCxnSpPr>
        <p:spPr>
          <a:xfrm flipH="1">
            <a:off x="7454238" y="4053663"/>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208" name="Google Shape;208;p27"/>
          <p:cNvCxnSpPr/>
          <p:nvPr/>
        </p:nvCxnSpPr>
        <p:spPr>
          <a:xfrm flipH="1">
            <a:off x="-237137" y="-71162"/>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3">
  <p:cSld name="CUSTOM_3_1">
    <p:spTree>
      <p:nvGrpSpPr>
        <p:cNvPr id="209" name="Shape 209"/>
        <p:cNvGrpSpPr/>
        <p:nvPr/>
      </p:nvGrpSpPr>
      <p:grpSpPr>
        <a:xfrm>
          <a:off x="0" y="0"/>
          <a:ext cx="0" cy="0"/>
          <a:chOff x="0" y="0"/>
          <a:chExt cx="0" cy="0"/>
        </a:xfrm>
      </p:grpSpPr>
      <p:sp>
        <p:nvSpPr>
          <p:cNvPr id="210" name="Google Shape;210;p28"/>
          <p:cNvSpPr txBox="1"/>
          <p:nvPr>
            <p:ph type="title"/>
          </p:nvPr>
        </p:nvSpPr>
        <p:spPr>
          <a:xfrm>
            <a:off x="1043725" y="922567"/>
            <a:ext cx="3123000" cy="2257500"/>
          </a:xfrm>
          <a:prstGeom prst="rect">
            <a:avLst/>
          </a:prstGeom>
        </p:spPr>
        <p:txBody>
          <a:bodyPr anchorCtr="0" anchor="t" bIns="91425" lIns="91425" spcFirstLastPara="1" rIns="91425" wrap="square" tIns="91425">
            <a:noAutofit/>
          </a:bodyPr>
          <a:lstStyle>
            <a:lvl1pPr lvl="0" rtl="0" algn="l">
              <a:spcBef>
                <a:spcPts val="0"/>
              </a:spcBef>
              <a:spcAft>
                <a:spcPts val="0"/>
              </a:spcAft>
              <a:buSzPts val="3000"/>
              <a:buNone/>
              <a:defRPr sz="35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211" name="Google Shape;211;p28"/>
          <p:cNvSpPr txBox="1"/>
          <p:nvPr>
            <p:ph idx="1" type="subTitle"/>
          </p:nvPr>
        </p:nvSpPr>
        <p:spPr>
          <a:xfrm>
            <a:off x="1043725" y="3360938"/>
            <a:ext cx="3013500" cy="7800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Char char="●"/>
              <a:defRPr sz="1400"/>
            </a:lvl1pPr>
            <a:lvl2pPr lvl="1" rtl="0" algn="ctr">
              <a:spcBef>
                <a:spcPts val="0"/>
              </a:spcBef>
              <a:spcAft>
                <a:spcPts val="0"/>
              </a:spcAft>
              <a:buSzPts val="1400"/>
              <a:buChar char="○"/>
              <a:defRPr/>
            </a:lvl2pPr>
            <a:lvl3pPr lvl="2" rtl="0" algn="ctr">
              <a:spcBef>
                <a:spcPts val="0"/>
              </a:spcBef>
              <a:spcAft>
                <a:spcPts val="0"/>
              </a:spcAft>
              <a:buSzPts val="1400"/>
              <a:buChar char="■"/>
              <a:defRPr/>
            </a:lvl3pPr>
            <a:lvl4pPr lvl="3" rtl="0" algn="ctr">
              <a:spcBef>
                <a:spcPts val="0"/>
              </a:spcBef>
              <a:spcAft>
                <a:spcPts val="0"/>
              </a:spcAft>
              <a:buSzPts val="1400"/>
              <a:buChar char="●"/>
              <a:defRPr/>
            </a:lvl4pPr>
            <a:lvl5pPr lvl="4" rtl="0" algn="ctr">
              <a:spcBef>
                <a:spcPts val="0"/>
              </a:spcBef>
              <a:spcAft>
                <a:spcPts val="0"/>
              </a:spcAft>
              <a:buSzPts val="1400"/>
              <a:buChar char="○"/>
              <a:defRPr/>
            </a:lvl5pPr>
            <a:lvl6pPr lvl="5" rtl="0" algn="ctr">
              <a:spcBef>
                <a:spcPts val="0"/>
              </a:spcBef>
              <a:spcAft>
                <a:spcPts val="0"/>
              </a:spcAft>
              <a:buSzPts val="1400"/>
              <a:buChar char="■"/>
              <a:defRPr/>
            </a:lvl6pPr>
            <a:lvl7pPr lvl="6" rtl="0" algn="ctr">
              <a:spcBef>
                <a:spcPts val="0"/>
              </a:spcBef>
              <a:spcAft>
                <a:spcPts val="0"/>
              </a:spcAft>
              <a:buSzPts val="1400"/>
              <a:buChar char="●"/>
              <a:defRPr/>
            </a:lvl7pPr>
            <a:lvl8pPr lvl="7" rtl="0" algn="ctr">
              <a:spcBef>
                <a:spcPts val="0"/>
              </a:spcBef>
              <a:spcAft>
                <a:spcPts val="0"/>
              </a:spcAft>
              <a:buSzPts val="1400"/>
              <a:buChar char="○"/>
              <a:defRPr/>
            </a:lvl8pPr>
            <a:lvl9pPr lvl="8" rtl="0" algn="ctr">
              <a:spcBef>
                <a:spcPts val="0"/>
              </a:spcBef>
              <a:spcAft>
                <a:spcPts val="0"/>
              </a:spcAft>
              <a:buSzPts val="1400"/>
              <a:buChar char="■"/>
              <a:defRPr/>
            </a:lvl9pPr>
          </a:lstStyle>
          <a:p/>
        </p:txBody>
      </p:sp>
      <p:cxnSp>
        <p:nvCxnSpPr>
          <p:cNvPr id="212" name="Google Shape;212;p28"/>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213" name="Google Shape;213;p28"/>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214" name="Google Shape;214;p28"/>
          <p:cNvCxnSpPr/>
          <p:nvPr/>
        </p:nvCxnSpPr>
        <p:spPr>
          <a:xfrm>
            <a:off x="5322650" y="-80625"/>
            <a:ext cx="4005000" cy="2007300"/>
          </a:xfrm>
          <a:prstGeom prst="curvedConnector3">
            <a:avLst>
              <a:gd fmla="val 50000" name="adj1"/>
            </a:avLst>
          </a:prstGeom>
          <a:noFill/>
          <a:ln cap="flat" cmpd="sng" w="28575">
            <a:solidFill>
              <a:schemeClr val="accent2"/>
            </a:solidFill>
            <a:prstDash val="solid"/>
            <a:round/>
            <a:headEnd len="med" w="med" type="none"/>
            <a:tailEnd len="med" w="med" type="none"/>
          </a:ln>
        </p:spPr>
      </p:cxn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4">
  <p:cSld name="CUSTOM_21">
    <p:spTree>
      <p:nvGrpSpPr>
        <p:cNvPr id="215" name="Shape 215"/>
        <p:cNvGrpSpPr/>
        <p:nvPr/>
      </p:nvGrpSpPr>
      <p:grpSpPr>
        <a:xfrm>
          <a:off x="0" y="0"/>
          <a:ext cx="0" cy="0"/>
          <a:chOff x="0" y="0"/>
          <a:chExt cx="0" cy="0"/>
        </a:xfrm>
      </p:grpSpPr>
      <p:sp>
        <p:nvSpPr>
          <p:cNvPr id="216" name="Google Shape;216;p29"/>
          <p:cNvSpPr txBox="1"/>
          <p:nvPr>
            <p:ph type="title"/>
          </p:nvPr>
        </p:nvSpPr>
        <p:spPr>
          <a:xfrm>
            <a:off x="5310925" y="962565"/>
            <a:ext cx="3123000" cy="2257500"/>
          </a:xfrm>
          <a:prstGeom prst="rect">
            <a:avLst/>
          </a:prstGeom>
        </p:spPr>
        <p:txBody>
          <a:bodyPr anchorCtr="0" anchor="t" bIns="91425" lIns="91425" spcFirstLastPara="1" rIns="91425" wrap="square" tIns="91425">
            <a:noAutofit/>
          </a:bodyPr>
          <a:lstStyle>
            <a:lvl1pPr lvl="0" rtl="0" algn="l">
              <a:spcBef>
                <a:spcPts val="0"/>
              </a:spcBef>
              <a:spcAft>
                <a:spcPts val="0"/>
              </a:spcAft>
              <a:buSzPts val="3000"/>
              <a:buNone/>
              <a:defRPr sz="35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217" name="Google Shape;217;p29"/>
          <p:cNvSpPr txBox="1"/>
          <p:nvPr>
            <p:ph idx="1" type="subTitle"/>
          </p:nvPr>
        </p:nvSpPr>
        <p:spPr>
          <a:xfrm>
            <a:off x="5310925" y="3400935"/>
            <a:ext cx="3013500" cy="7800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Char char="●"/>
              <a:defRPr sz="1400">
                <a:solidFill>
                  <a:schemeClr val="dk1"/>
                </a:solidFill>
              </a:defRPr>
            </a:lvl1pPr>
            <a:lvl2pPr lvl="1" rtl="0" algn="ctr">
              <a:spcBef>
                <a:spcPts val="0"/>
              </a:spcBef>
              <a:spcAft>
                <a:spcPts val="0"/>
              </a:spcAft>
              <a:buSzPts val="1400"/>
              <a:buChar char="○"/>
              <a:defRPr/>
            </a:lvl2pPr>
            <a:lvl3pPr lvl="2" rtl="0" algn="ctr">
              <a:spcBef>
                <a:spcPts val="0"/>
              </a:spcBef>
              <a:spcAft>
                <a:spcPts val="0"/>
              </a:spcAft>
              <a:buSzPts val="1400"/>
              <a:buChar char="■"/>
              <a:defRPr/>
            </a:lvl3pPr>
            <a:lvl4pPr lvl="3" rtl="0" algn="ctr">
              <a:spcBef>
                <a:spcPts val="0"/>
              </a:spcBef>
              <a:spcAft>
                <a:spcPts val="0"/>
              </a:spcAft>
              <a:buSzPts val="1400"/>
              <a:buChar char="●"/>
              <a:defRPr/>
            </a:lvl4pPr>
            <a:lvl5pPr lvl="4" rtl="0" algn="ctr">
              <a:spcBef>
                <a:spcPts val="0"/>
              </a:spcBef>
              <a:spcAft>
                <a:spcPts val="0"/>
              </a:spcAft>
              <a:buSzPts val="1400"/>
              <a:buChar char="○"/>
              <a:defRPr/>
            </a:lvl5pPr>
            <a:lvl6pPr lvl="5" rtl="0" algn="ctr">
              <a:spcBef>
                <a:spcPts val="0"/>
              </a:spcBef>
              <a:spcAft>
                <a:spcPts val="0"/>
              </a:spcAft>
              <a:buSzPts val="1400"/>
              <a:buChar char="■"/>
              <a:defRPr/>
            </a:lvl6pPr>
            <a:lvl7pPr lvl="6" rtl="0" algn="ctr">
              <a:spcBef>
                <a:spcPts val="0"/>
              </a:spcBef>
              <a:spcAft>
                <a:spcPts val="0"/>
              </a:spcAft>
              <a:buSzPts val="1400"/>
              <a:buChar char="●"/>
              <a:defRPr/>
            </a:lvl7pPr>
            <a:lvl8pPr lvl="7" rtl="0" algn="ctr">
              <a:spcBef>
                <a:spcPts val="0"/>
              </a:spcBef>
              <a:spcAft>
                <a:spcPts val="0"/>
              </a:spcAft>
              <a:buSzPts val="1400"/>
              <a:buChar char="○"/>
              <a:defRPr/>
            </a:lvl8pPr>
            <a:lvl9pPr lvl="8" rtl="0" algn="ctr">
              <a:spcBef>
                <a:spcPts val="0"/>
              </a:spcBef>
              <a:spcAft>
                <a:spcPts val="0"/>
              </a:spcAft>
              <a:buSzPts val="1400"/>
              <a:buChar char="■"/>
              <a:defRPr/>
            </a:lvl9pPr>
          </a:lstStyle>
          <a:p/>
        </p:txBody>
      </p:sp>
      <p:cxnSp>
        <p:nvCxnSpPr>
          <p:cNvPr id="218" name="Google Shape;218;p29"/>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219" name="Google Shape;219;p29"/>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220" name="Google Shape;220;p29"/>
          <p:cNvCxnSpPr/>
          <p:nvPr/>
        </p:nvCxnSpPr>
        <p:spPr>
          <a:xfrm>
            <a:off x="-250225" y="4076450"/>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221" name="Google Shape;221;p29"/>
          <p:cNvCxnSpPr/>
          <p:nvPr/>
        </p:nvCxnSpPr>
        <p:spPr>
          <a:xfrm>
            <a:off x="7441150" y="-48375"/>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222" name="Google Shape;222;p29"/>
          <p:cNvCxnSpPr/>
          <p:nvPr/>
        </p:nvCxnSpPr>
        <p:spPr>
          <a:xfrm flipH="1">
            <a:off x="7454238" y="4053663"/>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223" name="Google Shape;223;p29"/>
          <p:cNvCxnSpPr/>
          <p:nvPr/>
        </p:nvCxnSpPr>
        <p:spPr>
          <a:xfrm flipH="1">
            <a:off x="-237137" y="-71162"/>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hree columns">
  <p:cSld name="CUSTOM_4">
    <p:spTree>
      <p:nvGrpSpPr>
        <p:cNvPr id="224" name="Shape 224"/>
        <p:cNvGrpSpPr/>
        <p:nvPr/>
      </p:nvGrpSpPr>
      <p:grpSpPr>
        <a:xfrm>
          <a:off x="0" y="0"/>
          <a:ext cx="0" cy="0"/>
          <a:chOff x="0" y="0"/>
          <a:chExt cx="0" cy="0"/>
        </a:xfrm>
      </p:grpSpPr>
      <p:sp>
        <p:nvSpPr>
          <p:cNvPr id="225" name="Google Shape;225;p30"/>
          <p:cNvSpPr txBox="1"/>
          <p:nvPr>
            <p:ph idx="1" type="subTitle"/>
          </p:nvPr>
        </p:nvSpPr>
        <p:spPr>
          <a:xfrm>
            <a:off x="3509000" y="2532051"/>
            <a:ext cx="2126100" cy="4440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p:txBody>
      </p:sp>
      <p:sp>
        <p:nvSpPr>
          <p:cNvPr id="226" name="Google Shape;226;p30"/>
          <p:cNvSpPr txBox="1"/>
          <p:nvPr>
            <p:ph idx="2" type="subTitle"/>
          </p:nvPr>
        </p:nvSpPr>
        <p:spPr>
          <a:xfrm>
            <a:off x="3509025" y="2948247"/>
            <a:ext cx="2126100" cy="8130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227" name="Google Shape;227;p30"/>
          <p:cNvSpPr txBox="1"/>
          <p:nvPr>
            <p:ph idx="3" type="subTitle"/>
          </p:nvPr>
        </p:nvSpPr>
        <p:spPr>
          <a:xfrm>
            <a:off x="953025" y="2532051"/>
            <a:ext cx="2126100" cy="4440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p:txBody>
      </p:sp>
      <p:sp>
        <p:nvSpPr>
          <p:cNvPr id="228" name="Google Shape;228;p30"/>
          <p:cNvSpPr txBox="1"/>
          <p:nvPr>
            <p:ph idx="4" type="subTitle"/>
          </p:nvPr>
        </p:nvSpPr>
        <p:spPr>
          <a:xfrm>
            <a:off x="953125" y="2948247"/>
            <a:ext cx="2126100" cy="8130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229" name="Google Shape;229;p30"/>
          <p:cNvSpPr txBox="1"/>
          <p:nvPr>
            <p:ph idx="5" type="subTitle"/>
          </p:nvPr>
        </p:nvSpPr>
        <p:spPr>
          <a:xfrm>
            <a:off x="6064875" y="2532051"/>
            <a:ext cx="2126100" cy="4440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p:txBody>
      </p:sp>
      <p:sp>
        <p:nvSpPr>
          <p:cNvPr id="230" name="Google Shape;230;p30"/>
          <p:cNvSpPr txBox="1"/>
          <p:nvPr>
            <p:ph idx="6" type="subTitle"/>
          </p:nvPr>
        </p:nvSpPr>
        <p:spPr>
          <a:xfrm>
            <a:off x="6064875" y="2948247"/>
            <a:ext cx="2126100" cy="8130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231" name="Google Shape;231;p30"/>
          <p:cNvSpPr txBox="1"/>
          <p:nvPr>
            <p:ph type="title"/>
          </p:nvPr>
        </p:nvSpPr>
        <p:spPr>
          <a:xfrm>
            <a:off x="713225" y="445025"/>
            <a:ext cx="66555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atin typeface="Merriweather Light"/>
                <a:ea typeface="Merriweather Light"/>
                <a:cs typeface="Merriweather Light"/>
                <a:sym typeface="Merriweather Light"/>
              </a:defRPr>
            </a:lvl2pPr>
            <a:lvl3pPr lvl="2" rtl="0">
              <a:spcBef>
                <a:spcPts val="0"/>
              </a:spcBef>
              <a:spcAft>
                <a:spcPts val="0"/>
              </a:spcAft>
              <a:buSzPts val="3000"/>
              <a:buNone/>
              <a:defRPr>
                <a:latin typeface="Merriweather Light"/>
                <a:ea typeface="Merriweather Light"/>
                <a:cs typeface="Merriweather Light"/>
                <a:sym typeface="Merriweather Light"/>
              </a:defRPr>
            </a:lvl3pPr>
            <a:lvl4pPr lvl="3" rtl="0">
              <a:spcBef>
                <a:spcPts val="0"/>
              </a:spcBef>
              <a:spcAft>
                <a:spcPts val="0"/>
              </a:spcAft>
              <a:buSzPts val="3000"/>
              <a:buNone/>
              <a:defRPr>
                <a:latin typeface="Merriweather Light"/>
                <a:ea typeface="Merriweather Light"/>
                <a:cs typeface="Merriweather Light"/>
                <a:sym typeface="Merriweather Light"/>
              </a:defRPr>
            </a:lvl4pPr>
            <a:lvl5pPr lvl="4" rtl="0">
              <a:spcBef>
                <a:spcPts val="0"/>
              </a:spcBef>
              <a:spcAft>
                <a:spcPts val="0"/>
              </a:spcAft>
              <a:buSzPts val="3000"/>
              <a:buNone/>
              <a:defRPr>
                <a:latin typeface="Merriweather Light"/>
                <a:ea typeface="Merriweather Light"/>
                <a:cs typeface="Merriweather Light"/>
                <a:sym typeface="Merriweather Light"/>
              </a:defRPr>
            </a:lvl5pPr>
            <a:lvl6pPr lvl="5" rtl="0">
              <a:spcBef>
                <a:spcPts val="0"/>
              </a:spcBef>
              <a:spcAft>
                <a:spcPts val="0"/>
              </a:spcAft>
              <a:buSzPts val="3000"/>
              <a:buNone/>
              <a:defRPr>
                <a:latin typeface="Merriweather Light"/>
                <a:ea typeface="Merriweather Light"/>
                <a:cs typeface="Merriweather Light"/>
                <a:sym typeface="Merriweather Light"/>
              </a:defRPr>
            </a:lvl6pPr>
            <a:lvl7pPr lvl="6" rtl="0">
              <a:spcBef>
                <a:spcPts val="0"/>
              </a:spcBef>
              <a:spcAft>
                <a:spcPts val="0"/>
              </a:spcAft>
              <a:buSzPts val="3000"/>
              <a:buNone/>
              <a:defRPr>
                <a:latin typeface="Merriweather Light"/>
                <a:ea typeface="Merriweather Light"/>
                <a:cs typeface="Merriweather Light"/>
                <a:sym typeface="Merriweather Light"/>
              </a:defRPr>
            </a:lvl7pPr>
            <a:lvl8pPr lvl="7" rtl="0">
              <a:spcBef>
                <a:spcPts val="0"/>
              </a:spcBef>
              <a:spcAft>
                <a:spcPts val="0"/>
              </a:spcAft>
              <a:buSzPts val="3000"/>
              <a:buNone/>
              <a:defRPr>
                <a:latin typeface="Merriweather Light"/>
                <a:ea typeface="Merriweather Light"/>
                <a:cs typeface="Merriweather Light"/>
                <a:sym typeface="Merriweather Light"/>
              </a:defRPr>
            </a:lvl8pPr>
            <a:lvl9pPr lvl="8" rtl="0">
              <a:spcBef>
                <a:spcPts val="0"/>
              </a:spcBef>
              <a:spcAft>
                <a:spcPts val="0"/>
              </a:spcAft>
              <a:buSzPts val="3000"/>
              <a:buNone/>
              <a:defRPr>
                <a:latin typeface="Merriweather Light"/>
                <a:ea typeface="Merriweather Light"/>
                <a:cs typeface="Merriweather Light"/>
                <a:sym typeface="Merriweather Light"/>
              </a:defRPr>
            </a:lvl9pPr>
          </a:lstStyle>
          <a:p/>
        </p:txBody>
      </p:sp>
      <p:cxnSp>
        <p:nvCxnSpPr>
          <p:cNvPr id="232" name="Google Shape;232;p30"/>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233" name="Google Shape;233;p30"/>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six columns">
  <p:cSld name="CUSTOM_22">
    <p:spTree>
      <p:nvGrpSpPr>
        <p:cNvPr id="234" name="Shape 234"/>
        <p:cNvGrpSpPr/>
        <p:nvPr/>
      </p:nvGrpSpPr>
      <p:grpSpPr>
        <a:xfrm>
          <a:off x="0" y="0"/>
          <a:ext cx="0" cy="0"/>
          <a:chOff x="0" y="0"/>
          <a:chExt cx="0" cy="0"/>
        </a:xfrm>
      </p:grpSpPr>
      <p:sp>
        <p:nvSpPr>
          <p:cNvPr id="235" name="Google Shape;235;p31"/>
          <p:cNvSpPr txBox="1"/>
          <p:nvPr>
            <p:ph idx="1" type="subTitle"/>
          </p:nvPr>
        </p:nvSpPr>
        <p:spPr>
          <a:xfrm>
            <a:off x="3509000" y="1693851"/>
            <a:ext cx="2126100" cy="4440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p:txBody>
      </p:sp>
      <p:sp>
        <p:nvSpPr>
          <p:cNvPr id="236" name="Google Shape;236;p31"/>
          <p:cNvSpPr txBox="1"/>
          <p:nvPr>
            <p:ph idx="2" type="subTitle"/>
          </p:nvPr>
        </p:nvSpPr>
        <p:spPr>
          <a:xfrm>
            <a:off x="3509025" y="2110049"/>
            <a:ext cx="21261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237" name="Google Shape;237;p31"/>
          <p:cNvSpPr txBox="1"/>
          <p:nvPr>
            <p:ph idx="3" type="subTitle"/>
          </p:nvPr>
        </p:nvSpPr>
        <p:spPr>
          <a:xfrm>
            <a:off x="953025" y="1693851"/>
            <a:ext cx="2126100" cy="4440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p:txBody>
      </p:sp>
      <p:sp>
        <p:nvSpPr>
          <p:cNvPr id="238" name="Google Shape;238;p31"/>
          <p:cNvSpPr txBox="1"/>
          <p:nvPr>
            <p:ph idx="4" type="subTitle"/>
          </p:nvPr>
        </p:nvSpPr>
        <p:spPr>
          <a:xfrm>
            <a:off x="953125" y="2110049"/>
            <a:ext cx="21261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239" name="Google Shape;239;p31"/>
          <p:cNvSpPr txBox="1"/>
          <p:nvPr>
            <p:ph idx="5" type="subTitle"/>
          </p:nvPr>
        </p:nvSpPr>
        <p:spPr>
          <a:xfrm>
            <a:off x="6064875" y="1693851"/>
            <a:ext cx="2126100" cy="4440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p:txBody>
      </p:sp>
      <p:sp>
        <p:nvSpPr>
          <p:cNvPr id="240" name="Google Shape;240;p31"/>
          <p:cNvSpPr txBox="1"/>
          <p:nvPr>
            <p:ph idx="6" type="subTitle"/>
          </p:nvPr>
        </p:nvSpPr>
        <p:spPr>
          <a:xfrm>
            <a:off x="6064875" y="2110049"/>
            <a:ext cx="21261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241" name="Google Shape;241;p31"/>
          <p:cNvSpPr txBox="1"/>
          <p:nvPr>
            <p:ph type="title"/>
          </p:nvPr>
        </p:nvSpPr>
        <p:spPr>
          <a:xfrm>
            <a:off x="1244250" y="445025"/>
            <a:ext cx="66555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000"/>
              <a:buNone/>
              <a:defRPr/>
            </a:lvl1pPr>
            <a:lvl2pPr lvl="1" rtl="0" algn="ctr">
              <a:spcBef>
                <a:spcPts val="0"/>
              </a:spcBef>
              <a:spcAft>
                <a:spcPts val="0"/>
              </a:spcAft>
              <a:buSzPts val="3000"/>
              <a:buNone/>
              <a:defRPr>
                <a:latin typeface="Merriweather Light"/>
                <a:ea typeface="Merriweather Light"/>
                <a:cs typeface="Merriweather Light"/>
                <a:sym typeface="Merriweather Light"/>
              </a:defRPr>
            </a:lvl2pPr>
            <a:lvl3pPr lvl="2" rtl="0" algn="ctr">
              <a:spcBef>
                <a:spcPts val="0"/>
              </a:spcBef>
              <a:spcAft>
                <a:spcPts val="0"/>
              </a:spcAft>
              <a:buSzPts val="3000"/>
              <a:buNone/>
              <a:defRPr>
                <a:latin typeface="Merriweather Light"/>
                <a:ea typeface="Merriweather Light"/>
                <a:cs typeface="Merriweather Light"/>
                <a:sym typeface="Merriweather Light"/>
              </a:defRPr>
            </a:lvl3pPr>
            <a:lvl4pPr lvl="3" rtl="0" algn="ctr">
              <a:spcBef>
                <a:spcPts val="0"/>
              </a:spcBef>
              <a:spcAft>
                <a:spcPts val="0"/>
              </a:spcAft>
              <a:buSzPts val="3000"/>
              <a:buNone/>
              <a:defRPr>
                <a:latin typeface="Merriweather Light"/>
                <a:ea typeface="Merriweather Light"/>
                <a:cs typeface="Merriweather Light"/>
                <a:sym typeface="Merriweather Light"/>
              </a:defRPr>
            </a:lvl4pPr>
            <a:lvl5pPr lvl="4" rtl="0" algn="ctr">
              <a:spcBef>
                <a:spcPts val="0"/>
              </a:spcBef>
              <a:spcAft>
                <a:spcPts val="0"/>
              </a:spcAft>
              <a:buSzPts val="3000"/>
              <a:buNone/>
              <a:defRPr>
                <a:latin typeface="Merriweather Light"/>
                <a:ea typeface="Merriweather Light"/>
                <a:cs typeface="Merriweather Light"/>
                <a:sym typeface="Merriweather Light"/>
              </a:defRPr>
            </a:lvl5pPr>
            <a:lvl6pPr lvl="5" rtl="0" algn="ctr">
              <a:spcBef>
                <a:spcPts val="0"/>
              </a:spcBef>
              <a:spcAft>
                <a:spcPts val="0"/>
              </a:spcAft>
              <a:buSzPts val="3000"/>
              <a:buNone/>
              <a:defRPr>
                <a:latin typeface="Merriweather Light"/>
                <a:ea typeface="Merriweather Light"/>
                <a:cs typeface="Merriweather Light"/>
                <a:sym typeface="Merriweather Light"/>
              </a:defRPr>
            </a:lvl6pPr>
            <a:lvl7pPr lvl="6" rtl="0" algn="ctr">
              <a:spcBef>
                <a:spcPts val="0"/>
              </a:spcBef>
              <a:spcAft>
                <a:spcPts val="0"/>
              </a:spcAft>
              <a:buSzPts val="3000"/>
              <a:buNone/>
              <a:defRPr>
                <a:latin typeface="Merriweather Light"/>
                <a:ea typeface="Merriweather Light"/>
                <a:cs typeface="Merriweather Light"/>
                <a:sym typeface="Merriweather Light"/>
              </a:defRPr>
            </a:lvl7pPr>
            <a:lvl8pPr lvl="7" rtl="0" algn="ctr">
              <a:spcBef>
                <a:spcPts val="0"/>
              </a:spcBef>
              <a:spcAft>
                <a:spcPts val="0"/>
              </a:spcAft>
              <a:buSzPts val="3000"/>
              <a:buNone/>
              <a:defRPr>
                <a:latin typeface="Merriweather Light"/>
                <a:ea typeface="Merriweather Light"/>
                <a:cs typeface="Merriweather Light"/>
                <a:sym typeface="Merriweather Light"/>
              </a:defRPr>
            </a:lvl8pPr>
            <a:lvl9pPr lvl="8" rtl="0" algn="ctr">
              <a:spcBef>
                <a:spcPts val="0"/>
              </a:spcBef>
              <a:spcAft>
                <a:spcPts val="0"/>
              </a:spcAft>
              <a:buSzPts val="3000"/>
              <a:buNone/>
              <a:defRPr>
                <a:latin typeface="Merriweather Light"/>
                <a:ea typeface="Merriweather Light"/>
                <a:cs typeface="Merriweather Light"/>
                <a:sym typeface="Merriweather Light"/>
              </a:defRPr>
            </a:lvl9pPr>
          </a:lstStyle>
          <a:p/>
        </p:txBody>
      </p:sp>
      <p:sp>
        <p:nvSpPr>
          <p:cNvPr id="242" name="Google Shape;242;p31"/>
          <p:cNvSpPr txBox="1"/>
          <p:nvPr>
            <p:ph idx="7" type="subTitle"/>
          </p:nvPr>
        </p:nvSpPr>
        <p:spPr>
          <a:xfrm>
            <a:off x="3509000" y="3398751"/>
            <a:ext cx="2126100" cy="4440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p:txBody>
      </p:sp>
      <p:sp>
        <p:nvSpPr>
          <p:cNvPr id="243" name="Google Shape;243;p31"/>
          <p:cNvSpPr txBox="1"/>
          <p:nvPr>
            <p:ph idx="8" type="subTitle"/>
          </p:nvPr>
        </p:nvSpPr>
        <p:spPr>
          <a:xfrm>
            <a:off x="3509025" y="3814949"/>
            <a:ext cx="21261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244" name="Google Shape;244;p31"/>
          <p:cNvSpPr txBox="1"/>
          <p:nvPr>
            <p:ph idx="9" type="subTitle"/>
          </p:nvPr>
        </p:nvSpPr>
        <p:spPr>
          <a:xfrm>
            <a:off x="953025" y="3398751"/>
            <a:ext cx="2126100" cy="4440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p:txBody>
      </p:sp>
      <p:sp>
        <p:nvSpPr>
          <p:cNvPr id="245" name="Google Shape;245;p31"/>
          <p:cNvSpPr txBox="1"/>
          <p:nvPr>
            <p:ph idx="13" type="subTitle"/>
          </p:nvPr>
        </p:nvSpPr>
        <p:spPr>
          <a:xfrm>
            <a:off x="953125" y="3814949"/>
            <a:ext cx="21261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246" name="Google Shape;246;p31"/>
          <p:cNvSpPr txBox="1"/>
          <p:nvPr>
            <p:ph idx="14" type="subTitle"/>
          </p:nvPr>
        </p:nvSpPr>
        <p:spPr>
          <a:xfrm>
            <a:off x="6064875" y="3398751"/>
            <a:ext cx="2126100" cy="4440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p:txBody>
      </p:sp>
      <p:sp>
        <p:nvSpPr>
          <p:cNvPr id="247" name="Google Shape;247;p31"/>
          <p:cNvSpPr txBox="1"/>
          <p:nvPr>
            <p:ph idx="15" type="subTitle"/>
          </p:nvPr>
        </p:nvSpPr>
        <p:spPr>
          <a:xfrm>
            <a:off x="6064875" y="3814949"/>
            <a:ext cx="21261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cxnSp>
        <p:nvCxnSpPr>
          <p:cNvPr id="248" name="Google Shape;248;p31"/>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249" name="Google Shape;249;p31"/>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250" name="Google Shape;250;p31"/>
          <p:cNvCxnSpPr/>
          <p:nvPr/>
        </p:nvCxnSpPr>
        <p:spPr>
          <a:xfrm>
            <a:off x="-250225" y="4076450"/>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251" name="Google Shape;251;p31"/>
          <p:cNvCxnSpPr/>
          <p:nvPr/>
        </p:nvCxnSpPr>
        <p:spPr>
          <a:xfrm>
            <a:off x="7441150" y="-48375"/>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six columns 1 -">
  <p:cSld name="CUSTOM_32">
    <p:spTree>
      <p:nvGrpSpPr>
        <p:cNvPr id="252" name="Shape 252"/>
        <p:cNvGrpSpPr/>
        <p:nvPr/>
      </p:nvGrpSpPr>
      <p:grpSpPr>
        <a:xfrm>
          <a:off x="0" y="0"/>
          <a:ext cx="0" cy="0"/>
          <a:chOff x="0" y="0"/>
          <a:chExt cx="0" cy="0"/>
        </a:xfrm>
      </p:grpSpPr>
      <p:sp>
        <p:nvSpPr>
          <p:cNvPr id="253" name="Google Shape;253;p32"/>
          <p:cNvSpPr txBox="1"/>
          <p:nvPr>
            <p:ph idx="1" type="subTitle"/>
          </p:nvPr>
        </p:nvSpPr>
        <p:spPr>
          <a:xfrm>
            <a:off x="3414050" y="1714429"/>
            <a:ext cx="2316000" cy="437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1pPr>
            <a:lvl2pPr lvl="1"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2pPr>
            <a:lvl3pPr lvl="2"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3pPr>
            <a:lvl4pPr lvl="3"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4pPr>
            <a:lvl5pPr lvl="4"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5pPr>
            <a:lvl6pPr lvl="5"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6pPr>
            <a:lvl7pPr lvl="6"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7pPr>
            <a:lvl8pPr lvl="7"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8pPr>
            <a:lvl9pPr lvl="8"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9pPr>
          </a:lstStyle>
          <a:p/>
        </p:txBody>
      </p:sp>
      <p:sp>
        <p:nvSpPr>
          <p:cNvPr id="254" name="Google Shape;254;p32"/>
          <p:cNvSpPr txBox="1"/>
          <p:nvPr>
            <p:ph idx="2" type="subTitle"/>
          </p:nvPr>
        </p:nvSpPr>
        <p:spPr>
          <a:xfrm>
            <a:off x="3564200" y="2124122"/>
            <a:ext cx="20157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255" name="Google Shape;255;p32"/>
          <p:cNvSpPr txBox="1"/>
          <p:nvPr>
            <p:ph idx="3" type="subTitle"/>
          </p:nvPr>
        </p:nvSpPr>
        <p:spPr>
          <a:xfrm>
            <a:off x="705725" y="1714429"/>
            <a:ext cx="2316000" cy="437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1pPr>
            <a:lvl2pPr lvl="1"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2pPr>
            <a:lvl3pPr lvl="2"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3pPr>
            <a:lvl4pPr lvl="3"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4pPr>
            <a:lvl5pPr lvl="4"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5pPr>
            <a:lvl6pPr lvl="5"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6pPr>
            <a:lvl7pPr lvl="6"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7pPr>
            <a:lvl8pPr lvl="7"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8pPr>
            <a:lvl9pPr lvl="8"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9pPr>
          </a:lstStyle>
          <a:p/>
        </p:txBody>
      </p:sp>
      <p:sp>
        <p:nvSpPr>
          <p:cNvPr id="256" name="Google Shape;256;p32"/>
          <p:cNvSpPr txBox="1"/>
          <p:nvPr>
            <p:ph idx="4" type="subTitle"/>
          </p:nvPr>
        </p:nvSpPr>
        <p:spPr>
          <a:xfrm>
            <a:off x="855875" y="2124122"/>
            <a:ext cx="20157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257" name="Google Shape;257;p32"/>
          <p:cNvSpPr txBox="1"/>
          <p:nvPr>
            <p:ph idx="5" type="subTitle"/>
          </p:nvPr>
        </p:nvSpPr>
        <p:spPr>
          <a:xfrm>
            <a:off x="6122325" y="1714429"/>
            <a:ext cx="2316000" cy="437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1pPr>
            <a:lvl2pPr lvl="1"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2pPr>
            <a:lvl3pPr lvl="2"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3pPr>
            <a:lvl4pPr lvl="3"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4pPr>
            <a:lvl5pPr lvl="4"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5pPr>
            <a:lvl6pPr lvl="5"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6pPr>
            <a:lvl7pPr lvl="6"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7pPr>
            <a:lvl8pPr lvl="7"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8pPr>
            <a:lvl9pPr lvl="8"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9pPr>
          </a:lstStyle>
          <a:p/>
        </p:txBody>
      </p:sp>
      <p:sp>
        <p:nvSpPr>
          <p:cNvPr id="258" name="Google Shape;258;p32"/>
          <p:cNvSpPr txBox="1"/>
          <p:nvPr>
            <p:ph idx="6" type="subTitle"/>
          </p:nvPr>
        </p:nvSpPr>
        <p:spPr>
          <a:xfrm>
            <a:off x="6272475" y="2124122"/>
            <a:ext cx="20157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259" name="Google Shape;259;p32"/>
          <p:cNvSpPr txBox="1"/>
          <p:nvPr>
            <p:ph idx="7" type="subTitle"/>
          </p:nvPr>
        </p:nvSpPr>
        <p:spPr>
          <a:xfrm>
            <a:off x="3414050" y="3453326"/>
            <a:ext cx="2316000" cy="437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1pPr>
            <a:lvl2pPr lvl="1"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2pPr>
            <a:lvl3pPr lvl="2"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3pPr>
            <a:lvl4pPr lvl="3"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4pPr>
            <a:lvl5pPr lvl="4"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5pPr>
            <a:lvl6pPr lvl="5"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6pPr>
            <a:lvl7pPr lvl="6"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7pPr>
            <a:lvl8pPr lvl="7"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8pPr>
            <a:lvl9pPr lvl="8"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9pPr>
          </a:lstStyle>
          <a:p/>
        </p:txBody>
      </p:sp>
      <p:sp>
        <p:nvSpPr>
          <p:cNvPr id="260" name="Google Shape;260;p32"/>
          <p:cNvSpPr txBox="1"/>
          <p:nvPr>
            <p:ph idx="8" type="subTitle"/>
          </p:nvPr>
        </p:nvSpPr>
        <p:spPr>
          <a:xfrm>
            <a:off x="3564200" y="3869536"/>
            <a:ext cx="20157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261" name="Google Shape;261;p32"/>
          <p:cNvSpPr txBox="1"/>
          <p:nvPr>
            <p:ph idx="9" type="subTitle"/>
          </p:nvPr>
        </p:nvSpPr>
        <p:spPr>
          <a:xfrm>
            <a:off x="705725" y="3453326"/>
            <a:ext cx="2316000" cy="437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1pPr>
            <a:lvl2pPr lvl="1"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2pPr>
            <a:lvl3pPr lvl="2"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3pPr>
            <a:lvl4pPr lvl="3"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4pPr>
            <a:lvl5pPr lvl="4"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5pPr>
            <a:lvl6pPr lvl="5"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6pPr>
            <a:lvl7pPr lvl="6"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7pPr>
            <a:lvl8pPr lvl="7"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8pPr>
            <a:lvl9pPr lvl="8"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9pPr>
          </a:lstStyle>
          <a:p/>
        </p:txBody>
      </p:sp>
      <p:sp>
        <p:nvSpPr>
          <p:cNvPr id="262" name="Google Shape;262;p32"/>
          <p:cNvSpPr txBox="1"/>
          <p:nvPr>
            <p:ph idx="13" type="subTitle"/>
          </p:nvPr>
        </p:nvSpPr>
        <p:spPr>
          <a:xfrm>
            <a:off x="855875" y="3869536"/>
            <a:ext cx="20157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263" name="Google Shape;263;p32"/>
          <p:cNvSpPr txBox="1"/>
          <p:nvPr>
            <p:ph idx="14" type="subTitle"/>
          </p:nvPr>
        </p:nvSpPr>
        <p:spPr>
          <a:xfrm>
            <a:off x="6122325" y="3453326"/>
            <a:ext cx="2316000" cy="437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1pPr>
            <a:lvl2pPr lvl="1"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2pPr>
            <a:lvl3pPr lvl="2"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3pPr>
            <a:lvl4pPr lvl="3"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4pPr>
            <a:lvl5pPr lvl="4"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5pPr>
            <a:lvl6pPr lvl="5"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6pPr>
            <a:lvl7pPr lvl="6"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7pPr>
            <a:lvl8pPr lvl="7"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8pPr>
            <a:lvl9pPr lvl="8"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9pPr>
          </a:lstStyle>
          <a:p/>
        </p:txBody>
      </p:sp>
      <p:sp>
        <p:nvSpPr>
          <p:cNvPr id="264" name="Google Shape;264;p32"/>
          <p:cNvSpPr txBox="1"/>
          <p:nvPr>
            <p:ph idx="15" type="subTitle"/>
          </p:nvPr>
        </p:nvSpPr>
        <p:spPr>
          <a:xfrm>
            <a:off x="6272475" y="3869536"/>
            <a:ext cx="20157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265" name="Google Shape;265;p32"/>
          <p:cNvSpPr txBox="1"/>
          <p:nvPr>
            <p:ph type="title"/>
          </p:nvPr>
        </p:nvSpPr>
        <p:spPr>
          <a:xfrm>
            <a:off x="713225" y="445025"/>
            <a:ext cx="60807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atin typeface="Merriweather Light"/>
                <a:ea typeface="Merriweather Light"/>
                <a:cs typeface="Merriweather Light"/>
                <a:sym typeface="Merriweather Light"/>
              </a:defRPr>
            </a:lvl2pPr>
            <a:lvl3pPr lvl="2" rtl="0">
              <a:spcBef>
                <a:spcPts val="0"/>
              </a:spcBef>
              <a:spcAft>
                <a:spcPts val="0"/>
              </a:spcAft>
              <a:buSzPts val="3000"/>
              <a:buNone/>
              <a:defRPr>
                <a:latin typeface="Merriweather Light"/>
                <a:ea typeface="Merriweather Light"/>
                <a:cs typeface="Merriweather Light"/>
                <a:sym typeface="Merriweather Light"/>
              </a:defRPr>
            </a:lvl3pPr>
            <a:lvl4pPr lvl="3" rtl="0">
              <a:spcBef>
                <a:spcPts val="0"/>
              </a:spcBef>
              <a:spcAft>
                <a:spcPts val="0"/>
              </a:spcAft>
              <a:buSzPts val="3000"/>
              <a:buNone/>
              <a:defRPr>
                <a:latin typeface="Merriweather Light"/>
                <a:ea typeface="Merriweather Light"/>
                <a:cs typeface="Merriweather Light"/>
                <a:sym typeface="Merriweather Light"/>
              </a:defRPr>
            </a:lvl4pPr>
            <a:lvl5pPr lvl="4" rtl="0">
              <a:spcBef>
                <a:spcPts val="0"/>
              </a:spcBef>
              <a:spcAft>
                <a:spcPts val="0"/>
              </a:spcAft>
              <a:buSzPts val="3000"/>
              <a:buNone/>
              <a:defRPr>
                <a:latin typeface="Merriweather Light"/>
                <a:ea typeface="Merriweather Light"/>
                <a:cs typeface="Merriweather Light"/>
                <a:sym typeface="Merriweather Light"/>
              </a:defRPr>
            </a:lvl5pPr>
            <a:lvl6pPr lvl="5" rtl="0">
              <a:spcBef>
                <a:spcPts val="0"/>
              </a:spcBef>
              <a:spcAft>
                <a:spcPts val="0"/>
              </a:spcAft>
              <a:buSzPts val="3000"/>
              <a:buNone/>
              <a:defRPr>
                <a:latin typeface="Merriweather Light"/>
                <a:ea typeface="Merriweather Light"/>
                <a:cs typeface="Merriweather Light"/>
                <a:sym typeface="Merriweather Light"/>
              </a:defRPr>
            </a:lvl6pPr>
            <a:lvl7pPr lvl="6" rtl="0">
              <a:spcBef>
                <a:spcPts val="0"/>
              </a:spcBef>
              <a:spcAft>
                <a:spcPts val="0"/>
              </a:spcAft>
              <a:buSzPts val="3000"/>
              <a:buNone/>
              <a:defRPr>
                <a:latin typeface="Merriweather Light"/>
                <a:ea typeface="Merriweather Light"/>
                <a:cs typeface="Merriweather Light"/>
                <a:sym typeface="Merriweather Light"/>
              </a:defRPr>
            </a:lvl7pPr>
            <a:lvl8pPr lvl="7" rtl="0">
              <a:spcBef>
                <a:spcPts val="0"/>
              </a:spcBef>
              <a:spcAft>
                <a:spcPts val="0"/>
              </a:spcAft>
              <a:buSzPts val="3000"/>
              <a:buNone/>
              <a:defRPr>
                <a:latin typeface="Merriweather Light"/>
                <a:ea typeface="Merriweather Light"/>
                <a:cs typeface="Merriweather Light"/>
                <a:sym typeface="Merriweather Light"/>
              </a:defRPr>
            </a:lvl8pPr>
            <a:lvl9pPr lvl="8" rtl="0">
              <a:spcBef>
                <a:spcPts val="0"/>
              </a:spcBef>
              <a:spcAft>
                <a:spcPts val="0"/>
              </a:spcAft>
              <a:buSzPts val="3000"/>
              <a:buNone/>
              <a:defRPr>
                <a:latin typeface="Merriweather Light"/>
                <a:ea typeface="Merriweather Light"/>
                <a:cs typeface="Merriweather Light"/>
                <a:sym typeface="Merriweather Light"/>
              </a:defRPr>
            </a:lvl9pPr>
          </a:lstStyle>
          <a:p/>
        </p:txBody>
      </p:sp>
      <p:cxnSp>
        <p:nvCxnSpPr>
          <p:cNvPr id="266" name="Google Shape;266;p32"/>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267" name="Google Shape;267;p32"/>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five columns">
  <p:cSld name="CUSTOM_33">
    <p:spTree>
      <p:nvGrpSpPr>
        <p:cNvPr id="268" name="Shape 268"/>
        <p:cNvGrpSpPr/>
        <p:nvPr/>
      </p:nvGrpSpPr>
      <p:grpSpPr>
        <a:xfrm>
          <a:off x="0" y="0"/>
          <a:ext cx="0" cy="0"/>
          <a:chOff x="0" y="0"/>
          <a:chExt cx="0" cy="0"/>
        </a:xfrm>
      </p:grpSpPr>
      <p:sp>
        <p:nvSpPr>
          <p:cNvPr id="269" name="Google Shape;269;p33"/>
          <p:cNvSpPr txBox="1"/>
          <p:nvPr>
            <p:ph idx="1" type="subTitle"/>
          </p:nvPr>
        </p:nvSpPr>
        <p:spPr>
          <a:xfrm>
            <a:off x="3414050" y="1714429"/>
            <a:ext cx="2316000" cy="437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1pPr>
            <a:lvl2pPr lvl="1"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2pPr>
            <a:lvl3pPr lvl="2"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3pPr>
            <a:lvl4pPr lvl="3"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4pPr>
            <a:lvl5pPr lvl="4"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5pPr>
            <a:lvl6pPr lvl="5"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6pPr>
            <a:lvl7pPr lvl="6"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7pPr>
            <a:lvl8pPr lvl="7"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8pPr>
            <a:lvl9pPr lvl="8"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9pPr>
          </a:lstStyle>
          <a:p/>
        </p:txBody>
      </p:sp>
      <p:sp>
        <p:nvSpPr>
          <p:cNvPr id="270" name="Google Shape;270;p33"/>
          <p:cNvSpPr txBox="1"/>
          <p:nvPr>
            <p:ph idx="2" type="subTitle"/>
          </p:nvPr>
        </p:nvSpPr>
        <p:spPr>
          <a:xfrm>
            <a:off x="3564200" y="2124122"/>
            <a:ext cx="20157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271" name="Google Shape;271;p33"/>
          <p:cNvSpPr txBox="1"/>
          <p:nvPr>
            <p:ph idx="3" type="subTitle"/>
          </p:nvPr>
        </p:nvSpPr>
        <p:spPr>
          <a:xfrm>
            <a:off x="705725" y="1714429"/>
            <a:ext cx="2316000" cy="437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1pPr>
            <a:lvl2pPr lvl="1"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2pPr>
            <a:lvl3pPr lvl="2"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3pPr>
            <a:lvl4pPr lvl="3"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4pPr>
            <a:lvl5pPr lvl="4"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5pPr>
            <a:lvl6pPr lvl="5"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6pPr>
            <a:lvl7pPr lvl="6"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7pPr>
            <a:lvl8pPr lvl="7"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8pPr>
            <a:lvl9pPr lvl="8"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9pPr>
          </a:lstStyle>
          <a:p/>
        </p:txBody>
      </p:sp>
      <p:sp>
        <p:nvSpPr>
          <p:cNvPr id="272" name="Google Shape;272;p33"/>
          <p:cNvSpPr txBox="1"/>
          <p:nvPr>
            <p:ph idx="4" type="subTitle"/>
          </p:nvPr>
        </p:nvSpPr>
        <p:spPr>
          <a:xfrm>
            <a:off x="855875" y="2124122"/>
            <a:ext cx="20157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273" name="Google Shape;273;p33"/>
          <p:cNvSpPr txBox="1"/>
          <p:nvPr>
            <p:ph idx="5" type="subTitle"/>
          </p:nvPr>
        </p:nvSpPr>
        <p:spPr>
          <a:xfrm>
            <a:off x="6122325" y="1714429"/>
            <a:ext cx="2316000" cy="437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1pPr>
            <a:lvl2pPr lvl="1"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2pPr>
            <a:lvl3pPr lvl="2"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3pPr>
            <a:lvl4pPr lvl="3"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4pPr>
            <a:lvl5pPr lvl="4"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5pPr>
            <a:lvl6pPr lvl="5"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6pPr>
            <a:lvl7pPr lvl="6"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7pPr>
            <a:lvl8pPr lvl="7"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8pPr>
            <a:lvl9pPr lvl="8"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9pPr>
          </a:lstStyle>
          <a:p/>
        </p:txBody>
      </p:sp>
      <p:sp>
        <p:nvSpPr>
          <p:cNvPr id="274" name="Google Shape;274;p33"/>
          <p:cNvSpPr txBox="1"/>
          <p:nvPr>
            <p:ph idx="6" type="subTitle"/>
          </p:nvPr>
        </p:nvSpPr>
        <p:spPr>
          <a:xfrm>
            <a:off x="6272475" y="2124122"/>
            <a:ext cx="20157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solidFill>
                  <a:schemeClr val="dk1"/>
                </a:solidFill>
              </a:defRPr>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275" name="Google Shape;275;p33"/>
          <p:cNvSpPr txBox="1"/>
          <p:nvPr>
            <p:ph idx="7" type="subTitle"/>
          </p:nvPr>
        </p:nvSpPr>
        <p:spPr>
          <a:xfrm>
            <a:off x="2059863" y="3148526"/>
            <a:ext cx="2316000" cy="437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1pPr>
            <a:lvl2pPr lvl="1"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2pPr>
            <a:lvl3pPr lvl="2"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3pPr>
            <a:lvl4pPr lvl="3"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4pPr>
            <a:lvl5pPr lvl="4"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5pPr>
            <a:lvl6pPr lvl="5"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6pPr>
            <a:lvl7pPr lvl="6"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7pPr>
            <a:lvl8pPr lvl="7"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8pPr>
            <a:lvl9pPr lvl="8"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9pPr>
          </a:lstStyle>
          <a:p/>
        </p:txBody>
      </p:sp>
      <p:sp>
        <p:nvSpPr>
          <p:cNvPr id="276" name="Google Shape;276;p33"/>
          <p:cNvSpPr txBox="1"/>
          <p:nvPr>
            <p:ph idx="8" type="subTitle"/>
          </p:nvPr>
        </p:nvSpPr>
        <p:spPr>
          <a:xfrm>
            <a:off x="2210013" y="3564736"/>
            <a:ext cx="20157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277" name="Google Shape;277;p33"/>
          <p:cNvSpPr txBox="1"/>
          <p:nvPr>
            <p:ph idx="9" type="subTitle"/>
          </p:nvPr>
        </p:nvSpPr>
        <p:spPr>
          <a:xfrm>
            <a:off x="4768138" y="3148526"/>
            <a:ext cx="2316000" cy="437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1pPr>
            <a:lvl2pPr lvl="1"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2pPr>
            <a:lvl3pPr lvl="2"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3pPr>
            <a:lvl4pPr lvl="3"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4pPr>
            <a:lvl5pPr lvl="4"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5pPr>
            <a:lvl6pPr lvl="5"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6pPr>
            <a:lvl7pPr lvl="6"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7pPr>
            <a:lvl8pPr lvl="7"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8pPr>
            <a:lvl9pPr lvl="8" rtl="0" algn="ctr">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9pPr>
          </a:lstStyle>
          <a:p/>
        </p:txBody>
      </p:sp>
      <p:sp>
        <p:nvSpPr>
          <p:cNvPr id="278" name="Google Shape;278;p33"/>
          <p:cNvSpPr txBox="1"/>
          <p:nvPr>
            <p:ph idx="13" type="subTitle"/>
          </p:nvPr>
        </p:nvSpPr>
        <p:spPr>
          <a:xfrm>
            <a:off x="4918288" y="3564736"/>
            <a:ext cx="20157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solidFill>
                  <a:schemeClr val="dk1"/>
                </a:solidFill>
              </a:defRPr>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279" name="Google Shape;279;p33"/>
          <p:cNvSpPr txBox="1"/>
          <p:nvPr>
            <p:ph type="title"/>
          </p:nvPr>
        </p:nvSpPr>
        <p:spPr>
          <a:xfrm>
            <a:off x="1531650" y="445025"/>
            <a:ext cx="60807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000"/>
              <a:buNone/>
              <a:defRPr/>
            </a:lvl1pPr>
            <a:lvl2pPr lvl="1" rtl="0" algn="ctr">
              <a:spcBef>
                <a:spcPts val="0"/>
              </a:spcBef>
              <a:spcAft>
                <a:spcPts val="0"/>
              </a:spcAft>
              <a:buSzPts val="3000"/>
              <a:buNone/>
              <a:defRPr>
                <a:latin typeface="Merriweather Light"/>
                <a:ea typeface="Merriweather Light"/>
                <a:cs typeface="Merriweather Light"/>
                <a:sym typeface="Merriweather Light"/>
              </a:defRPr>
            </a:lvl2pPr>
            <a:lvl3pPr lvl="2" rtl="0" algn="ctr">
              <a:spcBef>
                <a:spcPts val="0"/>
              </a:spcBef>
              <a:spcAft>
                <a:spcPts val="0"/>
              </a:spcAft>
              <a:buSzPts val="3000"/>
              <a:buNone/>
              <a:defRPr>
                <a:latin typeface="Merriweather Light"/>
                <a:ea typeface="Merriweather Light"/>
                <a:cs typeface="Merriweather Light"/>
                <a:sym typeface="Merriweather Light"/>
              </a:defRPr>
            </a:lvl3pPr>
            <a:lvl4pPr lvl="3" rtl="0" algn="ctr">
              <a:spcBef>
                <a:spcPts val="0"/>
              </a:spcBef>
              <a:spcAft>
                <a:spcPts val="0"/>
              </a:spcAft>
              <a:buSzPts val="3000"/>
              <a:buNone/>
              <a:defRPr>
                <a:latin typeface="Merriweather Light"/>
                <a:ea typeface="Merriweather Light"/>
                <a:cs typeface="Merriweather Light"/>
                <a:sym typeface="Merriweather Light"/>
              </a:defRPr>
            </a:lvl4pPr>
            <a:lvl5pPr lvl="4" rtl="0" algn="ctr">
              <a:spcBef>
                <a:spcPts val="0"/>
              </a:spcBef>
              <a:spcAft>
                <a:spcPts val="0"/>
              </a:spcAft>
              <a:buSzPts val="3000"/>
              <a:buNone/>
              <a:defRPr>
                <a:latin typeface="Merriweather Light"/>
                <a:ea typeface="Merriweather Light"/>
                <a:cs typeface="Merriweather Light"/>
                <a:sym typeface="Merriweather Light"/>
              </a:defRPr>
            </a:lvl5pPr>
            <a:lvl6pPr lvl="5" rtl="0" algn="ctr">
              <a:spcBef>
                <a:spcPts val="0"/>
              </a:spcBef>
              <a:spcAft>
                <a:spcPts val="0"/>
              </a:spcAft>
              <a:buSzPts val="3000"/>
              <a:buNone/>
              <a:defRPr>
                <a:latin typeface="Merriweather Light"/>
                <a:ea typeface="Merriweather Light"/>
                <a:cs typeface="Merriweather Light"/>
                <a:sym typeface="Merriweather Light"/>
              </a:defRPr>
            </a:lvl6pPr>
            <a:lvl7pPr lvl="6" rtl="0" algn="ctr">
              <a:spcBef>
                <a:spcPts val="0"/>
              </a:spcBef>
              <a:spcAft>
                <a:spcPts val="0"/>
              </a:spcAft>
              <a:buSzPts val="3000"/>
              <a:buNone/>
              <a:defRPr>
                <a:latin typeface="Merriweather Light"/>
                <a:ea typeface="Merriweather Light"/>
                <a:cs typeface="Merriweather Light"/>
                <a:sym typeface="Merriweather Light"/>
              </a:defRPr>
            </a:lvl7pPr>
            <a:lvl8pPr lvl="7" rtl="0" algn="ctr">
              <a:spcBef>
                <a:spcPts val="0"/>
              </a:spcBef>
              <a:spcAft>
                <a:spcPts val="0"/>
              </a:spcAft>
              <a:buSzPts val="3000"/>
              <a:buNone/>
              <a:defRPr>
                <a:latin typeface="Merriweather Light"/>
                <a:ea typeface="Merriweather Light"/>
                <a:cs typeface="Merriweather Light"/>
                <a:sym typeface="Merriweather Light"/>
              </a:defRPr>
            </a:lvl8pPr>
            <a:lvl9pPr lvl="8" rtl="0" algn="ctr">
              <a:spcBef>
                <a:spcPts val="0"/>
              </a:spcBef>
              <a:spcAft>
                <a:spcPts val="0"/>
              </a:spcAft>
              <a:buSzPts val="3000"/>
              <a:buNone/>
              <a:defRPr>
                <a:latin typeface="Merriweather Light"/>
                <a:ea typeface="Merriweather Light"/>
                <a:cs typeface="Merriweather Light"/>
                <a:sym typeface="Merriweather Light"/>
              </a:defRPr>
            </a:lvl9pPr>
          </a:lstStyle>
          <a:p/>
        </p:txBody>
      </p:sp>
      <p:cxnSp>
        <p:nvCxnSpPr>
          <p:cNvPr id="280" name="Google Shape;280;p33"/>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281" name="Google Shape;281;p33"/>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282" name="Google Shape;282;p33"/>
          <p:cNvCxnSpPr/>
          <p:nvPr/>
        </p:nvCxnSpPr>
        <p:spPr>
          <a:xfrm>
            <a:off x="7441150" y="-48375"/>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283" name="Google Shape;283;p33"/>
          <p:cNvCxnSpPr/>
          <p:nvPr/>
        </p:nvCxnSpPr>
        <p:spPr>
          <a:xfrm flipH="1">
            <a:off x="7454238" y="4053663"/>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spTree>
  </p:cSld>
  <p:clrMapOvr>
    <a:masterClrMapping/>
  </p:clrMapOvr>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3">
  <p:cSld name="CUSTOM_34">
    <p:spTree>
      <p:nvGrpSpPr>
        <p:cNvPr id="284" name="Shape 284"/>
        <p:cNvGrpSpPr/>
        <p:nvPr/>
      </p:nvGrpSpPr>
      <p:grpSpPr>
        <a:xfrm>
          <a:off x="0" y="0"/>
          <a:ext cx="0" cy="0"/>
          <a:chOff x="0" y="0"/>
          <a:chExt cx="0" cy="0"/>
        </a:xfrm>
      </p:grpSpPr>
      <p:sp>
        <p:nvSpPr>
          <p:cNvPr id="285" name="Google Shape;285;p34"/>
          <p:cNvSpPr txBox="1"/>
          <p:nvPr>
            <p:ph type="title"/>
          </p:nvPr>
        </p:nvSpPr>
        <p:spPr>
          <a:xfrm>
            <a:off x="716225" y="1073000"/>
            <a:ext cx="5640600" cy="2856600"/>
          </a:xfrm>
          <a:prstGeom prst="rect">
            <a:avLst/>
          </a:prstGeom>
        </p:spPr>
        <p:txBody>
          <a:bodyPr anchorCtr="0" anchor="t" bIns="91425" lIns="91425" spcFirstLastPara="1" rIns="91425" wrap="square" tIns="91425">
            <a:noAutofit/>
          </a:bodyPr>
          <a:lstStyle>
            <a:lvl1pPr lvl="0" rtl="0">
              <a:spcBef>
                <a:spcPts val="0"/>
              </a:spcBef>
              <a:spcAft>
                <a:spcPts val="0"/>
              </a:spcAft>
              <a:buSzPts val="4800"/>
              <a:buNone/>
              <a:defRPr sz="960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p:txBody>
      </p:sp>
      <p:cxnSp>
        <p:nvCxnSpPr>
          <p:cNvPr id="286" name="Google Shape;286;p34"/>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287" name="Google Shape;287;p34"/>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288" name="Google Shape;288;p34"/>
          <p:cNvCxnSpPr/>
          <p:nvPr/>
        </p:nvCxnSpPr>
        <p:spPr>
          <a:xfrm>
            <a:off x="-250225" y="4076450"/>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289" name="Google Shape;289;p34"/>
          <p:cNvCxnSpPr/>
          <p:nvPr/>
        </p:nvCxnSpPr>
        <p:spPr>
          <a:xfrm>
            <a:off x="7441150" y="-48375"/>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290" name="Google Shape;290;p34"/>
          <p:cNvCxnSpPr/>
          <p:nvPr/>
        </p:nvCxnSpPr>
        <p:spPr>
          <a:xfrm flipH="1">
            <a:off x="7454238" y="4053663"/>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291" name="Google Shape;291;p34"/>
          <p:cNvCxnSpPr/>
          <p:nvPr/>
        </p:nvCxnSpPr>
        <p:spPr>
          <a:xfrm flipH="1">
            <a:off x="-237137" y="-71162"/>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spTree>
  </p:cSld>
  <p:clrMapOvr>
    <a:masterClrMapping/>
  </p:clrMapOvr>
</p:sldLayout>
</file>

<file path=ppt/slideLayouts/slideLayout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four columns 1">
  <p:cSld name="CUSTOM_35">
    <p:spTree>
      <p:nvGrpSpPr>
        <p:cNvPr id="292" name="Shape 292"/>
        <p:cNvGrpSpPr/>
        <p:nvPr/>
      </p:nvGrpSpPr>
      <p:grpSpPr>
        <a:xfrm>
          <a:off x="0" y="0"/>
          <a:ext cx="0" cy="0"/>
          <a:chOff x="0" y="0"/>
          <a:chExt cx="0" cy="0"/>
        </a:xfrm>
      </p:grpSpPr>
      <p:sp>
        <p:nvSpPr>
          <p:cNvPr id="293" name="Google Shape;293;p35"/>
          <p:cNvSpPr txBox="1"/>
          <p:nvPr>
            <p:ph idx="1" type="subTitle"/>
          </p:nvPr>
        </p:nvSpPr>
        <p:spPr>
          <a:xfrm>
            <a:off x="4916850" y="1894200"/>
            <a:ext cx="2316000" cy="4893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p:txBody>
      </p:sp>
      <p:sp>
        <p:nvSpPr>
          <p:cNvPr id="294" name="Google Shape;294;p35"/>
          <p:cNvSpPr txBox="1"/>
          <p:nvPr>
            <p:ph idx="2" type="subTitle"/>
          </p:nvPr>
        </p:nvSpPr>
        <p:spPr>
          <a:xfrm>
            <a:off x="5058900" y="2296473"/>
            <a:ext cx="20319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295" name="Google Shape;295;p35"/>
          <p:cNvSpPr txBox="1"/>
          <p:nvPr>
            <p:ph idx="3" type="subTitle"/>
          </p:nvPr>
        </p:nvSpPr>
        <p:spPr>
          <a:xfrm>
            <a:off x="1911150" y="1894200"/>
            <a:ext cx="2316000" cy="4893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p:txBody>
      </p:sp>
      <p:sp>
        <p:nvSpPr>
          <p:cNvPr id="296" name="Google Shape;296;p35"/>
          <p:cNvSpPr txBox="1"/>
          <p:nvPr>
            <p:ph idx="4" type="subTitle"/>
          </p:nvPr>
        </p:nvSpPr>
        <p:spPr>
          <a:xfrm>
            <a:off x="2053300" y="2296473"/>
            <a:ext cx="20319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297" name="Google Shape;297;p35"/>
          <p:cNvSpPr txBox="1"/>
          <p:nvPr>
            <p:ph idx="5" type="subTitle"/>
          </p:nvPr>
        </p:nvSpPr>
        <p:spPr>
          <a:xfrm>
            <a:off x="4916850" y="3528902"/>
            <a:ext cx="2316000" cy="4893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p:txBody>
      </p:sp>
      <p:sp>
        <p:nvSpPr>
          <p:cNvPr id="298" name="Google Shape;298;p35"/>
          <p:cNvSpPr txBox="1"/>
          <p:nvPr>
            <p:ph idx="6" type="subTitle"/>
          </p:nvPr>
        </p:nvSpPr>
        <p:spPr>
          <a:xfrm>
            <a:off x="5058900" y="3923733"/>
            <a:ext cx="20319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299" name="Google Shape;299;p35"/>
          <p:cNvSpPr txBox="1"/>
          <p:nvPr>
            <p:ph idx="7" type="subTitle"/>
          </p:nvPr>
        </p:nvSpPr>
        <p:spPr>
          <a:xfrm>
            <a:off x="1911150" y="3528902"/>
            <a:ext cx="2316000" cy="4893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p:txBody>
      </p:sp>
      <p:sp>
        <p:nvSpPr>
          <p:cNvPr id="300" name="Google Shape;300;p35"/>
          <p:cNvSpPr txBox="1"/>
          <p:nvPr>
            <p:ph idx="8" type="subTitle"/>
          </p:nvPr>
        </p:nvSpPr>
        <p:spPr>
          <a:xfrm>
            <a:off x="2053200" y="3923733"/>
            <a:ext cx="20319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301" name="Google Shape;301;p35"/>
          <p:cNvSpPr txBox="1"/>
          <p:nvPr>
            <p:ph type="title"/>
          </p:nvPr>
        </p:nvSpPr>
        <p:spPr>
          <a:xfrm>
            <a:off x="713225" y="445025"/>
            <a:ext cx="64803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atin typeface="Merriweather Light"/>
                <a:ea typeface="Merriweather Light"/>
                <a:cs typeface="Merriweather Light"/>
                <a:sym typeface="Merriweather Light"/>
              </a:defRPr>
            </a:lvl2pPr>
            <a:lvl3pPr lvl="2" rtl="0">
              <a:spcBef>
                <a:spcPts val="0"/>
              </a:spcBef>
              <a:spcAft>
                <a:spcPts val="0"/>
              </a:spcAft>
              <a:buSzPts val="3000"/>
              <a:buNone/>
              <a:defRPr>
                <a:latin typeface="Merriweather Light"/>
                <a:ea typeface="Merriweather Light"/>
                <a:cs typeface="Merriweather Light"/>
                <a:sym typeface="Merriweather Light"/>
              </a:defRPr>
            </a:lvl3pPr>
            <a:lvl4pPr lvl="3" rtl="0">
              <a:spcBef>
                <a:spcPts val="0"/>
              </a:spcBef>
              <a:spcAft>
                <a:spcPts val="0"/>
              </a:spcAft>
              <a:buSzPts val="3000"/>
              <a:buNone/>
              <a:defRPr>
                <a:latin typeface="Merriweather Light"/>
                <a:ea typeface="Merriweather Light"/>
                <a:cs typeface="Merriweather Light"/>
                <a:sym typeface="Merriweather Light"/>
              </a:defRPr>
            </a:lvl4pPr>
            <a:lvl5pPr lvl="4" rtl="0">
              <a:spcBef>
                <a:spcPts val="0"/>
              </a:spcBef>
              <a:spcAft>
                <a:spcPts val="0"/>
              </a:spcAft>
              <a:buSzPts val="3000"/>
              <a:buNone/>
              <a:defRPr>
                <a:latin typeface="Merriweather Light"/>
                <a:ea typeface="Merriweather Light"/>
                <a:cs typeface="Merriweather Light"/>
                <a:sym typeface="Merriweather Light"/>
              </a:defRPr>
            </a:lvl5pPr>
            <a:lvl6pPr lvl="5" rtl="0">
              <a:spcBef>
                <a:spcPts val="0"/>
              </a:spcBef>
              <a:spcAft>
                <a:spcPts val="0"/>
              </a:spcAft>
              <a:buSzPts val="3000"/>
              <a:buNone/>
              <a:defRPr>
                <a:latin typeface="Merriweather Light"/>
                <a:ea typeface="Merriweather Light"/>
                <a:cs typeface="Merriweather Light"/>
                <a:sym typeface="Merriweather Light"/>
              </a:defRPr>
            </a:lvl6pPr>
            <a:lvl7pPr lvl="6" rtl="0">
              <a:spcBef>
                <a:spcPts val="0"/>
              </a:spcBef>
              <a:spcAft>
                <a:spcPts val="0"/>
              </a:spcAft>
              <a:buSzPts val="3000"/>
              <a:buNone/>
              <a:defRPr>
                <a:latin typeface="Merriweather Light"/>
                <a:ea typeface="Merriweather Light"/>
                <a:cs typeface="Merriweather Light"/>
                <a:sym typeface="Merriweather Light"/>
              </a:defRPr>
            </a:lvl7pPr>
            <a:lvl8pPr lvl="7" rtl="0">
              <a:spcBef>
                <a:spcPts val="0"/>
              </a:spcBef>
              <a:spcAft>
                <a:spcPts val="0"/>
              </a:spcAft>
              <a:buSzPts val="3000"/>
              <a:buNone/>
              <a:defRPr>
                <a:latin typeface="Merriweather Light"/>
                <a:ea typeface="Merriweather Light"/>
                <a:cs typeface="Merriweather Light"/>
                <a:sym typeface="Merriweather Light"/>
              </a:defRPr>
            </a:lvl8pPr>
            <a:lvl9pPr lvl="8" rtl="0">
              <a:spcBef>
                <a:spcPts val="0"/>
              </a:spcBef>
              <a:spcAft>
                <a:spcPts val="0"/>
              </a:spcAft>
              <a:buSzPts val="3000"/>
              <a:buNone/>
              <a:defRPr>
                <a:latin typeface="Merriweather Light"/>
                <a:ea typeface="Merriweather Light"/>
                <a:cs typeface="Merriweather Light"/>
                <a:sym typeface="Merriweather Light"/>
              </a:defRPr>
            </a:lvl9pPr>
          </a:lstStyle>
          <a:p/>
        </p:txBody>
      </p:sp>
      <p:cxnSp>
        <p:nvCxnSpPr>
          <p:cNvPr id="302" name="Google Shape;302;p35"/>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303" name="Google Shape;303;p35"/>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spTree>
  </p:cSld>
  <p:clrMapOvr>
    <a:masterClrMapping/>
  </p:clrMapOvr>
</p:sldLayout>
</file>

<file path=ppt/slideLayouts/slideLayout3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hree columns 1">
  <p:cSld name="CUSTOM_36">
    <p:spTree>
      <p:nvGrpSpPr>
        <p:cNvPr id="304" name="Shape 304"/>
        <p:cNvGrpSpPr/>
        <p:nvPr/>
      </p:nvGrpSpPr>
      <p:grpSpPr>
        <a:xfrm>
          <a:off x="0" y="0"/>
          <a:ext cx="0" cy="0"/>
          <a:chOff x="0" y="0"/>
          <a:chExt cx="0" cy="0"/>
        </a:xfrm>
      </p:grpSpPr>
      <p:sp>
        <p:nvSpPr>
          <p:cNvPr id="305" name="Google Shape;305;p36"/>
          <p:cNvSpPr txBox="1"/>
          <p:nvPr>
            <p:ph idx="1" type="subTitle"/>
          </p:nvPr>
        </p:nvSpPr>
        <p:spPr>
          <a:xfrm>
            <a:off x="3571925" y="2904446"/>
            <a:ext cx="2015400" cy="4968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p:txBody>
      </p:sp>
      <p:sp>
        <p:nvSpPr>
          <p:cNvPr id="306" name="Google Shape;306;p36"/>
          <p:cNvSpPr txBox="1"/>
          <p:nvPr>
            <p:ph idx="2" type="subTitle"/>
          </p:nvPr>
        </p:nvSpPr>
        <p:spPr>
          <a:xfrm>
            <a:off x="3571925" y="3306722"/>
            <a:ext cx="20154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solidFill>
                  <a:schemeClr val="dk1"/>
                </a:solidFill>
              </a:defRPr>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307" name="Google Shape;307;p36"/>
          <p:cNvSpPr txBox="1"/>
          <p:nvPr>
            <p:ph idx="3" type="subTitle"/>
          </p:nvPr>
        </p:nvSpPr>
        <p:spPr>
          <a:xfrm>
            <a:off x="1088400" y="2904446"/>
            <a:ext cx="2015400" cy="4968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p:txBody>
      </p:sp>
      <p:sp>
        <p:nvSpPr>
          <p:cNvPr id="308" name="Google Shape;308;p36"/>
          <p:cNvSpPr txBox="1"/>
          <p:nvPr>
            <p:ph idx="4" type="subTitle"/>
          </p:nvPr>
        </p:nvSpPr>
        <p:spPr>
          <a:xfrm>
            <a:off x="1088400" y="3306722"/>
            <a:ext cx="20154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solidFill>
                  <a:schemeClr val="dk1"/>
                </a:solidFill>
              </a:defRPr>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309" name="Google Shape;309;p36"/>
          <p:cNvSpPr txBox="1"/>
          <p:nvPr>
            <p:ph idx="5" type="subTitle"/>
          </p:nvPr>
        </p:nvSpPr>
        <p:spPr>
          <a:xfrm>
            <a:off x="6055450" y="2904446"/>
            <a:ext cx="2015400" cy="4968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p:txBody>
      </p:sp>
      <p:sp>
        <p:nvSpPr>
          <p:cNvPr id="310" name="Google Shape;310;p36"/>
          <p:cNvSpPr txBox="1"/>
          <p:nvPr>
            <p:ph idx="6" type="subTitle"/>
          </p:nvPr>
        </p:nvSpPr>
        <p:spPr>
          <a:xfrm>
            <a:off x="6055450" y="3306722"/>
            <a:ext cx="20154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solidFill>
                  <a:schemeClr val="dk1"/>
                </a:solidFill>
              </a:defRPr>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311" name="Google Shape;311;p36"/>
          <p:cNvSpPr txBox="1"/>
          <p:nvPr>
            <p:ph type="title"/>
          </p:nvPr>
        </p:nvSpPr>
        <p:spPr>
          <a:xfrm>
            <a:off x="713225" y="445025"/>
            <a:ext cx="5517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atin typeface="Merriweather Light"/>
                <a:ea typeface="Merriweather Light"/>
                <a:cs typeface="Merriweather Light"/>
                <a:sym typeface="Merriweather Light"/>
              </a:defRPr>
            </a:lvl2pPr>
            <a:lvl3pPr lvl="2" rtl="0">
              <a:spcBef>
                <a:spcPts val="0"/>
              </a:spcBef>
              <a:spcAft>
                <a:spcPts val="0"/>
              </a:spcAft>
              <a:buSzPts val="3000"/>
              <a:buNone/>
              <a:defRPr>
                <a:latin typeface="Merriweather Light"/>
                <a:ea typeface="Merriweather Light"/>
                <a:cs typeface="Merriweather Light"/>
                <a:sym typeface="Merriweather Light"/>
              </a:defRPr>
            </a:lvl3pPr>
            <a:lvl4pPr lvl="3" rtl="0">
              <a:spcBef>
                <a:spcPts val="0"/>
              </a:spcBef>
              <a:spcAft>
                <a:spcPts val="0"/>
              </a:spcAft>
              <a:buSzPts val="3000"/>
              <a:buNone/>
              <a:defRPr>
                <a:latin typeface="Merriweather Light"/>
                <a:ea typeface="Merriweather Light"/>
                <a:cs typeface="Merriweather Light"/>
                <a:sym typeface="Merriweather Light"/>
              </a:defRPr>
            </a:lvl4pPr>
            <a:lvl5pPr lvl="4" rtl="0">
              <a:spcBef>
                <a:spcPts val="0"/>
              </a:spcBef>
              <a:spcAft>
                <a:spcPts val="0"/>
              </a:spcAft>
              <a:buSzPts val="3000"/>
              <a:buNone/>
              <a:defRPr>
                <a:latin typeface="Merriweather Light"/>
                <a:ea typeface="Merriweather Light"/>
                <a:cs typeface="Merriweather Light"/>
                <a:sym typeface="Merriweather Light"/>
              </a:defRPr>
            </a:lvl5pPr>
            <a:lvl6pPr lvl="5" rtl="0">
              <a:spcBef>
                <a:spcPts val="0"/>
              </a:spcBef>
              <a:spcAft>
                <a:spcPts val="0"/>
              </a:spcAft>
              <a:buSzPts val="3000"/>
              <a:buNone/>
              <a:defRPr>
                <a:latin typeface="Merriweather Light"/>
                <a:ea typeface="Merriweather Light"/>
                <a:cs typeface="Merriweather Light"/>
                <a:sym typeface="Merriweather Light"/>
              </a:defRPr>
            </a:lvl6pPr>
            <a:lvl7pPr lvl="6" rtl="0">
              <a:spcBef>
                <a:spcPts val="0"/>
              </a:spcBef>
              <a:spcAft>
                <a:spcPts val="0"/>
              </a:spcAft>
              <a:buSzPts val="3000"/>
              <a:buNone/>
              <a:defRPr>
                <a:latin typeface="Merriweather Light"/>
                <a:ea typeface="Merriweather Light"/>
                <a:cs typeface="Merriweather Light"/>
                <a:sym typeface="Merriweather Light"/>
              </a:defRPr>
            </a:lvl7pPr>
            <a:lvl8pPr lvl="7" rtl="0">
              <a:spcBef>
                <a:spcPts val="0"/>
              </a:spcBef>
              <a:spcAft>
                <a:spcPts val="0"/>
              </a:spcAft>
              <a:buSzPts val="3000"/>
              <a:buNone/>
              <a:defRPr>
                <a:latin typeface="Merriweather Light"/>
                <a:ea typeface="Merriweather Light"/>
                <a:cs typeface="Merriweather Light"/>
                <a:sym typeface="Merriweather Light"/>
              </a:defRPr>
            </a:lvl8pPr>
            <a:lvl9pPr lvl="8" rtl="0">
              <a:spcBef>
                <a:spcPts val="0"/>
              </a:spcBef>
              <a:spcAft>
                <a:spcPts val="0"/>
              </a:spcAft>
              <a:buSzPts val="3000"/>
              <a:buNone/>
              <a:defRPr>
                <a:latin typeface="Merriweather Light"/>
                <a:ea typeface="Merriweather Light"/>
                <a:cs typeface="Merriweather Light"/>
                <a:sym typeface="Merriweather Light"/>
              </a:defRPr>
            </a:lvl9pPr>
          </a:lstStyle>
          <a:p/>
        </p:txBody>
      </p:sp>
      <p:cxnSp>
        <p:nvCxnSpPr>
          <p:cNvPr id="312" name="Google Shape;312;p36"/>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313" name="Google Shape;313;p36"/>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314" name="Google Shape;314;p36"/>
          <p:cNvCxnSpPr/>
          <p:nvPr/>
        </p:nvCxnSpPr>
        <p:spPr>
          <a:xfrm>
            <a:off x="7434175" y="-125600"/>
            <a:ext cx="1993200" cy="1330200"/>
          </a:xfrm>
          <a:prstGeom prst="curvedConnector3">
            <a:avLst>
              <a:gd fmla="val 50000" name="adj1"/>
            </a:avLst>
          </a:prstGeom>
          <a:noFill/>
          <a:ln cap="flat" cmpd="sng" w="28575">
            <a:solidFill>
              <a:schemeClr val="accent2"/>
            </a:solidFill>
            <a:prstDash val="solid"/>
            <a:round/>
            <a:headEnd len="med" w="med" type="none"/>
            <a:tailEnd len="med" w="med" type="none"/>
          </a:ln>
        </p:spPr>
      </p:cxnSp>
    </p:spTree>
  </p:cSld>
  <p:clrMapOvr>
    <a:masterClrMapping/>
  </p:clrMapOvr>
</p:sldLayout>
</file>

<file path=ppt/slideLayouts/slideLayout3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umbers and text ">
  <p:cSld name="CUSTOM_23">
    <p:spTree>
      <p:nvGrpSpPr>
        <p:cNvPr id="315" name="Shape 315"/>
        <p:cNvGrpSpPr/>
        <p:nvPr/>
      </p:nvGrpSpPr>
      <p:grpSpPr>
        <a:xfrm>
          <a:off x="0" y="0"/>
          <a:ext cx="0" cy="0"/>
          <a:chOff x="0" y="0"/>
          <a:chExt cx="0" cy="0"/>
        </a:xfrm>
      </p:grpSpPr>
      <p:cxnSp>
        <p:nvCxnSpPr>
          <p:cNvPr id="316" name="Google Shape;316;p37"/>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317" name="Google Shape;317;p37"/>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318" name="Google Shape;318;p37"/>
          <p:cNvCxnSpPr/>
          <p:nvPr/>
        </p:nvCxnSpPr>
        <p:spPr>
          <a:xfrm>
            <a:off x="-250225" y="4076450"/>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319" name="Google Shape;319;p37"/>
          <p:cNvCxnSpPr/>
          <p:nvPr/>
        </p:nvCxnSpPr>
        <p:spPr>
          <a:xfrm>
            <a:off x="7441150" y="-48375"/>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320" name="Google Shape;320;p37"/>
          <p:cNvCxnSpPr/>
          <p:nvPr/>
        </p:nvCxnSpPr>
        <p:spPr>
          <a:xfrm flipH="1">
            <a:off x="7454238" y="4053663"/>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321" name="Google Shape;321;p37"/>
          <p:cNvCxnSpPr/>
          <p:nvPr/>
        </p:nvCxnSpPr>
        <p:spPr>
          <a:xfrm flipH="1">
            <a:off x="-237137" y="-71162"/>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sp>
        <p:nvSpPr>
          <p:cNvPr id="322" name="Google Shape;322;p37"/>
          <p:cNvSpPr txBox="1"/>
          <p:nvPr>
            <p:ph type="title"/>
          </p:nvPr>
        </p:nvSpPr>
        <p:spPr>
          <a:xfrm>
            <a:off x="2780100" y="445025"/>
            <a:ext cx="35838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323" name="Google Shape;323;p37"/>
          <p:cNvSpPr txBox="1"/>
          <p:nvPr>
            <p:ph idx="1" type="subTitle"/>
          </p:nvPr>
        </p:nvSpPr>
        <p:spPr>
          <a:xfrm>
            <a:off x="5306650" y="1710190"/>
            <a:ext cx="2486100" cy="4011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2100"/>
              <a:buNone/>
              <a:defRPr sz="2400">
                <a:latin typeface="Vidaloka"/>
                <a:ea typeface="Vidaloka"/>
                <a:cs typeface="Vidaloka"/>
                <a:sym typeface="Vidaloka"/>
              </a:defRPr>
            </a:lvl1pPr>
            <a:lvl2pPr lvl="1" rtl="0" algn="ctr">
              <a:spcBef>
                <a:spcPts val="0"/>
              </a:spcBef>
              <a:spcAft>
                <a:spcPts val="0"/>
              </a:spcAft>
              <a:buSzPts val="2100"/>
              <a:buNone/>
              <a:defRPr b="1" sz="2100"/>
            </a:lvl2pPr>
            <a:lvl3pPr lvl="2" rtl="0" algn="ctr">
              <a:spcBef>
                <a:spcPts val="0"/>
              </a:spcBef>
              <a:spcAft>
                <a:spcPts val="0"/>
              </a:spcAft>
              <a:buSzPts val="2100"/>
              <a:buNone/>
              <a:defRPr b="1" sz="2100"/>
            </a:lvl3pPr>
            <a:lvl4pPr lvl="3" rtl="0" algn="ctr">
              <a:spcBef>
                <a:spcPts val="0"/>
              </a:spcBef>
              <a:spcAft>
                <a:spcPts val="0"/>
              </a:spcAft>
              <a:buSzPts val="2100"/>
              <a:buNone/>
              <a:defRPr b="1" sz="2100"/>
            </a:lvl4pPr>
            <a:lvl5pPr lvl="4" rtl="0" algn="ctr">
              <a:spcBef>
                <a:spcPts val="0"/>
              </a:spcBef>
              <a:spcAft>
                <a:spcPts val="0"/>
              </a:spcAft>
              <a:buSzPts val="2100"/>
              <a:buNone/>
              <a:defRPr b="1" sz="2100"/>
            </a:lvl5pPr>
            <a:lvl6pPr lvl="5" rtl="0" algn="ctr">
              <a:spcBef>
                <a:spcPts val="0"/>
              </a:spcBef>
              <a:spcAft>
                <a:spcPts val="0"/>
              </a:spcAft>
              <a:buSzPts val="2100"/>
              <a:buNone/>
              <a:defRPr b="1" sz="2100"/>
            </a:lvl6pPr>
            <a:lvl7pPr lvl="6" rtl="0" algn="ctr">
              <a:spcBef>
                <a:spcPts val="0"/>
              </a:spcBef>
              <a:spcAft>
                <a:spcPts val="0"/>
              </a:spcAft>
              <a:buSzPts val="2100"/>
              <a:buNone/>
              <a:defRPr b="1" sz="2100"/>
            </a:lvl7pPr>
            <a:lvl8pPr lvl="7" rtl="0" algn="ctr">
              <a:spcBef>
                <a:spcPts val="0"/>
              </a:spcBef>
              <a:spcAft>
                <a:spcPts val="0"/>
              </a:spcAft>
              <a:buSzPts val="2100"/>
              <a:buNone/>
              <a:defRPr b="1" sz="2100"/>
            </a:lvl8pPr>
            <a:lvl9pPr lvl="8" rtl="0" algn="ctr">
              <a:spcBef>
                <a:spcPts val="0"/>
              </a:spcBef>
              <a:spcAft>
                <a:spcPts val="0"/>
              </a:spcAft>
              <a:buSzPts val="2100"/>
              <a:buNone/>
              <a:defRPr b="1" sz="2100"/>
            </a:lvl9pPr>
          </a:lstStyle>
          <a:p/>
        </p:txBody>
      </p:sp>
      <p:sp>
        <p:nvSpPr>
          <p:cNvPr id="324" name="Google Shape;324;p37"/>
          <p:cNvSpPr txBox="1"/>
          <p:nvPr>
            <p:ph idx="2" type="subTitle"/>
          </p:nvPr>
        </p:nvSpPr>
        <p:spPr>
          <a:xfrm>
            <a:off x="5306650" y="2111217"/>
            <a:ext cx="2486100" cy="6186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solidFill>
                  <a:schemeClr val="dk1"/>
                </a:solidFill>
              </a:defRPr>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325" name="Google Shape;325;p37"/>
          <p:cNvSpPr txBox="1"/>
          <p:nvPr>
            <p:ph idx="3" type="subTitle"/>
          </p:nvPr>
        </p:nvSpPr>
        <p:spPr>
          <a:xfrm>
            <a:off x="1351250" y="1710190"/>
            <a:ext cx="2486100" cy="4011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2100"/>
              <a:buNone/>
              <a:defRPr sz="2400">
                <a:latin typeface="Vidaloka"/>
                <a:ea typeface="Vidaloka"/>
                <a:cs typeface="Vidaloka"/>
                <a:sym typeface="Vidaloka"/>
              </a:defRPr>
            </a:lvl1pPr>
            <a:lvl2pPr lvl="1" rtl="0" algn="ctr">
              <a:spcBef>
                <a:spcPts val="0"/>
              </a:spcBef>
              <a:spcAft>
                <a:spcPts val="0"/>
              </a:spcAft>
              <a:buSzPts val="2100"/>
              <a:buNone/>
              <a:defRPr b="1" sz="2100"/>
            </a:lvl2pPr>
            <a:lvl3pPr lvl="2" rtl="0" algn="ctr">
              <a:spcBef>
                <a:spcPts val="0"/>
              </a:spcBef>
              <a:spcAft>
                <a:spcPts val="0"/>
              </a:spcAft>
              <a:buSzPts val="2100"/>
              <a:buNone/>
              <a:defRPr b="1" sz="2100"/>
            </a:lvl3pPr>
            <a:lvl4pPr lvl="3" rtl="0" algn="ctr">
              <a:spcBef>
                <a:spcPts val="0"/>
              </a:spcBef>
              <a:spcAft>
                <a:spcPts val="0"/>
              </a:spcAft>
              <a:buSzPts val="2100"/>
              <a:buNone/>
              <a:defRPr b="1" sz="2100"/>
            </a:lvl4pPr>
            <a:lvl5pPr lvl="4" rtl="0" algn="ctr">
              <a:spcBef>
                <a:spcPts val="0"/>
              </a:spcBef>
              <a:spcAft>
                <a:spcPts val="0"/>
              </a:spcAft>
              <a:buSzPts val="2100"/>
              <a:buNone/>
              <a:defRPr b="1" sz="2100"/>
            </a:lvl5pPr>
            <a:lvl6pPr lvl="5" rtl="0" algn="ctr">
              <a:spcBef>
                <a:spcPts val="0"/>
              </a:spcBef>
              <a:spcAft>
                <a:spcPts val="0"/>
              </a:spcAft>
              <a:buSzPts val="2100"/>
              <a:buNone/>
              <a:defRPr b="1" sz="2100"/>
            </a:lvl6pPr>
            <a:lvl7pPr lvl="6" rtl="0" algn="ctr">
              <a:spcBef>
                <a:spcPts val="0"/>
              </a:spcBef>
              <a:spcAft>
                <a:spcPts val="0"/>
              </a:spcAft>
              <a:buSzPts val="2100"/>
              <a:buNone/>
              <a:defRPr b="1" sz="2100"/>
            </a:lvl7pPr>
            <a:lvl8pPr lvl="7" rtl="0" algn="ctr">
              <a:spcBef>
                <a:spcPts val="0"/>
              </a:spcBef>
              <a:spcAft>
                <a:spcPts val="0"/>
              </a:spcAft>
              <a:buSzPts val="2100"/>
              <a:buNone/>
              <a:defRPr b="1" sz="2100"/>
            </a:lvl8pPr>
            <a:lvl9pPr lvl="8" rtl="0" algn="ctr">
              <a:spcBef>
                <a:spcPts val="0"/>
              </a:spcBef>
              <a:spcAft>
                <a:spcPts val="0"/>
              </a:spcAft>
              <a:buSzPts val="2100"/>
              <a:buNone/>
              <a:defRPr b="1" sz="2100"/>
            </a:lvl9pPr>
          </a:lstStyle>
          <a:p/>
        </p:txBody>
      </p:sp>
      <p:sp>
        <p:nvSpPr>
          <p:cNvPr id="326" name="Google Shape;326;p37"/>
          <p:cNvSpPr txBox="1"/>
          <p:nvPr>
            <p:ph idx="4" type="subTitle"/>
          </p:nvPr>
        </p:nvSpPr>
        <p:spPr>
          <a:xfrm>
            <a:off x="1351250" y="2111217"/>
            <a:ext cx="2486100" cy="6186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327" name="Google Shape;327;p37"/>
          <p:cNvSpPr txBox="1"/>
          <p:nvPr>
            <p:ph idx="5" type="subTitle"/>
          </p:nvPr>
        </p:nvSpPr>
        <p:spPr>
          <a:xfrm>
            <a:off x="5306650" y="3552118"/>
            <a:ext cx="2486100" cy="4614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2100"/>
              <a:buNone/>
              <a:defRPr sz="2400">
                <a:latin typeface="Vidaloka"/>
                <a:ea typeface="Vidaloka"/>
                <a:cs typeface="Vidaloka"/>
                <a:sym typeface="Vidaloka"/>
              </a:defRPr>
            </a:lvl1pPr>
            <a:lvl2pPr lvl="1" rtl="0" algn="ctr">
              <a:spcBef>
                <a:spcPts val="0"/>
              </a:spcBef>
              <a:spcAft>
                <a:spcPts val="0"/>
              </a:spcAft>
              <a:buSzPts val="2100"/>
              <a:buNone/>
              <a:defRPr b="1" sz="2100"/>
            </a:lvl2pPr>
            <a:lvl3pPr lvl="2" rtl="0" algn="ctr">
              <a:spcBef>
                <a:spcPts val="0"/>
              </a:spcBef>
              <a:spcAft>
                <a:spcPts val="0"/>
              </a:spcAft>
              <a:buSzPts val="2100"/>
              <a:buNone/>
              <a:defRPr b="1" sz="2100"/>
            </a:lvl3pPr>
            <a:lvl4pPr lvl="3" rtl="0" algn="ctr">
              <a:spcBef>
                <a:spcPts val="0"/>
              </a:spcBef>
              <a:spcAft>
                <a:spcPts val="0"/>
              </a:spcAft>
              <a:buSzPts val="2100"/>
              <a:buNone/>
              <a:defRPr b="1" sz="2100"/>
            </a:lvl4pPr>
            <a:lvl5pPr lvl="4" rtl="0" algn="ctr">
              <a:spcBef>
                <a:spcPts val="0"/>
              </a:spcBef>
              <a:spcAft>
                <a:spcPts val="0"/>
              </a:spcAft>
              <a:buSzPts val="2100"/>
              <a:buNone/>
              <a:defRPr b="1" sz="2100"/>
            </a:lvl5pPr>
            <a:lvl6pPr lvl="5" rtl="0" algn="ctr">
              <a:spcBef>
                <a:spcPts val="0"/>
              </a:spcBef>
              <a:spcAft>
                <a:spcPts val="0"/>
              </a:spcAft>
              <a:buSzPts val="2100"/>
              <a:buNone/>
              <a:defRPr b="1" sz="2100"/>
            </a:lvl6pPr>
            <a:lvl7pPr lvl="6" rtl="0" algn="ctr">
              <a:spcBef>
                <a:spcPts val="0"/>
              </a:spcBef>
              <a:spcAft>
                <a:spcPts val="0"/>
              </a:spcAft>
              <a:buSzPts val="2100"/>
              <a:buNone/>
              <a:defRPr b="1" sz="2100"/>
            </a:lvl7pPr>
            <a:lvl8pPr lvl="7" rtl="0" algn="ctr">
              <a:spcBef>
                <a:spcPts val="0"/>
              </a:spcBef>
              <a:spcAft>
                <a:spcPts val="0"/>
              </a:spcAft>
              <a:buSzPts val="2100"/>
              <a:buNone/>
              <a:defRPr b="1" sz="2100"/>
            </a:lvl8pPr>
            <a:lvl9pPr lvl="8" rtl="0" algn="ctr">
              <a:spcBef>
                <a:spcPts val="0"/>
              </a:spcBef>
              <a:spcAft>
                <a:spcPts val="0"/>
              </a:spcAft>
              <a:buSzPts val="2100"/>
              <a:buNone/>
              <a:defRPr b="1" sz="2100"/>
            </a:lvl9pPr>
          </a:lstStyle>
          <a:p/>
        </p:txBody>
      </p:sp>
      <p:sp>
        <p:nvSpPr>
          <p:cNvPr id="328" name="Google Shape;328;p37"/>
          <p:cNvSpPr txBox="1"/>
          <p:nvPr>
            <p:ph idx="6" type="subTitle"/>
          </p:nvPr>
        </p:nvSpPr>
        <p:spPr>
          <a:xfrm>
            <a:off x="5306650" y="3946487"/>
            <a:ext cx="2486100" cy="6186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solidFill>
                  <a:schemeClr val="dk1"/>
                </a:solidFill>
              </a:defRPr>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329" name="Google Shape;329;p37"/>
          <p:cNvSpPr txBox="1"/>
          <p:nvPr>
            <p:ph idx="7" type="subTitle"/>
          </p:nvPr>
        </p:nvSpPr>
        <p:spPr>
          <a:xfrm>
            <a:off x="1351250" y="3552118"/>
            <a:ext cx="2486100" cy="4614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2100"/>
              <a:buNone/>
              <a:defRPr sz="2400">
                <a:latin typeface="Vidaloka"/>
                <a:ea typeface="Vidaloka"/>
                <a:cs typeface="Vidaloka"/>
                <a:sym typeface="Vidaloka"/>
              </a:defRPr>
            </a:lvl1pPr>
            <a:lvl2pPr lvl="1" rtl="0" algn="ctr">
              <a:spcBef>
                <a:spcPts val="0"/>
              </a:spcBef>
              <a:spcAft>
                <a:spcPts val="0"/>
              </a:spcAft>
              <a:buSzPts val="2100"/>
              <a:buNone/>
              <a:defRPr b="1" sz="2100"/>
            </a:lvl2pPr>
            <a:lvl3pPr lvl="2" rtl="0" algn="ctr">
              <a:spcBef>
                <a:spcPts val="0"/>
              </a:spcBef>
              <a:spcAft>
                <a:spcPts val="0"/>
              </a:spcAft>
              <a:buSzPts val="2100"/>
              <a:buNone/>
              <a:defRPr b="1" sz="2100"/>
            </a:lvl3pPr>
            <a:lvl4pPr lvl="3" rtl="0" algn="ctr">
              <a:spcBef>
                <a:spcPts val="0"/>
              </a:spcBef>
              <a:spcAft>
                <a:spcPts val="0"/>
              </a:spcAft>
              <a:buSzPts val="2100"/>
              <a:buNone/>
              <a:defRPr b="1" sz="2100"/>
            </a:lvl4pPr>
            <a:lvl5pPr lvl="4" rtl="0" algn="ctr">
              <a:spcBef>
                <a:spcPts val="0"/>
              </a:spcBef>
              <a:spcAft>
                <a:spcPts val="0"/>
              </a:spcAft>
              <a:buSzPts val="2100"/>
              <a:buNone/>
              <a:defRPr b="1" sz="2100"/>
            </a:lvl5pPr>
            <a:lvl6pPr lvl="5" rtl="0" algn="ctr">
              <a:spcBef>
                <a:spcPts val="0"/>
              </a:spcBef>
              <a:spcAft>
                <a:spcPts val="0"/>
              </a:spcAft>
              <a:buSzPts val="2100"/>
              <a:buNone/>
              <a:defRPr b="1" sz="2100"/>
            </a:lvl6pPr>
            <a:lvl7pPr lvl="6" rtl="0" algn="ctr">
              <a:spcBef>
                <a:spcPts val="0"/>
              </a:spcBef>
              <a:spcAft>
                <a:spcPts val="0"/>
              </a:spcAft>
              <a:buSzPts val="2100"/>
              <a:buNone/>
              <a:defRPr b="1" sz="2100"/>
            </a:lvl7pPr>
            <a:lvl8pPr lvl="7" rtl="0" algn="ctr">
              <a:spcBef>
                <a:spcPts val="0"/>
              </a:spcBef>
              <a:spcAft>
                <a:spcPts val="0"/>
              </a:spcAft>
              <a:buSzPts val="2100"/>
              <a:buNone/>
              <a:defRPr b="1" sz="2100"/>
            </a:lvl8pPr>
            <a:lvl9pPr lvl="8" rtl="0" algn="ctr">
              <a:spcBef>
                <a:spcPts val="0"/>
              </a:spcBef>
              <a:spcAft>
                <a:spcPts val="0"/>
              </a:spcAft>
              <a:buSzPts val="2100"/>
              <a:buNone/>
              <a:defRPr b="1" sz="2100"/>
            </a:lvl9pPr>
          </a:lstStyle>
          <a:p/>
        </p:txBody>
      </p:sp>
      <p:sp>
        <p:nvSpPr>
          <p:cNvPr id="330" name="Google Shape;330;p37"/>
          <p:cNvSpPr txBox="1"/>
          <p:nvPr>
            <p:ph idx="8" type="subTitle"/>
          </p:nvPr>
        </p:nvSpPr>
        <p:spPr>
          <a:xfrm>
            <a:off x="1351300" y="3946487"/>
            <a:ext cx="2486100" cy="6186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solidFill>
                  <a:schemeClr val="dk1"/>
                </a:solidFill>
              </a:defRPr>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331" name="Google Shape;331;p37"/>
          <p:cNvSpPr txBox="1"/>
          <p:nvPr>
            <p:ph hasCustomPrompt="1" idx="9" type="title"/>
          </p:nvPr>
        </p:nvSpPr>
        <p:spPr>
          <a:xfrm>
            <a:off x="1351250" y="1131425"/>
            <a:ext cx="2486100" cy="667500"/>
          </a:xfrm>
          <a:prstGeom prst="rect">
            <a:avLst/>
          </a:prstGeom>
        </p:spPr>
        <p:txBody>
          <a:bodyPr anchorCtr="0" anchor="t" bIns="91425" lIns="91425" spcFirstLastPara="1" rIns="91425" wrap="square" tIns="91425">
            <a:noAutofit/>
          </a:bodyPr>
          <a:lstStyle>
            <a:lvl1pPr lvl="0" rtl="0" algn="ctr">
              <a:spcBef>
                <a:spcPts val="0"/>
              </a:spcBef>
              <a:spcAft>
                <a:spcPts val="0"/>
              </a:spcAft>
              <a:buClr>
                <a:schemeClr val="dk2"/>
              </a:buClr>
              <a:buSzPts val="4000"/>
              <a:buNone/>
              <a:defRPr sz="3800">
                <a:solidFill>
                  <a:schemeClr val="accent1"/>
                </a:solidFill>
              </a:defRPr>
            </a:lvl1pPr>
            <a:lvl2pPr lvl="1" rtl="0" algn="ctr">
              <a:spcBef>
                <a:spcPts val="0"/>
              </a:spcBef>
              <a:spcAft>
                <a:spcPts val="0"/>
              </a:spcAft>
              <a:buClr>
                <a:schemeClr val="dk2"/>
              </a:buClr>
              <a:buSzPts val="4000"/>
              <a:buNone/>
              <a:defRPr sz="4000">
                <a:solidFill>
                  <a:schemeClr val="dk2"/>
                </a:solidFill>
              </a:defRPr>
            </a:lvl2pPr>
            <a:lvl3pPr lvl="2" rtl="0" algn="ctr">
              <a:spcBef>
                <a:spcPts val="0"/>
              </a:spcBef>
              <a:spcAft>
                <a:spcPts val="0"/>
              </a:spcAft>
              <a:buClr>
                <a:schemeClr val="dk2"/>
              </a:buClr>
              <a:buSzPts val="4000"/>
              <a:buNone/>
              <a:defRPr sz="4000">
                <a:solidFill>
                  <a:schemeClr val="dk2"/>
                </a:solidFill>
              </a:defRPr>
            </a:lvl3pPr>
            <a:lvl4pPr lvl="3" rtl="0" algn="ctr">
              <a:spcBef>
                <a:spcPts val="0"/>
              </a:spcBef>
              <a:spcAft>
                <a:spcPts val="0"/>
              </a:spcAft>
              <a:buClr>
                <a:schemeClr val="dk2"/>
              </a:buClr>
              <a:buSzPts val="4000"/>
              <a:buNone/>
              <a:defRPr sz="4000">
                <a:solidFill>
                  <a:schemeClr val="dk2"/>
                </a:solidFill>
              </a:defRPr>
            </a:lvl4pPr>
            <a:lvl5pPr lvl="4" rtl="0" algn="ctr">
              <a:spcBef>
                <a:spcPts val="0"/>
              </a:spcBef>
              <a:spcAft>
                <a:spcPts val="0"/>
              </a:spcAft>
              <a:buClr>
                <a:schemeClr val="dk2"/>
              </a:buClr>
              <a:buSzPts val="4000"/>
              <a:buNone/>
              <a:defRPr sz="4000">
                <a:solidFill>
                  <a:schemeClr val="dk2"/>
                </a:solidFill>
              </a:defRPr>
            </a:lvl5pPr>
            <a:lvl6pPr lvl="5" rtl="0" algn="ctr">
              <a:spcBef>
                <a:spcPts val="0"/>
              </a:spcBef>
              <a:spcAft>
                <a:spcPts val="0"/>
              </a:spcAft>
              <a:buClr>
                <a:schemeClr val="dk2"/>
              </a:buClr>
              <a:buSzPts val="4000"/>
              <a:buNone/>
              <a:defRPr sz="4000">
                <a:solidFill>
                  <a:schemeClr val="dk2"/>
                </a:solidFill>
              </a:defRPr>
            </a:lvl6pPr>
            <a:lvl7pPr lvl="6" rtl="0" algn="ctr">
              <a:spcBef>
                <a:spcPts val="0"/>
              </a:spcBef>
              <a:spcAft>
                <a:spcPts val="0"/>
              </a:spcAft>
              <a:buClr>
                <a:schemeClr val="dk2"/>
              </a:buClr>
              <a:buSzPts val="4000"/>
              <a:buNone/>
              <a:defRPr sz="4000">
                <a:solidFill>
                  <a:schemeClr val="dk2"/>
                </a:solidFill>
              </a:defRPr>
            </a:lvl7pPr>
            <a:lvl8pPr lvl="7" rtl="0" algn="ctr">
              <a:spcBef>
                <a:spcPts val="0"/>
              </a:spcBef>
              <a:spcAft>
                <a:spcPts val="0"/>
              </a:spcAft>
              <a:buClr>
                <a:schemeClr val="dk2"/>
              </a:buClr>
              <a:buSzPts val="4000"/>
              <a:buNone/>
              <a:defRPr sz="4000">
                <a:solidFill>
                  <a:schemeClr val="dk2"/>
                </a:solidFill>
              </a:defRPr>
            </a:lvl8pPr>
            <a:lvl9pPr lvl="8" rtl="0" algn="ctr">
              <a:spcBef>
                <a:spcPts val="0"/>
              </a:spcBef>
              <a:spcAft>
                <a:spcPts val="0"/>
              </a:spcAft>
              <a:buClr>
                <a:schemeClr val="dk2"/>
              </a:buClr>
              <a:buSzPts val="4000"/>
              <a:buNone/>
              <a:defRPr sz="4000">
                <a:solidFill>
                  <a:schemeClr val="dk2"/>
                </a:solidFill>
              </a:defRPr>
            </a:lvl9pPr>
          </a:lstStyle>
          <a:p>
            <a:r>
              <a:t>xx%</a:t>
            </a:r>
          </a:p>
        </p:txBody>
      </p:sp>
      <p:sp>
        <p:nvSpPr>
          <p:cNvPr id="332" name="Google Shape;332;p37"/>
          <p:cNvSpPr txBox="1"/>
          <p:nvPr>
            <p:ph hasCustomPrompt="1" idx="13" type="title"/>
          </p:nvPr>
        </p:nvSpPr>
        <p:spPr>
          <a:xfrm>
            <a:off x="5306650" y="1131425"/>
            <a:ext cx="2486100" cy="667500"/>
          </a:xfrm>
          <a:prstGeom prst="rect">
            <a:avLst/>
          </a:prstGeom>
        </p:spPr>
        <p:txBody>
          <a:bodyPr anchorCtr="0" anchor="t" bIns="91425" lIns="91425" spcFirstLastPara="1" rIns="91425" wrap="square" tIns="91425">
            <a:noAutofit/>
          </a:bodyPr>
          <a:lstStyle>
            <a:lvl1pPr lvl="0" rtl="0" algn="ctr">
              <a:spcBef>
                <a:spcPts val="0"/>
              </a:spcBef>
              <a:spcAft>
                <a:spcPts val="0"/>
              </a:spcAft>
              <a:buClr>
                <a:schemeClr val="dk2"/>
              </a:buClr>
              <a:buSzPts val="4000"/>
              <a:buNone/>
              <a:defRPr sz="3800">
                <a:solidFill>
                  <a:schemeClr val="accent1"/>
                </a:solidFill>
              </a:defRPr>
            </a:lvl1pPr>
            <a:lvl2pPr lvl="1" rtl="0" algn="ctr">
              <a:spcBef>
                <a:spcPts val="0"/>
              </a:spcBef>
              <a:spcAft>
                <a:spcPts val="0"/>
              </a:spcAft>
              <a:buClr>
                <a:schemeClr val="dk2"/>
              </a:buClr>
              <a:buSzPts val="4000"/>
              <a:buNone/>
              <a:defRPr sz="4000">
                <a:solidFill>
                  <a:schemeClr val="dk2"/>
                </a:solidFill>
              </a:defRPr>
            </a:lvl2pPr>
            <a:lvl3pPr lvl="2" rtl="0" algn="ctr">
              <a:spcBef>
                <a:spcPts val="0"/>
              </a:spcBef>
              <a:spcAft>
                <a:spcPts val="0"/>
              </a:spcAft>
              <a:buClr>
                <a:schemeClr val="dk2"/>
              </a:buClr>
              <a:buSzPts val="4000"/>
              <a:buNone/>
              <a:defRPr sz="4000">
                <a:solidFill>
                  <a:schemeClr val="dk2"/>
                </a:solidFill>
              </a:defRPr>
            </a:lvl3pPr>
            <a:lvl4pPr lvl="3" rtl="0" algn="ctr">
              <a:spcBef>
                <a:spcPts val="0"/>
              </a:spcBef>
              <a:spcAft>
                <a:spcPts val="0"/>
              </a:spcAft>
              <a:buClr>
                <a:schemeClr val="dk2"/>
              </a:buClr>
              <a:buSzPts val="4000"/>
              <a:buNone/>
              <a:defRPr sz="4000">
                <a:solidFill>
                  <a:schemeClr val="dk2"/>
                </a:solidFill>
              </a:defRPr>
            </a:lvl4pPr>
            <a:lvl5pPr lvl="4" rtl="0" algn="ctr">
              <a:spcBef>
                <a:spcPts val="0"/>
              </a:spcBef>
              <a:spcAft>
                <a:spcPts val="0"/>
              </a:spcAft>
              <a:buClr>
                <a:schemeClr val="dk2"/>
              </a:buClr>
              <a:buSzPts val="4000"/>
              <a:buNone/>
              <a:defRPr sz="4000">
                <a:solidFill>
                  <a:schemeClr val="dk2"/>
                </a:solidFill>
              </a:defRPr>
            </a:lvl5pPr>
            <a:lvl6pPr lvl="5" rtl="0" algn="ctr">
              <a:spcBef>
                <a:spcPts val="0"/>
              </a:spcBef>
              <a:spcAft>
                <a:spcPts val="0"/>
              </a:spcAft>
              <a:buClr>
                <a:schemeClr val="dk2"/>
              </a:buClr>
              <a:buSzPts val="4000"/>
              <a:buNone/>
              <a:defRPr sz="4000">
                <a:solidFill>
                  <a:schemeClr val="dk2"/>
                </a:solidFill>
              </a:defRPr>
            </a:lvl6pPr>
            <a:lvl7pPr lvl="6" rtl="0" algn="ctr">
              <a:spcBef>
                <a:spcPts val="0"/>
              </a:spcBef>
              <a:spcAft>
                <a:spcPts val="0"/>
              </a:spcAft>
              <a:buClr>
                <a:schemeClr val="dk2"/>
              </a:buClr>
              <a:buSzPts val="4000"/>
              <a:buNone/>
              <a:defRPr sz="4000">
                <a:solidFill>
                  <a:schemeClr val="dk2"/>
                </a:solidFill>
              </a:defRPr>
            </a:lvl7pPr>
            <a:lvl8pPr lvl="7" rtl="0" algn="ctr">
              <a:spcBef>
                <a:spcPts val="0"/>
              </a:spcBef>
              <a:spcAft>
                <a:spcPts val="0"/>
              </a:spcAft>
              <a:buClr>
                <a:schemeClr val="dk2"/>
              </a:buClr>
              <a:buSzPts val="4000"/>
              <a:buNone/>
              <a:defRPr sz="4000">
                <a:solidFill>
                  <a:schemeClr val="dk2"/>
                </a:solidFill>
              </a:defRPr>
            </a:lvl8pPr>
            <a:lvl9pPr lvl="8" rtl="0" algn="ctr">
              <a:spcBef>
                <a:spcPts val="0"/>
              </a:spcBef>
              <a:spcAft>
                <a:spcPts val="0"/>
              </a:spcAft>
              <a:buClr>
                <a:schemeClr val="dk2"/>
              </a:buClr>
              <a:buSzPts val="4000"/>
              <a:buNone/>
              <a:defRPr sz="4000">
                <a:solidFill>
                  <a:schemeClr val="dk2"/>
                </a:solidFill>
              </a:defRPr>
            </a:lvl9pPr>
          </a:lstStyle>
          <a:p>
            <a:r>
              <a:t>xx%</a:t>
            </a:r>
          </a:p>
        </p:txBody>
      </p:sp>
      <p:sp>
        <p:nvSpPr>
          <p:cNvPr id="333" name="Google Shape;333;p37"/>
          <p:cNvSpPr txBox="1"/>
          <p:nvPr>
            <p:ph hasCustomPrompt="1" idx="14" type="title"/>
          </p:nvPr>
        </p:nvSpPr>
        <p:spPr>
          <a:xfrm>
            <a:off x="1351300" y="2964563"/>
            <a:ext cx="2486100" cy="667500"/>
          </a:xfrm>
          <a:prstGeom prst="rect">
            <a:avLst/>
          </a:prstGeom>
        </p:spPr>
        <p:txBody>
          <a:bodyPr anchorCtr="0" anchor="t" bIns="91425" lIns="91425" spcFirstLastPara="1" rIns="91425" wrap="square" tIns="91425">
            <a:noAutofit/>
          </a:bodyPr>
          <a:lstStyle>
            <a:lvl1pPr lvl="0" rtl="0" algn="ctr">
              <a:spcBef>
                <a:spcPts val="0"/>
              </a:spcBef>
              <a:spcAft>
                <a:spcPts val="0"/>
              </a:spcAft>
              <a:buClr>
                <a:schemeClr val="dk2"/>
              </a:buClr>
              <a:buSzPts val="4000"/>
              <a:buNone/>
              <a:defRPr sz="3800">
                <a:solidFill>
                  <a:schemeClr val="accent1"/>
                </a:solidFill>
              </a:defRPr>
            </a:lvl1pPr>
            <a:lvl2pPr lvl="1" rtl="0" algn="ctr">
              <a:spcBef>
                <a:spcPts val="0"/>
              </a:spcBef>
              <a:spcAft>
                <a:spcPts val="0"/>
              </a:spcAft>
              <a:buClr>
                <a:schemeClr val="dk2"/>
              </a:buClr>
              <a:buSzPts val="4000"/>
              <a:buNone/>
              <a:defRPr sz="4000">
                <a:solidFill>
                  <a:schemeClr val="dk2"/>
                </a:solidFill>
              </a:defRPr>
            </a:lvl2pPr>
            <a:lvl3pPr lvl="2" rtl="0" algn="ctr">
              <a:spcBef>
                <a:spcPts val="0"/>
              </a:spcBef>
              <a:spcAft>
                <a:spcPts val="0"/>
              </a:spcAft>
              <a:buClr>
                <a:schemeClr val="dk2"/>
              </a:buClr>
              <a:buSzPts val="4000"/>
              <a:buNone/>
              <a:defRPr sz="4000">
                <a:solidFill>
                  <a:schemeClr val="dk2"/>
                </a:solidFill>
              </a:defRPr>
            </a:lvl3pPr>
            <a:lvl4pPr lvl="3" rtl="0" algn="ctr">
              <a:spcBef>
                <a:spcPts val="0"/>
              </a:spcBef>
              <a:spcAft>
                <a:spcPts val="0"/>
              </a:spcAft>
              <a:buClr>
                <a:schemeClr val="dk2"/>
              </a:buClr>
              <a:buSzPts val="4000"/>
              <a:buNone/>
              <a:defRPr sz="4000">
                <a:solidFill>
                  <a:schemeClr val="dk2"/>
                </a:solidFill>
              </a:defRPr>
            </a:lvl4pPr>
            <a:lvl5pPr lvl="4" rtl="0" algn="ctr">
              <a:spcBef>
                <a:spcPts val="0"/>
              </a:spcBef>
              <a:spcAft>
                <a:spcPts val="0"/>
              </a:spcAft>
              <a:buClr>
                <a:schemeClr val="dk2"/>
              </a:buClr>
              <a:buSzPts val="4000"/>
              <a:buNone/>
              <a:defRPr sz="4000">
                <a:solidFill>
                  <a:schemeClr val="dk2"/>
                </a:solidFill>
              </a:defRPr>
            </a:lvl5pPr>
            <a:lvl6pPr lvl="5" rtl="0" algn="ctr">
              <a:spcBef>
                <a:spcPts val="0"/>
              </a:spcBef>
              <a:spcAft>
                <a:spcPts val="0"/>
              </a:spcAft>
              <a:buClr>
                <a:schemeClr val="dk2"/>
              </a:buClr>
              <a:buSzPts val="4000"/>
              <a:buNone/>
              <a:defRPr sz="4000">
                <a:solidFill>
                  <a:schemeClr val="dk2"/>
                </a:solidFill>
              </a:defRPr>
            </a:lvl6pPr>
            <a:lvl7pPr lvl="6" rtl="0" algn="ctr">
              <a:spcBef>
                <a:spcPts val="0"/>
              </a:spcBef>
              <a:spcAft>
                <a:spcPts val="0"/>
              </a:spcAft>
              <a:buClr>
                <a:schemeClr val="dk2"/>
              </a:buClr>
              <a:buSzPts val="4000"/>
              <a:buNone/>
              <a:defRPr sz="4000">
                <a:solidFill>
                  <a:schemeClr val="dk2"/>
                </a:solidFill>
              </a:defRPr>
            </a:lvl7pPr>
            <a:lvl8pPr lvl="7" rtl="0" algn="ctr">
              <a:spcBef>
                <a:spcPts val="0"/>
              </a:spcBef>
              <a:spcAft>
                <a:spcPts val="0"/>
              </a:spcAft>
              <a:buClr>
                <a:schemeClr val="dk2"/>
              </a:buClr>
              <a:buSzPts val="4000"/>
              <a:buNone/>
              <a:defRPr sz="4000">
                <a:solidFill>
                  <a:schemeClr val="dk2"/>
                </a:solidFill>
              </a:defRPr>
            </a:lvl8pPr>
            <a:lvl9pPr lvl="8" rtl="0" algn="ctr">
              <a:spcBef>
                <a:spcPts val="0"/>
              </a:spcBef>
              <a:spcAft>
                <a:spcPts val="0"/>
              </a:spcAft>
              <a:buClr>
                <a:schemeClr val="dk2"/>
              </a:buClr>
              <a:buSzPts val="4000"/>
              <a:buNone/>
              <a:defRPr sz="4000">
                <a:solidFill>
                  <a:schemeClr val="dk2"/>
                </a:solidFill>
              </a:defRPr>
            </a:lvl9pPr>
          </a:lstStyle>
          <a:p>
            <a:r>
              <a:t>xx%</a:t>
            </a:r>
          </a:p>
        </p:txBody>
      </p:sp>
      <p:sp>
        <p:nvSpPr>
          <p:cNvPr id="334" name="Google Shape;334;p37"/>
          <p:cNvSpPr txBox="1"/>
          <p:nvPr>
            <p:ph hasCustomPrompt="1" idx="15" type="title"/>
          </p:nvPr>
        </p:nvSpPr>
        <p:spPr>
          <a:xfrm>
            <a:off x="5306650" y="2964563"/>
            <a:ext cx="2486100" cy="667500"/>
          </a:xfrm>
          <a:prstGeom prst="rect">
            <a:avLst/>
          </a:prstGeom>
        </p:spPr>
        <p:txBody>
          <a:bodyPr anchorCtr="0" anchor="t" bIns="91425" lIns="91425" spcFirstLastPara="1" rIns="91425" wrap="square" tIns="91425">
            <a:noAutofit/>
          </a:bodyPr>
          <a:lstStyle>
            <a:lvl1pPr lvl="0" rtl="0" algn="ctr">
              <a:spcBef>
                <a:spcPts val="0"/>
              </a:spcBef>
              <a:spcAft>
                <a:spcPts val="0"/>
              </a:spcAft>
              <a:buClr>
                <a:schemeClr val="dk2"/>
              </a:buClr>
              <a:buSzPts val="4000"/>
              <a:buNone/>
              <a:defRPr sz="3800">
                <a:solidFill>
                  <a:schemeClr val="accent1"/>
                </a:solidFill>
              </a:defRPr>
            </a:lvl1pPr>
            <a:lvl2pPr lvl="1" rtl="0" algn="ctr">
              <a:spcBef>
                <a:spcPts val="0"/>
              </a:spcBef>
              <a:spcAft>
                <a:spcPts val="0"/>
              </a:spcAft>
              <a:buClr>
                <a:schemeClr val="dk2"/>
              </a:buClr>
              <a:buSzPts val="4000"/>
              <a:buNone/>
              <a:defRPr sz="4000">
                <a:solidFill>
                  <a:schemeClr val="dk2"/>
                </a:solidFill>
              </a:defRPr>
            </a:lvl2pPr>
            <a:lvl3pPr lvl="2" rtl="0" algn="ctr">
              <a:spcBef>
                <a:spcPts val="0"/>
              </a:spcBef>
              <a:spcAft>
                <a:spcPts val="0"/>
              </a:spcAft>
              <a:buClr>
                <a:schemeClr val="dk2"/>
              </a:buClr>
              <a:buSzPts val="4000"/>
              <a:buNone/>
              <a:defRPr sz="4000">
                <a:solidFill>
                  <a:schemeClr val="dk2"/>
                </a:solidFill>
              </a:defRPr>
            </a:lvl3pPr>
            <a:lvl4pPr lvl="3" rtl="0" algn="ctr">
              <a:spcBef>
                <a:spcPts val="0"/>
              </a:spcBef>
              <a:spcAft>
                <a:spcPts val="0"/>
              </a:spcAft>
              <a:buClr>
                <a:schemeClr val="dk2"/>
              </a:buClr>
              <a:buSzPts val="4000"/>
              <a:buNone/>
              <a:defRPr sz="4000">
                <a:solidFill>
                  <a:schemeClr val="dk2"/>
                </a:solidFill>
              </a:defRPr>
            </a:lvl4pPr>
            <a:lvl5pPr lvl="4" rtl="0" algn="ctr">
              <a:spcBef>
                <a:spcPts val="0"/>
              </a:spcBef>
              <a:spcAft>
                <a:spcPts val="0"/>
              </a:spcAft>
              <a:buClr>
                <a:schemeClr val="dk2"/>
              </a:buClr>
              <a:buSzPts val="4000"/>
              <a:buNone/>
              <a:defRPr sz="4000">
                <a:solidFill>
                  <a:schemeClr val="dk2"/>
                </a:solidFill>
              </a:defRPr>
            </a:lvl5pPr>
            <a:lvl6pPr lvl="5" rtl="0" algn="ctr">
              <a:spcBef>
                <a:spcPts val="0"/>
              </a:spcBef>
              <a:spcAft>
                <a:spcPts val="0"/>
              </a:spcAft>
              <a:buClr>
                <a:schemeClr val="dk2"/>
              </a:buClr>
              <a:buSzPts val="4000"/>
              <a:buNone/>
              <a:defRPr sz="4000">
                <a:solidFill>
                  <a:schemeClr val="dk2"/>
                </a:solidFill>
              </a:defRPr>
            </a:lvl6pPr>
            <a:lvl7pPr lvl="6" rtl="0" algn="ctr">
              <a:spcBef>
                <a:spcPts val="0"/>
              </a:spcBef>
              <a:spcAft>
                <a:spcPts val="0"/>
              </a:spcAft>
              <a:buClr>
                <a:schemeClr val="dk2"/>
              </a:buClr>
              <a:buSzPts val="4000"/>
              <a:buNone/>
              <a:defRPr sz="4000">
                <a:solidFill>
                  <a:schemeClr val="dk2"/>
                </a:solidFill>
              </a:defRPr>
            </a:lvl7pPr>
            <a:lvl8pPr lvl="7" rtl="0" algn="ctr">
              <a:spcBef>
                <a:spcPts val="0"/>
              </a:spcBef>
              <a:spcAft>
                <a:spcPts val="0"/>
              </a:spcAft>
              <a:buClr>
                <a:schemeClr val="dk2"/>
              </a:buClr>
              <a:buSzPts val="4000"/>
              <a:buNone/>
              <a:defRPr sz="4000">
                <a:solidFill>
                  <a:schemeClr val="dk2"/>
                </a:solidFill>
              </a:defRPr>
            </a:lvl8pPr>
            <a:lvl9pPr lvl="8" rtl="0" algn="ctr">
              <a:spcBef>
                <a:spcPts val="0"/>
              </a:spcBef>
              <a:spcAft>
                <a:spcPts val="0"/>
              </a:spcAft>
              <a:buClr>
                <a:schemeClr val="dk2"/>
              </a:buClr>
              <a:buSzPts val="4000"/>
              <a:buNone/>
              <a:defRPr sz="4000">
                <a:solidFill>
                  <a:schemeClr val="dk2"/>
                </a:solidFill>
              </a:defRPr>
            </a:lvl9pPr>
          </a:lstStyle>
          <a:p>
            <a:r>
              <a:t>xx%</a:t>
            </a: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hree columns 2">
  <p:cSld name="CUSTOM_4_2_1">
    <p:spTree>
      <p:nvGrpSpPr>
        <p:cNvPr id="335" name="Shape 335"/>
        <p:cNvGrpSpPr/>
        <p:nvPr/>
      </p:nvGrpSpPr>
      <p:grpSpPr>
        <a:xfrm>
          <a:off x="0" y="0"/>
          <a:ext cx="0" cy="0"/>
          <a:chOff x="0" y="0"/>
          <a:chExt cx="0" cy="0"/>
        </a:xfrm>
      </p:grpSpPr>
      <p:sp>
        <p:nvSpPr>
          <p:cNvPr id="336" name="Google Shape;336;p38"/>
          <p:cNvSpPr txBox="1"/>
          <p:nvPr>
            <p:ph idx="1" type="subTitle"/>
          </p:nvPr>
        </p:nvSpPr>
        <p:spPr>
          <a:xfrm>
            <a:off x="3718325" y="3294199"/>
            <a:ext cx="1642800" cy="437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p:txBody>
      </p:sp>
      <p:sp>
        <p:nvSpPr>
          <p:cNvPr id="337" name="Google Shape;337;p38"/>
          <p:cNvSpPr txBox="1"/>
          <p:nvPr>
            <p:ph idx="2" type="subTitle"/>
          </p:nvPr>
        </p:nvSpPr>
        <p:spPr>
          <a:xfrm>
            <a:off x="3617675" y="3703897"/>
            <a:ext cx="18441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dk1"/>
              </a:buClr>
              <a:buSzPts val="1400"/>
              <a:buNone/>
              <a:defRPr sz="1400">
                <a:solidFill>
                  <a:schemeClr val="dk1"/>
                </a:solidFill>
              </a:defRPr>
            </a:lvl1pPr>
            <a:lvl2pPr lvl="1" rtl="0" algn="ctr">
              <a:spcBef>
                <a:spcPts val="0"/>
              </a:spcBef>
              <a:spcAft>
                <a:spcPts val="0"/>
              </a:spcAft>
              <a:buClr>
                <a:schemeClr val="accent4"/>
              </a:buClr>
              <a:buSzPts val="1400"/>
              <a:buNone/>
              <a:defRPr>
                <a:solidFill>
                  <a:schemeClr val="accent4"/>
                </a:solidFill>
              </a:defRPr>
            </a:lvl2pPr>
            <a:lvl3pPr lvl="2" rtl="0" algn="ctr">
              <a:spcBef>
                <a:spcPts val="0"/>
              </a:spcBef>
              <a:spcAft>
                <a:spcPts val="0"/>
              </a:spcAft>
              <a:buClr>
                <a:schemeClr val="accent4"/>
              </a:buClr>
              <a:buSzPts val="1400"/>
              <a:buNone/>
              <a:defRPr>
                <a:solidFill>
                  <a:schemeClr val="accent4"/>
                </a:solidFill>
              </a:defRPr>
            </a:lvl3pPr>
            <a:lvl4pPr lvl="3" rtl="0" algn="ctr">
              <a:spcBef>
                <a:spcPts val="0"/>
              </a:spcBef>
              <a:spcAft>
                <a:spcPts val="0"/>
              </a:spcAft>
              <a:buClr>
                <a:schemeClr val="accent4"/>
              </a:buClr>
              <a:buSzPts val="1400"/>
              <a:buNone/>
              <a:defRPr>
                <a:solidFill>
                  <a:schemeClr val="accent4"/>
                </a:solidFill>
              </a:defRPr>
            </a:lvl4pPr>
            <a:lvl5pPr lvl="4" rtl="0" algn="ctr">
              <a:spcBef>
                <a:spcPts val="0"/>
              </a:spcBef>
              <a:spcAft>
                <a:spcPts val="0"/>
              </a:spcAft>
              <a:buClr>
                <a:schemeClr val="accent4"/>
              </a:buClr>
              <a:buSzPts val="1400"/>
              <a:buNone/>
              <a:defRPr>
                <a:solidFill>
                  <a:schemeClr val="accent4"/>
                </a:solidFill>
              </a:defRPr>
            </a:lvl5pPr>
            <a:lvl6pPr lvl="5" rtl="0" algn="ctr">
              <a:spcBef>
                <a:spcPts val="0"/>
              </a:spcBef>
              <a:spcAft>
                <a:spcPts val="0"/>
              </a:spcAft>
              <a:buClr>
                <a:schemeClr val="accent4"/>
              </a:buClr>
              <a:buSzPts val="1400"/>
              <a:buNone/>
              <a:defRPr>
                <a:solidFill>
                  <a:schemeClr val="accent4"/>
                </a:solidFill>
              </a:defRPr>
            </a:lvl6pPr>
            <a:lvl7pPr lvl="6" rtl="0" algn="ctr">
              <a:spcBef>
                <a:spcPts val="0"/>
              </a:spcBef>
              <a:spcAft>
                <a:spcPts val="0"/>
              </a:spcAft>
              <a:buClr>
                <a:schemeClr val="accent4"/>
              </a:buClr>
              <a:buSzPts val="1400"/>
              <a:buNone/>
              <a:defRPr>
                <a:solidFill>
                  <a:schemeClr val="accent4"/>
                </a:solidFill>
              </a:defRPr>
            </a:lvl7pPr>
            <a:lvl8pPr lvl="7" rtl="0" algn="ctr">
              <a:spcBef>
                <a:spcPts val="0"/>
              </a:spcBef>
              <a:spcAft>
                <a:spcPts val="0"/>
              </a:spcAft>
              <a:buClr>
                <a:schemeClr val="accent4"/>
              </a:buClr>
              <a:buSzPts val="1400"/>
              <a:buNone/>
              <a:defRPr>
                <a:solidFill>
                  <a:schemeClr val="accent4"/>
                </a:solidFill>
              </a:defRPr>
            </a:lvl8pPr>
            <a:lvl9pPr lvl="8" rtl="0" algn="ctr">
              <a:spcBef>
                <a:spcPts val="0"/>
              </a:spcBef>
              <a:spcAft>
                <a:spcPts val="0"/>
              </a:spcAft>
              <a:buClr>
                <a:schemeClr val="accent4"/>
              </a:buClr>
              <a:buSzPts val="1400"/>
              <a:buNone/>
              <a:defRPr>
                <a:solidFill>
                  <a:schemeClr val="accent4"/>
                </a:solidFill>
              </a:defRPr>
            </a:lvl9pPr>
          </a:lstStyle>
          <a:p/>
        </p:txBody>
      </p:sp>
      <p:sp>
        <p:nvSpPr>
          <p:cNvPr id="338" name="Google Shape;338;p38"/>
          <p:cNvSpPr txBox="1"/>
          <p:nvPr>
            <p:ph idx="3" type="subTitle"/>
          </p:nvPr>
        </p:nvSpPr>
        <p:spPr>
          <a:xfrm>
            <a:off x="1328025" y="3294199"/>
            <a:ext cx="1642800" cy="437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p:txBody>
      </p:sp>
      <p:sp>
        <p:nvSpPr>
          <p:cNvPr id="339" name="Google Shape;339;p38"/>
          <p:cNvSpPr txBox="1"/>
          <p:nvPr>
            <p:ph idx="4" type="subTitle"/>
          </p:nvPr>
        </p:nvSpPr>
        <p:spPr>
          <a:xfrm>
            <a:off x="1227426" y="3703897"/>
            <a:ext cx="18441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dk1"/>
              </a:buClr>
              <a:buSzPts val="1400"/>
              <a:buNone/>
              <a:defRPr sz="1400">
                <a:solidFill>
                  <a:schemeClr val="dk1"/>
                </a:solidFill>
              </a:defRPr>
            </a:lvl1pPr>
            <a:lvl2pPr lvl="1" rtl="0" algn="ctr">
              <a:spcBef>
                <a:spcPts val="0"/>
              </a:spcBef>
              <a:spcAft>
                <a:spcPts val="0"/>
              </a:spcAft>
              <a:buClr>
                <a:schemeClr val="accent4"/>
              </a:buClr>
              <a:buSzPts val="1400"/>
              <a:buNone/>
              <a:defRPr>
                <a:solidFill>
                  <a:schemeClr val="accent4"/>
                </a:solidFill>
              </a:defRPr>
            </a:lvl2pPr>
            <a:lvl3pPr lvl="2" rtl="0" algn="ctr">
              <a:spcBef>
                <a:spcPts val="0"/>
              </a:spcBef>
              <a:spcAft>
                <a:spcPts val="0"/>
              </a:spcAft>
              <a:buClr>
                <a:schemeClr val="accent4"/>
              </a:buClr>
              <a:buSzPts val="1400"/>
              <a:buNone/>
              <a:defRPr>
                <a:solidFill>
                  <a:schemeClr val="accent4"/>
                </a:solidFill>
              </a:defRPr>
            </a:lvl3pPr>
            <a:lvl4pPr lvl="3" rtl="0" algn="ctr">
              <a:spcBef>
                <a:spcPts val="0"/>
              </a:spcBef>
              <a:spcAft>
                <a:spcPts val="0"/>
              </a:spcAft>
              <a:buClr>
                <a:schemeClr val="accent4"/>
              </a:buClr>
              <a:buSzPts val="1400"/>
              <a:buNone/>
              <a:defRPr>
                <a:solidFill>
                  <a:schemeClr val="accent4"/>
                </a:solidFill>
              </a:defRPr>
            </a:lvl4pPr>
            <a:lvl5pPr lvl="4" rtl="0" algn="ctr">
              <a:spcBef>
                <a:spcPts val="0"/>
              </a:spcBef>
              <a:spcAft>
                <a:spcPts val="0"/>
              </a:spcAft>
              <a:buClr>
                <a:schemeClr val="accent4"/>
              </a:buClr>
              <a:buSzPts val="1400"/>
              <a:buNone/>
              <a:defRPr>
                <a:solidFill>
                  <a:schemeClr val="accent4"/>
                </a:solidFill>
              </a:defRPr>
            </a:lvl5pPr>
            <a:lvl6pPr lvl="5" rtl="0" algn="ctr">
              <a:spcBef>
                <a:spcPts val="0"/>
              </a:spcBef>
              <a:spcAft>
                <a:spcPts val="0"/>
              </a:spcAft>
              <a:buClr>
                <a:schemeClr val="accent4"/>
              </a:buClr>
              <a:buSzPts val="1400"/>
              <a:buNone/>
              <a:defRPr>
                <a:solidFill>
                  <a:schemeClr val="accent4"/>
                </a:solidFill>
              </a:defRPr>
            </a:lvl6pPr>
            <a:lvl7pPr lvl="6" rtl="0" algn="ctr">
              <a:spcBef>
                <a:spcPts val="0"/>
              </a:spcBef>
              <a:spcAft>
                <a:spcPts val="0"/>
              </a:spcAft>
              <a:buClr>
                <a:schemeClr val="accent4"/>
              </a:buClr>
              <a:buSzPts val="1400"/>
              <a:buNone/>
              <a:defRPr>
                <a:solidFill>
                  <a:schemeClr val="accent4"/>
                </a:solidFill>
              </a:defRPr>
            </a:lvl7pPr>
            <a:lvl8pPr lvl="7" rtl="0" algn="ctr">
              <a:spcBef>
                <a:spcPts val="0"/>
              </a:spcBef>
              <a:spcAft>
                <a:spcPts val="0"/>
              </a:spcAft>
              <a:buClr>
                <a:schemeClr val="accent4"/>
              </a:buClr>
              <a:buSzPts val="1400"/>
              <a:buNone/>
              <a:defRPr>
                <a:solidFill>
                  <a:schemeClr val="accent4"/>
                </a:solidFill>
              </a:defRPr>
            </a:lvl8pPr>
            <a:lvl9pPr lvl="8" rtl="0" algn="ctr">
              <a:spcBef>
                <a:spcPts val="0"/>
              </a:spcBef>
              <a:spcAft>
                <a:spcPts val="0"/>
              </a:spcAft>
              <a:buClr>
                <a:schemeClr val="accent4"/>
              </a:buClr>
              <a:buSzPts val="1400"/>
              <a:buNone/>
              <a:defRPr>
                <a:solidFill>
                  <a:schemeClr val="accent4"/>
                </a:solidFill>
              </a:defRPr>
            </a:lvl9pPr>
          </a:lstStyle>
          <a:p/>
        </p:txBody>
      </p:sp>
      <p:sp>
        <p:nvSpPr>
          <p:cNvPr id="340" name="Google Shape;340;p38"/>
          <p:cNvSpPr txBox="1"/>
          <p:nvPr>
            <p:ph idx="5" type="subTitle"/>
          </p:nvPr>
        </p:nvSpPr>
        <p:spPr>
          <a:xfrm>
            <a:off x="6108550" y="3294199"/>
            <a:ext cx="1643100" cy="437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p:txBody>
      </p:sp>
      <p:sp>
        <p:nvSpPr>
          <p:cNvPr id="341" name="Google Shape;341;p38"/>
          <p:cNvSpPr txBox="1"/>
          <p:nvPr>
            <p:ph idx="6" type="subTitle"/>
          </p:nvPr>
        </p:nvSpPr>
        <p:spPr>
          <a:xfrm>
            <a:off x="6008050" y="3703897"/>
            <a:ext cx="18441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dk1"/>
              </a:buClr>
              <a:buSzPts val="1400"/>
              <a:buNone/>
              <a:defRPr sz="1400">
                <a:solidFill>
                  <a:schemeClr val="dk1"/>
                </a:solidFill>
              </a:defRPr>
            </a:lvl1pPr>
            <a:lvl2pPr lvl="1" rtl="0" algn="ctr">
              <a:spcBef>
                <a:spcPts val="0"/>
              </a:spcBef>
              <a:spcAft>
                <a:spcPts val="0"/>
              </a:spcAft>
              <a:buClr>
                <a:schemeClr val="accent4"/>
              </a:buClr>
              <a:buSzPts val="1400"/>
              <a:buNone/>
              <a:defRPr>
                <a:solidFill>
                  <a:schemeClr val="accent4"/>
                </a:solidFill>
              </a:defRPr>
            </a:lvl2pPr>
            <a:lvl3pPr lvl="2" rtl="0" algn="ctr">
              <a:spcBef>
                <a:spcPts val="0"/>
              </a:spcBef>
              <a:spcAft>
                <a:spcPts val="0"/>
              </a:spcAft>
              <a:buClr>
                <a:schemeClr val="accent4"/>
              </a:buClr>
              <a:buSzPts val="1400"/>
              <a:buNone/>
              <a:defRPr>
                <a:solidFill>
                  <a:schemeClr val="accent4"/>
                </a:solidFill>
              </a:defRPr>
            </a:lvl3pPr>
            <a:lvl4pPr lvl="3" rtl="0" algn="ctr">
              <a:spcBef>
                <a:spcPts val="0"/>
              </a:spcBef>
              <a:spcAft>
                <a:spcPts val="0"/>
              </a:spcAft>
              <a:buClr>
                <a:schemeClr val="accent4"/>
              </a:buClr>
              <a:buSzPts val="1400"/>
              <a:buNone/>
              <a:defRPr>
                <a:solidFill>
                  <a:schemeClr val="accent4"/>
                </a:solidFill>
              </a:defRPr>
            </a:lvl4pPr>
            <a:lvl5pPr lvl="4" rtl="0" algn="ctr">
              <a:spcBef>
                <a:spcPts val="0"/>
              </a:spcBef>
              <a:spcAft>
                <a:spcPts val="0"/>
              </a:spcAft>
              <a:buClr>
                <a:schemeClr val="accent4"/>
              </a:buClr>
              <a:buSzPts val="1400"/>
              <a:buNone/>
              <a:defRPr>
                <a:solidFill>
                  <a:schemeClr val="accent4"/>
                </a:solidFill>
              </a:defRPr>
            </a:lvl5pPr>
            <a:lvl6pPr lvl="5" rtl="0" algn="ctr">
              <a:spcBef>
                <a:spcPts val="0"/>
              </a:spcBef>
              <a:spcAft>
                <a:spcPts val="0"/>
              </a:spcAft>
              <a:buClr>
                <a:schemeClr val="accent4"/>
              </a:buClr>
              <a:buSzPts val="1400"/>
              <a:buNone/>
              <a:defRPr>
                <a:solidFill>
                  <a:schemeClr val="accent4"/>
                </a:solidFill>
              </a:defRPr>
            </a:lvl6pPr>
            <a:lvl7pPr lvl="6" rtl="0" algn="ctr">
              <a:spcBef>
                <a:spcPts val="0"/>
              </a:spcBef>
              <a:spcAft>
                <a:spcPts val="0"/>
              </a:spcAft>
              <a:buClr>
                <a:schemeClr val="accent4"/>
              </a:buClr>
              <a:buSzPts val="1400"/>
              <a:buNone/>
              <a:defRPr>
                <a:solidFill>
                  <a:schemeClr val="accent4"/>
                </a:solidFill>
              </a:defRPr>
            </a:lvl7pPr>
            <a:lvl8pPr lvl="7" rtl="0" algn="ctr">
              <a:spcBef>
                <a:spcPts val="0"/>
              </a:spcBef>
              <a:spcAft>
                <a:spcPts val="0"/>
              </a:spcAft>
              <a:buClr>
                <a:schemeClr val="accent4"/>
              </a:buClr>
              <a:buSzPts val="1400"/>
              <a:buNone/>
              <a:defRPr>
                <a:solidFill>
                  <a:schemeClr val="accent4"/>
                </a:solidFill>
              </a:defRPr>
            </a:lvl8pPr>
            <a:lvl9pPr lvl="8" rtl="0" algn="ctr">
              <a:spcBef>
                <a:spcPts val="0"/>
              </a:spcBef>
              <a:spcAft>
                <a:spcPts val="0"/>
              </a:spcAft>
              <a:buClr>
                <a:schemeClr val="accent4"/>
              </a:buClr>
              <a:buSzPts val="1400"/>
              <a:buNone/>
              <a:defRPr>
                <a:solidFill>
                  <a:schemeClr val="accent4"/>
                </a:solidFill>
              </a:defRPr>
            </a:lvl9pPr>
          </a:lstStyle>
          <a:p/>
        </p:txBody>
      </p:sp>
      <p:sp>
        <p:nvSpPr>
          <p:cNvPr id="342" name="Google Shape;342;p38"/>
          <p:cNvSpPr txBox="1"/>
          <p:nvPr>
            <p:ph type="title"/>
          </p:nvPr>
        </p:nvSpPr>
        <p:spPr>
          <a:xfrm>
            <a:off x="713225" y="445025"/>
            <a:ext cx="31887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atin typeface="Merriweather Light"/>
                <a:ea typeface="Merriweather Light"/>
                <a:cs typeface="Merriweather Light"/>
                <a:sym typeface="Merriweather Light"/>
              </a:defRPr>
            </a:lvl2pPr>
            <a:lvl3pPr lvl="2" rtl="0">
              <a:spcBef>
                <a:spcPts val="0"/>
              </a:spcBef>
              <a:spcAft>
                <a:spcPts val="0"/>
              </a:spcAft>
              <a:buSzPts val="3000"/>
              <a:buNone/>
              <a:defRPr>
                <a:latin typeface="Merriweather Light"/>
                <a:ea typeface="Merriweather Light"/>
                <a:cs typeface="Merriweather Light"/>
                <a:sym typeface="Merriweather Light"/>
              </a:defRPr>
            </a:lvl3pPr>
            <a:lvl4pPr lvl="3" rtl="0">
              <a:spcBef>
                <a:spcPts val="0"/>
              </a:spcBef>
              <a:spcAft>
                <a:spcPts val="0"/>
              </a:spcAft>
              <a:buSzPts val="3000"/>
              <a:buNone/>
              <a:defRPr>
                <a:latin typeface="Merriweather Light"/>
                <a:ea typeface="Merriweather Light"/>
                <a:cs typeface="Merriweather Light"/>
                <a:sym typeface="Merriweather Light"/>
              </a:defRPr>
            </a:lvl4pPr>
            <a:lvl5pPr lvl="4" rtl="0">
              <a:spcBef>
                <a:spcPts val="0"/>
              </a:spcBef>
              <a:spcAft>
                <a:spcPts val="0"/>
              </a:spcAft>
              <a:buSzPts val="3000"/>
              <a:buNone/>
              <a:defRPr>
                <a:latin typeface="Merriweather Light"/>
                <a:ea typeface="Merriweather Light"/>
                <a:cs typeface="Merriweather Light"/>
                <a:sym typeface="Merriweather Light"/>
              </a:defRPr>
            </a:lvl5pPr>
            <a:lvl6pPr lvl="5" rtl="0">
              <a:spcBef>
                <a:spcPts val="0"/>
              </a:spcBef>
              <a:spcAft>
                <a:spcPts val="0"/>
              </a:spcAft>
              <a:buSzPts val="3000"/>
              <a:buNone/>
              <a:defRPr>
                <a:latin typeface="Merriweather Light"/>
                <a:ea typeface="Merriweather Light"/>
                <a:cs typeface="Merriweather Light"/>
                <a:sym typeface="Merriweather Light"/>
              </a:defRPr>
            </a:lvl6pPr>
            <a:lvl7pPr lvl="6" rtl="0">
              <a:spcBef>
                <a:spcPts val="0"/>
              </a:spcBef>
              <a:spcAft>
                <a:spcPts val="0"/>
              </a:spcAft>
              <a:buSzPts val="3000"/>
              <a:buNone/>
              <a:defRPr>
                <a:latin typeface="Merriweather Light"/>
                <a:ea typeface="Merriweather Light"/>
                <a:cs typeface="Merriweather Light"/>
                <a:sym typeface="Merriweather Light"/>
              </a:defRPr>
            </a:lvl7pPr>
            <a:lvl8pPr lvl="7" rtl="0">
              <a:spcBef>
                <a:spcPts val="0"/>
              </a:spcBef>
              <a:spcAft>
                <a:spcPts val="0"/>
              </a:spcAft>
              <a:buSzPts val="3000"/>
              <a:buNone/>
              <a:defRPr>
                <a:latin typeface="Merriweather Light"/>
                <a:ea typeface="Merriweather Light"/>
                <a:cs typeface="Merriweather Light"/>
                <a:sym typeface="Merriweather Light"/>
              </a:defRPr>
            </a:lvl8pPr>
            <a:lvl9pPr lvl="8" rtl="0">
              <a:spcBef>
                <a:spcPts val="0"/>
              </a:spcBef>
              <a:spcAft>
                <a:spcPts val="0"/>
              </a:spcAft>
              <a:buSzPts val="3000"/>
              <a:buNone/>
              <a:defRPr>
                <a:latin typeface="Merriweather Light"/>
                <a:ea typeface="Merriweather Light"/>
                <a:cs typeface="Merriweather Light"/>
                <a:sym typeface="Merriweather Light"/>
              </a:defRPr>
            </a:lvl9pPr>
          </a:lstStyle>
          <a:p/>
        </p:txBody>
      </p:sp>
      <p:cxnSp>
        <p:nvCxnSpPr>
          <p:cNvPr id="343" name="Google Shape;343;p38"/>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344" name="Google Shape;344;p38"/>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spTree>
  </p:cSld>
  <p:clrMapOvr>
    <a:masterClrMapping/>
  </p:clrMapOvr>
</p:sldLayout>
</file>

<file path=ppt/slideLayouts/slideLayout3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four columns 3">
  <p:cSld name="CUSTOM_5">
    <p:spTree>
      <p:nvGrpSpPr>
        <p:cNvPr id="345" name="Shape 345"/>
        <p:cNvGrpSpPr/>
        <p:nvPr/>
      </p:nvGrpSpPr>
      <p:grpSpPr>
        <a:xfrm>
          <a:off x="0" y="0"/>
          <a:ext cx="0" cy="0"/>
          <a:chOff x="0" y="0"/>
          <a:chExt cx="0" cy="0"/>
        </a:xfrm>
      </p:grpSpPr>
      <p:sp>
        <p:nvSpPr>
          <p:cNvPr id="346" name="Google Shape;346;p39"/>
          <p:cNvSpPr txBox="1"/>
          <p:nvPr>
            <p:ph idx="1" type="subTitle"/>
          </p:nvPr>
        </p:nvSpPr>
        <p:spPr>
          <a:xfrm>
            <a:off x="4750175" y="1632746"/>
            <a:ext cx="2014800" cy="499800"/>
          </a:xfrm>
          <a:prstGeom prst="rect">
            <a:avLst/>
          </a:prstGeom>
        </p:spPr>
        <p:txBody>
          <a:bodyPr anchorCtr="0" anchor="t" bIns="91425" lIns="91425" spcFirstLastPara="1" rIns="91425" wrap="square" tIns="91425">
            <a:noAutofit/>
          </a:bodyPr>
          <a:lstStyle>
            <a:lvl1pPr lvl="0" rtl="0" algn="r">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p:txBody>
      </p:sp>
      <p:sp>
        <p:nvSpPr>
          <p:cNvPr id="347" name="Google Shape;347;p39"/>
          <p:cNvSpPr txBox="1"/>
          <p:nvPr>
            <p:ph idx="2" type="subTitle"/>
          </p:nvPr>
        </p:nvSpPr>
        <p:spPr>
          <a:xfrm>
            <a:off x="4750184" y="2035022"/>
            <a:ext cx="2014800" cy="572700"/>
          </a:xfrm>
          <a:prstGeom prst="rect">
            <a:avLst/>
          </a:prstGeom>
        </p:spPr>
        <p:txBody>
          <a:bodyPr anchorCtr="0" anchor="t" bIns="91425" lIns="91425" spcFirstLastPara="1" rIns="91425" wrap="square" tIns="91425">
            <a:noAutofit/>
          </a:bodyPr>
          <a:lstStyle>
            <a:lvl1pPr lvl="0" rtl="0" algn="r">
              <a:lnSpc>
                <a:spcPct val="100000"/>
              </a:lnSpc>
              <a:spcBef>
                <a:spcPts val="0"/>
              </a:spcBef>
              <a:spcAft>
                <a:spcPts val="0"/>
              </a:spcAft>
              <a:buSzPts val="14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348" name="Google Shape;348;p39"/>
          <p:cNvSpPr txBox="1"/>
          <p:nvPr>
            <p:ph idx="3" type="subTitle"/>
          </p:nvPr>
        </p:nvSpPr>
        <p:spPr>
          <a:xfrm>
            <a:off x="2306450" y="1632746"/>
            <a:ext cx="2014800" cy="4998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p:txBody>
      </p:sp>
      <p:sp>
        <p:nvSpPr>
          <p:cNvPr id="349" name="Google Shape;349;p39"/>
          <p:cNvSpPr txBox="1"/>
          <p:nvPr>
            <p:ph idx="4" type="subTitle"/>
          </p:nvPr>
        </p:nvSpPr>
        <p:spPr>
          <a:xfrm>
            <a:off x="2306462" y="2035022"/>
            <a:ext cx="2014800" cy="5727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350" name="Google Shape;350;p39"/>
          <p:cNvSpPr txBox="1"/>
          <p:nvPr>
            <p:ph idx="5" type="subTitle"/>
          </p:nvPr>
        </p:nvSpPr>
        <p:spPr>
          <a:xfrm>
            <a:off x="4750175" y="3062273"/>
            <a:ext cx="2014800" cy="499800"/>
          </a:xfrm>
          <a:prstGeom prst="rect">
            <a:avLst/>
          </a:prstGeom>
        </p:spPr>
        <p:txBody>
          <a:bodyPr anchorCtr="0" anchor="t" bIns="91425" lIns="91425" spcFirstLastPara="1" rIns="91425" wrap="square" tIns="91425">
            <a:noAutofit/>
          </a:bodyPr>
          <a:lstStyle>
            <a:lvl1pPr lvl="0" rtl="0" algn="r">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p:txBody>
      </p:sp>
      <p:sp>
        <p:nvSpPr>
          <p:cNvPr id="351" name="Google Shape;351;p39"/>
          <p:cNvSpPr txBox="1"/>
          <p:nvPr>
            <p:ph idx="6" type="subTitle"/>
          </p:nvPr>
        </p:nvSpPr>
        <p:spPr>
          <a:xfrm>
            <a:off x="4750184" y="3471047"/>
            <a:ext cx="2014800" cy="572700"/>
          </a:xfrm>
          <a:prstGeom prst="rect">
            <a:avLst/>
          </a:prstGeom>
        </p:spPr>
        <p:txBody>
          <a:bodyPr anchorCtr="0" anchor="t" bIns="91425" lIns="91425" spcFirstLastPara="1" rIns="91425" wrap="square" tIns="91425">
            <a:noAutofit/>
          </a:bodyPr>
          <a:lstStyle>
            <a:lvl1pPr lvl="0" rtl="0" algn="r">
              <a:lnSpc>
                <a:spcPct val="100000"/>
              </a:lnSpc>
              <a:spcBef>
                <a:spcPts val="0"/>
              </a:spcBef>
              <a:spcAft>
                <a:spcPts val="0"/>
              </a:spcAft>
              <a:buSzPts val="14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352" name="Google Shape;352;p39"/>
          <p:cNvSpPr txBox="1"/>
          <p:nvPr>
            <p:ph idx="7" type="subTitle"/>
          </p:nvPr>
        </p:nvSpPr>
        <p:spPr>
          <a:xfrm>
            <a:off x="2306450" y="3062273"/>
            <a:ext cx="2014800" cy="4998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p:txBody>
      </p:sp>
      <p:sp>
        <p:nvSpPr>
          <p:cNvPr id="353" name="Google Shape;353;p39"/>
          <p:cNvSpPr txBox="1"/>
          <p:nvPr>
            <p:ph idx="8" type="subTitle"/>
          </p:nvPr>
        </p:nvSpPr>
        <p:spPr>
          <a:xfrm>
            <a:off x="2306462" y="3471047"/>
            <a:ext cx="2014800" cy="5727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354" name="Google Shape;354;p39"/>
          <p:cNvSpPr txBox="1"/>
          <p:nvPr>
            <p:ph type="title"/>
          </p:nvPr>
        </p:nvSpPr>
        <p:spPr>
          <a:xfrm>
            <a:off x="713225" y="445025"/>
            <a:ext cx="27858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atin typeface="Merriweather Light"/>
                <a:ea typeface="Merriweather Light"/>
                <a:cs typeface="Merriweather Light"/>
                <a:sym typeface="Merriweather Light"/>
              </a:defRPr>
            </a:lvl2pPr>
            <a:lvl3pPr lvl="2" rtl="0">
              <a:spcBef>
                <a:spcPts val="0"/>
              </a:spcBef>
              <a:spcAft>
                <a:spcPts val="0"/>
              </a:spcAft>
              <a:buSzPts val="3000"/>
              <a:buNone/>
              <a:defRPr>
                <a:latin typeface="Merriweather Light"/>
                <a:ea typeface="Merriweather Light"/>
                <a:cs typeface="Merriweather Light"/>
                <a:sym typeface="Merriweather Light"/>
              </a:defRPr>
            </a:lvl3pPr>
            <a:lvl4pPr lvl="3" rtl="0">
              <a:spcBef>
                <a:spcPts val="0"/>
              </a:spcBef>
              <a:spcAft>
                <a:spcPts val="0"/>
              </a:spcAft>
              <a:buSzPts val="3000"/>
              <a:buNone/>
              <a:defRPr>
                <a:latin typeface="Merriweather Light"/>
                <a:ea typeface="Merriweather Light"/>
                <a:cs typeface="Merriweather Light"/>
                <a:sym typeface="Merriweather Light"/>
              </a:defRPr>
            </a:lvl4pPr>
            <a:lvl5pPr lvl="4" rtl="0">
              <a:spcBef>
                <a:spcPts val="0"/>
              </a:spcBef>
              <a:spcAft>
                <a:spcPts val="0"/>
              </a:spcAft>
              <a:buSzPts val="3000"/>
              <a:buNone/>
              <a:defRPr>
                <a:latin typeface="Merriweather Light"/>
                <a:ea typeface="Merriweather Light"/>
                <a:cs typeface="Merriweather Light"/>
                <a:sym typeface="Merriweather Light"/>
              </a:defRPr>
            </a:lvl5pPr>
            <a:lvl6pPr lvl="5" rtl="0">
              <a:spcBef>
                <a:spcPts val="0"/>
              </a:spcBef>
              <a:spcAft>
                <a:spcPts val="0"/>
              </a:spcAft>
              <a:buSzPts val="3000"/>
              <a:buNone/>
              <a:defRPr>
                <a:latin typeface="Merriweather Light"/>
                <a:ea typeface="Merriweather Light"/>
                <a:cs typeface="Merriweather Light"/>
                <a:sym typeface="Merriweather Light"/>
              </a:defRPr>
            </a:lvl6pPr>
            <a:lvl7pPr lvl="6" rtl="0">
              <a:spcBef>
                <a:spcPts val="0"/>
              </a:spcBef>
              <a:spcAft>
                <a:spcPts val="0"/>
              </a:spcAft>
              <a:buSzPts val="3000"/>
              <a:buNone/>
              <a:defRPr>
                <a:latin typeface="Merriweather Light"/>
                <a:ea typeface="Merriweather Light"/>
                <a:cs typeface="Merriweather Light"/>
                <a:sym typeface="Merriweather Light"/>
              </a:defRPr>
            </a:lvl7pPr>
            <a:lvl8pPr lvl="7" rtl="0">
              <a:spcBef>
                <a:spcPts val="0"/>
              </a:spcBef>
              <a:spcAft>
                <a:spcPts val="0"/>
              </a:spcAft>
              <a:buSzPts val="3000"/>
              <a:buNone/>
              <a:defRPr>
                <a:latin typeface="Merriweather Light"/>
                <a:ea typeface="Merriweather Light"/>
                <a:cs typeface="Merriweather Light"/>
                <a:sym typeface="Merriweather Light"/>
              </a:defRPr>
            </a:lvl8pPr>
            <a:lvl9pPr lvl="8" rtl="0">
              <a:spcBef>
                <a:spcPts val="0"/>
              </a:spcBef>
              <a:spcAft>
                <a:spcPts val="0"/>
              </a:spcAft>
              <a:buSzPts val="3000"/>
              <a:buNone/>
              <a:defRPr>
                <a:latin typeface="Merriweather Light"/>
                <a:ea typeface="Merriweather Light"/>
                <a:cs typeface="Merriweather Light"/>
                <a:sym typeface="Merriweather Light"/>
              </a:defRPr>
            </a:lvl9pPr>
          </a:lstStyle>
          <a:p/>
        </p:txBody>
      </p:sp>
      <p:cxnSp>
        <p:nvCxnSpPr>
          <p:cNvPr id="355" name="Google Shape;355;p39"/>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356" name="Google Shape;356;p39"/>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spTree>
  </p:cSld>
  <p:clrMapOvr>
    <a:masterClrMapping/>
  </p:clrMapOvr>
</p:sldLayout>
</file>

<file path=ppt/slideLayouts/slideLayout3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hree columns 3">
  <p:cSld name="CUSTOM_26">
    <p:spTree>
      <p:nvGrpSpPr>
        <p:cNvPr id="357" name="Shape 357"/>
        <p:cNvGrpSpPr/>
        <p:nvPr/>
      </p:nvGrpSpPr>
      <p:grpSpPr>
        <a:xfrm>
          <a:off x="0" y="0"/>
          <a:ext cx="0" cy="0"/>
          <a:chOff x="0" y="0"/>
          <a:chExt cx="0" cy="0"/>
        </a:xfrm>
      </p:grpSpPr>
      <p:cxnSp>
        <p:nvCxnSpPr>
          <p:cNvPr id="358" name="Google Shape;358;p40"/>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359" name="Google Shape;359;p40"/>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360" name="Google Shape;360;p40"/>
          <p:cNvCxnSpPr/>
          <p:nvPr/>
        </p:nvCxnSpPr>
        <p:spPr>
          <a:xfrm>
            <a:off x="-250225" y="4076450"/>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361" name="Google Shape;361;p40"/>
          <p:cNvCxnSpPr/>
          <p:nvPr/>
        </p:nvCxnSpPr>
        <p:spPr>
          <a:xfrm>
            <a:off x="7441150" y="-48375"/>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362" name="Google Shape;362;p40"/>
          <p:cNvCxnSpPr/>
          <p:nvPr/>
        </p:nvCxnSpPr>
        <p:spPr>
          <a:xfrm flipH="1">
            <a:off x="7454238" y="4053663"/>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363" name="Google Shape;363;p40"/>
          <p:cNvCxnSpPr/>
          <p:nvPr/>
        </p:nvCxnSpPr>
        <p:spPr>
          <a:xfrm flipH="1">
            <a:off x="-237137" y="-71162"/>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sp>
        <p:nvSpPr>
          <p:cNvPr id="364" name="Google Shape;364;p40"/>
          <p:cNvSpPr txBox="1"/>
          <p:nvPr>
            <p:ph idx="1" type="subTitle"/>
          </p:nvPr>
        </p:nvSpPr>
        <p:spPr>
          <a:xfrm>
            <a:off x="728750" y="1112872"/>
            <a:ext cx="2014800" cy="499800"/>
          </a:xfrm>
          <a:prstGeom prst="rect">
            <a:avLst/>
          </a:prstGeom>
        </p:spPr>
        <p:txBody>
          <a:bodyPr anchorCtr="0" anchor="t" bIns="91425" lIns="91425" spcFirstLastPara="1" rIns="91425" wrap="square" tIns="91425">
            <a:noAutofit/>
          </a:bodyPr>
          <a:lstStyle>
            <a:lvl1pPr lvl="0" rtl="0" algn="r">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p:txBody>
      </p:sp>
      <p:sp>
        <p:nvSpPr>
          <p:cNvPr id="365" name="Google Shape;365;p40"/>
          <p:cNvSpPr txBox="1"/>
          <p:nvPr>
            <p:ph idx="2" type="subTitle"/>
          </p:nvPr>
        </p:nvSpPr>
        <p:spPr>
          <a:xfrm>
            <a:off x="728762" y="1515149"/>
            <a:ext cx="2014800" cy="572700"/>
          </a:xfrm>
          <a:prstGeom prst="rect">
            <a:avLst/>
          </a:prstGeom>
        </p:spPr>
        <p:txBody>
          <a:bodyPr anchorCtr="0" anchor="t" bIns="91425" lIns="91425" spcFirstLastPara="1" rIns="91425" wrap="square" tIns="91425">
            <a:noAutofit/>
          </a:bodyPr>
          <a:lstStyle>
            <a:lvl1pPr lvl="0" rtl="0" algn="r">
              <a:lnSpc>
                <a:spcPct val="100000"/>
              </a:lnSpc>
              <a:spcBef>
                <a:spcPts val="0"/>
              </a:spcBef>
              <a:spcAft>
                <a:spcPts val="0"/>
              </a:spcAft>
              <a:buSzPts val="1400"/>
              <a:buNone/>
              <a:defRPr sz="1400">
                <a:solidFill>
                  <a:schemeClr val="dk1"/>
                </a:solidFill>
              </a:defRPr>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366" name="Google Shape;366;p40"/>
          <p:cNvSpPr txBox="1"/>
          <p:nvPr>
            <p:ph idx="3" type="subTitle"/>
          </p:nvPr>
        </p:nvSpPr>
        <p:spPr>
          <a:xfrm>
            <a:off x="728750" y="2036386"/>
            <a:ext cx="2014800" cy="499800"/>
          </a:xfrm>
          <a:prstGeom prst="rect">
            <a:avLst/>
          </a:prstGeom>
        </p:spPr>
        <p:txBody>
          <a:bodyPr anchorCtr="0" anchor="t" bIns="91425" lIns="91425" spcFirstLastPara="1" rIns="91425" wrap="square" tIns="91425">
            <a:noAutofit/>
          </a:bodyPr>
          <a:lstStyle>
            <a:lvl1pPr lvl="0" rtl="0" algn="r">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p:txBody>
      </p:sp>
      <p:sp>
        <p:nvSpPr>
          <p:cNvPr id="367" name="Google Shape;367;p40"/>
          <p:cNvSpPr txBox="1"/>
          <p:nvPr>
            <p:ph idx="4" type="subTitle"/>
          </p:nvPr>
        </p:nvSpPr>
        <p:spPr>
          <a:xfrm>
            <a:off x="728762" y="2445160"/>
            <a:ext cx="2014800" cy="572700"/>
          </a:xfrm>
          <a:prstGeom prst="rect">
            <a:avLst/>
          </a:prstGeom>
        </p:spPr>
        <p:txBody>
          <a:bodyPr anchorCtr="0" anchor="t" bIns="91425" lIns="91425" spcFirstLastPara="1" rIns="91425" wrap="square" tIns="91425">
            <a:noAutofit/>
          </a:bodyPr>
          <a:lstStyle>
            <a:lvl1pPr lvl="0" rtl="0" algn="r">
              <a:lnSpc>
                <a:spcPct val="100000"/>
              </a:lnSpc>
              <a:spcBef>
                <a:spcPts val="0"/>
              </a:spcBef>
              <a:spcAft>
                <a:spcPts val="0"/>
              </a:spcAft>
              <a:buSzPts val="14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368" name="Google Shape;368;p40"/>
          <p:cNvSpPr txBox="1"/>
          <p:nvPr>
            <p:ph type="title"/>
          </p:nvPr>
        </p:nvSpPr>
        <p:spPr>
          <a:xfrm>
            <a:off x="1531650" y="445025"/>
            <a:ext cx="60807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000"/>
              <a:buNone/>
              <a:defRPr/>
            </a:lvl1pPr>
            <a:lvl2pPr lvl="1" rtl="0" algn="ctr">
              <a:spcBef>
                <a:spcPts val="0"/>
              </a:spcBef>
              <a:spcAft>
                <a:spcPts val="0"/>
              </a:spcAft>
              <a:buSzPts val="3000"/>
              <a:buNone/>
              <a:defRPr>
                <a:latin typeface="Merriweather Light"/>
                <a:ea typeface="Merriweather Light"/>
                <a:cs typeface="Merriweather Light"/>
                <a:sym typeface="Merriweather Light"/>
              </a:defRPr>
            </a:lvl2pPr>
            <a:lvl3pPr lvl="2" rtl="0" algn="ctr">
              <a:spcBef>
                <a:spcPts val="0"/>
              </a:spcBef>
              <a:spcAft>
                <a:spcPts val="0"/>
              </a:spcAft>
              <a:buSzPts val="3000"/>
              <a:buNone/>
              <a:defRPr>
                <a:latin typeface="Merriweather Light"/>
                <a:ea typeface="Merriweather Light"/>
                <a:cs typeface="Merriweather Light"/>
                <a:sym typeface="Merriweather Light"/>
              </a:defRPr>
            </a:lvl3pPr>
            <a:lvl4pPr lvl="3" rtl="0" algn="ctr">
              <a:spcBef>
                <a:spcPts val="0"/>
              </a:spcBef>
              <a:spcAft>
                <a:spcPts val="0"/>
              </a:spcAft>
              <a:buSzPts val="3000"/>
              <a:buNone/>
              <a:defRPr>
                <a:latin typeface="Merriweather Light"/>
                <a:ea typeface="Merriweather Light"/>
                <a:cs typeface="Merriweather Light"/>
                <a:sym typeface="Merriweather Light"/>
              </a:defRPr>
            </a:lvl4pPr>
            <a:lvl5pPr lvl="4" rtl="0" algn="ctr">
              <a:spcBef>
                <a:spcPts val="0"/>
              </a:spcBef>
              <a:spcAft>
                <a:spcPts val="0"/>
              </a:spcAft>
              <a:buSzPts val="3000"/>
              <a:buNone/>
              <a:defRPr>
                <a:latin typeface="Merriweather Light"/>
                <a:ea typeface="Merriweather Light"/>
                <a:cs typeface="Merriweather Light"/>
                <a:sym typeface="Merriweather Light"/>
              </a:defRPr>
            </a:lvl5pPr>
            <a:lvl6pPr lvl="5" rtl="0" algn="ctr">
              <a:spcBef>
                <a:spcPts val="0"/>
              </a:spcBef>
              <a:spcAft>
                <a:spcPts val="0"/>
              </a:spcAft>
              <a:buSzPts val="3000"/>
              <a:buNone/>
              <a:defRPr>
                <a:latin typeface="Merriweather Light"/>
                <a:ea typeface="Merriweather Light"/>
                <a:cs typeface="Merriweather Light"/>
                <a:sym typeface="Merriweather Light"/>
              </a:defRPr>
            </a:lvl6pPr>
            <a:lvl7pPr lvl="6" rtl="0" algn="ctr">
              <a:spcBef>
                <a:spcPts val="0"/>
              </a:spcBef>
              <a:spcAft>
                <a:spcPts val="0"/>
              </a:spcAft>
              <a:buSzPts val="3000"/>
              <a:buNone/>
              <a:defRPr>
                <a:latin typeface="Merriweather Light"/>
                <a:ea typeface="Merriweather Light"/>
                <a:cs typeface="Merriweather Light"/>
                <a:sym typeface="Merriweather Light"/>
              </a:defRPr>
            </a:lvl7pPr>
            <a:lvl8pPr lvl="7" rtl="0" algn="ctr">
              <a:spcBef>
                <a:spcPts val="0"/>
              </a:spcBef>
              <a:spcAft>
                <a:spcPts val="0"/>
              </a:spcAft>
              <a:buSzPts val="3000"/>
              <a:buNone/>
              <a:defRPr>
                <a:latin typeface="Merriweather Light"/>
                <a:ea typeface="Merriweather Light"/>
                <a:cs typeface="Merriweather Light"/>
                <a:sym typeface="Merriweather Light"/>
              </a:defRPr>
            </a:lvl8pPr>
            <a:lvl9pPr lvl="8" rtl="0" algn="ctr">
              <a:spcBef>
                <a:spcPts val="0"/>
              </a:spcBef>
              <a:spcAft>
                <a:spcPts val="0"/>
              </a:spcAft>
              <a:buSzPts val="3000"/>
              <a:buNone/>
              <a:defRPr>
                <a:latin typeface="Merriweather Light"/>
                <a:ea typeface="Merriweather Light"/>
                <a:cs typeface="Merriweather Light"/>
                <a:sym typeface="Merriweather Light"/>
              </a:defRPr>
            </a:lvl9pPr>
          </a:lstStyle>
          <a:p/>
        </p:txBody>
      </p:sp>
      <p:sp>
        <p:nvSpPr>
          <p:cNvPr id="369" name="Google Shape;369;p40"/>
          <p:cNvSpPr txBox="1"/>
          <p:nvPr>
            <p:ph idx="5" type="subTitle"/>
          </p:nvPr>
        </p:nvSpPr>
        <p:spPr>
          <a:xfrm>
            <a:off x="728750" y="2997225"/>
            <a:ext cx="2014800" cy="499800"/>
          </a:xfrm>
          <a:prstGeom prst="rect">
            <a:avLst/>
          </a:prstGeom>
        </p:spPr>
        <p:txBody>
          <a:bodyPr anchorCtr="0" anchor="t" bIns="91425" lIns="91425" spcFirstLastPara="1" rIns="91425" wrap="square" tIns="91425">
            <a:noAutofit/>
          </a:bodyPr>
          <a:lstStyle>
            <a:lvl1pPr lvl="0" rtl="0" algn="r">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p:txBody>
      </p:sp>
      <p:sp>
        <p:nvSpPr>
          <p:cNvPr id="370" name="Google Shape;370;p40"/>
          <p:cNvSpPr txBox="1"/>
          <p:nvPr>
            <p:ph idx="6" type="subTitle"/>
          </p:nvPr>
        </p:nvSpPr>
        <p:spPr>
          <a:xfrm>
            <a:off x="728762" y="3405999"/>
            <a:ext cx="2014800" cy="572700"/>
          </a:xfrm>
          <a:prstGeom prst="rect">
            <a:avLst/>
          </a:prstGeom>
        </p:spPr>
        <p:txBody>
          <a:bodyPr anchorCtr="0" anchor="t" bIns="91425" lIns="91425" spcFirstLastPara="1" rIns="91425" wrap="square" tIns="91425">
            <a:noAutofit/>
          </a:bodyPr>
          <a:lstStyle>
            <a:lvl1pPr lvl="0" rtl="0" algn="r">
              <a:lnSpc>
                <a:spcPct val="100000"/>
              </a:lnSpc>
              <a:spcBef>
                <a:spcPts val="0"/>
              </a:spcBef>
              <a:spcAft>
                <a:spcPts val="0"/>
              </a:spcAft>
              <a:buSzPts val="14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umbers and text 1">
  <p:cSld name="CUSTOM_6">
    <p:spTree>
      <p:nvGrpSpPr>
        <p:cNvPr id="371" name="Shape 371"/>
        <p:cNvGrpSpPr/>
        <p:nvPr/>
      </p:nvGrpSpPr>
      <p:grpSpPr>
        <a:xfrm>
          <a:off x="0" y="0"/>
          <a:ext cx="0" cy="0"/>
          <a:chOff x="0" y="0"/>
          <a:chExt cx="0" cy="0"/>
        </a:xfrm>
      </p:grpSpPr>
      <p:sp>
        <p:nvSpPr>
          <p:cNvPr id="372" name="Google Shape;372;p41"/>
          <p:cNvSpPr txBox="1"/>
          <p:nvPr>
            <p:ph hasCustomPrompt="1" type="title"/>
          </p:nvPr>
        </p:nvSpPr>
        <p:spPr>
          <a:xfrm>
            <a:off x="2592925" y="714600"/>
            <a:ext cx="3958200" cy="6150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accent1"/>
              </a:buClr>
              <a:buSzPts val="5000"/>
              <a:buNone/>
              <a:defRPr sz="4500">
                <a:solidFill>
                  <a:schemeClr val="accent1"/>
                </a:solidFill>
              </a:defRPr>
            </a:lvl1pPr>
            <a:lvl2pPr lvl="1"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2pPr>
            <a:lvl3pPr lvl="2"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3pPr>
            <a:lvl4pPr lvl="3"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4pPr>
            <a:lvl5pPr lvl="4"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5pPr>
            <a:lvl6pPr lvl="5"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6pPr>
            <a:lvl7pPr lvl="6"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7pPr>
            <a:lvl8pPr lvl="7"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8pPr>
            <a:lvl9pPr lvl="8"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9pPr>
          </a:lstStyle>
          <a:p>
            <a:r>
              <a:t>xx%</a:t>
            </a:r>
          </a:p>
        </p:txBody>
      </p:sp>
      <p:sp>
        <p:nvSpPr>
          <p:cNvPr id="373" name="Google Shape;373;p41"/>
          <p:cNvSpPr txBox="1"/>
          <p:nvPr>
            <p:ph idx="1" type="subTitle"/>
          </p:nvPr>
        </p:nvSpPr>
        <p:spPr>
          <a:xfrm>
            <a:off x="2364984" y="1346400"/>
            <a:ext cx="4414200" cy="377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15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374" name="Google Shape;374;p41"/>
          <p:cNvSpPr txBox="1"/>
          <p:nvPr>
            <p:ph hasCustomPrompt="1" idx="2" type="title"/>
          </p:nvPr>
        </p:nvSpPr>
        <p:spPr>
          <a:xfrm>
            <a:off x="2592925" y="2063025"/>
            <a:ext cx="3958200" cy="6150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accent1"/>
              </a:buClr>
              <a:buSzPts val="5000"/>
              <a:buNone/>
              <a:defRPr sz="4300">
                <a:solidFill>
                  <a:schemeClr val="accent1"/>
                </a:solidFill>
              </a:defRPr>
            </a:lvl1pPr>
            <a:lvl2pPr lvl="1"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2pPr>
            <a:lvl3pPr lvl="2"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3pPr>
            <a:lvl4pPr lvl="3"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4pPr>
            <a:lvl5pPr lvl="4"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5pPr>
            <a:lvl6pPr lvl="5"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6pPr>
            <a:lvl7pPr lvl="6"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7pPr>
            <a:lvl8pPr lvl="7"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8pPr>
            <a:lvl9pPr lvl="8"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9pPr>
          </a:lstStyle>
          <a:p>
            <a:r>
              <a:t>xx%</a:t>
            </a:r>
          </a:p>
        </p:txBody>
      </p:sp>
      <p:sp>
        <p:nvSpPr>
          <p:cNvPr id="375" name="Google Shape;375;p41"/>
          <p:cNvSpPr txBox="1"/>
          <p:nvPr>
            <p:ph idx="3" type="subTitle"/>
          </p:nvPr>
        </p:nvSpPr>
        <p:spPr>
          <a:xfrm>
            <a:off x="2364984" y="2694825"/>
            <a:ext cx="4414200" cy="377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5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376" name="Google Shape;376;p41"/>
          <p:cNvSpPr txBox="1"/>
          <p:nvPr>
            <p:ph hasCustomPrompt="1" idx="4" type="title"/>
          </p:nvPr>
        </p:nvSpPr>
        <p:spPr>
          <a:xfrm>
            <a:off x="2592925" y="3411450"/>
            <a:ext cx="3958200" cy="6150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accent1"/>
              </a:buClr>
              <a:buSzPts val="5000"/>
              <a:buNone/>
              <a:defRPr sz="4300">
                <a:solidFill>
                  <a:schemeClr val="accent1"/>
                </a:solidFill>
              </a:defRPr>
            </a:lvl1pPr>
            <a:lvl2pPr lvl="1"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2pPr>
            <a:lvl3pPr lvl="2"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3pPr>
            <a:lvl4pPr lvl="3"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4pPr>
            <a:lvl5pPr lvl="4"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5pPr>
            <a:lvl6pPr lvl="5"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6pPr>
            <a:lvl7pPr lvl="6"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7pPr>
            <a:lvl8pPr lvl="7"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8pPr>
            <a:lvl9pPr lvl="8"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9pPr>
          </a:lstStyle>
          <a:p>
            <a:r>
              <a:t>xx%</a:t>
            </a:r>
          </a:p>
        </p:txBody>
      </p:sp>
      <p:sp>
        <p:nvSpPr>
          <p:cNvPr id="377" name="Google Shape;377;p41"/>
          <p:cNvSpPr txBox="1"/>
          <p:nvPr>
            <p:ph idx="5" type="subTitle"/>
          </p:nvPr>
        </p:nvSpPr>
        <p:spPr>
          <a:xfrm>
            <a:off x="2364950" y="4043250"/>
            <a:ext cx="4414200" cy="377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15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cxnSp>
        <p:nvCxnSpPr>
          <p:cNvPr id="378" name="Google Shape;378;p41"/>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379" name="Google Shape;379;p41"/>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spTree>
  </p:cSld>
  <p:clrMapOvr>
    <a:masterClrMapping/>
  </p:clrMapOvr>
</p:sldLayout>
</file>

<file path=ppt/slideLayouts/slideLayout4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umbers and text 2">
  <p:cSld name="CUSTOM_28">
    <p:spTree>
      <p:nvGrpSpPr>
        <p:cNvPr id="380" name="Shape 380"/>
        <p:cNvGrpSpPr/>
        <p:nvPr/>
      </p:nvGrpSpPr>
      <p:grpSpPr>
        <a:xfrm>
          <a:off x="0" y="0"/>
          <a:ext cx="0" cy="0"/>
          <a:chOff x="0" y="0"/>
          <a:chExt cx="0" cy="0"/>
        </a:xfrm>
      </p:grpSpPr>
      <p:sp>
        <p:nvSpPr>
          <p:cNvPr id="381" name="Google Shape;381;p42"/>
          <p:cNvSpPr txBox="1"/>
          <p:nvPr>
            <p:ph idx="1" type="subTitle"/>
          </p:nvPr>
        </p:nvSpPr>
        <p:spPr>
          <a:xfrm>
            <a:off x="5700609" y="2084269"/>
            <a:ext cx="2764500" cy="4998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p:txBody>
      </p:sp>
      <p:sp>
        <p:nvSpPr>
          <p:cNvPr id="382" name="Google Shape;382;p42"/>
          <p:cNvSpPr txBox="1"/>
          <p:nvPr>
            <p:ph idx="2" type="subTitle"/>
          </p:nvPr>
        </p:nvSpPr>
        <p:spPr>
          <a:xfrm>
            <a:off x="5700621" y="2486544"/>
            <a:ext cx="2764500" cy="5727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600">
                <a:solidFill>
                  <a:schemeClr val="dk1"/>
                </a:solidFill>
                <a:latin typeface="Mako"/>
                <a:ea typeface="Mako"/>
                <a:cs typeface="Mako"/>
                <a:sym typeface="Mako"/>
              </a:defRPr>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383" name="Google Shape;383;p42"/>
          <p:cNvSpPr txBox="1"/>
          <p:nvPr>
            <p:ph idx="3" type="subTitle"/>
          </p:nvPr>
        </p:nvSpPr>
        <p:spPr>
          <a:xfrm>
            <a:off x="1973988" y="902134"/>
            <a:ext cx="2764500" cy="4998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p:txBody>
      </p:sp>
      <p:sp>
        <p:nvSpPr>
          <p:cNvPr id="384" name="Google Shape;384;p42"/>
          <p:cNvSpPr txBox="1"/>
          <p:nvPr>
            <p:ph idx="4" type="subTitle"/>
          </p:nvPr>
        </p:nvSpPr>
        <p:spPr>
          <a:xfrm>
            <a:off x="1973988" y="1304410"/>
            <a:ext cx="2764500" cy="5727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600">
                <a:solidFill>
                  <a:schemeClr val="dk1"/>
                </a:solidFill>
                <a:latin typeface="Mako"/>
                <a:ea typeface="Mako"/>
                <a:cs typeface="Mako"/>
                <a:sym typeface="Mako"/>
              </a:defRPr>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385" name="Google Shape;385;p42"/>
          <p:cNvSpPr txBox="1"/>
          <p:nvPr>
            <p:ph idx="5" type="subTitle"/>
          </p:nvPr>
        </p:nvSpPr>
        <p:spPr>
          <a:xfrm>
            <a:off x="1973988" y="3290875"/>
            <a:ext cx="2764500" cy="4998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p:txBody>
      </p:sp>
      <p:sp>
        <p:nvSpPr>
          <p:cNvPr id="386" name="Google Shape;386;p42"/>
          <p:cNvSpPr txBox="1"/>
          <p:nvPr>
            <p:ph idx="6" type="subTitle"/>
          </p:nvPr>
        </p:nvSpPr>
        <p:spPr>
          <a:xfrm>
            <a:off x="1973988" y="3699649"/>
            <a:ext cx="2764500" cy="5727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cxnSp>
        <p:nvCxnSpPr>
          <p:cNvPr id="387" name="Google Shape;387;p42"/>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388" name="Google Shape;388;p42"/>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389" name="Google Shape;389;p42"/>
          <p:cNvCxnSpPr/>
          <p:nvPr/>
        </p:nvCxnSpPr>
        <p:spPr>
          <a:xfrm>
            <a:off x="-250225" y="4076450"/>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390" name="Google Shape;390;p42"/>
          <p:cNvCxnSpPr/>
          <p:nvPr/>
        </p:nvCxnSpPr>
        <p:spPr>
          <a:xfrm>
            <a:off x="7441150" y="-48375"/>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391" name="Google Shape;391;p42"/>
          <p:cNvCxnSpPr/>
          <p:nvPr/>
        </p:nvCxnSpPr>
        <p:spPr>
          <a:xfrm flipH="1">
            <a:off x="7454238" y="4053663"/>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sp>
        <p:nvSpPr>
          <p:cNvPr id="392" name="Google Shape;392;p42"/>
          <p:cNvSpPr txBox="1"/>
          <p:nvPr>
            <p:ph hasCustomPrompt="1" type="title"/>
          </p:nvPr>
        </p:nvSpPr>
        <p:spPr>
          <a:xfrm>
            <a:off x="733000" y="1114450"/>
            <a:ext cx="1118100" cy="615000"/>
          </a:xfrm>
          <a:prstGeom prst="rect">
            <a:avLst/>
          </a:prstGeom>
        </p:spPr>
        <p:txBody>
          <a:bodyPr anchorCtr="0" anchor="ctr" bIns="91425" lIns="91425" spcFirstLastPara="1" rIns="91425" wrap="square" tIns="91425">
            <a:noAutofit/>
          </a:bodyPr>
          <a:lstStyle>
            <a:lvl1pPr lvl="0" rtl="0">
              <a:spcBef>
                <a:spcPts val="0"/>
              </a:spcBef>
              <a:spcAft>
                <a:spcPts val="0"/>
              </a:spcAft>
              <a:buClr>
                <a:schemeClr val="accent1"/>
              </a:buClr>
              <a:buSzPts val="5000"/>
              <a:buNone/>
              <a:defRPr sz="4500">
                <a:solidFill>
                  <a:schemeClr val="accent1"/>
                </a:solidFill>
              </a:defRPr>
            </a:lvl1pPr>
            <a:lvl2pPr lvl="1"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2pPr>
            <a:lvl3pPr lvl="2"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3pPr>
            <a:lvl4pPr lvl="3"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4pPr>
            <a:lvl5pPr lvl="4"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5pPr>
            <a:lvl6pPr lvl="5"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6pPr>
            <a:lvl7pPr lvl="6"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7pPr>
            <a:lvl8pPr lvl="7"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8pPr>
            <a:lvl9pPr lvl="8"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9pPr>
          </a:lstStyle>
          <a:p>
            <a:r>
              <a:t>xx%</a:t>
            </a:r>
          </a:p>
        </p:txBody>
      </p:sp>
      <p:sp>
        <p:nvSpPr>
          <p:cNvPr id="393" name="Google Shape;393;p42"/>
          <p:cNvSpPr txBox="1"/>
          <p:nvPr>
            <p:ph hasCustomPrompt="1" idx="7" type="title"/>
          </p:nvPr>
        </p:nvSpPr>
        <p:spPr>
          <a:xfrm>
            <a:off x="733000" y="3503175"/>
            <a:ext cx="1118100" cy="615000"/>
          </a:xfrm>
          <a:prstGeom prst="rect">
            <a:avLst/>
          </a:prstGeom>
        </p:spPr>
        <p:txBody>
          <a:bodyPr anchorCtr="0" anchor="ctr" bIns="91425" lIns="91425" spcFirstLastPara="1" rIns="91425" wrap="square" tIns="91425">
            <a:noAutofit/>
          </a:bodyPr>
          <a:lstStyle>
            <a:lvl1pPr lvl="0" rtl="0">
              <a:spcBef>
                <a:spcPts val="0"/>
              </a:spcBef>
              <a:spcAft>
                <a:spcPts val="0"/>
              </a:spcAft>
              <a:buClr>
                <a:schemeClr val="accent1"/>
              </a:buClr>
              <a:buSzPts val="5000"/>
              <a:buNone/>
              <a:defRPr sz="4500">
                <a:solidFill>
                  <a:schemeClr val="accent1"/>
                </a:solidFill>
              </a:defRPr>
            </a:lvl1pPr>
            <a:lvl2pPr lvl="1"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2pPr>
            <a:lvl3pPr lvl="2"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3pPr>
            <a:lvl4pPr lvl="3"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4pPr>
            <a:lvl5pPr lvl="4"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5pPr>
            <a:lvl6pPr lvl="5"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6pPr>
            <a:lvl7pPr lvl="6"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7pPr>
            <a:lvl8pPr lvl="7"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8pPr>
            <a:lvl9pPr lvl="8"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9pPr>
          </a:lstStyle>
          <a:p>
            <a:r>
              <a:t>xx%</a:t>
            </a:r>
          </a:p>
        </p:txBody>
      </p:sp>
      <p:sp>
        <p:nvSpPr>
          <p:cNvPr id="394" name="Google Shape;394;p42"/>
          <p:cNvSpPr txBox="1"/>
          <p:nvPr>
            <p:ph hasCustomPrompt="1" idx="8" type="title"/>
          </p:nvPr>
        </p:nvSpPr>
        <p:spPr>
          <a:xfrm>
            <a:off x="4441002" y="2276488"/>
            <a:ext cx="1118100" cy="615000"/>
          </a:xfrm>
          <a:prstGeom prst="rect">
            <a:avLst/>
          </a:prstGeom>
        </p:spPr>
        <p:txBody>
          <a:bodyPr anchorCtr="0" anchor="ctr" bIns="91425" lIns="91425" spcFirstLastPara="1" rIns="91425" wrap="square" tIns="91425">
            <a:noAutofit/>
          </a:bodyPr>
          <a:lstStyle>
            <a:lvl1pPr lvl="0" rtl="0">
              <a:spcBef>
                <a:spcPts val="0"/>
              </a:spcBef>
              <a:spcAft>
                <a:spcPts val="0"/>
              </a:spcAft>
              <a:buClr>
                <a:schemeClr val="accent1"/>
              </a:buClr>
              <a:buSzPts val="5000"/>
              <a:buNone/>
              <a:defRPr sz="4500">
                <a:solidFill>
                  <a:schemeClr val="accent1"/>
                </a:solidFill>
              </a:defRPr>
            </a:lvl1pPr>
            <a:lvl2pPr lvl="1"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2pPr>
            <a:lvl3pPr lvl="2"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3pPr>
            <a:lvl4pPr lvl="3"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4pPr>
            <a:lvl5pPr lvl="4"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5pPr>
            <a:lvl6pPr lvl="5"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6pPr>
            <a:lvl7pPr lvl="6"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7pPr>
            <a:lvl8pPr lvl="7"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8pPr>
            <a:lvl9pPr lvl="8" rtl="0" algn="ctr">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9pPr>
          </a:lstStyle>
          <a:p>
            <a:r>
              <a:t>xx%</a:t>
            </a: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5">
  <p:cSld name="CUSTOM_7_1">
    <p:spTree>
      <p:nvGrpSpPr>
        <p:cNvPr id="395" name="Shape 395"/>
        <p:cNvGrpSpPr/>
        <p:nvPr/>
      </p:nvGrpSpPr>
      <p:grpSpPr>
        <a:xfrm>
          <a:off x="0" y="0"/>
          <a:ext cx="0" cy="0"/>
          <a:chOff x="0" y="0"/>
          <a:chExt cx="0" cy="0"/>
        </a:xfrm>
      </p:grpSpPr>
      <p:sp>
        <p:nvSpPr>
          <p:cNvPr id="396" name="Google Shape;396;p43"/>
          <p:cNvSpPr txBox="1"/>
          <p:nvPr>
            <p:ph type="title"/>
          </p:nvPr>
        </p:nvSpPr>
        <p:spPr>
          <a:xfrm>
            <a:off x="803750" y="2040496"/>
            <a:ext cx="4087500" cy="673200"/>
          </a:xfrm>
          <a:prstGeom prst="rect">
            <a:avLst/>
          </a:prstGeom>
        </p:spPr>
        <p:txBody>
          <a:bodyPr anchorCtr="0" anchor="t" bIns="91425" lIns="91425" spcFirstLastPara="1" rIns="91425" wrap="square" tIns="91425">
            <a:noAutofit/>
          </a:bodyPr>
          <a:lstStyle>
            <a:lvl1pPr lvl="0" rtl="0" algn="l">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397" name="Google Shape;397;p43"/>
          <p:cNvSpPr txBox="1"/>
          <p:nvPr>
            <p:ph idx="1" type="subTitle"/>
          </p:nvPr>
        </p:nvSpPr>
        <p:spPr>
          <a:xfrm>
            <a:off x="803750" y="2693525"/>
            <a:ext cx="3159300" cy="5580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Font typeface="Josefin Sans"/>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p:txBody>
      </p:sp>
      <p:cxnSp>
        <p:nvCxnSpPr>
          <p:cNvPr id="398" name="Google Shape;398;p43"/>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399" name="Google Shape;399;p43"/>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spTree>
  </p:cSld>
  <p:clrMapOvr>
    <a:masterClrMapping/>
  </p:clrMapOvr>
</p:sldLayout>
</file>

<file path=ppt/slideLayouts/slideLayout4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6">
  <p:cSld name="CUSTOM_7_2">
    <p:spTree>
      <p:nvGrpSpPr>
        <p:cNvPr id="400" name="Shape 400"/>
        <p:cNvGrpSpPr/>
        <p:nvPr/>
      </p:nvGrpSpPr>
      <p:grpSpPr>
        <a:xfrm>
          <a:off x="0" y="0"/>
          <a:ext cx="0" cy="0"/>
          <a:chOff x="0" y="0"/>
          <a:chExt cx="0" cy="0"/>
        </a:xfrm>
      </p:grpSpPr>
      <p:sp>
        <p:nvSpPr>
          <p:cNvPr id="401" name="Google Shape;401;p44"/>
          <p:cNvSpPr txBox="1"/>
          <p:nvPr>
            <p:ph type="title"/>
          </p:nvPr>
        </p:nvSpPr>
        <p:spPr>
          <a:xfrm>
            <a:off x="4490150" y="2047725"/>
            <a:ext cx="3364200" cy="628800"/>
          </a:xfrm>
          <a:prstGeom prst="rect">
            <a:avLst/>
          </a:prstGeom>
        </p:spPr>
        <p:txBody>
          <a:bodyPr anchorCtr="0" anchor="t" bIns="91425" lIns="91425" spcFirstLastPara="1" rIns="91425" wrap="square" tIns="91425">
            <a:noAutofit/>
          </a:bodyPr>
          <a:lstStyle>
            <a:lvl1pPr lvl="0" rtl="0" algn="r">
              <a:spcBef>
                <a:spcPts val="0"/>
              </a:spcBef>
              <a:spcAft>
                <a:spcPts val="0"/>
              </a:spcAft>
              <a:buSzPts val="3000"/>
              <a:buNone/>
              <a:defRPr/>
            </a:lvl1pPr>
            <a:lvl2pPr lvl="1" rtl="0">
              <a:spcBef>
                <a:spcPts val="0"/>
              </a:spcBef>
              <a:spcAft>
                <a:spcPts val="0"/>
              </a:spcAft>
              <a:buSzPts val="3000"/>
              <a:buNone/>
              <a:defRPr>
                <a:latin typeface="Open Sans SemiBold"/>
                <a:ea typeface="Open Sans SemiBold"/>
                <a:cs typeface="Open Sans SemiBold"/>
                <a:sym typeface="Open Sans SemiBold"/>
              </a:defRPr>
            </a:lvl2pPr>
            <a:lvl3pPr lvl="2" rtl="0">
              <a:spcBef>
                <a:spcPts val="0"/>
              </a:spcBef>
              <a:spcAft>
                <a:spcPts val="0"/>
              </a:spcAft>
              <a:buSzPts val="3000"/>
              <a:buNone/>
              <a:defRPr>
                <a:latin typeface="Open Sans SemiBold"/>
                <a:ea typeface="Open Sans SemiBold"/>
                <a:cs typeface="Open Sans SemiBold"/>
                <a:sym typeface="Open Sans SemiBold"/>
              </a:defRPr>
            </a:lvl3pPr>
            <a:lvl4pPr lvl="3" rtl="0">
              <a:spcBef>
                <a:spcPts val="0"/>
              </a:spcBef>
              <a:spcAft>
                <a:spcPts val="0"/>
              </a:spcAft>
              <a:buSzPts val="3000"/>
              <a:buNone/>
              <a:defRPr>
                <a:latin typeface="Open Sans SemiBold"/>
                <a:ea typeface="Open Sans SemiBold"/>
                <a:cs typeface="Open Sans SemiBold"/>
                <a:sym typeface="Open Sans SemiBold"/>
              </a:defRPr>
            </a:lvl4pPr>
            <a:lvl5pPr lvl="4" rtl="0">
              <a:spcBef>
                <a:spcPts val="0"/>
              </a:spcBef>
              <a:spcAft>
                <a:spcPts val="0"/>
              </a:spcAft>
              <a:buSzPts val="3000"/>
              <a:buNone/>
              <a:defRPr>
                <a:latin typeface="Open Sans SemiBold"/>
                <a:ea typeface="Open Sans SemiBold"/>
                <a:cs typeface="Open Sans SemiBold"/>
                <a:sym typeface="Open Sans SemiBold"/>
              </a:defRPr>
            </a:lvl5pPr>
            <a:lvl6pPr lvl="5" rtl="0">
              <a:spcBef>
                <a:spcPts val="0"/>
              </a:spcBef>
              <a:spcAft>
                <a:spcPts val="0"/>
              </a:spcAft>
              <a:buSzPts val="3000"/>
              <a:buNone/>
              <a:defRPr>
                <a:latin typeface="Open Sans SemiBold"/>
                <a:ea typeface="Open Sans SemiBold"/>
                <a:cs typeface="Open Sans SemiBold"/>
                <a:sym typeface="Open Sans SemiBold"/>
              </a:defRPr>
            </a:lvl6pPr>
            <a:lvl7pPr lvl="6" rtl="0">
              <a:spcBef>
                <a:spcPts val="0"/>
              </a:spcBef>
              <a:spcAft>
                <a:spcPts val="0"/>
              </a:spcAft>
              <a:buSzPts val="3000"/>
              <a:buNone/>
              <a:defRPr>
                <a:latin typeface="Open Sans SemiBold"/>
                <a:ea typeface="Open Sans SemiBold"/>
                <a:cs typeface="Open Sans SemiBold"/>
                <a:sym typeface="Open Sans SemiBold"/>
              </a:defRPr>
            </a:lvl7pPr>
            <a:lvl8pPr lvl="7" rtl="0">
              <a:spcBef>
                <a:spcPts val="0"/>
              </a:spcBef>
              <a:spcAft>
                <a:spcPts val="0"/>
              </a:spcAft>
              <a:buSzPts val="3000"/>
              <a:buNone/>
              <a:defRPr>
                <a:latin typeface="Open Sans SemiBold"/>
                <a:ea typeface="Open Sans SemiBold"/>
                <a:cs typeface="Open Sans SemiBold"/>
                <a:sym typeface="Open Sans SemiBold"/>
              </a:defRPr>
            </a:lvl8pPr>
            <a:lvl9pPr lvl="8" rtl="0">
              <a:spcBef>
                <a:spcPts val="0"/>
              </a:spcBef>
              <a:spcAft>
                <a:spcPts val="0"/>
              </a:spcAft>
              <a:buSzPts val="3000"/>
              <a:buNone/>
              <a:defRPr>
                <a:latin typeface="Open Sans SemiBold"/>
                <a:ea typeface="Open Sans SemiBold"/>
                <a:cs typeface="Open Sans SemiBold"/>
                <a:sym typeface="Open Sans SemiBold"/>
              </a:defRPr>
            </a:lvl9pPr>
          </a:lstStyle>
          <a:p/>
        </p:txBody>
      </p:sp>
      <p:sp>
        <p:nvSpPr>
          <p:cNvPr id="402" name="Google Shape;402;p44"/>
          <p:cNvSpPr txBox="1"/>
          <p:nvPr>
            <p:ph idx="1" type="subTitle"/>
          </p:nvPr>
        </p:nvSpPr>
        <p:spPr>
          <a:xfrm>
            <a:off x="4855550" y="2694825"/>
            <a:ext cx="2998800" cy="558000"/>
          </a:xfrm>
          <a:prstGeom prst="rect">
            <a:avLst/>
          </a:prstGeom>
        </p:spPr>
        <p:txBody>
          <a:bodyPr anchorCtr="0" anchor="t" bIns="91425" lIns="91425" spcFirstLastPara="1" rIns="91425" wrap="square" tIns="91425">
            <a:noAutofit/>
          </a:bodyPr>
          <a:lstStyle>
            <a:lvl1pPr lvl="0" rtl="0" algn="r">
              <a:lnSpc>
                <a:spcPct val="100000"/>
              </a:lnSpc>
              <a:spcBef>
                <a:spcPts val="0"/>
              </a:spcBef>
              <a:spcAft>
                <a:spcPts val="0"/>
              </a:spcAft>
              <a:buSzPts val="1600"/>
              <a:buFont typeface="Josefin Sans"/>
              <a:buNone/>
              <a:defRPr sz="1400">
                <a:solidFill>
                  <a:schemeClr val="dk1"/>
                </a:solidFill>
              </a:defRPr>
            </a:lvl1pPr>
            <a:lvl2pPr lvl="1" rtl="0">
              <a:spcBef>
                <a:spcPts val="0"/>
              </a:spcBef>
              <a:spcAft>
                <a:spcPts val="0"/>
              </a:spcAft>
              <a:buSzPts val="1500"/>
              <a:buNone/>
              <a:defRPr sz="1500"/>
            </a:lvl2pPr>
            <a:lvl3pPr lvl="2" rtl="0">
              <a:spcBef>
                <a:spcPts val="0"/>
              </a:spcBef>
              <a:spcAft>
                <a:spcPts val="0"/>
              </a:spcAft>
              <a:buSzPts val="1500"/>
              <a:buNone/>
              <a:defRPr sz="1500"/>
            </a:lvl3pPr>
            <a:lvl4pPr lvl="3" rtl="0">
              <a:spcBef>
                <a:spcPts val="0"/>
              </a:spcBef>
              <a:spcAft>
                <a:spcPts val="0"/>
              </a:spcAft>
              <a:buSzPts val="1500"/>
              <a:buNone/>
              <a:defRPr sz="1500"/>
            </a:lvl4pPr>
            <a:lvl5pPr lvl="4" rtl="0">
              <a:spcBef>
                <a:spcPts val="0"/>
              </a:spcBef>
              <a:spcAft>
                <a:spcPts val="0"/>
              </a:spcAft>
              <a:buSzPts val="1500"/>
              <a:buNone/>
              <a:defRPr sz="1500"/>
            </a:lvl5pPr>
            <a:lvl6pPr lvl="5" rtl="0">
              <a:spcBef>
                <a:spcPts val="0"/>
              </a:spcBef>
              <a:spcAft>
                <a:spcPts val="0"/>
              </a:spcAft>
              <a:buSzPts val="1500"/>
              <a:buNone/>
              <a:defRPr sz="1500"/>
            </a:lvl6pPr>
            <a:lvl7pPr lvl="6" rtl="0">
              <a:spcBef>
                <a:spcPts val="0"/>
              </a:spcBef>
              <a:spcAft>
                <a:spcPts val="0"/>
              </a:spcAft>
              <a:buSzPts val="1500"/>
              <a:buNone/>
              <a:defRPr sz="1500"/>
            </a:lvl7pPr>
            <a:lvl8pPr lvl="7" rtl="0">
              <a:spcBef>
                <a:spcPts val="0"/>
              </a:spcBef>
              <a:spcAft>
                <a:spcPts val="0"/>
              </a:spcAft>
              <a:buSzPts val="1500"/>
              <a:buNone/>
              <a:defRPr sz="1500"/>
            </a:lvl8pPr>
            <a:lvl9pPr lvl="8" rtl="0">
              <a:spcBef>
                <a:spcPts val="0"/>
              </a:spcBef>
              <a:spcAft>
                <a:spcPts val="0"/>
              </a:spcAft>
              <a:buSzPts val="1500"/>
              <a:buNone/>
              <a:defRPr sz="1500"/>
            </a:lvl9pPr>
          </a:lstStyle>
          <a:p/>
        </p:txBody>
      </p:sp>
      <p:cxnSp>
        <p:nvCxnSpPr>
          <p:cNvPr id="403" name="Google Shape;403;p44"/>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404" name="Google Shape;404;p44"/>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spTree>
  </p:cSld>
  <p:clrMapOvr>
    <a:masterClrMapping/>
  </p:clrMapOvr>
</p:sldLayout>
</file>

<file path=ppt/slideLayouts/slideLayout4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7">
  <p:cSld name="CUSTOM_8">
    <p:spTree>
      <p:nvGrpSpPr>
        <p:cNvPr id="405" name="Shape 405"/>
        <p:cNvGrpSpPr/>
        <p:nvPr/>
      </p:nvGrpSpPr>
      <p:grpSpPr>
        <a:xfrm>
          <a:off x="0" y="0"/>
          <a:ext cx="0" cy="0"/>
          <a:chOff x="0" y="0"/>
          <a:chExt cx="0" cy="0"/>
        </a:xfrm>
      </p:grpSpPr>
      <p:sp>
        <p:nvSpPr>
          <p:cNvPr id="406" name="Google Shape;406;p45"/>
          <p:cNvSpPr txBox="1"/>
          <p:nvPr>
            <p:ph idx="1" type="subTitle"/>
          </p:nvPr>
        </p:nvSpPr>
        <p:spPr>
          <a:xfrm>
            <a:off x="4166800" y="1453525"/>
            <a:ext cx="3957600" cy="2889000"/>
          </a:xfrm>
          <a:prstGeom prst="rect">
            <a:avLst/>
          </a:prstGeom>
        </p:spPr>
        <p:txBody>
          <a:bodyPr anchorCtr="0" anchor="ctr" bIns="91425" lIns="91425" spcFirstLastPara="1" rIns="91425" wrap="square" tIns="91425">
            <a:noAutofit/>
          </a:bodyPr>
          <a:lstStyle>
            <a:lvl1pPr lvl="0" marR="38100" rtl="0" algn="ctr">
              <a:lnSpc>
                <a:spcPct val="100000"/>
              </a:lnSpc>
              <a:spcBef>
                <a:spcPts val="0"/>
              </a:spcBef>
              <a:spcAft>
                <a:spcPts val="0"/>
              </a:spcAft>
              <a:buClr>
                <a:schemeClr val="accent1"/>
              </a:buClr>
              <a:buSzPts val="1400"/>
              <a:buChar char="●"/>
              <a:defRPr sz="1400"/>
            </a:lvl1pPr>
            <a:lvl2pPr lvl="1" rtl="0" algn="ctr">
              <a:spcBef>
                <a:spcPts val="0"/>
              </a:spcBef>
              <a:spcAft>
                <a:spcPts val="0"/>
              </a:spcAft>
              <a:buSzPts val="1400"/>
              <a:buChar char="○"/>
              <a:defRPr/>
            </a:lvl2pPr>
            <a:lvl3pPr lvl="2" rtl="0" algn="ctr">
              <a:spcBef>
                <a:spcPts val="0"/>
              </a:spcBef>
              <a:spcAft>
                <a:spcPts val="0"/>
              </a:spcAft>
              <a:buSzPts val="1400"/>
              <a:buChar char="■"/>
              <a:defRPr/>
            </a:lvl3pPr>
            <a:lvl4pPr lvl="3" rtl="0" algn="ctr">
              <a:spcBef>
                <a:spcPts val="0"/>
              </a:spcBef>
              <a:spcAft>
                <a:spcPts val="0"/>
              </a:spcAft>
              <a:buSzPts val="1400"/>
              <a:buChar char="●"/>
              <a:defRPr/>
            </a:lvl4pPr>
            <a:lvl5pPr lvl="4" rtl="0" algn="ctr">
              <a:spcBef>
                <a:spcPts val="0"/>
              </a:spcBef>
              <a:spcAft>
                <a:spcPts val="0"/>
              </a:spcAft>
              <a:buSzPts val="1400"/>
              <a:buChar char="○"/>
              <a:defRPr/>
            </a:lvl5pPr>
            <a:lvl6pPr lvl="5" rtl="0" algn="ctr">
              <a:spcBef>
                <a:spcPts val="0"/>
              </a:spcBef>
              <a:spcAft>
                <a:spcPts val="0"/>
              </a:spcAft>
              <a:buSzPts val="1400"/>
              <a:buChar char="■"/>
              <a:defRPr/>
            </a:lvl6pPr>
            <a:lvl7pPr lvl="6" rtl="0" algn="ctr">
              <a:spcBef>
                <a:spcPts val="0"/>
              </a:spcBef>
              <a:spcAft>
                <a:spcPts val="0"/>
              </a:spcAft>
              <a:buSzPts val="1400"/>
              <a:buChar char="●"/>
              <a:defRPr/>
            </a:lvl7pPr>
            <a:lvl8pPr lvl="7" rtl="0" algn="ctr">
              <a:spcBef>
                <a:spcPts val="0"/>
              </a:spcBef>
              <a:spcAft>
                <a:spcPts val="0"/>
              </a:spcAft>
              <a:buSzPts val="1400"/>
              <a:buChar char="○"/>
              <a:defRPr/>
            </a:lvl8pPr>
            <a:lvl9pPr lvl="8" rtl="0" algn="ctr">
              <a:spcBef>
                <a:spcPts val="0"/>
              </a:spcBef>
              <a:spcAft>
                <a:spcPts val="0"/>
              </a:spcAft>
              <a:buSzPts val="1400"/>
              <a:buChar char="■"/>
              <a:defRPr/>
            </a:lvl9pPr>
          </a:lstStyle>
          <a:p/>
        </p:txBody>
      </p:sp>
      <p:sp>
        <p:nvSpPr>
          <p:cNvPr id="407" name="Google Shape;407;p45"/>
          <p:cNvSpPr txBox="1"/>
          <p:nvPr>
            <p:ph type="title"/>
          </p:nvPr>
        </p:nvSpPr>
        <p:spPr>
          <a:xfrm>
            <a:off x="713225" y="445025"/>
            <a:ext cx="45027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atin typeface="Merriweather Light"/>
                <a:ea typeface="Merriweather Light"/>
                <a:cs typeface="Merriweather Light"/>
                <a:sym typeface="Merriweather Light"/>
              </a:defRPr>
            </a:lvl2pPr>
            <a:lvl3pPr lvl="2" rtl="0">
              <a:spcBef>
                <a:spcPts val="0"/>
              </a:spcBef>
              <a:spcAft>
                <a:spcPts val="0"/>
              </a:spcAft>
              <a:buSzPts val="3000"/>
              <a:buNone/>
              <a:defRPr>
                <a:latin typeface="Merriweather Light"/>
                <a:ea typeface="Merriweather Light"/>
                <a:cs typeface="Merriweather Light"/>
                <a:sym typeface="Merriweather Light"/>
              </a:defRPr>
            </a:lvl3pPr>
            <a:lvl4pPr lvl="3" rtl="0">
              <a:spcBef>
                <a:spcPts val="0"/>
              </a:spcBef>
              <a:spcAft>
                <a:spcPts val="0"/>
              </a:spcAft>
              <a:buSzPts val="3000"/>
              <a:buNone/>
              <a:defRPr>
                <a:latin typeface="Merriweather Light"/>
                <a:ea typeface="Merriweather Light"/>
                <a:cs typeface="Merriweather Light"/>
                <a:sym typeface="Merriweather Light"/>
              </a:defRPr>
            </a:lvl4pPr>
            <a:lvl5pPr lvl="4" rtl="0">
              <a:spcBef>
                <a:spcPts val="0"/>
              </a:spcBef>
              <a:spcAft>
                <a:spcPts val="0"/>
              </a:spcAft>
              <a:buSzPts val="3000"/>
              <a:buNone/>
              <a:defRPr>
                <a:latin typeface="Merriweather Light"/>
                <a:ea typeface="Merriweather Light"/>
                <a:cs typeface="Merriweather Light"/>
                <a:sym typeface="Merriweather Light"/>
              </a:defRPr>
            </a:lvl5pPr>
            <a:lvl6pPr lvl="5" rtl="0">
              <a:spcBef>
                <a:spcPts val="0"/>
              </a:spcBef>
              <a:spcAft>
                <a:spcPts val="0"/>
              </a:spcAft>
              <a:buSzPts val="3000"/>
              <a:buNone/>
              <a:defRPr>
                <a:latin typeface="Merriweather Light"/>
                <a:ea typeface="Merriweather Light"/>
                <a:cs typeface="Merriweather Light"/>
                <a:sym typeface="Merriweather Light"/>
              </a:defRPr>
            </a:lvl6pPr>
            <a:lvl7pPr lvl="6" rtl="0">
              <a:spcBef>
                <a:spcPts val="0"/>
              </a:spcBef>
              <a:spcAft>
                <a:spcPts val="0"/>
              </a:spcAft>
              <a:buSzPts val="3000"/>
              <a:buNone/>
              <a:defRPr>
                <a:latin typeface="Merriweather Light"/>
                <a:ea typeface="Merriweather Light"/>
                <a:cs typeface="Merriweather Light"/>
                <a:sym typeface="Merriweather Light"/>
              </a:defRPr>
            </a:lvl7pPr>
            <a:lvl8pPr lvl="7" rtl="0">
              <a:spcBef>
                <a:spcPts val="0"/>
              </a:spcBef>
              <a:spcAft>
                <a:spcPts val="0"/>
              </a:spcAft>
              <a:buSzPts val="3000"/>
              <a:buNone/>
              <a:defRPr>
                <a:latin typeface="Merriweather Light"/>
                <a:ea typeface="Merriweather Light"/>
                <a:cs typeface="Merriweather Light"/>
                <a:sym typeface="Merriweather Light"/>
              </a:defRPr>
            </a:lvl8pPr>
            <a:lvl9pPr lvl="8" rtl="0">
              <a:spcBef>
                <a:spcPts val="0"/>
              </a:spcBef>
              <a:spcAft>
                <a:spcPts val="0"/>
              </a:spcAft>
              <a:buSzPts val="3000"/>
              <a:buNone/>
              <a:defRPr>
                <a:latin typeface="Merriweather Light"/>
                <a:ea typeface="Merriweather Light"/>
                <a:cs typeface="Merriweather Light"/>
                <a:sym typeface="Merriweather Light"/>
              </a:defRPr>
            </a:lvl9pPr>
          </a:lstStyle>
          <a:p/>
        </p:txBody>
      </p:sp>
      <p:cxnSp>
        <p:nvCxnSpPr>
          <p:cNvPr id="408" name="Google Shape;408;p45"/>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409" name="Google Shape;409;p45"/>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410" name="Google Shape;410;p45"/>
          <p:cNvCxnSpPr/>
          <p:nvPr/>
        </p:nvCxnSpPr>
        <p:spPr>
          <a:xfrm flipH="1">
            <a:off x="6772150" y="3663450"/>
            <a:ext cx="2823300" cy="1633200"/>
          </a:xfrm>
          <a:prstGeom prst="curvedConnector3">
            <a:avLst>
              <a:gd fmla="val 50000" name="adj1"/>
            </a:avLst>
          </a:prstGeom>
          <a:noFill/>
          <a:ln cap="flat" cmpd="sng" w="28575">
            <a:solidFill>
              <a:schemeClr val="accent2"/>
            </a:solidFill>
            <a:prstDash val="solid"/>
            <a:round/>
            <a:headEnd len="med" w="med" type="none"/>
            <a:tailEnd len="med" w="med" type="none"/>
          </a:ln>
        </p:spPr>
      </p:cxnSp>
    </p:spTree>
  </p:cSld>
  <p:clrMapOvr>
    <a:masterClrMapping/>
  </p:clrMapOvr>
</p:sldLayout>
</file>

<file path=ppt/slideLayouts/slideLayout4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1">
  <p:cSld name="CUSTOM_29">
    <p:spTree>
      <p:nvGrpSpPr>
        <p:cNvPr id="411" name="Shape 411"/>
        <p:cNvGrpSpPr/>
        <p:nvPr/>
      </p:nvGrpSpPr>
      <p:grpSpPr>
        <a:xfrm>
          <a:off x="0" y="0"/>
          <a:ext cx="0" cy="0"/>
          <a:chOff x="0" y="0"/>
          <a:chExt cx="0" cy="0"/>
        </a:xfrm>
      </p:grpSpPr>
      <p:cxnSp>
        <p:nvCxnSpPr>
          <p:cNvPr id="412" name="Google Shape;412;p46"/>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413" name="Google Shape;413;p46"/>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414" name="Google Shape;414;p46"/>
          <p:cNvCxnSpPr/>
          <p:nvPr/>
        </p:nvCxnSpPr>
        <p:spPr>
          <a:xfrm>
            <a:off x="-250225" y="4076450"/>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415" name="Google Shape;415;p46"/>
          <p:cNvCxnSpPr/>
          <p:nvPr/>
        </p:nvCxnSpPr>
        <p:spPr>
          <a:xfrm>
            <a:off x="7441150" y="-48375"/>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416" name="Google Shape;416;p46"/>
          <p:cNvCxnSpPr/>
          <p:nvPr/>
        </p:nvCxnSpPr>
        <p:spPr>
          <a:xfrm flipH="1">
            <a:off x="7454238" y="4053663"/>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417" name="Google Shape;417;p46"/>
          <p:cNvCxnSpPr/>
          <p:nvPr/>
        </p:nvCxnSpPr>
        <p:spPr>
          <a:xfrm flipH="1">
            <a:off x="-237137" y="-71162"/>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sp>
        <p:nvSpPr>
          <p:cNvPr id="418" name="Google Shape;418;p46"/>
          <p:cNvSpPr txBox="1"/>
          <p:nvPr>
            <p:ph type="title"/>
          </p:nvPr>
        </p:nvSpPr>
        <p:spPr>
          <a:xfrm>
            <a:off x="1531650" y="445025"/>
            <a:ext cx="60807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000"/>
              <a:buNone/>
              <a:defRPr/>
            </a:lvl1pPr>
            <a:lvl2pPr lvl="1" rtl="0" algn="ctr">
              <a:spcBef>
                <a:spcPts val="0"/>
              </a:spcBef>
              <a:spcAft>
                <a:spcPts val="0"/>
              </a:spcAft>
              <a:buSzPts val="3000"/>
              <a:buNone/>
              <a:defRPr>
                <a:latin typeface="Merriweather Light"/>
                <a:ea typeface="Merriweather Light"/>
                <a:cs typeface="Merriweather Light"/>
                <a:sym typeface="Merriweather Light"/>
              </a:defRPr>
            </a:lvl2pPr>
            <a:lvl3pPr lvl="2" rtl="0" algn="ctr">
              <a:spcBef>
                <a:spcPts val="0"/>
              </a:spcBef>
              <a:spcAft>
                <a:spcPts val="0"/>
              </a:spcAft>
              <a:buSzPts val="3000"/>
              <a:buNone/>
              <a:defRPr>
                <a:latin typeface="Merriweather Light"/>
                <a:ea typeface="Merriweather Light"/>
                <a:cs typeface="Merriweather Light"/>
                <a:sym typeface="Merriweather Light"/>
              </a:defRPr>
            </a:lvl3pPr>
            <a:lvl4pPr lvl="3" rtl="0" algn="ctr">
              <a:spcBef>
                <a:spcPts val="0"/>
              </a:spcBef>
              <a:spcAft>
                <a:spcPts val="0"/>
              </a:spcAft>
              <a:buSzPts val="3000"/>
              <a:buNone/>
              <a:defRPr>
                <a:latin typeface="Merriweather Light"/>
                <a:ea typeface="Merriweather Light"/>
                <a:cs typeface="Merriweather Light"/>
                <a:sym typeface="Merriweather Light"/>
              </a:defRPr>
            </a:lvl4pPr>
            <a:lvl5pPr lvl="4" rtl="0" algn="ctr">
              <a:spcBef>
                <a:spcPts val="0"/>
              </a:spcBef>
              <a:spcAft>
                <a:spcPts val="0"/>
              </a:spcAft>
              <a:buSzPts val="3000"/>
              <a:buNone/>
              <a:defRPr>
                <a:latin typeface="Merriweather Light"/>
                <a:ea typeface="Merriweather Light"/>
                <a:cs typeface="Merriweather Light"/>
                <a:sym typeface="Merriweather Light"/>
              </a:defRPr>
            </a:lvl5pPr>
            <a:lvl6pPr lvl="5" rtl="0" algn="ctr">
              <a:spcBef>
                <a:spcPts val="0"/>
              </a:spcBef>
              <a:spcAft>
                <a:spcPts val="0"/>
              </a:spcAft>
              <a:buSzPts val="3000"/>
              <a:buNone/>
              <a:defRPr>
                <a:latin typeface="Merriweather Light"/>
                <a:ea typeface="Merriweather Light"/>
                <a:cs typeface="Merriweather Light"/>
                <a:sym typeface="Merriweather Light"/>
              </a:defRPr>
            </a:lvl6pPr>
            <a:lvl7pPr lvl="6" rtl="0" algn="ctr">
              <a:spcBef>
                <a:spcPts val="0"/>
              </a:spcBef>
              <a:spcAft>
                <a:spcPts val="0"/>
              </a:spcAft>
              <a:buSzPts val="3000"/>
              <a:buNone/>
              <a:defRPr>
                <a:latin typeface="Merriweather Light"/>
                <a:ea typeface="Merriweather Light"/>
                <a:cs typeface="Merriweather Light"/>
                <a:sym typeface="Merriweather Light"/>
              </a:defRPr>
            </a:lvl7pPr>
            <a:lvl8pPr lvl="7" rtl="0" algn="ctr">
              <a:spcBef>
                <a:spcPts val="0"/>
              </a:spcBef>
              <a:spcAft>
                <a:spcPts val="0"/>
              </a:spcAft>
              <a:buSzPts val="3000"/>
              <a:buNone/>
              <a:defRPr>
                <a:latin typeface="Merriweather Light"/>
                <a:ea typeface="Merriweather Light"/>
                <a:cs typeface="Merriweather Light"/>
                <a:sym typeface="Merriweather Light"/>
              </a:defRPr>
            </a:lvl8pPr>
            <a:lvl9pPr lvl="8" rtl="0" algn="ctr">
              <a:spcBef>
                <a:spcPts val="0"/>
              </a:spcBef>
              <a:spcAft>
                <a:spcPts val="0"/>
              </a:spcAft>
              <a:buSzPts val="3000"/>
              <a:buNone/>
              <a:defRPr>
                <a:latin typeface="Merriweather Light"/>
                <a:ea typeface="Merriweather Light"/>
                <a:cs typeface="Merriweather Light"/>
                <a:sym typeface="Merriweather Light"/>
              </a:defRPr>
            </a:lvl9pPr>
          </a:lstStyle>
          <a:p/>
        </p:txBody>
      </p:sp>
      <p:sp>
        <p:nvSpPr>
          <p:cNvPr id="419" name="Google Shape;419;p46"/>
          <p:cNvSpPr txBox="1"/>
          <p:nvPr>
            <p:ph idx="1" type="subTitle"/>
          </p:nvPr>
        </p:nvSpPr>
        <p:spPr>
          <a:xfrm>
            <a:off x="4525188" y="1537663"/>
            <a:ext cx="3957600" cy="2889000"/>
          </a:xfrm>
          <a:prstGeom prst="rect">
            <a:avLst/>
          </a:prstGeom>
        </p:spPr>
        <p:txBody>
          <a:bodyPr anchorCtr="0" anchor="ctr" bIns="91425" lIns="91425" spcFirstLastPara="1" rIns="91425" wrap="square" tIns="91425">
            <a:noAutofit/>
          </a:bodyPr>
          <a:lstStyle>
            <a:lvl1pPr lvl="0" marR="38100" rtl="0" algn="ctr">
              <a:lnSpc>
                <a:spcPct val="100000"/>
              </a:lnSpc>
              <a:spcBef>
                <a:spcPts val="0"/>
              </a:spcBef>
              <a:spcAft>
                <a:spcPts val="0"/>
              </a:spcAft>
              <a:buClr>
                <a:schemeClr val="accent1"/>
              </a:buClr>
              <a:buSzPts val="1400"/>
              <a:buChar char="●"/>
              <a:defRPr sz="1400"/>
            </a:lvl1pPr>
            <a:lvl2pPr lvl="1" rtl="0" algn="ctr">
              <a:spcBef>
                <a:spcPts val="0"/>
              </a:spcBef>
              <a:spcAft>
                <a:spcPts val="0"/>
              </a:spcAft>
              <a:buClr>
                <a:schemeClr val="dk1"/>
              </a:buClr>
              <a:buSzPts val="1400"/>
              <a:buChar char="○"/>
              <a:defRPr/>
            </a:lvl2pPr>
            <a:lvl3pPr lvl="2" rtl="0" algn="ctr">
              <a:spcBef>
                <a:spcPts val="0"/>
              </a:spcBef>
              <a:spcAft>
                <a:spcPts val="0"/>
              </a:spcAft>
              <a:buClr>
                <a:schemeClr val="dk1"/>
              </a:buClr>
              <a:buSzPts val="1400"/>
              <a:buChar char="■"/>
              <a:defRPr/>
            </a:lvl3pPr>
            <a:lvl4pPr lvl="3" rtl="0" algn="ctr">
              <a:spcBef>
                <a:spcPts val="0"/>
              </a:spcBef>
              <a:spcAft>
                <a:spcPts val="0"/>
              </a:spcAft>
              <a:buClr>
                <a:schemeClr val="dk1"/>
              </a:buClr>
              <a:buSzPts val="1400"/>
              <a:buChar char="●"/>
              <a:defRPr/>
            </a:lvl4pPr>
            <a:lvl5pPr lvl="4" rtl="0" algn="ctr">
              <a:spcBef>
                <a:spcPts val="0"/>
              </a:spcBef>
              <a:spcAft>
                <a:spcPts val="0"/>
              </a:spcAft>
              <a:buClr>
                <a:schemeClr val="dk1"/>
              </a:buClr>
              <a:buSzPts val="1400"/>
              <a:buChar char="○"/>
              <a:defRPr/>
            </a:lvl5pPr>
            <a:lvl6pPr lvl="5" rtl="0" algn="ctr">
              <a:spcBef>
                <a:spcPts val="0"/>
              </a:spcBef>
              <a:spcAft>
                <a:spcPts val="0"/>
              </a:spcAft>
              <a:buClr>
                <a:schemeClr val="dk1"/>
              </a:buClr>
              <a:buSzPts val="1400"/>
              <a:buChar char="■"/>
              <a:defRPr/>
            </a:lvl6pPr>
            <a:lvl7pPr lvl="6" rtl="0" algn="ctr">
              <a:spcBef>
                <a:spcPts val="0"/>
              </a:spcBef>
              <a:spcAft>
                <a:spcPts val="0"/>
              </a:spcAft>
              <a:buClr>
                <a:schemeClr val="dk1"/>
              </a:buClr>
              <a:buSzPts val="1400"/>
              <a:buChar char="●"/>
              <a:defRPr/>
            </a:lvl7pPr>
            <a:lvl8pPr lvl="7" rtl="0" algn="ctr">
              <a:spcBef>
                <a:spcPts val="0"/>
              </a:spcBef>
              <a:spcAft>
                <a:spcPts val="0"/>
              </a:spcAft>
              <a:buClr>
                <a:schemeClr val="dk1"/>
              </a:buClr>
              <a:buSzPts val="1400"/>
              <a:buChar char="○"/>
              <a:defRPr/>
            </a:lvl8pPr>
            <a:lvl9pPr lvl="8" rtl="0" algn="ctr">
              <a:spcBef>
                <a:spcPts val="0"/>
              </a:spcBef>
              <a:spcAft>
                <a:spcPts val="0"/>
              </a:spcAft>
              <a:buClr>
                <a:schemeClr val="dk1"/>
              </a:buClr>
              <a:buSzPts val="1400"/>
              <a:buChar char="■"/>
              <a:defRPr/>
            </a:lvl9pPr>
          </a:lstStyle>
          <a:p/>
        </p:txBody>
      </p:sp>
      <p:sp>
        <p:nvSpPr>
          <p:cNvPr id="420" name="Google Shape;420;p46"/>
          <p:cNvSpPr txBox="1"/>
          <p:nvPr>
            <p:ph idx="2" type="subTitle"/>
          </p:nvPr>
        </p:nvSpPr>
        <p:spPr>
          <a:xfrm>
            <a:off x="661213" y="1537663"/>
            <a:ext cx="3957600" cy="2889000"/>
          </a:xfrm>
          <a:prstGeom prst="rect">
            <a:avLst/>
          </a:prstGeom>
        </p:spPr>
        <p:txBody>
          <a:bodyPr anchorCtr="0" anchor="ctr" bIns="91425" lIns="91425" spcFirstLastPara="1" rIns="91425" wrap="square" tIns="91425">
            <a:noAutofit/>
          </a:bodyPr>
          <a:lstStyle>
            <a:lvl1pPr lvl="0" marR="38100" rtl="0" algn="ctr">
              <a:lnSpc>
                <a:spcPct val="100000"/>
              </a:lnSpc>
              <a:spcBef>
                <a:spcPts val="0"/>
              </a:spcBef>
              <a:spcAft>
                <a:spcPts val="0"/>
              </a:spcAft>
              <a:buClr>
                <a:schemeClr val="accent1"/>
              </a:buClr>
              <a:buSzPts val="1400"/>
              <a:buChar char="●"/>
              <a:defRPr sz="1400"/>
            </a:lvl1pPr>
            <a:lvl2pPr lvl="1" rtl="0" algn="ctr">
              <a:spcBef>
                <a:spcPts val="0"/>
              </a:spcBef>
              <a:spcAft>
                <a:spcPts val="0"/>
              </a:spcAft>
              <a:buClr>
                <a:schemeClr val="dk1"/>
              </a:buClr>
              <a:buSzPts val="1400"/>
              <a:buChar char="○"/>
              <a:defRPr/>
            </a:lvl2pPr>
            <a:lvl3pPr lvl="2" rtl="0" algn="ctr">
              <a:spcBef>
                <a:spcPts val="0"/>
              </a:spcBef>
              <a:spcAft>
                <a:spcPts val="0"/>
              </a:spcAft>
              <a:buClr>
                <a:schemeClr val="dk1"/>
              </a:buClr>
              <a:buSzPts val="1400"/>
              <a:buChar char="■"/>
              <a:defRPr/>
            </a:lvl3pPr>
            <a:lvl4pPr lvl="3" rtl="0" algn="ctr">
              <a:spcBef>
                <a:spcPts val="0"/>
              </a:spcBef>
              <a:spcAft>
                <a:spcPts val="0"/>
              </a:spcAft>
              <a:buClr>
                <a:schemeClr val="dk1"/>
              </a:buClr>
              <a:buSzPts val="1400"/>
              <a:buChar char="●"/>
              <a:defRPr/>
            </a:lvl4pPr>
            <a:lvl5pPr lvl="4" rtl="0" algn="ctr">
              <a:spcBef>
                <a:spcPts val="0"/>
              </a:spcBef>
              <a:spcAft>
                <a:spcPts val="0"/>
              </a:spcAft>
              <a:buClr>
                <a:schemeClr val="dk1"/>
              </a:buClr>
              <a:buSzPts val="1400"/>
              <a:buChar char="○"/>
              <a:defRPr/>
            </a:lvl5pPr>
            <a:lvl6pPr lvl="5" rtl="0" algn="ctr">
              <a:spcBef>
                <a:spcPts val="0"/>
              </a:spcBef>
              <a:spcAft>
                <a:spcPts val="0"/>
              </a:spcAft>
              <a:buClr>
                <a:schemeClr val="dk1"/>
              </a:buClr>
              <a:buSzPts val="1400"/>
              <a:buChar char="■"/>
              <a:defRPr/>
            </a:lvl6pPr>
            <a:lvl7pPr lvl="6" rtl="0" algn="ctr">
              <a:spcBef>
                <a:spcPts val="0"/>
              </a:spcBef>
              <a:spcAft>
                <a:spcPts val="0"/>
              </a:spcAft>
              <a:buClr>
                <a:schemeClr val="dk1"/>
              </a:buClr>
              <a:buSzPts val="1400"/>
              <a:buChar char="●"/>
              <a:defRPr/>
            </a:lvl7pPr>
            <a:lvl8pPr lvl="7" rtl="0" algn="ctr">
              <a:spcBef>
                <a:spcPts val="0"/>
              </a:spcBef>
              <a:spcAft>
                <a:spcPts val="0"/>
              </a:spcAft>
              <a:buClr>
                <a:schemeClr val="dk1"/>
              </a:buClr>
              <a:buSzPts val="1400"/>
              <a:buChar char="○"/>
              <a:defRPr/>
            </a:lvl8pPr>
            <a:lvl9pPr lvl="8" rtl="0" algn="ctr">
              <a:spcBef>
                <a:spcPts val="0"/>
              </a:spcBef>
              <a:spcAft>
                <a:spcPts val="0"/>
              </a:spcAft>
              <a:buClr>
                <a:schemeClr val="dk1"/>
              </a:buClr>
              <a:buSzPts val="1400"/>
              <a:buChar char="■"/>
              <a:defRPr/>
            </a:lvl9pPr>
          </a:lstStyle>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2">
  <p:cSld name="CUSTOM_9">
    <p:spTree>
      <p:nvGrpSpPr>
        <p:cNvPr id="421" name="Shape 421"/>
        <p:cNvGrpSpPr/>
        <p:nvPr/>
      </p:nvGrpSpPr>
      <p:grpSpPr>
        <a:xfrm>
          <a:off x="0" y="0"/>
          <a:ext cx="0" cy="0"/>
          <a:chOff x="0" y="0"/>
          <a:chExt cx="0" cy="0"/>
        </a:xfrm>
      </p:grpSpPr>
      <p:sp>
        <p:nvSpPr>
          <p:cNvPr id="422" name="Google Shape;422;p47"/>
          <p:cNvSpPr txBox="1"/>
          <p:nvPr>
            <p:ph idx="1" type="subTitle"/>
          </p:nvPr>
        </p:nvSpPr>
        <p:spPr>
          <a:xfrm>
            <a:off x="4816075" y="3616375"/>
            <a:ext cx="2942100" cy="3570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p:txBody>
      </p:sp>
      <p:sp>
        <p:nvSpPr>
          <p:cNvPr id="423" name="Google Shape;423;p47"/>
          <p:cNvSpPr txBox="1"/>
          <p:nvPr>
            <p:ph idx="2" type="subTitle"/>
          </p:nvPr>
        </p:nvSpPr>
        <p:spPr>
          <a:xfrm>
            <a:off x="4816200" y="3956375"/>
            <a:ext cx="2941800" cy="6522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b="0"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424" name="Google Shape;424;p47"/>
          <p:cNvSpPr txBox="1"/>
          <p:nvPr>
            <p:ph idx="3" type="subTitle"/>
          </p:nvPr>
        </p:nvSpPr>
        <p:spPr>
          <a:xfrm>
            <a:off x="1385829" y="3616375"/>
            <a:ext cx="2942100" cy="357000"/>
          </a:xfrm>
          <a:prstGeom prst="rect">
            <a:avLst/>
          </a:prstGeom>
        </p:spPr>
        <p:txBody>
          <a:bodyPr anchorCtr="0" anchor="ctr"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p:txBody>
      </p:sp>
      <p:sp>
        <p:nvSpPr>
          <p:cNvPr id="425" name="Google Shape;425;p47"/>
          <p:cNvSpPr txBox="1"/>
          <p:nvPr>
            <p:ph idx="4" type="subTitle"/>
          </p:nvPr>
        </p:nvSpPr>
        <p:spPr>
          <a:xfrm>
            <a:off x="1386025" y="3956375"/>
            <a:ext cx="2941800" cy="6522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b="0"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426" name="Google Shape;426;p47"/>
          <p:cNvSpPr txBox="1"/>
          <p:nvPr>
            <p:ph type="title"/>
          </p:nvPr>
        </p:nvSpPr>
        <p:spPr>
          <a:xfrm>
            <a:off x="713225" y="445025"/>
            <a:ext cx="27291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atin typeface="Merriweather Light"/>
                <a:ea typeface="Merriweather Light"/>
                <a:cs typeface="Merriweather Light"/>
                <a:sym typeface="Merriweather Light"/>
              </a:defRPr>
            </a:lvl2pPr>
            <a:lvl3pPr lvl="2" rtl="0">
              <a:spcBef>
                <a:spcPts val="0"/>
              </a:spcBef>
              <a:spcAft>
                <a:spcPts val="0"/>
              </a:spcAft>
              <a:buSzPts val="3000"/>
              <a:buNone/>
              <a:defRPr>
                <a:latin typeface="Merriweather Light"/>
                <a:ea typeface="Merriweather Light"/>
                <a:cs typeface="Merriweather Light"/>
                <a:sym typeface="Merriweather Light"/>
              </a:defRPr>
            </a:lvl3pPr>
            <a:lvl4pPr lvl="3" rtl="0">
              <a:spcBef>
                <a:spcPts val="0"/>
              </a:spcBef>
              <a:spcAft>
                <a:spcPts val="0"/>
              </a:spcAft>
              <a:buSzPts val="3000"/>
              <a:buNone/>
              <a:defRPr>
                <a:latin typeface="Merriweather Light"/>
                <a:ea typeface="Merriweather Light"/>
                <a:cs typeface="Merriweather Light"/>
                <a:sym typeface="Merriweather Light"/>
              </a:defRPr>
            </a:lvl4pPr>
            <a:lvl5pPr lvl="4" rtl="0">
              <a:spcBef>
                <a:spcPts val="0"/>
              </a:spcBef>
              <a:spcAft>
                <a:spcPts val="0"/>
              </a:spcAft>
              <a:buSzPts val="3000"/>
              <a:buNone/>
              <a:defRPr>
                <a:latin typeface="Merriweather Light"/>
                <a:ea typeface="Merriweather Light"/>
                <a:cs typeface="Merriweather Light"/>
                <a:sym typeface="Merriweather Light"/>
              </a:defRPr>
            </a:lvl5pPr>
            <a:lvl6pPr lvl="5" rtl="0">
              <a:spcBef>
                <a:spcPts val="0"/>
              </a:spcBef>
              <a:spcAft>
                <a:spcPts val="0"/>
              </a:spcAft>
              <a:buSzPts val="3000"/>
              <a:buNone/>
              <a:defRPr>
                <a:latin typeface="Merriweather Light"/>
                <a:ea typeface="Merriweather Light"/>
                <a:cs typeface="Merriweather Light"/>
                <a:sym typeface="Merriweather Light"/>
              </a:defRPr>
            </a:lvl6pPr>
            <a:lvl7pPr lvl="6" rtl="0">
              <a:spcBef>
                <a:spcPts val="0"/>
              </a:spcBef>
              <a:spcAft>
                <a:spcPts val="0"/>
              </a:spcAft>
              <a:buSzPts val="3000"/>
              <a:buNone/>
              <a:defRPr>
                <a:latin typeface="Merriweather Light"/>
                <a:ea typeface="Merriweather Light"/>
                <a:cs typeface="Merriweather Light"/>
                <a:sym typeface="Merriweather Light"/>
              </a:defRPr>
            </a:lvl7pPr>
            <a:lvl8pPr lvl="7" rtl="0">
              <a:spcBef>
                <a:spcPts val="0"/>
              </a:spcBef>
              <a:spcAft>
                <a:spcPts val="0"/>
              </a:spcAft>
              <a:buSzPts val="3000"/>
              <a:buNone/>
              <a:defRPr>
                <a:latin typeface="Merriweather Light"/>
                <a:ea typeface="Merriweather Light"/>
                <a:cs typeface="Merriweather Light"/>
                <a:sym typeface="Merriweather Light"/>
              </a:defRPr>
            </a:lvl8pPr>
            <a:lvl9pPr lvl="8" rtl="0">
              <a:spcBef>
                <a:spcPts val="0"/>
              </a:spcBef>
              <a:spcAft>
                <a:spcPts val="0"/>
              </a:spcAft>
              <a:buSzPts val="3000"/>
              <a:buNone/>
              <a:defRPr>
                <a:latin typeface="Merriweather Light"/>
                <a:ea typeface="Merriweather Light"/>
                <a:cs typeface="Merriweather Light"/>
                <a:sym typeface="Merriweather Light"/>
              </a:defRPr>
            </a:lvl9pPr>
          </a:lstStyle>
          <a:p/>
        </p:txBody>
      </p:sp>
      <p:cxnSp>
        <p:nvCxnSpPr>
          <p:cNvPr id="427" name="Google Shape;427;p47"/>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428" name="Google Shape;428;p47"/>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spTree>
  </p:cSld>
  <p:clrMapOvr>
    <a:masterClrMapping/>
  </p:clrMapOvr>
</p:sldLayout>
</file>

<file path=ppt/slideLayouts/slideLayout4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hree columns 4">
  <p:cSld name="CUSTOM_31">
    <p:spTree>
      <p:nvGrpSpPr>
        <p:cNvPr id="429" name="Shape 429"/>
        <p:cNvGrpSpPr/>
        <p:nvPr/>
      </p:nvGrpSpPr>
      <p:grpSpPr>
        <a:xfrm>
          <a:off x="0" y="0"/>
          <a:ext cx="0" cy="0"/>
          <a:chOff x="0" y="0"/>
          <a:chExt cx="0" cy="0"/>
        </a:xfrm>
      </p:grpSpPr>
      <p:sp>
        <p:nvSpPr>
          <p:cNvPr id="430" name="Google Shape;430;p48"/>
          <p:cNvSpPr txBox="1"/>
          <p:nvPr>
            <p:ph type="title"/>
          </p:nvPr>
        </p:nvSpPr>
        <p:spPr>
          <a:xfrm>
            <a:off x="1244250" y="445025"/>
            <a:ext cx="66555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000"/>
              <a:buNone/>
              <a:defRPr/>
            </a:lvl1pPr>
            <a:lvl2pPr lvl="1" rtl="0" algn="ctr">
              <a:spcBef>
                <a:spcPts val="0"/>
              </a:spcBef>
              <a:spcAft>
                <a:spcPts val="0"/>
              </a:spcAft>
              <a:buSzPts val="3000"/>
              <a:buNone/>
              <a:defRPr>
                <a:latin typeface="Merriweather Light"/>
                <a:ea typeface="Merriweather Light"/>
                <a:cs typeface="Merriweather Light"/>
                <a:sym typeface="Merriweather Light"/>
              </a:defRPr>
            </a:lvl2pPr>
            <a:lvl3pPr lvl="2" rtl="0" algn="ctr">
              <a:spcBef>
                <a:spcPts val="0"/>
              </a:spcBef>
              <a:spcAft>
                <a:spcPts val="0"/>
              </a:spcAft>
              <a:buSzPts val="3000"/>
              <a:buNone/>
              <a:defRPr>
                <a:latin typeface="Merriweather Light"/>
                <a:ea typeface="Merriweather Light"/>
                <a:cs typeface="Merriweather Light"/>
                <a:sym typeface="Merriweather Light"/>
              </a:defRPr>
            </a:lvl3pPr>
            <a:lvl4pPr lvl="3" rtl="0" algn="ctr">
              <a:spcBef>
                <a:spcPts val="0"/>
              </a:spcBef>
              <a:spcAft>
                <a:spcPts val="0"/>
              </a:spcAft>
              <a:buSzPts val="3000"/>
              <a:buNone/>
              <a:defRPr>
                <a:latin typeface="Merriweather Light"/>
                <a:ea typeface="Merriweather Light"/>
                <a:cs typeface="Merriweather Light"/>
                <a:sym typeface="Merriweather Light"/>
              </a:defRPr>
            </a:lvl4pPr>
            <a:lvl5pPr lvl="4" rtl="0" algn="ctr">
              <a:spcBef>
                <a:spcPts val="0"/>
              </a:spcBef>
              <a:spcAft>
                <a:spcPts val="0"/>
              </a:spcAft>
              <a:buSzPts val="3000"/>
              <a:buNone/>
              <a:defRPr>
                <a:latin typeface="Merriweather Light"/>
                <a:ea typeface="Merriweather Light"/>
                <a:cs typeface="Merriweather Light"/>
                <a:sym typeface="Merriweather Light"/>
              </a:defRPr>
            </a:lvl5pPr>
            <a:lvl6pPr lvl="5" rtl="0" algn="ctr">
              <a:spcBef>
                <a:spcPts val="0"/>
              </a:spcBef>
              <a:spcAft>
                <a:spcPts val="0"/>
              </a:spcAft>
              <a:buSzPts val="3000"/>
              <a:buNone/>
              <a:defRPr>
                <a:latin typeface="Merriweather Light"/>
                <a:ea typeface="Merriweather Light"/>
                <a:cs typeface="Merriweather Light"/>
                <a:sym typeface="Merriweather Light"/>
              </a:defRPr>
            </a:lvl6pPr>
            <a:lvl7pPr lvl="6" rtl="0" algn="ctr">
              <a:spcBef>
                <a:spcPts val="0"/>
              </a:spcBef>
              <a:spcAft>
                <a:spcPts val="0"/>
              </a:spcAft>
              <a:buSzPts val="3000"/>
              <a:buNone/>
              <a:defRPr>
                <a:latin typeface="Merriweather Light"/>
                <a:ea typeface="Merriweather Light"/>
                <a:cs typeface="Merriweather Light"/>
                <a:sym typeface="Merriweather Light"/>
              </a:defRPr>
            </a:lvl7pPr>
            <a:lvl8pPr lvl="7" rtl="0" algn="ctr">
              <a:spcBef>
                <a:spcPts val="0"/>
              </a:spcBef>
              <a:spcAft>
                <a:spcPts val="0"/>
              </a:spcAft>
              <a:buSzPts val="3000"/>
              <a:buNone/>
              <a:defRPr>
                <a:latin typeface="Merriweather Light"/>
                <a:ea typeface="Merriweather Light"/>
                <a:cs typeface="Merriweather Light"/>
                <a:sym typeface="Merriweather Light"/>
              </a:defRPr>
            </a:lvl8pPr>
            <a:lvl9pPr lvl="8" rtl="0" algn="ctr">
              <a:spcBef>
                <a:spcPts val="0"/>
              </a:spcBef>
              <a:spcAft>
                <a:spcPts val="0"/>
              </a:spcAft>
              <a:buSzPts val="3000"/>
              <a:buNone/>
              <a:defRPr>
                <a:latin typeface="Merriweather Light"/>
                <a:ea typeface="Merriweather Light"/>
                <a:cs typeface="Merriweather Light"/>
                <a:sym typeface="Merriweather Light"/>
              </a:defRPr>
            </a:lvl9pPr>
          </a:lstStyle>
          <a:p/>
        </p:txBody>
      </p:sp>
      <p:sp>
        <p:nvSpPr>
          <p:cNvPr id="431" name="Google Shape;431;p48"/>
          <p:cNvSpPr txBox="1"/>
          <p:nvPr>
            <p:ph idx="1" type="subTitle"/>
          </p:nvPr>
        </p:nvSpPr>
        <p:spPr>
          <a:xfrm>
            <a:off x="3509000" y="3398751"/>
            <a:ext cx="2126100" cy="4440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p:txBody>
      </p:sp>
      <p:sp>
        <p:nvSpPr>
          <p:cNvPr id="432" name="Google Shape;432;p48"/>
          <p:cNvSpPr txBox="1"/>
          <p:nvPr>
            <p:ph idx="2" type="subTitle"/>
          </p:nvPr>
        </p:nvSpPr>
        <p:spPr>
          <a:xfrm>
            <a:off x="3509025" y="3814950"/>
            <a:ext cx="2126100" cy="8862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solidFill>
                  <a:schemeClr val="dk1"/>
                </a:solidFill>
              </a:defRPr>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433" name="Google Shape;433;p48"/>
          <p:cNvSpPr txBox="1"/>
          <p:nvPr>
            <p:ph idx="3" type="subTitle"/>
          </p:nvPr>
        </p:nvSpPr>
        <p:spPr>
          <a:xfrm>
            <a:off x="953025" y="3398751"/>
            <a:ext cx="2126100" cy="4440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p:txBody>
      </p:sp>
      <p:sp>
        <p:nvSpPr>
          <p:cNvPr id="434" name="Google Shape;434;p48"/>
          <p:cNvSpPr txBox="1"/>
          <p:nvPr>
            <p:ph idx="4" type="subTitle"/>
          </p:nvPr>
        </p:nvSpPr>
        <p:spPr>
          <a:xfrm>
            <a:off x="953125" y="3814951"/>
            <a:ext cx="2126100" cy="8862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solidFill>
                  <a:schemeClr val="dk1"/>
                </a:solidFill>
              </a:defRPr>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435" name="Google Shape;435;p48"/>
          <p:cNvSpPr txBox="1"/>
          <p:nvPr>
            <p:ph idx="5" type="subTitle"/>
          </p:nvPr>
        </p:nvSpPr>
        <p:spPr>
          <a:xfrm>
            <a:off x="6064875" y="3398751"/>
            <a:ext cx="2126100" cy="4440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rtl="0" algn="ctr">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p:txBody>
      </p:sp>
      <p:sp>
        <p:nvSpPr>
          <p:cNvPr id="436" name="Google Shape;436;p48"/>
          <p:cNvSpPr txBox="1"/>
          <p:nvPr>
            <p:ph idx="6" type="subTitle"/>
          </p:nvPr>
        </p:nvSpPr>
        <p:spPr>
          <a:xfrm>
            <a:off x="6064875" y="3814950"/>
            <a:ext cx="2126100" cy="8862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solidFill>
                  <a:schemeClr val="dk1"/>
                </a:solidFill>
              </a:defRPr>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cxnSp>
        <p:nvCxnSpPr>
          <p:cNvPr id="437" name="Google Shape;437;p48"/>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438" name="Google Shape;438;p48"/>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439" name="Google Shape;439;p48"/>
          <p:cNvCxnSpPr/>
          <p:nvPr/>
        </p:nvCxnSpPr>
        <p:spPr>
          <a:xfrm>
            <a:off x="-250225" y="4076450"/>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440" name="Google Shape;440;p48"/>
          <p:cNvCxnSpPr/>
          <p:nvPr/>
        </p:nvCxnSpPr>
        <p:spPr>
          <a:xfrm>
            <a:off x="7441150" y="-48375"/>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spTree>
  </p:cSld>
  <p:clrMapOvr>
    <a:masterClrMapping/>
  </p:clrMapOvr>
</p:sldLayout>
</file>

<file path=ppt/slideLayouts/slideLayout4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s">
  <p:cSld name="CUSTOM_1">
    <p:spTree>
      <p:nvGrpSpPr>
        <p:cNvPr id="441" name="Shape 441"/>
        <p:cNvGrpSpPr/>
        <p:nvPr/>
      </p:nvGrpSpPr>
      <p:grpSpPr>
        <a:xfrm>
          <a:off x="0" y="0"/>
          <a:ext cx="0" cy="0"/>
          <a:chOff x="0" y="0"/>
          <a:chExt cx="0" cy="0"/>
        </a:xfrm>
      </p:grpSpPr>
      <p:sp>
        <p:nvSpPr>
          <p:cNvPr id="442" name="Google Shape;442;p49"/>
          <p:cNvSpPr txBox="1"/>
          <p:nvPr>
            <p:ph type="title"/>
          </p:nvPr>
        </p:nvSpPr>
        <p:spPr>
          <a:xfrm>
            <a:off x="2832900" y="791200"/>
            <a:ext cx="3478200" cy="922800"/>
          </a:xfrm>
          <a:prstGeom prst="rect">
            <a:avLst/>
          </a:prstGeom>
        </p:spPr>
        <p:txBody>
          <a:bodyPr anchorCtr="0" anchor="ctr" bIns="91425" lIns="91425" spcFirstLastPara="1" rIns="91425" wrap="square" tIns="91425">
            <a:noAutofit/>
          </a:bodyPr>
          <a:lstStyle>
            <a:lvl1pPr lvl="0" rtl="0" algn="ctr">
              <a:spcBef>
                <a:spcPts val="0"/>
              </a:spcBef>
              <a:spcAft>
                <a:spcPts val="0"/>
              </a:spcAft>
              <a:buSzPts val="5300"/>
              <a:buNone/>
              <a:defRPr sz="7000"/>
            </a:lvl1pPr>
            <a:lvl2pPr lvl="1" rtl="0" algn="ctr">
              <a:spcBef>
                <a:spcPts val="0"/>
              </a:spcBef>
              <a:spcAft>
                <a:spcPts val="0"/>
              </a:spcAft>
              <a:buSzPts val="3000"/>
              <a:buNone/>
              <a:defRPr>
                <a:latin typeface="Open Sans"/>
                <a:ea typeface="Open Sans"/>
                <a:cs typeface="Open Sans"/>
                <a:sym typeface="Open Sans"/>
              </a:defRPr>
            </a:lvl2pPr>
            <a:lvl3pPr lvl="2" rtl="0" algn="ctr">
              <a:spcBef>
                <a:spcPts val="0"/>
              </a:spcBef>
              <a:spcAft>
                <a:spcPts val="0"/>
              </a:spcAft>
              <a:buSzPts val="3000"/>
              <a:buNone/>
              <a:defRPr>
                <a:latin typeface="Open Sans"/>
                <a:ea typeface="Open Sans"/>
                <a:cs typeface="Open Sans"/>
                <a:sym typeface="Open Sans"/>
              </a:defRPr>
            </a:lvl3pPr>
            <a:lvl4pPr lvl="3" rtl="0" algn="ctr">
              <a:spcBef>
                <a:spcPts val="0"/>
              </a:spcBef>
              <a:spcAft>
                <a:spcPts val="0"/>
              </a:spcAft>
              <a:buSzPts val="3000"/>
              <a:buNone/>
              <a:defRPr>
                <a:latin typeface="Open Sans"/>
                <a:ea typeface="Open Sans"/>
                <a:cs typeface="Open Sans"/>
                <a:sym typeface="Open Sans"/>
              </a:defRPr>
            </a:lvl4pPr>
            <a:lvl5pPr lvl="4" rtl="0" algn="ctr">
              <a:spcBef>
                <a:spcPts val="0"/>
              </a:spcBef>
              <a:spcAft>
                <a:spcPts val="0"/>
              </a:spcAft>
              <a:buSzPts val="3000"/>
              <a:buNone/>
              <a:defRPr>
                <a:latin typeface="Open Sans"/>
                <a:ea typeface="Open Sans"/>
                <a:cs typeface="Open Sans"/>
                <a:sym typeface="Open Sans"/>
              </a:defRPr>
            </a:lvl5pPr>
            <a:lvl6pPr lvl="5" rtl="0" algn="ctr">
              <a:spcBef>
                <a:spcPts val="0"/>
              </a:spcBef>
              <a:spcAft>
                <a:spcPts val="0"/>
              </a:spcAft>
              <a:buSzPts val="3000"/>
              <a:buNone/>
              <a:defRPr>
                <a:latin typeface="Open Sans"/>
                <a:ea typeface="Open Sans"/>
                <a:cs typeface="Open Sans"/>
                <a:sym typeface="Open Sans"/>
              </a:defRPr>
            </a:lvl6pPr>
            <a:lvl7pPr lvl="6" rtl="0" algn="ctr">
              <a:spcBef>
                <a:spcPts val="0"/>
              </a:spcBef>
              <a:spcAft>
                <a:spcPts val="0"/>
              </a:spcAft>
              <a:buSzPts val="3000"/>
              <a:buNone/>
              <a:defRPr>
                <a:latin typeface="Open Sans"/>
                <a:ea typeface="Open Sans"/>
                <a:cs typeface="Open Sans"/>
                <a:sym typeface="Open Sans"/>
              </a:defRPr>
            </a:lvl7pPr>
            <a:lvl8pPr lvl="7" rtl="0" algn="ctr">
              <a:spcBef>
                <a:spcPts val="0"/>
              </a:spcBef>
              <a:spcAft>
                <a:spcPts val="0"/>
              </a:spcAft>
              <a:buSzPts val="3000"/>
              <a:buNone/>
              <a:defRPr>
                <a:latin typeface="Open Sans"/>
                <a:ea typeface="Open Sans"/>
                <a:cs typeface="Open Sans"/>
                <a:sym typeface="Open Sans"/>
              </a:defRPr>
            </a:lvl8pPr>
            <a:lvl9pPr lvl="8" rtl="0" algn="ctr">
              <a:spcBef>
                <a:spcPts val="0"/>
              </a:spcBef>
              <a:spcAft>
                <a:spcPts val="0"/>
              </a:spcAft>
              <a:buSzPts val="3000"/>
              <a:buNone/>
              <a:defRPr>
                <a:latin typeface="Open Sans"/>
                <a:ea typeface="Open Sans"/>
                <a:cs typeface="Open Sans"/>
                <a:sym typeface="Open Sans"/>
              </a:defRPr>
            </a:lvl9pPr>
          </a:lstStyle>
          <a:p/>
        </p:txBody>
      </p:sp>
      <p:sp>
        <p:nvSpPr>
          <p:cNvPr id="443" name="Google Shape;443;p49"/>
          <p:cNvSpPr txBox="1"/>
          <p:nvPr>
            <p:ph idx="1" type="subTitle"/>
          </p:nvPr>
        </p:nvSpPr>
        <p:spPr>
          <a:xfrm>
            <a:off x="2983350" y="1749425"/>
            <a:ext cx="3177300" cy="9228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spcBef>
                <a:spcPts val="0"/>
              </a:spcBef>
              <a:spcAft>
                <a:spcPts val="0"/>
              </a:spcAft>
              <a:buSzPts val="1400"/>
              <a:buNone/>
              <a:defRPr/>
            </a:lvl2pPr>
            <a:lvl3pPr lvl="2" rtl="0" algn="ctr">
              <a:spcBef>
                <a:spcPts val="0"/>
              </a:spcBef>
              <a:spcAft>
                <a:spcPts val="0"/>
              </a:spcAft>
              <a:buSzPts val="1400"/>
              <a:buNone/>
              <a:defRPr/>
            </a:lvl3pPr>
            <a:lvl4pPr lvl="3" rtl="0" algn="ctr">
              <a:spcBef>
                <a:spcPts val="0"/>
              </a:spcBef>
              <a:spcAft>
                <a:spcPts val="0"/>
              </a:spcAft>
              <a:buSzPts val="1400"/>
              <a:buNone/>
              <a:defRPr/>
            </a:lvl4pPr>
            <a:lvl5pPr lvl="4" rtl="0" algn="ctr">
              <a:spcBef>
                <a:spcPts val="0"/>
              </a:spcBef>
              <a:spcAft>
                <a:spcPts val="0"/>
              </a:spcAft>
              <a:buSzPts val="1400"/>
              <a:buNone/>
              <a:defRPr/>
            </a:lvl5pPr>
            <a:lvl6pPr lvl="5" rtl="0" algn="ctr">
              <a:spcBef>
                <a:spcPts val="0"/>
              </a:spcBef>
              <a:spcAft>
                <a:spcPts val="0"/>
              </a:spcAft>
              <a:buSzPts val="1400"/>
              <a:buNone/>
              <a:defRPr/>
            </a:lvl6pPr>
            <a:lvl7pPr lvl="6" rtl="0" algn="ctr">
              <a:spcBef>
                <a:spcPts val="0"/>
              </a:spcBef>
              <a:spcAft>
                <a:spcPts val="0"/>
              </a:spcAft>
              <a:buSzPts val="1400"/>
              <a:buNone/>
              <a:defRPr/>
            </a:lvl7pPr>
            <a:lvl8pPr lvl="7" rtl="0" algn="ctr">
              <a:spcBef>
                <a:spcPts val="0"/>
              </a:spcBef>
              <a:spcAft>
                <a:spcPts val="0"/>
              </a:spcAft>
              <a:buSzPts val="1400"/>
              <a:buNone/>
              <a:defRPr/>
            </a:lvl8pPr>
            <a:lvl9pPr lvl="8" rtl="0" algn="ctr">
              <a:spcBef>
                <a:spcPts val="0"/>
              </a:spcBef>
              <a:spcAft>
                <a:spcPts val="0"/>
              </a:spcAft>
              <a:buSzPts val="1400"/>
              <a:buNone/>
              <a:defRPr/>
            </a:lvl9pPr>
          </a:lstStyle>
          <a:p/>
        </p:txBody>
      </p:sp>
      <p:sp>
        <p:nvSpPr>
          <p:cNvPr id="444" name="Google Shape;444;p49"/>
          <p:cNvSpPr txBox="1"/>
          <p:nvPr/>
        </p:nvSpPr>
        <p:spPr>
          <a:xfrm>
            <a:off x="2900450" y="3438275"/>
            <a:ext cx="3343200" cy="7167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en" sz="1100">
                <a:solidFill>
                  <a:schemeClr val="dk2"/>
                </a:solidFill>
                <a:latin typeface="Montserrat"/>
                <a:ea typeface="Montserrat"/>
                <a:cs typeface="Montserrat"/>
                <a:sym typeface="Montserrat"/>
              </a:rPr>
              <a:t>CREDITS</a:t>
            </a:r>
            <a:r>
              <a:rPr lang="en" sz="1100">
                <a:solidFill>
                  <a:schemeClr val="dk2"/>
                </a:solidFill>
                <a:latin typeface="Montserrat"/>
                <a:ea typeface="Montserrat"/>
                <a:cs typeface="Montserrat"/>
                <a:sym typeface="Montserrat"/>
              </a:rPr>
              <a:t>: This presentation template was created by </a:t>
            </a:r>
            <a:r>
              <a:rPr b="1" lang="en" sz="1100">
                <a:solidFill>
                  <a:schemeClr val="dk2"/>
                </a:solidFill>
                <a:uFill>
                  <a:noFill/>
                </a:uFill>
                <a:latin typeface="Montserrat"/>
                <a:ea typeface="Montserrat"/>
                <a:cs typeface="Montserrat"/>
                <a:sym typeface="Montserrat"/>
                <a:hlinkClick r:id="rId2">
                  <a:extLst>
                    <a:ext uri="{A12FA001-AC4F-418D-AE19-62706E023703}">
                      <ahyp:hlinkClr val="tx"/>
                    </a:ext>
                  </a:extLst>
                </a:hlinkClick>
              </a:rPr>
              <a:t>Slidesgo</a:t>
            </a:r>
            <a:r>
              <a:rPr lang="en" sz="1100">
                <a:solidFill>
                  <a:schemeClr val="dk2"/>
                </a:solidFill>
                <a:latin typeface="Montserrat"/>
                <a:ea typeface="Montserrat"/>
                <a:cs typeface="Montserrat"/>
                <a:sym typeface="Montserrat"/>
              </a:rPr>
              <a:t>, including icons by </a:t>
            </a:r>
            <a:r>
              <a:rPr b="1" lang="en" sz="1100">
                <a:solidFill>
                  <a:schemeClr val="dk2"/>
                </a:solidFill>
                <a:uFill>
                  <a:noFill/>
                </a:uFill>
                <a:latin typeface="Montserrat"/>
                <a:ea typeface="Montserrat"/>
                <a:cs typeface="Montserrat"/>
                <a:sym typeface="Montserrat"/>
                <a:hlinkClick r:id="rId3">
                  <a:extLst>
                    <a:ext uri="{A12FA001-AC4F-418D-AE19-62706E023703}">
                      <ahyp:hlinkClr val="tx"/>
                    </a:ext>
                  </a:extLst>
                </a:hlinkClick>
              </a:rPr>
              <a:t>Flaticon</a:t>
            </a:r>
            <a:r>
              <a:rPr lang="en" sz="1100">
                <a:solidFill>
                  <a:schemeClr val="dk2"/>
                </a:solidFill>
                <a:latin typeface="Montserrat"/>
                <a:ea typeface="Montserrat"/>
                <a:cs typeface="Montserrat"/>
                <a:sym typeface="Montserrat"/>
              </a:rPr>
              <a:t>, infographics &amp; images by </a:t>
            </a:r>
            <a:r>
              <a:rPr b="1" lang="en" sz="1100">
                <a:solidFill>
                  <a:schemeClr val="dk2"/>
                </a:solidFill>
                <a:uFill>
                  <a:noFill/>
                </a:uFill>
                <a:latin typeface="Montserrat"/>
                <a:ea typeface="Montserrat"/>
                <a:cs typeface="Montserrat"/>
                <a:sym typeface="Montserrat"/>
                <a:hlinkClick r:id="rId4">
                  <a:extLst>
                    <a:ext uri="{A12FA001-AC4F-418D-AE19-62706E023703}">
                      <ahyp:hlinkClr val="tx"/>
                    </a:ext>
                  </a:extLst>
                </a:hlinkClick>
              </a:rPr>
              <a:t>Freepik</a:t>
            </a:r>
            <a:endParaRPr b="1" sz="1100">
              <a:solidFill>
                <a:schemeClr val="dk2"/>
              </a:solidFill>
              <a:latin typeface="Montserrat"/>
              <a:ea typeface="Montserrat"/>
              <a:cs typeface="Montserrat"/>
              <a:sym typeface="Montserrat"/>
            </a:endParaRPr>
          </a:p>
        </p:txBody>
      </p:sp>
      <p:cxnSp>
        <p:nvCxnSpPr>
          <p:cNvPr id="445" name="Google Shape;445;p49"/>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446" name="Google Shape;446;p49"/>
          <p:cNvCxnSpPr/>
          <p:nvPr/>
        </p:nvCxnSpPr>
        <p:spPr>
          <a:xfrm>
            <a:off x="-257975" y="3935375"/>
            <a:ext cx="3047400" cy="13464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447" name="Google Shape;447;p49"/>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448" name="Google Shape;448;p49"/>
          <p:cNvCxnSpPr/>
          <p:nvPr/>
        </p:nvCxnSpPr>
        <p:spPr>
          <a:xfrm>
            <a:off x="6467450" y="-72550"/>
            <a:ext cx="3047400" cy="1346400"/>
          </a:xfrm>
          <a:prstGeom prst="curvedConnector3">
            <a:avLst>
              <a:gd fmla="val 50000" name="adj1"/>
            </a:avLst>
          </a:prstGeom>
          <a:noFill/>
          <a:ln cap="flat" cmpd="sng" w="28575">
            <a:solidFill>
              <a:schemeClr val="accent2"/>
            </a:solidFill>
            <a:prstDash val="solid"/>
            <a:round/>
            <a:headEnd len="med" w="med" type="none"/>
            <a:tailEnd len="med" w="med" type="none"/>
          </a:ln>
        </p:spPr>
      </p:cxnSp>
    </p:spTree>
  </p:cSld>
  <p:clrMapOvr>
    <a:masterClrMapping/>
  </p:clrMapOvr>
</p:sldLayout>
</file>

<file path=ppt/slideLayouts/slideLayout4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p:cSld name="CUSTOM_10">
    <p:spTree>
      <p:nvGrpSpPr>
        <p:cNvPr id="449" name="Shape 449"/>
        <p:cNvGrpSpPr/>
        <p:nvPr/>
      </p:nvGrpSpPr>
      <p:grpSpPr>
        <a:xfrm>
          <a:off x="0" y="0"/>
          <a:ext cx="0" cy="0"/>
          <a:chOff x="0" y="0"/>
          <a:chExt cx="0" cy="0"/>
        </a:xfrm>
      </p:grpSpPr>
      <p:cxnSp>
        <p:nvCxnSpPr>
          <p:cNvPr id="450" name="Google Shape;450;p50"/>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451" name="Google Shape;451;p50"/>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spTree>
  </p:cSld>
  <p:clrMapOvr>
    <a:masterClrMapping/>
  </p:clrMapOvr>
</p:sldLayout>
</file>

<file path=ppt/slideLayouts/slideLayout5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1">
  <p:cSld name="CUSTOM_10_1">
    <p:spTree>
      <p:nvGrpSpPr>
        <p:cNvPr id="452" name="Shape 452"/>
        <p:cNvGrpSpPr/>
        <p:nvPr/>
      </p:nvGrpSpPr>
      <p:grpSpPr>
        <a:xfrm>
          <a:off x="0" y="0"/>
          <a:ext cx="0" cy="0"/>
          <a:chOff x="0" y="0"/>
          <a:chExt cx="0" cy="0"/>
        </a:xfrm>
      </p:grpSpPr>
      <p:cxnSp>
        <p:nvCxnSpPr>
          <p:cNvPr id="453" name="Google Shape;453;p51"/>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454" name="Google Shape;454;p51"/>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455" name="Google Shape;455;p51"/>
          <p:cNvCxnSpPr/>
          <p:nvPr/>
        </p:nvCxnSpPr>
        <p:spPr>
          <a:xfrm>
            <a:off x="7434175" y="-125600"/>
            <a:ext cx="1993200" cy="13302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456" name="Google Shape;456;p51"/>
          <p:cNvCxnSpPr/>
          <p:nvPr/>
        </p:nvCxnSpPr>
        <p:spPr>
          <a:xfrm>
            <a:off x="-147275" y="3943475"/>
            <a:ext cx="1993200" cy="1330200"/>
          </a:xfrm>
          <a:prstGeom prst="curvedConnector3">
            <a:avLst>
              <a:gd fmla="val 50000" name="adj1"/>
            </a:avLst>
          </a:prstGeom>
          <a:noFill/>
          <a:ln cap="flat" cmpd="sng" w="28575">
            <a:solidFill>
              <a:schemeClr val="accent2"/>
            </a:solidFill>
            <a:prstDash val="solid"/>
            <a:round/>
            <a:headEnd len="med" w="med" type="none"/>
            <a:tailEnd len="med" w="med" type="none"/>
          </a:ln>
        </p:spPr>
      </p:cxnSp>
    </p:spTree>
  </p:cSld>
  <p:clrMapOvr>
    <a:masterClrMapping/>
  </p:clrMapOvr>
</p:sldLayout>
</file>

<file path=ppt/slideLayouts/slideLayout5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2">
  <p:cSld name="CUSTOM_10_1_1">
    <p:spTree>
      <p:nvGrpSpPr>
        <p:cNvPr id="457" name="Shape 457"/>
        <p:cNvGrpSpPr/>
        <p:nvPr/>
      </p:nvGrpSpPr>
      <p:grpSpPr>
        <a:xfrm>
          <a:off x="0" y="0"/>
          <a:ext cx="0" cy="0"/>
          <a:chOff x="0" y="0"/>
          <a:chExt cx="0" cy="0"/>
        </a:xfrm>
      </p:grpSpPr>
      <p:cxnSp>
        <p:nvCxnSpPr>
          <p:cNvPr id="458" name="Google Shape;458;p52"/>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459" name="Google Shape;459;p52"/>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460" name="Google Shape;460;p52"/>
          <p:cNvCxnSpPr/>
          <p:nvPr/>
        </p:nvCxnSpPr>
        <p:spPr>
          <a:xfrm flipH="1">
            <a:off x="6772150" y="3663450"/>
            <a:ext cx="2823300" cy="1633200"/>
          </a:xfrm>
          <a:prstGeom prst="curvedConnector3">
            <a:avLst>
              <a:gd fmla="val 50000" name="adj1"/>
            </a:avLst>
          </a:prstGeom>
          <a:noFill/>
          <a:ln cap="flat" cmpd="sng" w="28575">
            <a:solidFill>
              <a:schemeClr val="accent2"/>
            </a:solidFill>
            <a:prstDash val="solid"/>
            <a:round/>
            <a:headEnd len="med" w="med" type="none"/>
            <a:tailEnd len="med" w="med" type="none"/>
          </a:ln>
        </p:spPr>
      </p:cxnSp>
    </p:spTree>
  </p:cSld>
  <p:clrMapOvr>
    <a:masterClrMapping/>
  </p:clrMapOvr>
</p:sldLayout>
</file>

<file path=ppt/slideLayouts/slideLayout5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3">
  <p:cSld name="CUSTOM_30">
    <p:spTree>
      <p:nvGrpSpPr>
        <p:cNvPr id="461" name="Shape 461"/>
        <p:cNvGrpSpPr/>
        <p:nvPr/>
      </p:nvGrpSpPr>
      <p:grpSpPr>
        <a:xfrm>
          <a:off x="0" y="0"/>
          <a:ext cx="0" cy="0"/>
          <a:chOff x="0" y="0"/>
          <a:chExt cx="0" cy="0"/>
        </a:xfrm>
      </p:grpSpPr>
      <p:cxnSp>
        <p:nvCxnSpPr>
          <p:cNvPr id="462" name="Google Shape;462;p53"/>
          <p:cNvCxnSpPr/>
          <p:nvPr/>
        </p:nvCxnSpPr>
        <p:spPr>
          <a:xfrm>
            <a:off x="-72550" y="27410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463" name="Google Shape;463;p53"/>
          <p:cNvCxnSpPr/>
          <p:nvPr/>
        </p:nvCxnSpPr>
        <p:spPr>
          <a:xfrm>
            <a:off x="-72550" y="4877450"/>
            <a:ext cx="9287400" cy="0"/>
          </a:xfrm>
          <a:prstGeom prst="straightConnector1">
            <a:avLst/>
          </a:prstGeom>
          <a:noFill/>
          <a:ln cap="flat" cmpd="sng" w="28575">
            <a:solidFill>
              <a:schemeClr val="accent1"/>
            </a:solidFill>
            <a:prstDash val="solid"/>
            <a:round/>
            <a:headEnd len="med" w="med" type="none"/>
            <a:tailEnd len="med" w="med" type="none"/>
          </a:ln>
        </p:spPr>
      </p:cxnSp>
      <p:cxnSp>
        <p:nvCxnSpPr>
          <p:cNvPr id="464" name="Google Shape;464;p53"/>
          <p:cNvCxnSpPr/>
          <p:nvPr/>
        </p:nvCxnSpPr>
        <p:spPr>
          <a:xfrm>
            <a:off x="-250225" y="4076450"/>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465" name="Google Shape;465;p53"/>
          <p:cNvCxnSpPr/>
          <p:nvPr/>
        </p:nvCxnSpPr>
        <p:spPr>
          <a:xfrm>
            <a:off x="7441150" y="-48375"/>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466" name="Google Shape;466;p53"/>
          <p:cNvCxnSpPr/>
          <p:nvPr/>
        </p:nvCxnSpPr>
        <p:spPr>
          <a:xfrm flipH="1">
            <a:off x="7454238" y="4053663"/>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cxnSp>
        <p:nvCxnSpPr>
          <p:cNvPr id="467" name="Google Shape;467;p53"/>
          <p:cNvCxnSpPr/>
          <p:nvPr/>
        </p:nvCxnSpPr>
        <p:spPr>
          <a:xfrm flipH="1">
            <a:off x="-237137" y="-71162"/>
            <a:ext cx="1926900" cy="1161000"/>
          </a:xfrm>
          <a:prstGeom prst="curvedConnector3">
            <a:avLst>
              <a:gd fmla="val 50000" name="adj1"/>
            </a:avLst>
          </a:prstGeom>
          <a:noFill/>
          <a:ln cap="flat" cmpd="sng" w="28575">
            <a:solidFill>
              <a:schemeClr val="accent2"/>
            </a:solidFill>
            <a:prstDash val="solid"/>
            <a:round/>
            <a:headEnd len="med" w="med" type="none"/>
            <a:tailEnd len="med" w="med" type="none"/>
          </a:ln>
        </p:spPr>
      </p:cxnSp>
    </p:spTree>
  </p:cSld>
  <p:clrMapOvr>
    <a:masterClrMapping/>
  </p:clrMapOvr>
</p:sldLayout>
</file>

<file path=ppt/slideMasters/_rels/slideMaster1.xml.rels><?xml version="1.0" encoding="UTF-8" standalone="yes"?><Relationships xmlns="http://schemas.openxmlformats.org/package/2006/relationships"><Relationship Id="rId40" Type="http://schemas.openxmlformats.org/officeDocument/2006/relationships/slideLayout" Target="../slideLayouts/slideLayout40.xml"/><Relationship Id="rId42" Type="http://schemas.openxmlformats.org/officeDocument/2006/relationships/slideLayout" Target="../slideLayouts/slideLayout42.xml"/><Relationship Id="rId41" Type="http://schemas.openxmlformats.org/officeDocument/2006/relationships/slideLayout" Target="../slideLayouts/slideLayout41.xml"/><Relationship Id="rId44" Type="http://schemas.openxmlformats.org/officeDocument/2006/relationships/slideLayout" Target="../slideLayouts/slideLayout44.xml"/><Relationship Id="rId43" Type="http://schemas.openxmlformats.org/officeDocument/2006/relationships/slideLayout" Target="../slideLayouts/slideLayout43.xml"/><Relationship Id="rId46" Type="http://schemas.openxmlformats.org/officeDocument/2006/relationships/slideLayout" Target="../slideLayouts/slideLayout46.xml"/><Relationship Id="rId45" Type="http://schemas.openxmlformats.org/officeDocument/2006/relationships/slideLayout" Target="../slideLayouts/slideLayout45.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48" Type="http://schemas.openxmlformats.org/officeDocument/2006/relationships/slideLayout" Target="../slideLayouts/slideLayout48.xml"/><Relationship Id="rId47" Type="http://schemas.openxmlformats.org/officeDocument/2006/relationships/slideLayout" Target="../slideLayouts/slideLayout47.xml"/><Relationship Id="rId49" Type="http://schemas.openxmlformats.org/officeDocument/2006/relationships/slideLayout" Target="../slideLayouts/slideLayout4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31" Type="http://schemas.openxmlformats.org/officeDocument/2006/relationships/slideLayout" Target="../slideLayouts/slideLayout31.xml"/><Relationship Id="rId30" Type="http://schemas.openxmlformats.org/officeDocument/2006/relationships/slideLayout" Target="../slideLayouts/slideLayout30.xml"/><Relationship Id="rId33" Type="http://schemas.openxmlformats.org/officeDocument/2006/relationships/slideLayout" Target="../slideLayouts/slideLayout33.xml"/><Relationship Id="rId32" Type="http://schemas.openxmlformats.org/officeDocument/2006/relationships/slideLayout" Target="../slideLayouts/slideLayout32.xml"/><Relationship Id="rId35" Type="http://schemas.openxmlformats.org/officeDocument/2006/relationships/slideLayout" Target="../slideLayouts/slideLayout35.xml"/><Relationship Id="rId34" Type="http://schemas.openxmlformats.org/officeDocument/2006/relationships/slideLayout" Target="../slideLayouts/slideLayout34.xml"/><Relationship Id="rId37" Type="http://schemas.openxmlformats.org/officeDocument/2006/relationships/slideLayout" Target="../slideLayouts/slideLayout37.xml"/><Relationship Id="rId36" Type="http://schemas.openxmlformats.org/officeDocument/2006/relationships/slideLayout" Target="../slideLayouts/slideLayout36.xml"/><Relationship Id="rId39" Type="http://schemas.openxmlformats.org/officeDocument/2006/relationships/slideLayout" Target="../slideLayouts/slideLayout39.xml"/><Relationship Id="rId38" Type="http://schemas.openxmlformats.org/officeDocument/2006/relationships/slideLayout" Target="../slideLayouts/slideLayout38.xml"/><Relationship Id="rId20" Type="http://schemas.openxmlformats.org/officeDocument/2006/relationships/slideLayout" Target="../slideLayouts/slideLayout20.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4" Type="http://schemas.openxmlformats.org/officeDocument/2006/relationships/slideLayout" Target="../slideLayouts/slideLayout24.xml"/><Relationship Id="rId23" Type="http://schemas.openxmlformats.org/officeDocument/2006/relationships/slideLayout" Target="../slideLayouts/slideLayout23.xml"/><Relationship Id="rId26" Type="http://schemas.openxmlformats.org/officeDocument/2006/relationships/slideLayout" Target="../slideLayouts/slideLayout26.xml"/><Relationship Id="rId25" Type="http://schemas.openxmlformats.org/officeDocument/2006/relationships/slideLayout" Target="../slideLayouts/slideLayout25.xml"/><Relationship Id="rId28" Type="http://schemas.openxmlformats.org/officeDocument/2006/relationships/slideLayout" Target="../slideLayouts/slideLayout28.xml"/><Relationship Id="rId27" Type="http://schemas.openxmlformats.org/officeDocument/2006/relationships/slideLayout" Target="../slideLayouts/slideLayout27.xml"/><Relationship Id="rId29" Type="http://schemas.openxmlformats.org/officeDocument/2006/relationships/slideLayout" Target="../slideLayouts/slideLayout29.xml"/><Relationship Id="rId51" Type="http://schemas.openxmlformats.org/officeDocument/2006/relationships/slideLayout" Target="../slideLayouts/slideLayout51.xml"/><Relationship Id="rId50" Type="http://schemas.openxmlformats.org/officeDocument/2006/relationships/slideLayout" Target="../slideLayouts/slideLayout50.xml"/><Relationship Id="rId53" Type="http://schemas.openxmlformats.org/officeDocument/2006/relationships/theme" Target="../theme/theme1.xml"/><Relationship Id="rId52" Type="http://schemas.openxmlformats.org/officeDocument/2006/relationships/slideLayout" Target="../slideLayouts/slideLayout5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9" Type="http://schemas.openxmlformats.org/officeDocument/2006/relationships/slideLayout" Target="../slideLayouts/slideLayout19.xml"/><Relationship Id="rId18"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713225" y="445025"/>
            <a:ext cx="7717500" cy="5727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dk1"/>
              </a:buClr>
              <a:buSzPts val="3000"/>
              <a:buFont typeface="Vidaloka"/>
              <a:buNone/>
              <a:defRPr sz="3000">
                <a:solidFill>
                  <a:schemeClr val="dk1"/>
                </a:solidFill>
                <a:latin typeface="Vidaloka"/>
                <a:ea typeface="Vidaloka"/>
                <a:cs typeface="Vidaloka"/>
                <a:sym typeface="Vidaloka"/>
              </a:defRPr>
            </a:lvl1pPr>
            <a:lvl2pPr lvl="1">
              <a:spcBef>
                <a:spcPts val="0"/>
              </a:spcBef>
              <a:spcAft>
                <a:spcPts val="0"/>
              </a:spcAft>
              <a:buClr>
                <a:schemeClr val="dk1"/>
              </a:buClr>
              <a:buSzPts val="3000"/>
              <a:buNone/>
              <a:defRPr i="1" sz="3000">
                <a:solidFill>
                  <a:schemeClr val="dk1"/>
                </a:solidFill>
              </a:defRPr>
            </a:lvl2pPr>
            <a:lvl3pPr lvl="2">
              <a:spcBef>
                <a:spcPts val="0"/>
              </a:spcBef>
              <a:spcAft>
                <a:spcPts val="0"/>
              </a:spcAft>
              <a:buClr>
                <a:schemeClr val="dk1"/>
              </a:buClr>
              <a:buSzPts val="3000"/>
              <a:buNone/>
              <a:defRPr i="1" sz="3000">
                <a:solidFill>
                  <a:schemeClr val="dk1"/>
                </a:solidFill>
              </a:defRPr>
            </a:lvl3pPr>
            <a:lvl4pPr lvl="3">
              <a:spcBef>
                <a:spcPts val="0"/>
              </a:spcBef>
              <a:spcAft>
                <a:spcPts val="0"/>
              </a:spcAft>
              <a:buClr>
                <a:schemeClr val="dk1"/>
              </a:buClr>
              <a:buSzPts val="3000"/>
              <a:buNone/>
              <a:defRPr i="1" sz="3000">
                <a:solidFill>
                  <a:schemeClr val="dk1"/>
                </a:solidFill>
              </a:defRPr>
            </a:lvl4pPr>
            <a:lvl5pPr lvl="4">
              <a:spcBef>
                <a:spcPts val="0"/>
              </a:spcBef>
              <a:spcAft>
                <a:spcPts val="0"/>
              </a:spcAft>
              <a:buClr>
                <a:schemeClr val="dk1"/>
              </a:buClr>
              <a:buSzPts val="3000"/>
              <a:buNone/>
              <a:defRPr i="1" sz="3000">
                <a:solidFill>
                  <a:schemeClr val="dk1"/>
                </a:solidFill>
              </a:defRPr>
            </a:lvl5pPr>
            <a:lvl6pPr lvl="5">
              <a:spcBef>
                <a:spcPts val="0"/>
              </a:spcBef>
              <a:spcAft>
                <a:spcPts val="0"/>
              </a:spcAft>
              <a:buClr>
                <a:schemeClr val="dk1"/>
              </a:buClr>
              <a:buSzPts val="3000"/>
              <a:buNone/>
              <a:defRPr i="1" sz="3000">
                <a:solidFill>
                  <a:schemeClr val="dk1"/>
                </a:solidFill>
              </a:defRPr>
            </a:lvl6pPr>
            <a:lvl7pPr lvl="6">
              <a:spcBef>
                <a:spcPts val="0"/>
              </a:spcBef>
              <a:spcAft>
                <a:spcPts val="0"/>
              </a:spcAft>
              <a:buClr>
                <a:schemeClr val="dk1"/>
              </a:buClr>
              <a:buSzPts val="3000"/>
              <a:buNone/>
              <a:defRPr i="1" sz="3000">
                <a:solidFill>
                  <a:schemeClr val="dk1"/>
                </a:solidFill>
              </a:defRPr>
            </a:lvl7pPr>
            <a:lvl8pPr lvl="7">
              <a:spcBef>
                <a:spcPts val="0"/>
              </a:spcBef>
              <a:spcAft>
                <a:spcPts val="0"/>
              </a:spcAft>
              <a:buClr>
                <a:schemeClr val="dk1"/>
              </a:buClr>
              <a:buSzPts val="3000"/>
              <a:buNone/>
              <a:defRPr i="1" sz="3000">
                <a:solidFill>
                  <a:schemeClr val="dk1"/>
                </a:solidFill>
              </a:defRPr>
            </a:lvl8pPr>
            <a:lvl9pPr lvl="8">
              <a:spcBef>
                <a:spcPts val="0"/>
              </a:spcBef>
              <a:spcAft>
                <a:spcPts val="0"/>
              </a:spcAft>
              <a:buClr>
                <a:schemeClr val="dk1"/>
              </a:buClr>
              <a:buSzPts val="3000"/>
              <a:buNone/>
              <a:defRPr i="1" sz="3000">
                <a:solidFill>
                  <a:schemeClr val="dk1"/>
                </a:solidFill>
              </a:defRPr>
            </a:lvl9pPr>
          </a:lstStyle>
          <a:p/>
        </p:txBody>
      </p:sp>
      <p:sp>
        <p:nvSpPr>
          <p:cNvPr id="7" name="Google Shape;7;p1"/>
          <p:cNvSpPr txBox="1"/>
          <p:nvPr>
            <p:ph idx="1" type="body"/>
          </p:nvPr>
        </p:nvSpPr>
        <p:spPr>
          <a:xfrm>
            <a:off x="713250" y="1152475"/>
            <a:ext cx="7717500" cy="3416400"/>
          </a:xfrm>
          <a:prstGeom prst="rect">
            <a:avLst/>
          </a:prstGeom>
          <a:noFill/>
          <a:ln>
            <a:noFill/>
          </a:ln>
        </p:spPr>
        <p:txBody>
          <a:bodyPr anchorCtr="0" anchor="t" bIns="91425" lIns="91425" spcFirstLastPara="1" rIns="91425" wrap="square" tIns="91425">
            <a:noAutofit/>
          </a:bodyPr>
          <a:lstStyle>
            <a:lvl1pPr indent="-342900" lvl="0" marL="457200">
              <a:lnSpc>
                <a:spcPct val="115000"/>
              </a:lnSpc>
              <a:spcBef>
                <a:spcPts val="0"/>
              </a:spcBef>
              <a:spcAft>
                <a:spcPts val="0"/>
              </a:spcAft>
              <a:buClr>
                <a:schemeClr val="dk2"/>
              </a:buClr>
              <a:buSzPts val="1800"/>
              <a:buFont typeface="Montserrat"/>
              <a:buChar char="●"/>
              <a:defRPr sz="1800">
                <a:solidFill>
                  <a:schemeClr val="dk2"/>
                </a:solidFill>
                <a:latin typeface="Montserrat"/>
                <a:ea typeface="Montserrat"/>
                <a:cs typeface="Montserrat"/>
                <a:sym typeface="Montserrat"/>
              </a:defRPr>
            </a:lvl1pPr>
            <a:lvl2pPr indent="-317500" lvl="1" marL="914400">
              <a:lnSpc>
                <a:spcPct val="115000"/>
              </a:lnSpc>
              <a:spcBef>
                <a:spcPts val="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2pPr>
            <a:lvl3pPr indent="-317500" lvl="2" marL="1371600">
              <a:lnSpc>
                <a:spcPct val="115000"/>
              </a:lnSpc>
              <a:spcBef>
                <a:spcPts val="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3pPr>
            <a:lvl4pPr indent="-317500" lvl="3" marL="1828800">
              <a:lnSpc>
                <a:spcPct val="115000"/>
              </a:lnSpc>
              <a:spcBef>
                <a:spcPts val="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4pPr>
            <a:lvl5pPr indent="-317500" lvl="4" marL="2286000">
              <a:lnSpc>
                <a:spcPct val="115000"/>
              </a:lnSpc>
              <a:spcBef>
                <a:spcPts val="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5pPr>
            <a:lvl6pPr indent="-317500" lvl="5" marL="2743200">
              <a:lnSpc>
                <a:spcPct val="115000"/>
              </a:lnSpc>
              <a:spcBef>
                <a:spcPts val="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6pPr>
            <a:lvl7pPr indent="-317500" lvl="6" marL="3200400">
              <a:lnSpc>
                <a:spcPct val="115000"/>
              </a:lnSpc>
              <a:spcBef>
                <a:spcPts val="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7pPr>
            <a:lvl8pPr indent="-317500" lvl="7" marL="3657600">
              <a:lnSpc>
                <a:spcPct val="115000"/>
              </a:lnSpc>
              <a:spcBef>
                <a:spcPts val="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8pPr>
            <a:lvl9pPr indent="-317500" lvl="8" marL="4114800">
              <a:lnSpc>
                <a:spcPct val="115000"/>
              </a:lnSpc>
              <a:spcBef>
                <a:spcPts val="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9pPr>
          </a:lstStyle>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 id="2147483678" r:id="rId31"/>
    <p:sldLayoutId id="2147483679" r:id="rId32"/>
    <p:sldLayoutId id="2147483680" r:id="rId33"/>
    <p:sldLayoutId id="2147483681" r:id="rId34"/>
    <p:sldLayoutId id="2147483682" r:id="rId35"/>
    <p:sldLayoutId id="2147483683" r:id="rId36"/>
    <p:sldLayoutId id="2147483684" r:id="rId37"/>
    <p:sldLayoutId id="2147483685" r:id="rId38"/>
    <p:sldLayoutId id="2147483686" r:id="rId39"/>
    <p:sldLayoutId id="2147483687" r:id="rId40"/>
    <p:sldLayoutId id="2147483688" r:id="rId41"/>
    <p:sldLayoutId id="2147483689" r:id="rId42"/>
    <p:sldLayoutId id="2147483690" r:id="rId43"/>
    <p:sldLayoutId id="2147483691" r:id="rId44"/>
    <p:sldLayoutId id="2147483692" r:id="rId45"/>
    <p:sldLayoutId id="2147483693" r:id="rId46"/>
    <p:sldLayoutId id="2147483694" r:id="rId47"/>
    <p:sldLayoutId id="2147483695" r:id="rId48"/>
    <p:sldLayoutId id="2147483696" r:id="rId49"/>
    <p:sldLayoutId id="2147483697" r:id="rId50"/>
    <p:sldLayoutId id="2147483698" r:id="rId51"/>
    <p:sldLayoutId id="2147483699" r:id="rId5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1.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5.xml"/><Relationship Id="rId2" Type="http://schemas.openxmlformats.org/officeDocument/2006/relationships/notesSlide" Target="../notesSlides/notesSlide12.xml"/><Relationship Id="rId3" Type="http://schemas.openxmlformats.org/officeDocument/2006/relationships/hyperlink" Target="https://doi.org/10.1080/13632434.2023.2235540" TargetMode="External"/><Relationship Id="rId4" Type="http://schemas.openxmlformats.org/officeDocument/2006/relationships/hyperlink" Target="https://asana.com/resources/democratic-leadership-style" TargetMode="External"/><Relationship Id="rId9" Type="http://schemas.openxmlformats.org/officeDocument/2006/relationships/hyperlink" Target="https://www.oneeducation.org.uk/high-emotional-intelligence/?srsltid=AfmBOorxBW-aEkWdltOEf8vy6JS1k83O8AYjnIm9HWBVWddudpMy9QVS" TargetMode="External"/><Relationship Id="rId5" Type="http://schemas.openxmlformats.org/officeDocument/2006/relationships/hyperlink" Target="https://asana.com/resources/democratic-leadership-style" TargetMode="External"/><Relationship Id="rId6" Type="http://schemas.openxmlformats.org/officeDocument/2006/relationships/hyperlink" Target="https://www.inc.com/justin-bariso/13-things-emotionally-intelligent-people-do.html" TargetMode="External"/><Relationship Id="rId7" Type="http://schemas.openxmlformats.org/officeDocument/2006/relationships/hyperlink" Target="https://www.inc.com/justin-bariso/13-things-emotionally-intelligent-people-do.html" TargetMode="External"/><Relationship Id="rId8" Type="http://schemas.openxmlformats.org/officeDocument/2006/relationships/hyperlink" Target="https://www.oneeducation.org.uk/high-emotional-intelligence/?srsltid=AfmBOorxBW-aEkWdltOEf8vy6JS1k83O8AYjnIm9HWBVWddudpMy9QVS" TargetMode="External"/><Relationship Id="rId11" Type="http://schemas.openxmlformats.org/officeDocument/2006/relationships/hyperlink" Target="https://informationr.net/ir/22-1/colis/colis1639.html" TargetMode="External"/><Relationship Id="rId10" Type="http://schemas.openxmlformats.org/officeDocument/2006/relationships/hyperlink" Target="https://informationr.net/ir/22-1/colis/colis1639.html" TargetMode="External"/><Relationship Id="rId13" Type="http://schemas.openxmlformats.org/officeDocument/2006/relationships/hyperlink" Target="https://www.verywellmind.com/what-is-democratic-leadership-2795315" TargetMode="External"/><Relationship Id="rId12" Type="http://schemas.openxmlformats.org/officeDocument/2006/relationships/hyperlink" Target="https://www.verywellmind.com/what-is-democratic-leadership-2795315" TargetMode="External"/><Relationship Id="rId15" Type="http://schemas.openxmlformats.org/officeDocument/2006/relationships/hyperlink" Target="https://www.forbes.com/sites/maribellopez/2017/01/22/samsung-reveals-cause-of-note-7-issue-turns-crisis-into-opportunity/" TargetMode="External"/><Relationship Id="rId14" Type="http://schemas.openxmlformats.org/officeDocument/2006/relationships/hyperlink" Target="https://torch.io/blog/what-is-laissez-faire-leadership/" TargetMode="External"/><Relationship Id="rId16" Type="http://schemas.openxmlformats.org/officeDocument/2006/relationships/hyperlink" Target="https://www.forbes.com/sites/maribellopez/2017/01/22/samsung-reveals-cause-of-note-7-issue-turns-crisis-into-opportunity/"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1" name="Shape 471"/>
        <p:cNvGrpSpPr/>
        <p:nvPr/>
      </p:nvGrpSpPr>
      <p:grpSpPr>
        <a:xfrm>
          <a:off x="0" y="0"/>
          <a:ext cx="0" cy="0"/>
          <a:chOff x="0" y="0"/>
          <a:chExt cx="0" cy="0"/>
        </a:xfrm>
      </p:grpSpPr>
      <p:sp>
        <p:nvSpPr>
          <p:cNvPr id="472" name="Google Shape;472;p54"/>
          <p:cNvSpPr txBox="1"/>
          <p:nvPr>
            <p:ph type="ctrTitle"/>
          </p:nvPr>
        </p:nvSpPr>
        <p:spPr>
          <a:xfrm>
            <a:off x="1039950" y="1545450"/>
            <a:ext cx="7064100" cy="20526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Leadership &amp; Change</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472"/>
                                        </p:tgtEl>
                                        <p:attrNameLst>
                                          <p:attrName>style.visibility</p:attrName>
                                        </p:attrNameLst>
                                      </p:cBhvr>
                                      <p:to>
                                        <p:strVal val="visible"/>
                                      </p:to>
                                    </p:set>
                                    <p:anim calcmode="lin" valueType="num">
                                      <p:cBhvr additive="base">
                                        <p:cTn dur="1000"/>
                                        <p:tgtEl>
                                          <p:spTgt spid="472"/>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6" name="Shape 476"/>
        <p:cNvGrpSpPr/>
        <p:nvPr/>
      </p:nvGrpSpPr>
      <p:grpSpPr>
        <a:xfrm>
          <a:off x="0" y="0"/>
          <a:ext cx="0" cy="0"/>
          <a:chOff x="0" y="0"/>
          <a:chExt cx="0" cy="0"/>
        </a:xfrm>
      </p:grpSpPr>
      <p:sp>
        <p:nvSpPr>
          <p:cNvPr id="477" name="Google Shape;477;p55"/>
          <p:cNvSpPr txBox="1"/>
          <p:nvPr>
            <p:ph type="title"/>
          </p:nvPr>
        </p:nvSpPr>
        <p:spPr>
          <a:xfrm>
            <a:off x="713225" y="445025"/>
            <a:ext cx="47115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01 - Introduction</a:t>
            </a:r>
            <a:endParaRPr/>
          </a:p>
        </p:txBody>
      </p:sp>
      <p:sp>
        <p:nvSpPr>
          <p:cNvPr id="478" name="Google Shape;478;p55"/>
          <p:cNvSpPr txBox="1"/>
          <p:nvPr>
            <p:ph idx="1" type="body"/>
          </p:nvPr>
        </p:nvSpPr>
        <p:spPr>
          <a:xfrm>
            <a:off x="318125" y="1192800"/>
            <a:ext cx="5501700" cy="1682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u="sng"/>
              <a:t>What is compassionate </a:t>
            </a:r>
            <a:r>
              <a:rPr lang="en" u="sng"/>
              <a:t>leadership</a:t>
            </a:r>
            <a:r>
              <a:rPr lang="en" u="sng"/>
              <a:t>?</a:t>
            </a:r>
            <a:endParaRPr u="sng"/>
          </a:p>
          <a:p>
            <a:pPr indent="-342900" lvl="0" marL="457200" rtl="0" algn="l">
              <a:spcBef>
                <a:spcPts val="1200"/>
              </a:spcBef>
              <a:spcAft>
                <a:spcPts val="0"/>
              </a:spcAft>
              <a:buSzPts val="1800"/>
              <a:buChar char="-"/>
            </a:pPr>
            <a:r>
              <a:rPr lang="en"/>
              <a:t>“Compassion” is having feelings of sympathy for others who are struggling (Cambridge Dictionary, 2024) </a:t>
            </a:r>
            <a:endParaRPr/>
          </a:p>
          <a:p>
            <a:pPr indent="-342900" lvl="0" marL="457200" rtl="0" algn="l">
              <a:spcBef>
                <a:spcPts val="0"/>
              </a:spcBef>
              <a:spcAft>
                <a:spcPts val="0"/>
              </a:spcAft>
              <a:buSzPts val="1800"/>
              <a:buChar char="-"/>
            </a:pPr>
            <a:r>
              <a:rPr lang="en"/>
              <a:t>Compassionate leadership is a leadership style that focuses on showing empathy to followers (Haries, et al. 2023). </a:t>
            </a:r>
            <a:endParaRPr/>
          </a:p>
          <a:p>
            <a:pPr indent="0" lvl="0" marL="0" rtl="0" algn="l">
              <a:spcBef>
                <a:spcPts val="1200"/>
              </a:spcBef>
              <a:spcAft>
                <a:spcPts val="1200"/>
              </a:spcAft>
              <a:buNone/>
            </a:pPr>
            <a:r>
              <a:t/>
            </a:r>
            <a:endParaRPr/>
          </a:p>
        </p:txBody>
      </p:sp>
      <p:pic>
        <p:nvPicPr>
          <p:cNvPr id="479" name="Google Shape;479;p55"/>
          <p:cNvPicPr preferRelativeResize="0"/>
          <p:nvPr/>
        </p:nvPicPr>
        <p:blipFill rotWithShape="1">
          <a:blip r:embed="rId3">
            <a:alphaModFix/>
          </a:blip>
          <a:srcRect b="0" l="8821" r="9190" t="0"/>
          <a:stretch/>
        </p:blipFill>
        <p:spPr>
          <a:xfrm>
            <a:off x="6547775" y="1744950"/>
            <a:ext cx="2129824" cy="1847049"/>
          </a:xfrm>
          <a:prstGeom prst="rect">
            <a:avLst/>
          </a:prstGeom>
          <a:noFill/>
          <a:ln>
            <a:noFill/>
          </a:ln>
        </p:spPr>
      </p:pic>
      <p:sp>
        <p:nvSpPr>
          <p:cNvPr id="480" name="Google Shape;480;p55"/>
          <p:cNvSpPr txBox="1"/>
          <p:nvPr>
            <p:ph idx="1" type="body"/>
          </p:nvPr>
        </p:nvSpPr>
        <p:spPr>
          <a:xfrm>
            <a:off x="391250" y="2874900"/>
            <a:ext cx="5501700" cy="1682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u="sng"/>
              <a:t>Why is </a:t>
            </a:r>
            <a:r>
              <a:rPr lang="en" u="sng"/>
              <a:t>compassionate leadership important?</a:t>
            </a:r>
            <a:endParaRPr u="sng"/>
          </a:p>
          <a:p>
            <a:pPr indent="-342900" lvl="0" marL="457200" rtl="0" algn="l">
              <a:spcBef>
                <a:spcPts val="1200"/>
              </a:spcBef>
              <a:spcAft>
                <a:spcPts val="0"/>
              </a:spcAft>
              <a:buSzPts val="1800"/>
              <a:buChar char="-"/>
            </a:pPr>
            <a:r>
              <a:rPr lang="en"/>
              <a:t>Enhances the wellbeing of employees.</a:t>
            </a:r>
            <a:endParaRPr/>
          </a:p>
          <a:p>
            <a:pPr indent="-342900" lvl="0" marL="457200" rtl="0" algn="l">
              <a:spcBef>
                <a:spcPts val="0"/>
              </a:spcBef>
              <a:spcAft>
                <a:spcPts val="0"/>
              </a:spcAft>
              <a:buSzPts val="1800"/>
              <a:buChar char="-"/>
            </a:pPr>
            <a:r>
              <a:rPr lang="en"/>
              <a:t>Improves communication within organisations.</a:t>
            </a:r>
            <a:endParaRPr/>
          </a:p>
          <a:p>
            <a:pPr indent="-342900" lvl="0" marL="457200" rtl="0" algn="l">
              <a:spcBef>
                <a:spcPts val="0"/>
              </a:spcBef>
              <a:spcAft>
                <a:spcPts val="0"/>
              </a:spcAft>
              <a:buSzPts val="1800"/>
              <a:buChar char="-"/>
            </a:pPr>
            <a:r>
              <a:rPr lang="en"/>
              <a:t>Increases resilience/motivation during </a:t>
            </a:r>
            <a:r>
              <a:rPr lang="en"/>
              <a:t>crises</a:t>
            </a:r>
            <a:r>
              <a:rPr lang="en"/>
              <a:t>. </a:t>
            </a:r>
            <a:endParaRPr/>
          </a:p>
          <a:p>
            <a:pPr indent="0" lvl="0" marL="0" rtl="0" algn="l">
              <a:spcBef>
                <a:spcPts val="1200"/>
              </a:spcBef>
              <a:spcAft>
                <a:spcPts val="1200"/>
              </a:spcAft>
              <a:buNone/>
            </a:pPr>
            <a:r>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4" name="Shape 484"/>
        <p:cNvGrpSpPr/>
        <p:nvPr/>
      </p:nvGrpSpPr>
      <p:grpSpPr>
        <a:xfrm>
          <a:off x="0" y="0"/>
          <a:ext cx="0" cy="0"/>
          <a:chOff x="0" y="0"/>
          <a:chExt cx="0" cy="0"/>
        </a:xfrm>
      </p:grpSpPr>
      <p:sp>
        <p:nvSpPr>
          <p:cNvPr id="485" name="Google Shape;485;p56"/>
          <p:cNvSpPr txBox="1"/>
          <p:nvPr>
            <p:ph type="title"/>
          </p:nvPr>
        </p:nvSpPr>
        <p:spPr>
          <a:xfrm>
            <a:off x="713225" y="445025"/>
            <a:ext cx="51804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02 - Questionnaire Evidence </a:t>
            </a:r>
            <a:endParaRPr/>
          </a:p>
        </p:txBody>
      </p:sp>
      <p:pic>
        <p:nvPicPr>
          <p:cNvPr id="486" name="Google Shape;486;p56"/>
          <p:cNvPicPr preferRelativeResize="0"/>
          <p:nvPr/>
        </p:nvPicPr>
        <p:blipFill rotWithShape="1">
          <a:blip r:embed="rId3">
            <a:alphaModFix/>
          </a:blip>
          <a:srcRect b="8573" l="5658" r="5658" t="3219"/>
          <a:stretch/>
        </p:blipFill>
        <p:spPr>
          <a:xfrm>
            <a:off x="3054350" y="1420125"/>
            <a:ext cx="2343149" cy="3129250"/>
          </a:xfrm>
          <a:prstGeom prst="rect">
            <a:avLst/>
          </a:prstGeom>
          <a:noFill/>
          <a:ln>
            <a:noFill/>
          </a:ln>
        </p:spPr>
      </p:pic>
      <p:sp>
        <p:nvSpPr>
          <p:cNvPr id="487" name="Google Shape;487;p56"/>
          <p:cNvSpPr txBox="1"/>
          <p:nvPr>
            <p:ph idx="1" type="body"/>
          </p:nvPr>
        </p:nvSpPr>
        <p:spPr>
          <a:xfrm>
            <a:off x="2805875" y="1046013"/>
            <a:ext cx="3183000" cy="488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Questionnaires obtain primary research.</a:t>
            </a:r>
            <a:endParaRPr/>
          </a:p>
          <a:p>
            <a:pPr indent="0" lvl="0" marL="0" rtl="0" algn="l">
              <a:spcBef>
                <a:spcPts val="1200"/>
              </a:spcBef>
              <a:spcAft>
                <a:spcPts val="1200"/>
              </a:spcAft>
              <a:buNone/>
            </a:pPr>
            <a:r>
              <a:t/>
            </a:r>
            <a:endParaRPr/>
          </a:p>
        </p:txBody>
      </p:sp>
      <p:cxnSp>
        <p:nvCxnSpPr>
          <p:cNvPr id="488" name="Google Shape;488;p56"/>
          <p:cNvCxnSpPr>
            <a:endCxn id="489" idx="1"/>
          </p:cNvCxnSpPr>
          <p:nvPr/>
        </p:nvCxnSpPr>
        <p:spPr>
          <a:xfrm flipH="1" rot="10800000">
            <a:off x="5454500" y="1914925"/>
            <a:ext cx="971700" cy="78900"/>
          </a:xfrm>
          <a:prstGeom prst="straightConnector1">
            <a:avLst/>
          </a:prstGeom>
          <a:noFill/>
          <a:ln cap="flat" cmpd="sng" w="9525">
            <a:solidFill>
              <a:schemeClr val="dk2"/>
            </a:solidFill>
            <a:prstDash val="solid"/>
            <a:round/>
            <a:headEnd len="med" w="med" type="none"/>
            <a:tailEnd len="med" w="med" type="triangle"/>
          </a:ln>
        </p:spPr>
      </p:cxnSp>
      <p:sp>
        <p:nvSpPr>
          <p:cNvPr id="489" name="Google Shape;489;p56"/>
          <p:cNvSpPr txBox="1"/>
          <p:nvPr>
            <p:ph idx="1" type="body"/>
          </p:nvPr>
        </p:nvSpPr>
        <p:spPr>
          <a:xfrm>
            <a:off x="6426200" y="1628575"/>
            <a:ext cx="2457300" cy="572700"/>
          </a:xfrm>
          <a:prstGeom prst="rect">
            <a:avLst/>
          </a:prstGeom>
        </p:spPr>
        <p:txBody>
          <a:bodyPr anchorCtr="0" anchor="t" bIns="91425" lIns="91425" spcFirstLastPara="1" rIns="91425" wrap="square" tIns="91425">
            <a:noAutofit/>
          </a:bodyPr>
          <a:lstStyle/>
          <a:p>
            <a:pPr indent="0" lvl="0" marL="0" rtl="0" algn="l">
              <a:spcBef>
                <a:spcPts val="0"/>
              </a:spcBef>
              <a:spcAft>
                <a:spcPts val="1200"/>
              </a:spcAft>
              <a:buNone/>
            </a:pPr>
            <a:r>
              <a:rPr lang="en"/>
              <a:t>Leadership Questionnaire is used to understand personal leadership style. </a:t>
            </a:r>
            <a:endParaRPr/>
          </a:p>
        </p:txBody>
      </p:sp>
      <p:cxnSp>
        <p:nvCxnSpPr>
          <p:cNvPr id="490" name="Google Shape;490;p56"/>
          <p:cNvCxnSpPr/>
          <p:nvPr/>
        </p:nvCxnSpPr>
        <p:spPr>
          <a:xfrm flipH="1" rot="10800000">
            <a:off x="5454499" y="2813175"/>
            <a:ext cx="1066800" cy="115500"/>
          </a:xfrm>
          <a:prstGeom prst="straightConnector1">
            <a:avLst/>
          </a:prstGeom>
          <a:noFill/>
          <a:ln cap="flat" cmpd="sng" w="9525">
            <a:solidFill>
              <a:schemeClr val="dk2"/>
            </a:solidFill>
            <a:prstDash val="solid"/>
            <a:round/>
            <a:headEnd len="med" w="med" type="none"/>
            <a:tailEnd len="med" w="med" type="triangle"/>
          </a:ln>
        </p:spPr>
      </p:cxnSp>
      <p:sp>
        <p:nvSpPr>
          <p:cNvPr id="491" name="Google Shape;491;p56"/>
          <p:cNvSpPr txBox="1"/>
          <p:nvPr>
            <p:ph idx="1" type="body"/>
          </p:nvPr>
        </p:nvSpPr>
        <p:spPr>
          <a:xfrm>
            <a:off x="6578300" y="2584575"/>
            <a:ext cx="2457300" cy="572700"/>
          </a:xfrm>
          <a:prstGeom prst="rect">
            <a:avLst/>
          </a:prstGeom>
        </p:spPr>
        <p:txBody>
          <a:bodyPr anchorCtr="0" anchor="t" bIns="91425" lIns="91425" spcFirstLastPara="1" rIns="91425" wrap="square" tIns="91425">
            <a:noAutofit/>
          </a:bodyPr>
          <a:lstStyle/>
          <a:p>
            <a:pPr indent="0" lvl="0" marL="0" rtl="0" algn="l">
              <a:spcBef>
                <a:spcPts val="0"/>
              </a:spcBef>
              <a:spcAft>
                <a:spcPts val="1200"/>
              </a:spcAft>
              <a:buNone/>
            </a:pPr>
            <a:r>
              <a:rPr lang="en"/>
              <a:t>It is easy to do, clear and provides relatively accurate results. </a:t>
            </a:r>
            <a:endParaRPr/>
          </a:p>
        </p:txBody>
      </p:sp>
      <p:sp>
        <p:nvSpPr>
          <p:cNvPr id="492" name="Google Shape;492;p56"/>
          <p:cNvSpPr txBox="1"/>
          <p:nvPr>
            <p:ph idx="1" type="body"/>
          </p:nvPr>
        </p:nvSpPr>
        <p:spPr>
          <a:xfrm>
            <a:off x="6483200" y="3647875"/>
            <a:ext cx="2457300" cy="572700"/>
          </a:xfrm>
          <a:prstGeom prst="rect">
            <a:avLst/>
          </a:prstGeom>
        </p:spPr>
        <p:txBody>
          <a:bodyPr anchorCtr="0" anchor="t" bIns="91425" lIns="91425" spcFirstLastPara="1" rIns="91425" wrap="square" tIns="91425">
            <a:noAutofit/>
          </a:bodyPr>
          <a:lstStyle/>
          <a:p>
            <a:pPr indent="0" lvl="0" marL="0" rtl="0" algn="l">
              <a:spcBef>
                <a:spcPts val="0"/>
              </a:spcBef>
              <a:spcAft>
                <a:spcPts val="1200"/>
              </a:spcAft>
              <a:buNone/>
            </a:pPr>
            <a:r>
              <a:rPr lang="en"/>
              <a:t>Problem - Leadership styles can be oversimplified leading to inaccurate results. </a:t>
            </a:r>
            <a:endParaRPr/>
          </a:p>
        </p:txBody>
      </p:sp>
      <p:cxnSp>
        <p:nvCxnSpPr>
          <p:cNvPr id="493" name="Google Shape;493;p56"/>
          <p:cNvCxnSpPr/>
          <p:nvPr/>
        </p:nvCxnSpPr>
        <p:spPr>
          <a:xfrm flipH="1" rot="10800000">
            <a:off x="5406949" y="3980525"/>
            <a:ext cx="1066800" cy="115500"/>
          </a:xfrm>
          <a:prstGeom prst="straightConnector1">
            <a:avLst/>
          </a:prstGeom>
          <a:noFill/>
          <a:ln cap="flat" cmpd="sng" w="9525">
            <a:solidFill>
              <a:schemeClr val="dk2"/>
            </a:solidFill>
            <a:prstDash val="solid"/>
            <a:round/>
            <a:headEnd len="med" w="med" type="none"/>
            <a:tailEnd len="med" w="med" type="triangle"/>
          </a:ln>
        </p:spPr>
      </p:cxnSp>
      <p:sp>
        <p:nvSpPr>
          <p:cNvPr id="494" name="Google Shape;494;p56"/>
          <p:cNvSpPr txBox="1"/>
          <p:nvPr>
            <p:ph idx="1" type="body"/>
          </p:nvPr>
        </p:nvSpPr>
        <p:spPr>
          <a:xfrm>
            <a:off x="348575" y="2062699"/>
            <a:ext cx="2457300" cy="1395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u="sng"/>
              <a:t>Personal Leadership Style </a:t>
            </a:r>
            <a:endParaRPr u="sng"/>
          </a:p>
          <a:p>
            <a:pPr indent="0" lvl="0" marL="0" rtl="0" algn="l">
              <a:spcBef>
                <a:spcPts val="1200"/>
              </a:spcBef>
              <a:spcAft>
                <a:spcPts val="0"/>
              </a:spcAft>
              <a:buNone/>
            </a:pPr>
            <a:r>
              <a:rPr lang="en">
                <a:highlight>
                  <a:srgbClr val="B6D7A8"/>
                </a:highlight>
              </a:rPr>
              <a:t>High Range - Democratic </a:t>
            </a:r>
            <a:endParaRPr>
              <a:highlight>
                <a:srgbClr val="B6D7A8"/>
              </a:highlight>
            </a:endParaRPr>
          </a:p>
          <a:p>
            <a:pPr indent="0" lvl="0" marL="0" rtl="0" algn="l">
              <a:spcBef>
                <a:spcPts val="1200"/>
              </a:spcBef>
              <a:spcAft>
                <a:spcPts val="0"/>
              </a:spcAft>
              <a:buNone/>
            </a:pPr>
            <a:r>
              <a:rPr lang="en">
                <a:highlight>
                  <a:srgbClr val="F9CB9C"/>
                </a:highlight>
              </a:rPr>
              <a:t>Moderate Range - Authoritarian </a:t>
            </a:r>
            <a:endParaRPr>
              <a:highlight>
                <a:srgbClr val="F9CB9C"/>
              </a:highlight>
            </a:endParaRPr>
          </a:p>
          <a:p>
            <a:pPr indent="0" lvl="0" marL="0" rtl="0" algn="l">
              <a:spcBef>
                <a:spcPts val="1200"/>
              </a:spcBef>
              <a:spcAft>
                <a:spcPts val="1200"/>
              </a:spcAft>
              <a:buNone/>
            </a:pPr>
            <a:r>
              <a:rPr lang="en">
                <a:highlight>
                  <a:srgbClr val="EA9999"/>
                </a:highlight>
              </a:rPr>
              <a:t>Low Range - Laissez-Faire</a:t>
            </a:r>
            <a:endParaRPr>
              <a:highlight>
                <a:srgbClr val="EA9999"/>
              </a:highlight>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8" name="Shape 498"/>
        <p:cNvGrpSpPr/>
        <p:nvPr/>
      </p:nvGrpSpPr>
      <p:grpSpPr>
        <a:xfrm>
          <a:off x="0" y="0"/>
          <a:ext cx="0" cy="0"/>
          <a:chOff x="0" y="0"/>
          <a:chExt cx="0" cy="0"/>
        </a:xfrm>
      </p:grpSpPr>
      <p:sp>
        <p:nvSpPr>
          <p:cNvPr id="499" name="Google Shape;499;p57"/>
          <p:cNvSpPr txBox="1"/>
          <p:nvPr>
            <p:ph type="title"/>
          </p:nvPr>
        </p:nvSpPr>
        <p:spPr>
          <a:xfrm>
            <a:off x="713225" y="445025"/>
            <a:ext cx="51804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02 - Questionnaire Evidence </a:t>
            </a:r>
            <a:endParaRPr/>
          </a:p>
        </p:txBody>
      </p:sp>
      <p:graphicFrame>
        <p:nvGraphicFramePr>
          <p:cNvPr id="500" name="Google Shape;500;p57"/>
          <p:cNvGraphicFramePr/>
          <p:nvPr/>
        </p:nvGraphicFramePr>
        <p:xfrm>
          <a:off x="952500" y="1497350"/>
          <a:ext cx="3000000" cy="3000000"/>
        </p:xfrm>
        <a:graphic>
          <a:graphicData uri="http://schemas.openxmlformats.org/drawingml/2006/table">
            <a:tbl>
              <a:tblPr>
                <a:noFill/>
                <a:tableStyleId>{A4C3ED44-98A6-45DD-9670-74D11D0174B4}</a:tableStyleId>
              </a:tblPr>
              <a:tblGrid>
                <a:gridCol w="1809750"/>
                <a:gridCol w="1809750"/>
                <a:gridCol w="1809750"/>
                <a:gridCol w="1809750"/>
              </a:tblGrid>
              <a:tr h="381000">
                <a:tc>
                  <a:txBody>
                    <a:bodyPr/>
                    <a:lstStyle/>
                    <a:p>
                      <a:pPr indent="0" lvl="0" marL="0" rtl="0" algn="l">
                        <a:spcBef>
                          <a:spcPts val="0"/>
                        </a:spcBef>
                        <a:spcAft>
                          <a:spcPts val="0"/>
                        </a:spcAft>
                        <a:buNone/>
                      </a:pPr>
                      <a:r>
                        <a:rPr lang="en" sz="1300">
                          <a:latin typeface="Montserrat"/>
                          <a:ea typeface="Montserrat"/>
                          <a:cs typeface="Montserrat"/>
                          <a:sym typeface="Montserrat"/>
                        </a:rPr>
                        <a:t>Leadership Style</a:t>
                      </a:r>
                      <a:endParaRPr sz="1300">
                        <a:latin typeface="Montserrat"/>
                        <a:ea typeface="Montserrat"/>
                        <a:cs typeface="Montserrat"/>
                        <a:sym typeface="Montserrat"/>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None/>
                      </a:pPr>
                      <a:r>
                        <a:rPr lang="en" sz="1300">
                          <a:latin typeface="Montserrat"/>
                          <a:ea typeface="Montserrat"/>
                          <a:cs typeface="Montserrat"/>
                          <a:sym typeface="Montserrat"/>
                        </a:rPr>
                        <a:t>Democratic </a:t>
                      </a:r>
                      <a:endParaRPr sz="1300">
                        <a:latin typeface="Montserrat"/>
                        <a:ea typeface="Montserrat"/>
                        <a:cs typeface="Montserrat"/>
                        <a:sym typeface="Montserrat"/>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solidFill>
                      <a:srgbClr val="B6D7A8"/>
                    </a:solidFill>
                  </a:tcPr>
                </a:tc>
                <a:tc>
                  <a:txBody>
                    <a:bodyPr/>
                    <a:lstStyle/>
                    <a:p>
                      <a:pPr indent="0" lvl="0" marL="0" rtl="0" algn="l">
                        <a:spcBef>
                          <a:spcPts val="0"/>
                        </a:spcBef>
                        <a:spcAft>
                          <a:spcPts val="0"/>
                        </a:spcAft>
                        <a:buNone/>
                      </a:pPr>
                      <a:r>
                        <a:rPr lang="en" sz="1300">
                          <a:latin typeface="Montserrat"/>
                          <a:ea typeface="Montserrat"/>
                          <a:cs typeface="Montserrat"/>
                          <a:sym typeface="Montserrat"/>
                        </a:rPr>
                        <a:t>Authoritarian </a:t>
                      </a:r>
                      <a:endParaRPr sz="1300">
                        <a:latin typeface="Montserrat"/>
                        <a:ea typeface="Montserrat"/>
                        <a:cs typeface="Montserrat"/>
                        <a:sym typeface="Montserrat"/>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solidFill>
                      <a:srgbClr val="F9CB9C"/>
                    </a:solidFill>
                  </a:tcPr>
                </a:tc>
                <a:tc>
                  <a:txBody>
                    <a:bodyPr/>
                    <a:lstStyle/>
                    <a:p>
                      <a:pPr indent="0" lvl="0" marL="0" rtl="0" algn="l">
                        <a:spcBef>
                          <a:spcPts val="0"/>
                        </a:spcBef>
                        <a:spcAft>
                          <a:spcPts val="0"/>
                        </a:spcAft>
                        <a:buNone/>
                      </a:pPr>
                      <a:r>
                        <a:rPr lang="en" sz="1300">
                          <a:latin typeface="Montserrat"/>
                          <a:ea typeface="Montserrat"/>
                          <a:cs typeface="Montserrat"/>
                          <a:sym typeface="Montserrat"/>
                        </a:rPr>
                        <a:t>Laissez - Faire </a:t>
                      </a:r>
                      <a:endParaRPr sz="1300">
                        <a:latin typeface="Montserrat"/>
                        <a:ea typeface="Montserrat"/>
                        <a:cs typeface="Montserrat"/>
                        <a:sym typeface="Montserrat"/>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solidFill>
                      <a:srgbClr val="EA9999"/>
                    </a:solidFill>
                  </a:tcPr>
                </a:tc>
              </a:tr>
              <a:tr h="1098425">
                <a:tc>
                  <a:txBody>
                    <a:bodyPr/>
                    <a:lstStyle/>
                    <a:p>
                      <a:pPr indent="0" lvl="0" marL="0" rtl="0" algn="l">
                        <a:spcBef>
                          <a:spcPts val="0"/>
                        </a:spcBef>
                        <a:spcAft>
                          <a:spcPts val="0"/>
                        </a:spcAft>
                        <a:buNone/>
                      </a:pPr>
                      <a:r>
                        <a:rPr lang="en" sz="1300">
                          <a:latin typeface="Montserrat"/>
                          <a:ea typeface="Montserrat"/>
                          <a:cs typeface="Montserrat"/>
                          <a:sym typeface="Montserrat"/>
                        </a:rPr>
                        <a:t>What are the main elements of each leadership style?</a:t>
                      </a:r>
                      <a:endParaRPr sz="1300">
                        <a:latin typeface="Montserrat"/>
                        <a:ea typeface="Montserrat"/>
                        <a:cs typeface="Montserrat"/>
                        <a:sym typeface="Montserrat"/>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None/>
                      </a:pPr>
                      <a:r>
                        <a:rPr lang="en" sz="1300">
                          <a:latin typeface="Montserrat"/>
                          <a:ea typeface="Montserrat"/>
                          <a:cs typeface="Montserrat"/>
                          <a:sym typeface="Montserrat"/>
                        </a:rPr>
                        <a:t>Focuses on using the opinions of multiple people when making decisions (Laoyan, 2024)</a:t>
                      </a:r>
                      <a:endParaRPr sz="1300">
                        <a:latin typeface="Montserrat"/>
                        <a:ea typeface="Montserrat"/>
                        <a:cs typeface="Montserrat"/>
                        <a:sym typeface="Montserrat"/>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solidFill>
                      <a:srgbClr val="B6D7A8"/>
                    </a:solidFill>
                  </a:tcPr>
                </a:tc>
                <a:tc>
                  <a:txBody>
                    <a:bodyPr/>
                    <a:lstStyle/>
                    <a:p>
                      <a:pPr indent="0" lvl="0" marL="0" rtl="0" algn="l">
                        <a:spcBef>
                          <a:spcPts val="0"/>
                        </a:spcBef>
                        <a:spcAft>
                          <a:spcPts val="0"/>
                        </a:spcAft>
                        <a:buNone/>
                      </a:pPr>
                      <a:r>
                        <a:rPr lang="en" sz="1300">
                          <a:latin typeface="Montserrat"/>
                          <a:ea typeface="Montserrat"/>
                          <a:cs typeface="Montserrat"/>
                          <a:sym typeface="Montserrat"/>
                        </a:rPr>
                        <a:t>Leaders have control and authority over followers, demanding obedience (Pizzolitto, et al. 2022)</a:t>
                      </a:r>
                      <a:endParaRPr sz="1300">
                        <a:latin typeface="Montserrat"/>
                        <a:ea typeface="Montserrat"/>
                        <a:cs typeface="Montserrat"/>
                        <a:sym typeface="Montserrat"/>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solidFill>
                      <a:srgbClr val="F9CB9C"/>
                    </a:solidFill>
                  </a:tcPr>
                </a:tc>
                <a:tc>
                  <a:txBody>
                    <a:bodyPr/>
                    <a:lstStyle/>
                    <a:p>
                      <a:pPr indent="0" lvl="0" marL="0" rtl="0" algn="l">
                        <a:spcBef>
                          <a:spcPts val="0"/>
                        </a:spcBef>
                        <a:spcAft>
                          <a:spcPts val="0"/>
                        </a:spcAft>
                        <a:buNone/>
                      </a:pPr>
                      <a:r>
                        <a:rPr lang="en" sz="1300">
                          <a:latin typeface="Montserrat"/>
                          <a:ea typeface="Montserrat"/>
                          <a:cs typeface="Montserrat"/>
                          <a:sym typeface="Montserrat"/>
                        </a:rPr>
                        <a:t>“Hands-off” </a:t>
                      </a:r>
                      <a:r>
                        <a:rPr lang="en" sz="1300">
                          <a:latin typeface="Montserrat"/>
                          <a:ea typeface="Montserrat"/>
                          <a:cs typeface="Montserrat"/>
                          <a:sym typeface="Montserrat"/>
                        </a:rPr>
                        <a:t>approach</a:t>
                      </a:r>
                      <a:r>
                        <a:rPr lang="en" sz="1300">
                          <a:latin typeface="Montserrat"/>
                          <a:ea typeface="Montserrat"/>
                          <a:cs typeface="Montserrat"/>
                          <a:sym typeface="Montserrat"/>
                        </a:rPr>
                        <a:t> which allows the freedom for followers to make their own decisions (Lee, 2023). </a:t>
                      </a:r>
                      <a:endParaRPr sz="1300">
                        <a:latin typeface="Montserrat"/>
                        <a:ea typeface="Montserrat"/>
                        <a:cs typeface="Montserrat"/>
                        <a:sym typeface="Montserrat"/>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solidFill>
                      <a:srgbClr val="EA9999"/>
                    </a:solidFill>
                  </a:tcPr>
                </a:tc>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04" name="Shape 504"/>
        <p:cNvGrpSpPr/>
        <p:nvPr/>
      </p:nvGrpSpPr>
      <p:grpSpPr>
        <a:xfrm>
          <a:off x="0" y="0"/>
          <a:ext cx="0" cy="0"/>
          <a:chOff x="0" y="0"/>
          <a:chExt cx="0" cy="0"/>
        </a:xfrm>
      </p:grpSpPr>
      <p:sp>
        <p:nvSpPr>
          <p:cNvPr id="505" name="Google Shape;505;p58"/>
          <p:cNvSpPr txBox="1"/>
          <p:nvPr>
            <p:ph type="title"/>
          </p:nvPr>
        </p:nvSpPr>
        <p:spPr>
          <a:xfrm>
            <a:off x="713225" y="445025"/>
            <a:ext cx="47115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03 - Emotional Intelligence</a:t>
            </a:r>
            <a:endParaRPr/>
          </a:p>
        </p:txBody>
      </p:sp>
      <p:sp>
        <p:nvSpPr>
          <p:cNvPr id="506" name="Google Shape;506;p58"/>
          <p:cNvSpPr txBox="1"/>
          <p:nvPr>
            <p:ph idx="1" type="body"/>
          </p:nvPr>
        </p:nvSpPr>
        <p:spPr>
          <a:xfrm>
            <a:off x="1637550" y="1101475"/>
            <a:ext cx="5868900" cy="488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200">
                <a:solidFill>
                  <a:schemeClr val="dk1"/>
                </a:solidFill>
              </a:rPr>
              <a:t>“Emotional Intelligence is a form of social intelligence that involves the ability to monitor one’s own and others’ feelings and emotions, to discriminate among them, and to use this information to guide one’s own thinking and action” (Salvoey, et al. 1990) </a:t>
            </a:r>
            <a:endParaRPr/>
          </a:p>
          <a:p>
            <a:pPr indent="0" lvl="0" marL="0" rtl="0" algn="l">
              <a:spcBef>
                <a:spcPts val="1200"/>
              </a:spcBef>
              <a:spcAft>
                <a:spcPts val="1200"/>
              </a:spcAft>
              <a:buNone/>
            </a:pPr>
            <a:r>
              <a:t/>
            </a:r>
            <a:endParaRPr/>
          </a:p>
        </p:txBody>
      </p:sp>
      <p:sp>
        <p:nvSpPr>
          <p:cNvPr id="507" name="Google Shape;507;p58"/>
          <p:cNvSpPr txBox="1"/>
          <p:nvPr>
            <p:ph idx="1" type="body"/>
          </p:nvPr>
        </p:nvSpPr>
        <p:spPr>
          <a:xfrm>
            <a:off x="5139950" y="2430825"/>
            <a:ext cx="3369900" cy="1880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i="1" lang="en"/>
              <a:t>Benefits of Emotional Intelligence in Organisations - </a:t>
            </a:r>
            <a:endParaRPr i="1"/>
          </a:p>
          <a:p>
            <a:pPr indent="-342900" lvl="0" marL="457200" rtl="0" algn="l">
              <a:spcBef>
                <a:spcPts val="1200"/>
              </a:spcBef>
              <a:spcAft>
                <a:spcPts val="0"/>
              </a:spcAft>
              <a:buSzPts val="1800"/>
              <a:buAutoNum type="arabicParenR"/>
            </a:pPr>
            <a:r>
              <a:rPr lang="en"/>
              <a:t>Healthier Work Environment </a:t>
            </a:r>
            <a:endParaRPr/>
          </a:p>
          <a:p>
            <a:pPr indent="-342900" lvl="0" marL="457200" rtl="0" algn="l">
              <a:spcBef>
                <a:spcPts val="0"/>
              </a:spcBef>
              <a:spcAft>
                <a:spcPts val="0"/>
              </a:spcAft>
              <a:buSzPts val="1800"/>
              <a:buAutoNum type="arabicParenR"/>
            </a:pPr>
            <a:r>
              <a:rPr lang="en"/>
              <a:t>Leaders  respond better to employee needs</a:t>
            </a:r>
            <a:endParaRPr/>
          </a:p>
          <a:p>
            <a:pPr indent="-342900" lvl="0" marL="457200" rtl="0" algn="l">
              <a:spcBef>
                <a:spcPts val="0"/>
              </a:spcBef>
              <a:spcAft>
                <a:spcPts val="0"/>
              </a:spcAft>
              <a:buSzPts val="1800"/>
              <a:buAutoNum type="arabicParenR"/>
            </a:pPr>
            <a:r>
              <a:rPr lang="en"/>
              <a:t>Employees feel more understood and supported. </a:t>
            </a:r>
            <a:endParaRPr/>
          </a:p>
          <a:p>
            <a:pPr indent="0" lvl="0" marL="0" rtl="0" algn="l">
              <a:spcBef>
                <a:spcPts val="1200"/>
              </a:spcBef>
              <a:spcAft>
                <a:spcPts val="1200"/>
              </a:spcAft>
              <a:buNone/>
            </a:pPr>
            <a:r>
              <a:t/>
            </a:r>
            <a:endParaRPr/>
          </a:p>
        </p:txBody>
      </p:sp>
      <p:sp>
        <p:nvSpPr>
          <p:cNvPr id="508" name="Google Shape;508;p58"/>
          <p:cNvSpPr/>
          <p:nvPr/>
        </p:nvSpPr>
        <p:spPr>
          <a:xfrm>
            <a:off x="1520275" y="1105788"/>
            <a:ext cx="6324600" cy="9675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Montserrat"/>
              <a:ea typeface="Montserrat"/>
              <a:cs typeface="Montserrat"/>
              <a:sym typeface="Montserrat"/>
            </a:endParaRPr>
          </a:p>
        </p:txBody>
      </p:sp>
      <p:sp>
        <p:nvSpPr>
          <p:cNvPr id="509" name="Google Shape;509;p58"/>
          <p:cNvSpPr txBox="1"/>
          <p:nvPr>
            <p:ph idx="1" type="body"/>
          </p:nvPr>
        </p:nvSpPr>
        <p:spPr>
          <a:xfrm>
            <a:off x="978050" y="2499350"/>
            <a:ext cx="3369900" cy="1880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i="1" lang="en"/>
              <a:t>Why is emotional intelligence important in organisations? - </a:t>
            </a:r>
            <a:endParaRPr i="1"/>
          </a:p>
          <a:p>
            <a:pPr indent="-342900" lvl="0" marL="457200" rtl="0" algn="l">
              <a:spcBef>
                <a:spcPts val="1200"/>
              </a:spcBef>
              <a:spcAft>
                <a:spcPts val="0"/>
              </a:spcAft>
              <a:buSzPts val="1800"/>
              <a:buAutoNum type="arabicParenR"/>
            </a:pPr>
            <a:r>
              <a:rPr lang="en"/>
              <a:t>Improves leadership effectiveness</a:t>
            </a:r>
            <a:endParaRPr/>
          </a:p>
          <a:p>
            <a:pPr indent="-342900" lvl="0" marL="457200" rtl="0" algn="l">
              <a:spcBef>
                <a:spcPts val="0"/>
              </a:spcBef>
              <a:spcAft>
                <a:spcPts val="0"/>
              </a:spcAft>
              <a:buSzPts val="1800"/>
              <a:buAutoNum type="arabicParenR"/>
            </a:pPr>
            <a:r>
              <a:rPr lang="en"/>
              <a:t>Better decision making </a:t>
            </a:r>
            <a:endParaRPr/>
          </a:p>
          <a:p>
            <a:pPr indent="-342900" lvl="0" marL="457200" rtl="0" algn="l">
              <a:spcBef>
                <a:spcPts val="0"/>
              </a:spcBef>
              <a:spcAft>
                <a:spcPts val="0"/>
              </a:spcAft>
              <a:buSzPts val="1800"/>
              <a:buAutoNum type="arabicParenR"/>
            </a:pPr>
            <a:r>
              <a:rPr lang="en"/>
              <a:t>Improves customer relationships</a:t>
            </a:r>
            <a:endParaRPr/>
          </a:p>
          <a:p>
            <a:pPr indent="0" lvl="0" marL="0" rtl="0" algn="l">
              <a:spcBef>
                <a:spcPts val="1200"/>
              </a:spcBef>
              <a:spcAft>
                <a:spcPts val="0"/>
              </a:spcAft>
              <a:buNone/>
            </a:pPr>
            <a:r>
              <a:t/>
            </a:r>
            <a:endParaRPr/>
          </a:p>
          <a:p>
            <a:pPr indent="0" lvl="0" marL="0" rtl="0" algn="l">
              <a:spcBef>
                <a:spcPts val="1200"/>
              </a:spcBef>
              <a:spcAft>
                <a:spcPts val="1200"/>
              </a:spcAft>
              <a:buNone/>
            </a:pPr>
            <a:r>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3" name="Shape 513"/>
        <p:cNvGrpSpPr/>
        <p:nvPr/>
      </p:nvGrpSpPr>
      <p:grpSpPr>
        <a:xfrm>
          <a:off x="0" y="0"/>
          <a:ext cx="0" cy="0"/>
          <a:chOff x="0" y="0"/>
          <a:chExt cx="0" cy="0"/>
        </a:xfrm>
      </p:grpSpPr>
      <p:sp>
        <p:nvSpPr>
          <p:cNvPr id="514" name="Google Shape;514;p59"/>
          <p:cNvSpPr txBox="1"/>
          <p:nvPr>
            <p:ph type="title"/>
          </p:nvPr>
        </p:nvSpPr>
        <p:spPr>
          <a:xfrm>
            <a:off x="713225" y="445025"/>
            <a:ext cx="47115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03 - Emotional Intelligence</a:t>
            </a:r>
            <a:endParaRPr/>
          </a:p>
        </p:txBody>
      </p:sp>
      <p:pic>
        <p:nvPicPr>
          <p:cNvPr id="515" name="Google Shape;515;p59"/>
          <p:cNvPicPr preferRelativeResize="0"/>
          <p:nvPr/>
        </p:nvPicPr>
        <p:blipFill rotWithShape="1">
          <a:blip r:embed="rId3">
            <a:alphaModFix/>
          </a:blip>
          <a:srcRect b="16592" l="27401" r="26990" t="8123"/>
          <a:stretch/>
        </p:blipFill>
        <p:spPr>
          <a:xfrm>
            <a:off x="3564800" y="1017725"/>
            <a:ext cx="2014403" cy="3581125"/>
          </a:xfrm>
          <a:prstGeom prst="rect">
            <a:avLst/>
          </a:prstGeom>
          <a:noFill/>
          <a:ln>
            <a:noFill/>
          </a:ln>
        </p:spPr>
      </p:pic>
      <p:cxnSp>
        <p:nvCxnSpPr>
          <p:cNvPr id="516" name="Google Shape;516;p59"/>
          <p:cNvCxnSpPr/>
          <p:nvPr/>
        </p:nvCxnSpPr>
        <p:spPr>
          <a:xfrm flipH="1" rot="10800000">
            <a:off x="5140825" y="1488350"/>
            <a:ext cx="837000" cy="241500"/>
          </a:xfrm>
          <a:prstGeom prst="straightConnector1">
            <a:avLst/>
          </a:prstGeom>
          <a:noFill/>
          <a:ln cap="flat" cmpd="sng" w="9525">
            <a:solidFill>
              <a:schemeClr val="dk2"/>
            </a:solidFill>
            <a:prstDash val="solid"/>
            <a:round/>
            <a:headEnd len="med" w="med" type="none"/>
            <a:tailEnd len="med" w="med" type="triangle"/>
          </a:ln>
        </p:spPr>
      </p:cxnSp>
      <p:sp>
        <p:nvSpPr>
          <p:cNvPr id="517" name="Google Shape;517;p59"/>
          <p:cNvSpPr txBox="1"/>
          <p:nvPr>
            <p:ph idx="1" type="body"/>
          </p:nvPr>
        </p:nvSpPr>
        <p:spPr>
          <a:xfrm>
            <a:off x="6096775" y="1157150"/>
            <a:ext cx="2226300" cy="331200"/>
          </a:xfrm>
          <a:prstGeom prst="rect">
            <a:avLst/>
          </a:prstGeom>
        </p:spPr>
        <p:txBody>
          <a:bodyPr anchorCtr="0" anchor="t" bIns="91425" lIns="91425" spcFirstLastPara="1" rIns="91425" wrap="square" tIns="91425">
            <a:noAutofit/>
          </a:bodyPr>
          <a:lstStyle/>
          <a:p>
            <a:pPr indent="0" lvl="0" marL="0" rtl="0" algn="l">
              <a:spcBef>
                <a:spcPts val="0"/>
              </a:spcBef>
              <a:spcAft>
                <a:spcPts val="1200"/>
              </a:spcAft>
              <a:buNone/>
            </a:pPr>
            <a:r>
              <a:rPr lang="en"/>
              <a:t>I demonstrate empathy - taking others’ opinions into account. </a:t>
            </a:r>
            <a:endParaRPr/>
          </a:p>
        </p:txBody>
      </p:sp>
      <p:cxnSp>
        <p:nvCxnSpPr>
          <p:cNvPr id="518" name="Google Shape;518;p59"/>
          <p:cNvCxnSpPr/>
          <p:nvPr/>
        </p:nvCxnSpPr>
        <p:spPr>
          <a:xfrm rot="10800000">
            <a:off x="3402200" y="1691775"/>
            <a:ext cx="708300" cy="105900"/>
          </a:xfrm>
          <a:prstGeom prst="straightConnector1">
            <a:avLst/>
          </a:prstGeom>
          <a:noFill/>
          <a:ln cap="flat" cmpd="sng" w="9525">
            <a:solidFill>
              <a:schemeClr val="dk2"/>
            </a:solidFill>
            <a:prstDash val="solid"/>
            <a:round/>
            <a:headEnd len="med" w="med" type="none"/>
            <a:tailEnd len="med" w="med" type="triangle"/>
          </a:ln>
        </p:spPr>
      </p:cxnSp>
      <p:sp>
        <p:nvSpPr>
          <p:cNvPr id="519" name="Google Shape;519;p59"/>
          <p:cNvSpPr txBox="1"/>
          <p:nvPr>
            <p:ph idx="1" type="body"/>
          </p:nvPr>
        </p:nvSpPr>
        <p:spPr>
          <a:xfrm>
            <a:off x="6385525" y="2034000"/>
            <a:ext cx="1620900" cy="331200"/>
          </a:xfrm>
          <a:prstGeom prst="rect">
            <a:avLst/>
          </a:prstGeom>
        </p:spPr>
        <p:txBody>
          <a:bodyPr anchorCtr="0" anchor="t" bIns="91425" lIns="91425" spcFirstLastPara="1" rIns="91425" wrap="square" tIns="91425">
            <a:noAutofit/>
          </a:bodyPr>
          <a:lstStyle/>
          <a:p>
            <a:pPr indent="0" lvl="0" marL="0" rtl="0" algn="l">
              <a:spcBef>
                <a:spcPts val="0"/>
              </a:spcBef>
              <a:spcAft>
                <a:spcPts val="1200"/>
              </a:spcAft>
              <a:buNone/>
            </a:pPr>
            <a:r>
              <a:rPr lang="en"/>
              <a:t>I think before I act </a:t>
            </a:r>
            <a:endParaRPr/>
          </a:p>
        </p:txBody>
      </p:sp>
      <p:cxnSp>
        <p:nvCxnSpPr>
          <p:cNvPr id="520" name="Google Shape;520;p59"/>
          <p:cNvCxnSpPr/>
          <p:nvPr/>
        </p:nvCxnSpPr>
        <p:spPr>
          <a:xfrm flipH="1" rot="10800000">
            <a:off x="5424725" y="2216400"/>
            <a:ext cx="843000" cy="148800"/>
          </a:xfrm>
          <a:prstGeom prst="straightConnector1">
            <a:avLst/>
          </a:prstGeom>
          <a:noFill/>
          <a:ln cap="flat" cmpd="sng" w="9525">
            <a:solidFill>
              <a:schemeClr val="dk2"/>
            </a:solidFill>
            <a:prstDash val="solid"/>
            <a:round/>
            <a:headEnd len="med" w="med" type="none"/>
            <a:tailEnd len="med" w="med" type="triangle"/>
          </a:ln>
        </p:spPr>
      </p:cxnSp>
      <p:sp>
        <p:nvSpPr>
          <p:cNvPr id="521" name="Google Shape;521;p59"/>
          <p:cNvSpPr txBox="1"/>
          <p:nvPr>
            <p:ph idx="1" type="body"/>
          </p:nvPr>
        </p:nvSpPr>
        <p:spPr>
          <a:xfrm>
            <a:off x="1254425" y="1479575"/>
            <a:ext cx="2226300" cy="331200"/>
          </a:xfrm>
          <a:prstGeom prst="rect">
            <a:avLst/>
          </a:prstGeom>
        </p:spPr>
        <p:txBody>
          <a:bodyPr anchorCtr="0" anchor="t" bIns="91425" lIns="91425" spcFirstLastPara="1" rIns="91425" wrap="square" tIns="91425">
            <a:noAutofit/>
          </a:bodyPr>
          <a:lstStyle/>
          <a:p>
            <a:pPr indent="0" lvl="0" marL="0" rtl="0" algn="l">
              <a:spcBef>
                <a:spcPts val="0"/>
              </a:spcBef>
              <a:spcAft>
                <a:spcPts val="1200"/>
              </a:spcAft>
              <a:buNone/>
            </a:pPr>
            <a:r>
              <a:rPr lang="en"/>
              <a:t>I am aware of my strengths and weaknesses </a:t>
            </a:r>
            <a:endParaRPr/>
          </a:p>
        </p:txBody>
      </p:sp>
      <p:cxnSp>
        <p:nvCxnSpPr>
          <p:cNvPr id="522" name="Google Shape;522;p59"/>
          <p:cNvCxnSpPr/>
          <p:nvPr/>
        </p:nvCxnSpPr>
        <p:spPr>
          <a:xfrm flipH="1" rot="10800000">
            <a:off x="5137825" y="3165600"/>
            <a:ext cx="843000" cy="148800"/>
          </a:xfrm>
          <a:prstGeom prst="straightConnector1">
            <a:avLst/>
          </a:prstGeom>
          <a:noFill/>
          <a:ln cap="flat" cmpd="sng" w="9525">
            <a:solidFill>
              <a:schemeClr val="dk2"/>
            </a:solidFill>
            <a:prstDash val="solid"/>
            <a:round/>
            <a:headEnd len="med" w="med" type="none"/>
            <a:tailEnd len="med" w="med" type="triangle"/>
          </a:ln>
        </p:spPr>
      </p:cxnSp>
      <p:cxnSp>
        <p:nvCxnSpPr>
          <p:cNvPr id="523" name="Google Shape;523;p59"/>
          <p:cNvCxnSpPr/>
          <p:nvPr/>
        </p:nvCxnSpPr>
        <p:spPr>
          <a:xfrm rot="10800000">
            <a:off x="3357350" y="3590850"/>
            <a:ext cx="798000" cy="51300"/>
          </a:xfrm>
          <a:prstGeom prst="straightConnector1">
            <a:avLst/>
          </a:prstGeom>
          <a:noFill/>
          <a:ln cap="flat" cmpd="sng" w="9525">
            <a:solidFill>
              <a:schemeClr val="dk2"/>
            </a:solidFill>
            <a:prstDash val="solid"/>
            <a:round/>
            <a:headEnd len="med" w="med" type="none"/>
            <a:tailEnd len="med" w="med" type="triangle"/>
          </a:ln>
        </p:spPr>
      </p:cxnSp>
      <p:cxnSp>
        <p:nvCxnSpPr>
          <p:cNvPr id="524" name="Google Shape;524;p59"/>
          <p:cNvCxnSpPr/>
          <p:nvPr/>
        </p:nvCxnSpPr>
        <p:spPr>
          <a:xfrm rot="10800000">
            <a:off x="3137225" y="2494400"/>
            <a:ext cx="651300" cy="43800"/>
          </a:xfrm>
          <a:prstGeom prst="straightConnector1">
            <a:avLst/>
          </a:prstGeom>
          <a:noFill/>
          <a:ln cap="flat" cmpd="sng" w="9525">
            <a:solidFill>
              <a:schemeClr val="dk2"/>
            </a:solidFill>
            <a:prstDash val="solid"/>
            <a:round/>
            <a:headEnd len="med" w="med" type="none"/>
            <a:tailEnd len="med" w="med" type="triangle"/>
          </a:ln>
        </p:spPr>
      </p:cxnSp>
      <p:sp>
        <p:nvSpPr>
          <p:cNvPr id="525" name="Google Shape;525;p59"/>
          <p:cNvSpPr/>
          <p:nvPr/>
        </p:nvSpPr>
        <p:spPr>
          <a:xfrm>
            <a:off x="7975125" y="1157146"/>
            <a:ext cx="393350" cy="1339275"/>
          </a:xfrm>
          <a:custGeom>
            <a:rect b="b" l="l" r="r" t="t"/>
            <a:pathLst>
              <a:path extrusionOk="0" h="53571" w="15734">
                <a:moveTo>
                  <a:pt x="2335" y="2413"/>
                </a:moveTo>
                <a:cubicBezTo>
                  <a:pt x="3568" y="768"/>
                  <a:pt x="7492" y="-1033"/>
                  <a:pt x="8302" y="856"/>
                </a:cubicBezTo>
                <a:cubicBezTo>
                  <a:pt x="11712" y="8811"/>
                  <a:pt x="7265" y="18146"/>
                  <a:pt x="7265" y="26801"/>
                </a:cubicBezTo>
                <a:cubicBezTo>
                  <a:pt x="7265" y="29122"/>
                  <a:pt x="8102" y="32573"/>
                  <a:pt x="10378" y="33028"/>
                </a:cubicBezTo>
                <a:cubicBezTo>
                  <a:pt x="12448" y="33442"/>
                  <a:pt x="16235" y="31398"/>
                  <a:pt x="15567" y="29395"/>
                </a:cubicBezTo>
                <a:cubicBezTo>
                  <a:pt x="14617" y="26547"/>
                  <a:pt x="10610" y="33314"/>
                  <a:pt x="9600" y="36141"/>
                </a:cubicBezTo>
                <a:cubicBezTo>
                  <a:pt x="8172" y="40139"/>
                  <a:pt x="10345" y="44891"/>
                  <a:pt x="8821" y="48854"/>
                </a:cubicBezTo>
                <a:cubicBezTo>
                  <a:pt x="7641" y="51922"/>
                  <a:pt x="3118" y="54306"/>
                  <a:pt x="0" y="53264"/>
                </a:cubicBezTo>
              </a:path>
            </a:pathLst>
          </a:custGeom>
          <a:noFill/>
          <a:ln cap="flat" cmpd="sng" w="9525">
            <a:solidFill>
              <a:schemeClr val="dk2"/>
            </a:solidFill>
            <a:prstDash val="solid"/>
            <a:round/>
            <a:headEnd len="med" w="med" type="none"/>
            <a:tailEnd len="med" w="med" type="none"/>
          </a:ln>
        </p:spPr>
      </p:sp>
      <p:sp>
        <p:nvSpPr>
          <p:cNvPr id="526" name="Google Shape;526;p59"/>
          <p:cNvSpPr txBox="1"/>
          <p:nvPr>
            <p:ph idx="1" type="body"/>
          </p:nvPr>
        </p:nvSpPr>
        <p:spPr>
          <a:xfrm rot="-5400000">
            <a:off x="8034775" y="1661181"/>
            <a:ext cx="1145700" cy="331200"/>
          </a:xfrm>
          <a:prstGeom prst="rect">
            <a:avLst/>
          </a:prstGeom>
        </p:spPr>
        <p:txBody>
          <a:bodyPr anchorCtr="0" anchor="t" bIns="91425" lIns="91425" spcFirstLastPara="1" rIns="91425" wrap="square" tIns="91425">
            <a:noAutofit/>
          </a:bodyPr>
          <a:lstStyle/>
          <a:p>
            <a:pPr indent="0" lvl="0" marL="0" rtl="0" algn="l">
              <a:spcBef>
                <a:spcPts val="0"/>
              </a:spcBef>
              <a:spcAft>
                <a:spcPts val="1200"/>
              </a:spcAft>
              <a:buNone/>
            </a:pPr>
            <a:r>
              <a:rPr lang="en" sz="1000"/>
              <a:t>(Bariso, 2018)</a:t>
            </a:r>
            <a:endParaRPr sz="1000"/>
          </a:p>
        </p:txBody>
      </p:sp>
      <p:sp>
        <p:nvSpPr>
          <p:cNvPr id="527" name="Google Shape;527;p59"/>
          <p:cNvSpPr txBox="1"/>
          <p:nvPr>
            <p:ph idx="1" type="body"/>
          </p:nvPr>
        </p:nvSpPr>
        <p:spPr>
          <a:xfrm>
            <a:off x="1221200" y="2216400"/>
            <a:ext cx="1916100" cy="331200"/>
          </a:xfrm>
          <a:prstGeom prst="rect">
            <a:avLst/>
          </a:prstGeom>
        </p:spPr>
        <p:txBody>
          <a:bodyPr anchorCtr="0" anchor="t" bIns="91425" lIns="91425" spcFirstLastPara="1" rIns="91425" wrap="square" tIns="91425">
            <a:noAutofit/>
          </a:bodyPr>
          <a:lstStyle/>
          <a:p>
            <a:pPr indent="0" lvl="0" marL="0" rtl="0" algn="l">
              <a:spcBef>
                <a:spcPts val="0"/>
              </a:spcBef>
              <a:spcAft>
                <a:spcPts val="1200"/>
              </a:spcAft>
              <a:buNone/>
            </a:pPr>
            <a:r>
              <a:rPr lang="en"/>
              <a:t>I can manage difficult situations in professional settings</a:t>
            </a:r>
            <a:endParaRPr/>
          </a:p>
        </p:txBody>
      </p:sp>
      <p:sp>
        <p:nvSpPr>
          <p:cNvPr id="528" name="Google Shape;528;p59"/>
          <p:cNvSpPr/>
          <p:nvPr/>
        </p:nvSpPr>
        <p:spPr>
          <a:xfrm rot="10800000">
            <a:off x="861075" y="1392079"/>
            <a:ext cx="393350" cy="1615032"/>
          </a:xfrm>
          <a:custGeom>
            <a:rect b="b" l="l" r="r" t="t"/>
            <a:pathLst>
              <a:path extrusionOk="0" h="53571" w="15734">
                <a:moveTo>
                  <a:pt x="2335" y="2413"/>
                </a:moveTo>
                <a:cubicBezTo>
                  <a:pt x="3568" y="768"/>
                  <a:pt x="7492" y="-1033"/>
                  <a:pt x="8302" y="856"/>
                </a:cubicBezTo>
                <a:cubicBezTo>
                  <a:pt x="11712" y="8811"/>
                  <a:pt x="7265" y="18146"/>
                  <a:pt x="7265" y="26801"/>
                </a:cubicBezTo>
                <a:cubicBezTo>
                  <a:pt x="7265" y="29122"/>
                  <a:pt x="8102" y="32573"/>
                  <a:pt x="10378" y="33028"/>
                </a:cubicBezTo>
                <a:cubicBezTo>
                  <a:pt x="12448" y="33442"/>
                  <a:pt x="16235" y="31398"/>
                  <a:pt x="15567" y="29395"/>
                </a:cubicBezTo>
                <a:cubicBezTo>
                  <a:pt x="14617" y="26547"/>
                  <a:pt x="10610" y="33314"/>
                  <a:pt x="9600" y="36141"/>
                </a:cubicBezTo>
                <a:cubicBezTo>
                  <a:pt x="8172" y="40139"/>
                  <a:pt x="10345" y="44891"/>
                  <a:pt x="8821" y="48854"/>
                </a:cubicBezTo>
                <a:cubicBezTo>
                  <a:pt x="7641" y="51922"/>
                  <a:pt x="3118" y="54306"/>
                  <a:pt x="0" y="53264"/>
                </a:cubicBezTo>
              </a:path>
            </a:pathLst>
          </a:custGeom>
          <a:noFill/>
          <a:ln cap="flat" cmpd="sng" w="9525">
            <a:solidFill>
              <a:schemeClr val="dk2"/>
            </a:solidFill>
            <a:prstDash val="solid"/>
            <a:round/>
            <a:headEnd len="med" w="med" type="none"/>
            <a:tailEnd len="med" w="med" type="none"/>
          </a:ln>
        </p:spPr>
      </p:sp>
      <p:sp>
        <p:nvSpPr>
          <p:cNvPr id="529" name="Google Shape;529;p59"/>
          <p:cNvSpPr txBox="1"/>
          <p:nvPr>
            <p:ph idx="1" type="body"/>
          </p:nvPr>
        </p:nvSpPr>
        <p:spPr>
          <a:xfrm rot="-5400000">
            <a:off x="55250" y="1895593"/>
            <a:ext cx="1145700" cy="331200"/>
          </a:xfrm>
          <a:prstGeom prst="rect">
            <a:avLst/>
          </a:prstGeom>
        </p:spPr>
        <p:txBody>
          <a:bodyPr anchorCtr="0" anchor="t" bIns="91425" lIns="91425" spcFirstLastPara="1" rIns="91425" wrap="square" tIns="91425">
            <a:noAutofit/>
          </a:bodyPr>
          <a:lstStyle/>
          <a:p>
            <a:pPr indent="0" lvl="0" marL="0" rtl="0" algn="l">
              <a:spcBef>
                <a:spcPts val="0"/>
              </a:spcBef>
              <a:spcAft>
                <a:spcPts val="1200"/>
              </a:spcAft>
              <a:buNone/>
            </a:pPr>
            <a:r>
              <a:rPr lang="en" sz="1000"/>
              <a:t>(Morgan, 2023)</a:t>
            </a:r>
            <a:endParaRPr sz="1000"/>
          </a:p>
        </p:txBody>
      </p:sp>
      <p:sp>
        <p:nvSpPr>
          <p:cNvPr id="530" name="Google Shape;530;p59"/>
          <p:cNvSpPr txBox="1"/>
          <p:nvPr>
            <p:ph idx="1" type="body"/>
          </p:nvPr>
        </p:nvSpPr>
        <p:spPr>
          <a:xfrm>
            <a:off x="6096775" y="3007100"/>
            <a:ext cx="1620900" cy="331200"/>
          </a:xfrm>
          <a:prstGeom prst="rect">
            <a:avLst/>
          </a:prstGeom>
        </p:spPr>
        <p:txBody>
          <a:bodyPr anchorCtr="0" anchor="t" bIns="91425" lIns="91425" spcFirstLastPara="1" rIns="91425" wrap="square" tIns="91425">
            <a:noAutofit/>
          </a:bodyPr>
          <a:lstStyle/>
          <a:p>
            <a:pPr indent="0" lvl="0" marL="0" rtl="0" algn="l">
              <a:spcBef>
                <a:spcPts val="0"/>
              </a:spcBef>
              <a:spcAft>
                <a:spcPts val="1200"/>
              </a:spcAft>
              <a:buNone/>
            </a:pPr>
            <a:r>
              <a:rPr lang="en"/>
              <a:t>Very good listening skills</a:t>
            </a:r>
            <a:endParaRPr/>
          </a:p>
        </p:txBody>
      </p:sp>
      <p:sp>
        <p:nvSpPr>
          <p:cNvPr id="531" name="Google Shape;531;p59"/>
          <p:cNvSpPr txBox="1"/>
          <p:nvPr>
            <p:ph idx="1" type="body"/>
          </p:nvPr>
        </p:nvSpPr>
        <p:spPr>
          <a:xfrm>
            <a:off x="626450" y="3381450"/>
            <a:ext cx="3105600" cy="331200"/>
          </a:xfrm>
          <a:prstGeom prst="rect">
            <a:avLst/>
          </a:prstGeom>
        </p:spPr>
        <p:txBody>
          <a:bodyPr anchorCtr="0" anchor="t" bIns="91425" lIns="91425" spcFirstLastPara="1" rIns="91425" wrap="square" tIns="91425">
            <a:noAutofit/>
          </a:bodyPr>
          <a:lstStyle/>
          <a:p>
            <a:pPr indent="0" lvl="0" marL="0" rtl="0" algn="l">
              <a:spcBef>
                <a:spcPts val="0"/>
              </a:spcBef>
              <a:spcAft>
                <a:spcPts val="1200"/>
              </a:spcAft>
              <a:buNone/>
            </a:pPr>
            <a:r>
              <a:rPr lang="en"/>
              <a:t>I am confident in confronting others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5" name="Shape 535"/>
        <p:cNvGrpSpPr/>
        <p:nvPr/>
      </p:nvGrpSpPr>
      <p:grpSpPr>
        <a:xfrm>
          <a:off x="0" y="0"/>
          <a:ext cx="0" cy="0"/>
          <a:chOff x="0" y="0"/>
          <a:chExt cx="0" cy="0"/>
        </a:xfrm>
      </p:grpSpPr>
      <p:sp>
        <p:nvSpPr>
          <p:cNvPr id="536" name="Google Shape;536;p60"/>
          <p:cNvSpPr txBox="1"/>
          <p:nvPr>
            <p:ph type="title"/>
          </p:nvPr>
        </p:nvSpPr>
        <p:spPr>
          <a:xfrm>
            <a:off x="713225" y="445025"/>
            <a:ext cx="47115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03 - Emotional Intelligence</a:t>
            </a:r>
            <a:endParaRPr/>
          </a:p>
        </p:txBody>
      </p:sp>
      <p:pic>
        <p:nvPicPr>
          <p:cNvPr id="537" name="Google Shape;537;p60"/>
          <p:cNvPicPr preferRelativeResize="0"/>
          <p:nvPr/>
        </p:nvPicPr>
        <p:blipFill>
          <a:blip r:embed="rId3">
            <a:alphaModFix/>
          </a:blip>
          <a:stretch>
            <a:fillRect/>
          </a:stretch>
        </p:blipFill>
        <p:spPr>
          <a:xfrm>
            <a:off x="345600" y="1385188"/>
            <a:ext cx="3764924" cy="2823700"/>
          </a:xfrm>
          <a:prstGeom prst="rect">
            <a:avLst/>
          </a:prstGeom>
          <a:noFill/>
          <a:ln>
            <a:noFill/>
          </a:ln>
        </p:spPr>
      </p:pic>
      <p:sp>
        <p:nvSpPr>
          <p:cNvPr id="538" name="Google Shape;538;p60"/>
          <p:cNvSpPr txBox="1"/>
          <p:nvPr/>
        </p:nvSpPr>
        <p:spPr>
          <a:xfrm>
            <a:off x="4287050" y="1577600"/>
            <a:ext cx="4040700" cy="821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600">
                <a:solidFill>
                  <a:schemeClr val="dk2"/>
                </a:solidFill>
                <a:latin typeface="Montserrat"/>
                <a:ea typeface="Montserrat"/>
                <a:cs typeface="Montserrat"/>
                <a:sym typeface="Montserrat"/>
              </a:rPr>
              <a:t>Samsung is a company </a:t>
            </a:r>
            <a:r>
              <a:rPr lang="en" sz="1600">
                <a:solidFill>
                  <a:schemeClr val="dk2"/>
                </a:solidFill>
                <a:latin typeface="Montserrat"/>
                <a:ea typeface="Montserrat"/>
                <a:cs typeface="Montserrat"/>
                <a:sym typeface="Montserrat"/>
              </a:rPr>
              <a:t>with high emotional intelligence. </a:t>
            </a:r>
            <a:endParaRPr sz="1600">
              <a:solidFill>
                <a:schemeClr val="dk2"/>
              </a:solidFill>
              <a:latin typeface="Montserrat"/>
              <a:ea typeface="Montserrat"/>
              <a:cs typeface="Montserrat"/>
              <a:sym typeface="Montserrat"/>
            </a:endParaRPr>
          </a:p>
          <a:p>
            <a:pPr indent="0" lvl="0" marL="0" rtl="0" algn="l">
              <a:spcBef>
                <a:spcPts val="0"/>
              </a:spcBef>
              <a:spcAft>
                <a:spcPts val="0"/>
              </a:spcAft>
              <a:buNone/>
            </a:pPr>
            <a:r>
              <a:t/>
            </a:r>
            <a:endParaRPr sz="1600">
              <a:solidFill>
                <a:schemeClr val="dk2"/>
              </a:solidFill>
              <a:latin typeface="Montserrat"/>
              <a:ea typeface="Montserrat"/>
              <a:cs typeface="Montserrat"/>
              <a:sym typeface="Montserrat"/>
            </a:endParaRPr>
          </a:p>
        </p:txBody>
      </p:sp>
      <p:sp>
        <p:nvSpPr>
          <p:cNvPr id="539" name="Google Shape;539;p60"/>
          <p:cNvSpPr/>
          <p:nvPr/>
        </p:nvSpPr>
        <p:spPr>
          <a:xfrm>
            <a:off x="4046125" y="2095973"/>
            <a:ext cx="563461" cy="495565"/>
          </a:xfrm>
          <a:custGeom>
            <a:rect b="b" l="l" r="r" t="t"/>
            <a:pathLst>
              <a:path extrusionOk="0" h="59887" w="40276">
                <a:moveTo>
                  <a:pt x="13446" y="0"/>
                </a:moveTo>
                <a:cubicBezTo>
                  <a:pt x="6363" y="3541"/>
                  <a:pt x="2488" y="12280"/>
                  <a:pt x="567" y="19962"/>
                </a:cubicBezTo>
                <a:cubicBezTo>
                  <a:pt x="-1693" y="29003"/>
                  <a:pt x="5049" y="42171"/>
                  <a:pt x="14090" y="44432"/>
                </a:cubicBezTo>
                <a:cubicBezTo>
                  <a:pt x="22512" y="46538"/>
                  <a:pt x="33708" y="46707"/>
                  <a:pt x="39847" y="40568"/>
                </a:cubicBezTo>
                <a:cubicBezTo>
                  <a:pt x="40276" y="40139"/>
                  <a:pt x="39135" y="39473"/>
                  <a:pt x="38559" y="39281"/>
                </a:cubicBezTo>
                <a:cubicBezTo>
                  <a:pt x="35880" y="38389"/>
                  <a:pt x="30188" y="35170"/>
                  <a:pt x="30188" y="37993"/>
                </a:cubicBezTo>
                <a:cubicBezTo>
                  <a:pt x="30188" y="41066"/>
                  <a:pt x="37589" y="38940"/>
                  <a:pt x="38559" y="41856"/>
                </a:cubicBezTo>
                <a:cubicBezTo>
                  <a:pt x="40574" y="47912"/>
                  <a:pt x="32120" y="53505"/>
                  <a:pt x="32120" y="59887"/>
                </a:cubicBezTo>
              </a:path>
            </a:pathLst>
          </a:custGeom>
          <a:noFill/>
          <a:ln cap="flat" cmpd="sng" w="9525">
            <a:solidFill>
              <a:schemeClr val="dk2"/>
            </a:solidFill>
            <a:prstDash val="solid"/>
            <a:round/>
            <a:headEnd len="med" w="med" type="none"/>
            <a:tailEnd len="med" w="med" type="none"/>
          </a:ln>
        </p:spPr>
      </p:sp>
      <p:sp>
        <p:nvSpPr>
          <p:cNvPr id="540" name="Google Shape;540;p60"/>
          <p:cNvSpPr txBox="1"/>
          <p:nvPr/>
        </p:nvSpPr>
        <p:spPr>
          <a:xfrm>
            <a:off x="4609575" y="2293450"/>
            <a:ext cx="4443300" cy="821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500">
                <a:solidFill>
                  <a:schemeClr val="dk2"/>
                </a:solidFill>
                <a:latin typeface="Montserrat"/>
                <a:ea typeface="Montserrat"/>
                <a:cs typeface="Montserrat"/>
                <a:sym typeface="Montserrat"/>
              </a:rPr>
              <a:t>Responds to customer needs and doesn’t focus solely on technological advancement. </a:t>
            </a:r>
            <a:endParaRPr sz="1500">
              <a:solidFill>
                <a:schemeClr val="dk2"/>
              </a:solidFill>
              <a:latin typeface="Montserrat"/>
              <a:ea typeface="Montserrat"/>
              <a:cs typeface="Montserrat"/>
              <a:sym typeface="Montserrat"/>
            </a:endParaRPr>
          </a:p>
        </p:txBody>
      </p:sp>
      <p:sp>
        <p:nvSpPr>
          <p:cNvPr id="541" name="Google Shape;541;p60"/>
          <p:cNvSpPr txBox="1"/>
          <p:nvPr/>
        </p:nvSpPr>
        <p:spPr>
          <a:xfrm>
            <a:off x="4930450" y="2993200"/>
            <a:ext cx="4040700" cy="572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500">
                <a:solidFill>
                  <a:schemeClr val="dk2"/>
                </a:solidFill>
                <a:latin typeface="Montserrat"/>
                <a:ea typeface="Montserrat"/>
                <a:cs typeface="Montserrat"/>
                <a:sym typeface="Montserrat"/>
              </a:rPr>
              <a:t>Samsung demonstrated this in 2016 with the Galaxy Note 7 Recall crisis by changing </a:t>
            </a:r>
            <a:r>
              <a:rPr lang="en" sz="1500">
                <a:solidFill>
                  <a:schemeClr val="dk2"/>
                </a:solidFill>
                <a:latin typeface="Montserrat"/>
                <a:ea typeface="Montserrat"/>
                <a:cs typeface="Montserrat"/>
                <a:sym typeface="Montserrat"/>
              </a:rPr>
              <a:t>damage</a:t>
            </a:r>
            <a:r>
              <a:rPr lang="en" sz="1500">
                <a:solidFill>
                  <a:schemeClr val="dk2"/>
                </a:solidFill>
                <a:latin typeface="Montserrat"/>
                <a:ea typeface="Montserrat"/>
                <a:cs typeface="Montserrat"/>
                <a:sym typeface="Montserrat"/>
              </a:rPr>
              <a:t> control measures (Lopez, 2017)</a:t>
            </a:r>
            <a:endParaRPr sz="1500">
              <a:solidFill>
                <a:schemeClr val="dk2"/>
              </a:solidFill>
              <a:latin typeface="Montserrat"/>
              <a:ea typeface="Montserrat"/>
              <a:cs typeface="Montserrat"/>
              <a:sym typeface="Montserrat"/>
            </a:endParaRPr>
          </a:p>
          <a:p>
            <a:pPr indent="0" lvl="0" marL="0" rtl="0" algn="l">
              <a:spcBef>
                <a:spcPts val="0"/>
              </a:spcBef>
              <a:spcAft>
                <a:spcPts val="0"/>
              </a:spcAft>
              <a:buNone/>
            </a:pPr>
            <a:r>
              <a:t/>
            </a:r>
            <a:endParaRPr sz="1500">
              <a:solidFill>
                <a:schemeClr val="dk2"/>
              </a:solidFill>
              <a:latin typeface="Montserrat"/>
              <a:ea typeface="Montserrat"/>
              <a:cs typeface="Montserrat"/>
              <a:sym typeface="Montserrat"/>
            </a:endParaRPr>
          </a:p>
        </p:txBody>
      </p:sp>
      <p:sp>
        <p:nvSpPr>
          <p:cNvPr id="542" name="Google Shape;542;p60"/>
          <p:cNvSpPr/>
          <p:nvPr/>
        </p:nvSpPr>
        <p:spPr>
          <a:xfrm>
            <a:off x="4287050" y="2827923"/>
            <a:ext cx="563461" cy="495565"/>
          </a:xfrm>
          <a:custGeom>
            <a:rect b="b" l="l" r="r" t="t"/>
            <a:pathLst>
              <a:path extrusionOk="0" h="59887" w="40276">
                <a:moveTo>
                  <a:pt x="13446" y="0"/>
                </a:moveTo>
                <a:cubicBezTo>
                  <a:pt x="6363" y="3541"/>
                  <a:pt x="2488" y="12280"/>
                  <a:pt x="567" y="19962"/>
                </a:cubicBezTo>
                <a:cubicBezTo>
                  <a:pt x="-1693" y="29003"/>
                  <a:pt x="5049" y="42171"/>
                  <a:pt x="14090" y="44432"/>
                </a:cubicBezTo>
                <a:cubicBezTo>
                  <a:pt x="22512" y="46538"/>
                  <a:pt x="33708" y="46707"/>
                  <a:pt x="39847" y="40568"/>
                </a:cubicBezTo>
                <a:cubicBezTo>
                  <a:pt x="40276" y="40139"/>
                  <a:pt x="39135" y="39473"/>
                  <a:pt x="38559" y="39281"/>
                </a:cubicBezTo>
                <a:cubicBezTo>
                  <a:pt x="35880" y="38389"/>
                  <a:pt x="30188" y="35170"/>
                  <a:pt x="30188" y="37993"/>
                </a:cubicBezTo>
                <a:cubicBezTo>
                  <a:pt x="30188" y="41066"/>
                  <a:pt x="37589" y="38940"/>
                  <a:pt x="38559" y="41856"/>
                </a:cubicBezTo>
                <a:cubicBezTo>
                  <a:pt x="40574" y="47912"/>
                  <a:pt x="32120" y="53505"/>
                  <a:pt x="32120" y="59887"/>
                </a:cubicBezTo>
              </a:path>
            </a:pathLst>
          </a:custGeom>
          <a:noFill/>
          <a:ln cap="flat" cmpd="sng" w="9525">
            <a:solidFill>
              <a:schemeClr val="dk2"/>
            </a:solidFill>
            <a:prstDash val="solid"/>
            <a:round/>
            <a:headEnd len="med" w="med" type="none"/>
            <a:tailEnd len="med" w="med" type="none"/>
          </a:ln>
        </p:spPr>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46" name="Shape 546"/>
        <p:cNvGrpSpPr/>
        <p:nvPr/>
      </p:nvGrpSpPr>
      <p:grpSpPr>
        <a:xfrm>
          <a:off x="0" y="0"/>
          <a:ext cx="0" cy="0"/>
          <a:chOff x="0" y="0"/>
          <a:chExt cx="0" cy="0"/>
        </a:xfrm>
      </p:grpSpPr>
      <p:sp>
        <p:nvSpPr>
          <p:cNvPr id="547" name="Google Shape;547;p61"/>
          <p:cNvSpPr txBox="1"/>
          <p:nvPr>
            <p:ph type="title"/>
          </p:nvPr>
        </p:nvSpPr>
        <p:spPr>
          <a:xfrm>
            <a:off x="713225" y="445025"/>
            <a:ext cx="47115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04 - Managing Change</a:t>
            </a:r>
            <a:endParaRPr/>
          </a:p>
          <a:p>
            <a:pPr indent="0" lvl="0" marL="0" rtl="0" algn="l">
              <a:spcBef>
                <a:spcPts val="0"/>
              </a:spcBef>
              <a:spcAft>
                <a:spcPts val="0"/>
              </a:spcAft>
              <a:buNone/>
            </a:pPr>
            <a:r>
              <a:t/>
            </a:r>
            <a:endParaRPr/>
          </a:p>
        </p:txBody>
      </p:sp>
      <p:sp>
        <p:nvSpPr>
          <p:cNvPr id="548" name="Google Shape;548;p61"/>
          <p:cNvSpPr txBox="1"/>
          <p:nvPr>
            <p:ph idx="1" type="body"/>
          </p:nvPr>
        </p:nvSpPr>
        <p:spPr>
          <a:xfrm>
            <a:off x="2062200" y="1196725"/>
            <a:ext cx="5019600" cy="488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Change is important because it improves the way organisations </a:t>
            </a:r>
            <a:r>
              <a:rPr lang="en"/>
              <a:t>respond</a:t>
            </a:r>
            <a:r>
              <a:rPr lang="en"/>
              <a:t> to changes in their environment. (Todnem, 2007)</a:t>
            </a:r>
            <a:endParaRPr/>
          </a:p>
          <a:p>
            <a:pPr indent="0" lvl="0" marL="0" rtl="0" algn="l">
              <a:spcBef>
                <a:spcPts val="1200"/>
              </a:spcBef>
              <a:spcAft>
                <a:spcPts val="1200"/>
              </a:spcAft>
              <a:buNone/>
            </a:pPr>
            <a:r>
              <a:t/>
            </a:r>
            <a:endParaRPr/>
          </a:p>
        </p:txBody>
      </p:sp>
      <p:sp>
        <p:nvSpPr>
          <p:cNvPr id="549" name="Google Shape;549;p61"/>
          <p:cNvSpPr/>
          <p:nvPr/>
        </p:nvSpPr>
        <p:spPr>
          <a:xfrm>
            <a:off x="2062200" y="1231900"/>
            <a:ext cx="4840200" cy="4884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Montserrat"/>
              <a:ea typeface="Montserrat"/>
              <a:cs typeface="Montserrat"/>
              <a:sym typeface="Montserrat"/>
            </a:endParaRPr>
          </a:p>
        </p:txBody>
      </p:sp>
      <p:sp>
        <p:nvSpPr>
          <p:cNvPr id="550" name="Google Shape;550;p61"/>
          <p:cNvSpPr txBox="1"/>
          <p:nvPr/>
        </p:nvSpPr>
        <p:spPr>
          <a:xfrm>
            <a:off x="456125" y="2200125"/>
            <a:ext cx="4177200" cy="1947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i="1" lang="en" sz="1600">
                <a:solidFill>
                  <a:schemeClr val="dk2"/>
                </a:solidFill>
                <a:latin typeface="Montserrat"/>
                <a:ea typeface="Montserrat"/>
                <a:cs typeface="Montserrat"/>
                <a:sym typeface="Montserrat"/>
              </a:rPr>
              <a:t>Why is organisational </a:t>
            </a:r>
            <a:r>
              <a:rPr i="1" lang="en" sz="1600">
                <a:solidFill>
                  <a:schemeClr val="dk2"/>
                </a:solidFill>
                <a:latin typeface="Montserrat"/>
                <a:ea typeface="Montserrat"/>
                <a:cs typeface="Montserrat"/>
                <a:sym typeface="Montserrat"/>
              </a:rPr>
              <a:t>change important? </a:t>
            </a:r>
            <a:endParaRPr i="1" sz="1600">
              <a:solidFill>
                <a:schemeClr val="dk2"/>
              </a:solidFill>
              <a:latin typeface="Montserrat"/>
              <a:ea typeface="Montserrat"/>
              <a:cs typeface="Montserrat"/>
              <a:sym typeface="Montserrat"/>
            </a:endParaRPr>
          </a:p>
          <a:p>
            <a:pPr indent="0" lvl="0" marL="0" rtl="0" algn="l">
              <a:spcBef>
                <a:spcPts val="0"/>
              </a:spcBef>
              <a:spcAft>
                <a:spcPts val="0"/>
              </a:spcAft>
              <a:buNone/>
            </a:pPr>
            <a:r>
              <a:rPr lang="en" sz="1600">
                <a:solidFill>
                  <a:schemeClr val="dk2"/>
                </a:solidFill>
                <a:latin typeface="Montserrat"/>
                <a:ea typeface="Montserrat"/>
                <a:cs typeface="Montserrat"/>
                <a:sym typeface="Montserrat"/>
              </a:rPr>
              <a:t> </a:t>
            </a:r>
            <a:endParaRPr sz="1600">
              <a:solidFill>
                <a:schemeClr val="dk2"/>
              </a:solidFill>
              <a:latin typeface="Montserrat"/>
              <a:ea typeface="Montserrat"/>
              <a:cs typeface="Montserrat"/>
              <a:sym typeface="Montserrat"/>
            </a:endParaRPr>
          </a:p>
          <a:p>
            <a:pPr indent="-330200" lvl="0" marL="457200" rtl="0" algn="l">
              <a:spcBef>
                <a:spcPts val="0"/>
              </a:spcBef>
              <a:spcAft>
                <a:spcPts val="0"/>
              </a:spcAft>
              <a:buClr>
                <a:schemeClr val="dk2"/>
              </a:buClr>
              <a:buSzPts val="1600"/>
              <a:buFont typeface="Montserrat"/>
              <a:buChar char="-"/>
            </a:pPr>
            <a:r>
              <a:rPr lang="en" sz="1600">
                <a:solidFill>
                  <a:schemeClr val="dk2"/>
                </a:solidFill>
                <a:latin typeface="Montserrat"/>
                <a:ea typeface="Montserrat"/>
                <a:cs typeface="Montserrat"/>
                <a:sym typeface="Montserrat"/>
              </a:rPr>
              <a:t>Allows companies to remain competitive by responding to opportunities and adapting to threats. </a:t>
            </a:r>
            <a:endParaRPr sz="1600">
              <a:solidFill>
                <a:schemeClr val="dk2"/>
              </a:solidFill>
              <a:latin typeface="Montserrat"/>
              <a:ea typeface="Montserrat"/>
              <a:cs typeface="Montserrat"/>
              <a:sym typeface="Montserrat"/>
            </a:endParaRPr>
          </a:p>
        </p:txBody>
      </p:sp>
      <p:sp>
        <p:nvSpPr>
          <p:cNvPr id="551" name="Google Shape;551;p61"/>
          <p:cNvSpPr txBox="1"/>
          <p:nvPr/>
        </p:nvSpPr>
        <p:spPr>
          <a:xfrm>
            <a:off x="4633175" y="2304225"/>
            <a:ext cx="3396900" cy="1947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1800">
              <a:solidFill>
                <a:schemeClr val="dk2"/>
              </a:solidFill>
              <a:latin typeface="Montserrat"/>
              <a:ea typeface="Montserrat"/>
              <a:cs typeface="Montserrat"/>
              <a:sym typeface="Montserrat"/>
            </a:endParaRPr>
          </a:p>
        </p:txBody>
      </p:sp>
      <p:sp>
        <p:nvSpPr>
          <p:cNvPr id="552" name="Google Shape;552;p61"/>
          <p:cNvSpPr txBox="1"/>
          <p:nvPr/>
        </p:nvSpPr>
        <p:spPr>
          <a:xfrm>
            <a:off x="4633175" y="2200125"/>
            <a:ext cx="4711500" cy="1947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i="1" lang="en" sz="1600">
                <a:solidFill>
                  <a:schemeClr val="dk2"/>
                </a:solidFill>
                <a:latin typeface="Montserrat"/>
                <a:ea typeface="Montserrat"/>
                <a:cs typeface="Montserrat"/>
                <a:sym typeface="Montserrat"/>
              </a:rPr>
              <a:t>What are some change models? </a:t>
            </a:r>
            <a:endParaRPr i="1" sz="1600">
              <a:solidFill>
                <a:schemeClr val="dk2"/>
              </a:solidFill>
              <a:latin typeface="Montserrat"/>
              <a:ea typeface="Montserrat"/>
              <a:cs typeface="Montserrat"/>
              <a:sym typeface="Montserrat"/>
            </a:endParaRPr>
          </a:p>
          <a:p>
            <a:pPr indent="0" lvl="0" marL="0" rtl="0" algn="l">
              <a:spcBef>
                <a:spcPts val="0"/>
              </a:spcBef>
              <a:spcAft>
                <a:spcPts val="0"/>
              </a:spcAft>
              <a:buNone/>
            </a:pPr>
            <a:r>
              <a:t/>
            </a:r>
            <a:endParaRPr sz="1600">
              <a:solidFill>
                <a:schemeClr val="dk2"/>
              </a:solidFill>
              <a:latin typeface="Montserrat"/>
              <a:ea typeface="Montserrat"/>
              <a:cs typeface="Montserrat"/>
              <a:sym typeface="Montserrat"/>
            </a:endParaRPr>
          </a:p>
          <a:p>
            <a:pPr indent="-330200" lvl="0" marL="457200" rtl="0" algn="l">
              <a:spcBef>
                <a:spcPts val="0"/>
              </a:spcBef>
              <a:spcAft>
                <a:spcPts val="0"/>
              </a:spcAft>
              <a:buClr>
                <a:schemeClr val="dk2"/>
              </a:buClr>
              <a:buSzPts val="1600"/>
              <a:buFont typeface="Montserrat"/>
              <a:buChar char="-"/>
            </a:pPr>
            <a:r>
              <a:rPr lang="en" sz="1600">
                <a:solidFill>
                  <a:schemeClr val="dk2"/>
                </a:solidFill>
                <a:latin typeface="Montserrat"/>
                <a:ea typeface="Montserrat"/>
                <a:cs typeface="Montserrat"/>
                <a:sym typeface="Montserrat"/>
              </a:rPr>
              <a:t>Kurt Lewin Model</a:t>
            </a:r>
            <a:endParaRPr sz="1600">
              <a:solidFill>
                <a:schemeClr val="dk2"/>
              </a:solidFill>
              <a:latin typeface="Montserrat"/>
              <a:ea typeface="Montserrat"/>
              <a:cs typeface="Montserrat"/>
              <a:sym typeface="Montserrat"/>
            </a:endParaRPr>
          </a:p>
          <a:p>
            <a:pPr indent="-330200" lvl="0" marL="457200" rtl="0" algn="l">
              <a:spcBef>
                <a:spcPts val="0"/>
              </a:spcBef>
              <a:spcAft>
                <a:spcPts val="0"/>
              </a:spcAft>
              <a:buClr>
                <a:schemeClr val="dk2"/>
              </a:buClr>
              <a:buSzPts val="1600"/>
              <a:buFont typeface="Montserrat"/>
              <a:buChar char="-"/>
            </a:pPr>
            <a:r>
              <a:rPr lang="en" sz="1600">
                <a:solidFill>
                  <a:schemeClr val="dk2"/>
                </a:solidFill>
                <a:latin typeface="Montserrat"/>
                <a:ea typeface="Montserrat"/>
                <a:cs typeface="Montserrat"/>
                <a:sym typeface="Montserrat"/>
              </a:rPr>
              <a:t>Kotter’s 8 steps</a:t>
            </a:r>
            <a:endParaRPr sz="1600">
              <a:solidFill>
                <a:schemeClr val="dk2"/>
              </a:solidFill>
              <a:latin typeface="Montserrat"/>
              <a:ea typeface="Montserrat"/>
              <a:cs typeface="Montserrat"/>
              <a:sym typeface="Montserrat"/>
            </a:endParaRPr>
          </a:p>
          <a:p>
            <a:pPr indent="-330200" lvl="0" marL="457200" rtl="0" algn="l">
              <a:spcBef>
                <a:spcPts val="0"/>
              </a:spcBef>
              <a:spcAft>
                <a:spcPts val="0"/>
              </a:spcAft>
              <a:buClr>
                <a:schemeClr val="dk2"/>
              </a:buClr>
              <a:buSzPts val="1600"/>
              <a:buFont typeface="Montserrat"/>
              <a:buChar char="-"/>
            </a:pPr>
            <a:r>
              <a:rPr lang="en" sz="1600">
                <a:solidFill>
                  <a:schemeClr val="dk2"/>
                </a:solidFill>
                <a:latin typeface="Montserrat"/>
                <a:ea typeface="Montserrat"/>
                <a:cs typeface="Montserrat"/>
                <a:sym typeface="Montserrat"/>
              </a:rPr>
              <a:t>ADKAR change management</a:t>
            </a:r>
            <a:endParaRPr sz="1600">
              <a:solidFill>
                <a:schemeClr val="dk2"/>
              </a:solidFill>
              <a:latin typeface="Montserrat"/>
              <a:ea typeface="Montserrat"/>
              <a:cs typeface="Montserrat"/>
              <a:sym typeface="Montserrat"/>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56" name="Shape 556"/>
        <p:cNvGrpSpPr/>
        <p:nvPr/>
      </p:nvGrpSpPr>
      <p:grpSpPr>
        <a:xfrm>
          <a:off x="0" y="0"/>
          <a:ext cx="0" cy="0"/>
          <a:chOff x="0" y="0"/>
          <a:chExt cx="0" cy="0"/>
        </a:xfrm>
      </p:grpSpPr>
      <p:sp>
        <p:nvSpPr>
          <p:cNvPr id="557" name="Google Shape;557;p62"/>
          <p:cNvSpPr txBox="1"/>
          <p:nvPr>
            <p:ph type="title"/>
          </p:nvPr>
        </p:nvSpPr>
        <p:spPr>
          <a:xfrm>
            <a:off x="713225" y="445025"/>
            <a:ext cx="47115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04 - Managing Change</a:t>
            </a:r>
            <a:endParaRPr/>
          </a:p>
          <a:p>
            <a:pPr indent="0" lvl="0" marL="0" rtl="0" algn="l">
              <a:spcBef>
                <a:spcPts val="0"/>
              </a:spcBef>
              <a:spcAft>
                <a:spcPts val="0"/>
              </a:spcAft>
              <a:buNone/>
            </a:pPr>
            <a:r>
              <a:t/>
            </a:r>
            <a:endParaRPr/>
          </a:p>
        </p:txBody>
      </p:sp>
      <p:sp>
        <p:nvSpPr>
          <p:cNvPr id="558" name="Google Shape;558;p62"/>
          <p:cNvSpPr txBox="1"/>
          <p:nvPr/>
        </p:nvSpPr>
        <p:spPr>
          <a:xfrm>
            <a:off x="338050" y="2112950"/>
            <a:ext cx="2209800" cy="489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600">
                <a:solidFill>
                  <a:schemeClr val="dk2"/>
                </a:solidFill>
                <a:latin typeface="Montserrat"/>
                <a:ea typeface="Montserrat"/>
                <a:cs typeface="Montserrat"/>
                <a:sym typeface="Montserrat"/>
              </a:rPr>
              <a:t>Democratic Leadership </a:t>
            </a:r>
            <a:endParaRPr sz="1600">
              <a:solidFill>
                <a:schemeClr val="dk2"/>
              </a:solidFill>
              <a:latin typeface="Montserrat"/>
              <a:ea typeface="Montserrat"/>
              <a:cs typeface="Montserrat"/>
              <a:sym typeface="Montserrat"/>
            </a:endParaRPr>
          </a:p>
        </p:txBody>
      </p:sp>
      <p:cxnSp>
        <p:nvCxnSpPr>
          <p:cNvPr id="559" name="Google Shape;559;p62"/>
          <p:cNvCxnSpPr/>
          <p:nvPr/>
        </p:nvCxnSpPr>
        <p:spPr>
          <a:xfrm>
            <a:off x="1941161" y="1858700"/>
            <a:ext cx="0" cy="998100"/>
          </a:xfrm>
          <a:prstGeom prst="straightConnector1">
            <a:avLst/>
          </a:prstGeom>
          <a:noFill/>
          <a:ln cap="flat" cmpd="sng" w="9525">
            <a:solidFill>
              <a:schemeClr val="dk2"/>
            </a:solidFill>
            <a:prstDash val="solid"/>
            <a:round/>
            <a:headEnd len="med" w="med" type="none"/>
            <a:tailEnd len="med" w="med" type="none"/>
          </a:ln>
        </p:spPr>
      </p:cxnSp>
      <p:cxnSp>
        <p:nvCxnSpPr>
          <p:cNvPr id="560" name="Google Shape;560;p62"/>
          <p:cNvCxnSpPr/>
          <p:nvPr/>
        </p:nvCxnSpPr>
        <p:spPr>
          <a:xfrm rot="10800000">
            <a:off x="1941099" y="2856500"/>
            <a:ext cx="418500" cy="300"/>
          </a:xfrm>
          <a:prstGeom prst="straightConnector1">
            <a:avLst/>
          </a:prstGeom>
          <a:noFill/>
          <a:ln cap="flat" cmpd="sng" w="9525">
            <a:solidFill>
              <a:schemeClr val="dk2"/>
            </a:solidFill>
            <a:prstDash val="solid"/>
            <a:round/>
            <a:headEnd len="med" w="med" type="none"/>
            <a:tailEnd len="med" w="med" type="none"/>
          </a:ln>
        </p:spPr>
      </p:cxnSp>
      <p:cxnSp>
        <p:nvCxnSpPr>
          <p:cNvPr id="561" name="Google Shape;561;p62"/>
          <p:cNvCxnSpPr/>
          <p:nvPr/>
        </p:nvCxnSpPr>
        <p:spPr>
          <a:xfrm rot="10800000">
            <a:off x="1941099" y="1858700"/>
            <a:ext cx="418500" cy="300"/>
          </a:xfrm>
          <a:prstGeom prst="straightConnector1">
            <a:avLst/>
          </a:prstGeom>
          <a:noFill/>
          <a:ln cap="flat" cmpd="sng" w="9525">
            <a:solidFill>
              <a:schemeClr val="dk2"/>
            </a:solidFill>
            <a:prstDash val="solid"/>
            <a:round/>
            <a:headEnd len="med" w="med" type="none"/>
            <a:tailEnd len="med" w="med" type="none"/>
          </a:ln>
        </p:spPr>
      </p:cxnSp>
      <p:sp>
        <p:nvSpPr>
          <p:cNvPr id="562" name="Google Shape;562;p62"/>
          <p:cNvSpPr txBox="1"/>
          <p:nvPr/>
        </p:nvSpPr>
        <p:spPr>
          <a:xfrm>
            <a:off x="2424983" y="1694000"/>
            <a:ext cx="2432100" cy="489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500">
                <a:solidFill>
                  <a:schemeClr val="dk2"/>
                </a:solidFill>
                <a:latin typeface="Montserrat"/>
                <a:ea typeface="Montserrat"/>
                <a:cs typeface="Montserrat"/>
                <a:sym typeface="Montserrat"/>
              </a:rPr>
              <a:t>Plan &amp; Implement Change </a:t>
            </a:r>
            <a:endParaRPr sz="1500">
              <a:solidFill>
                <a:schemeClr val="dk2"/>
              </a:solidFill>
              <a:latin typeface="Montserrat"/>
              <a:ea typeface="Montserrat"/>
              <a:cs typeface="Montserrat"/>
              <a:sym typeface="Montserrat"/>
            </a:endParaRPr>
          </a:p>
        </p:txBody>
      </p:sp>
      <p:sp>
        <p:nvSpPr>
          <p:cNvPr id="563" name="Google Shape;563;p62"/>
          <p:cNvSpPr txBox="1"/>
          <p:nvPr/>
        </p:nvSpPr>
        <p:spPr>
          <a:xfrm>
            <a:off x="2483382" y="2611850"/>
            <a:ext cx="2432100" cy="489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500">
                <a:solidFill>
                  <a:schemeClr val="dk2"/>
                </a:solidFill>
                <a:latin typeface="Montserrat"/>
                <a:ea typeface="Montserrat"/>
                <a:cs typeface="Montserrat"/>
                <a:sym typeface="Montserrat"/>
              </a:rPr>
              <a:t>Reviewing the Change </a:t>
            </a:r>
            <a:endParaRPr sz="1500">
              <a:solidFill>
                <a:schemeClr val="dk2"/>
              </a:solidFill>
              <a:latin typeface="Montserrat"/>
              <a:ea typeface="Montserrat"/>
              <a:cs typeface="Montserrat"/>
              <a:sym typeface="Montserrat"/>
            </a:endParaRPr>
          </a:p>
        </p:txBody>
      </p:sp>
      <p:cxnSp>
        <p:nvCxnSpPr>
          <p:cNvPr id="564" name="Google Shape;564;p62"/>
          <p:cNvCxnSpPr>
            <a:stCxn id="562" idx="3"/>
          </p:cNvCxnSpPr>
          <p:nvPr/>
        </p:nvCxnSpPr>
        <p:spPr>
          <a:xfrm flipH="1" rot="10800000">
            <a:off x="4857083" y="1926500"/>
            <a:ext cx="1088700" cy="12300"/>
          </a:xfrm>
          <a:prstGeom prst="straightConnector1">
            <a:avLst/>
          </a:prstGeom>
          <a:noFill/>
          <a:ln cap="flat" cmpd="sng" w="9525">
            <a:solidFill>
              <a:schemeClr val="dk2"/>
            </a:solidFill>
            <a:prstDash val="solid"/>
            <a:round/>
            <a:headEnd len="med" w="med" type="none"/>
            <a:tailEnd len="med" w="med" type="triangle"/>
          </a:ln>
        </p:spPr>
      </p:cxnSp>
      <p:sp>
        <p:nvSpPr>
          <p:cNvPr id="565" name="Google Shape;565;p62"/>
          <p:cNvSpPr txBox="1"/>
          <p:nvPr/>
        </p:nvSpPr>
        <p:spPr>
          <a:xfrm>
            <a:off x="6235525" y="1652800"/>
            <a:ext cx="2640300" cy="2720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u="sng">
                <a:solidFill>
                  <a:schemeClr val="dk2"/>
                </a:solidFill>
                <a:latin typeface="Montserrat"/>
                <a:ea typeface="Montserrat"/>
                <a:cs typeface="Montserrat"/>
                <a:sym typeface="Montserrat"/>
              </a:rPr>
              <a:t>Plan - </a:t>
            </a:r>
            <a:endParaRPr sz="1800" u="sng">
              <a:solidFill>
                <a:schemeClr val="dk2"/>
              </a:solidFill>
              <a:latin typeface="Montserrat"/>
              <a:ea typeface="Montserrat"/>
              <a:cs typeface="Montserrat"/>
              <a:sym typeface="Montserrat"/>
            </a:endParaRPr>
          </a:p>
          <a:p>
            <a:pPr indent="0" lvl="0" marL="0" rtl="0" algn="l">
              <a:spcBef>
                <a:spcPts val="0"/>
              </a:spcBef>
              <a:spcAft>
                <a:spcPts val="0"/>
              </a:spcAft>
              <a:buNone/>
            </a:pPr>
            <a:r>
              <a:rPr lang="en" sz="1800">
                <a:solidFill>
                  <a:schemeClr val="dk2"/>
                </a:solidFill>
                <a:latin typeface="Montserrat"/>
                <a:ea typeface="Montserrat"/>
                <a:cs typeface="Montserrat"/>
                <a:sym typeface="Montserrat"/>
              </a:rPr>
              <a:t>Kurt Lewin Model</a:t>
            </a:r>
            <a:endParaRPr sz="1800">
              <a:solidFill>
                <a:schemeClr val="dk2"/>
              </a:solidFill>
              <a:latin typeface="Montserrat"/>
              <a:ea typeface="Montserrat"/>
              <a:cs typeface="Montserrat"/>
              <a:sym typeface="Montserrat"/>
            </a:endParaRPr>
          </a:p>
          <a:p>
            <a:pPr indent="0" lvl="0" marL="0" rtl="0" algn="l">
              <a:spcBef>
                <a:spcPts val="0"/>
              </a:spcBef>
              <a:spcAft>
                <a:spcPts val="0"/>
              </a:spcAft>
              <a:buNone/>
            </a:pPr>
            <a:r>
              <a:t/>
            </a:r>
            <a:endParaRPr sz="1800">
              <a:solidFill>
                <a:schemeClr val="dk2"/>
              </a:solidFill>
              <a:latin typeface="Montserrat"/>
              <a:ea typeface="Montserrat"/>
              <a:cs typeface="Montserrat"/>
              <a:sym typeface="Montserrat"/>
            </a:endParaRPr>
          </a:p>
          <a:p>
            <a:pPr indent="0" lvl="0" marL="0" rtl="0" algn="l">
              <a:spcBef>
                <a:spcPts val="0"/>
              </a:spcBef>
              <a:spcAft>
                <a:spcPts val="0"/>
              </a:spcAft>
              <a:buNone/>
            </a:pPr>
            <a:r>
              <a:rPr lang="en" sz="1800" u="sng">
                <a:solidFill>
                  <a:schemeClr val="dk2"/>
                </a:solidFill>
                <a:latin typeface="Montserrat"/>
                <a:ea typeface="Montserrat"/>
                <a:cs typeface="Montserrat"/>
                <a:sym typeface="Montserrat"/>
              </a:rPr>
              <a:t>Implement -</a:t>
            </a:r>
            <a:endParaRPr sz="1800" u="sng">
              <a:solidFill>
                <a:schemeClr val="dk2"/>
              </a:solidFill>
              <a:latin typeface="Montserrat"/>
              <a:ea typeface="Montserrat"/>
              <a:cs typeface="Montserrat"/>
              <a:sym typeface="Montserrat"/>
            </a:endParaRPr>
          </a:p>
          <a:p>
            <a:pPr indent="-342900" lvl="0" marL="457200" rtl="0" algn="l">
              <a:spcBef>
                <a:spcPts val="0"/>
              </a:spcBef>
              <a:spcAft>
                <a:spcPts val="0"/>
              </a:spcAft>
              <a:buClr>
                <a:schemeClr val="dk2"/>
              </a:buClr>
              <a:buSzPts val="1800"/>
              <a:buFont typeface="Montserrat"/>
              <a:buAutoNum type="arabicParenR"/>
            </a:pPr>
            <a:r>
              <a:rPr lang="en" sz="1800">
                <a:solidFill>
                  <a:schemeClr val="dk2"/>
                </a:solidFill>
                <a:latin typeface="Montserrat"/>
                <a:ea typeface="Montserrat"/>
                <a:cs typeface="Montserrat"/>
                <a:sym typeface="Montserrat"/>
              </a:rPr>
              <a:t>Ensure everyone is comfortable </a:t>
            </a:r>
            <a:endParaRPr sz="1800">
              <a:solidFill>
                <a:schemeClr val="dk2"/>
              </a:solidFill>
              <a:latin typeface="Montserrat"/>
              <a:ea typeface="Montserrat"/>
              <a:cs typeface="Montserrat"/>
              <a:sym typeface="Montserrat"/>
            </a:endParaRPr>
          </a:p>
          <a:p>
            <a:pPr indent="-342900" lvl="0" marL="457200" rtl="0" algn="l">
              <a:spcBef>
                <a:spcPts val="0"/>
              </a:spcBef>
              <a:spcAft>
                <a:spcPts val="0"/>
              </a:spcAft>
              <a:buClr>
                <a:schemeClr val="dk2"/>
              </a:buClr>
              <a:buSzPts val="1800"/>
              <a:buFont typeface="Montserrat"/>
              <a:buAutoNum type="arabicParenR"/>
            </a:pPr>
            <a:r>
              <a:rPr lang="en" sz="1800">
                <a:solidFill>
                  <a:schemeClr val="dk2"/>
                </a:solidFill>
                <a:latin typeface="Montserrat"/>
                <a:ea typeface="Montserrat"/>
                <a:cs typeface="Montserrat"/>
                <a:sym typeface="Montserrat"/>
              </a:rPr>
              <a:t>Address feedback </a:t>
            </a:r>
            <a:endParaRPr sz="1800">
              <a:solidFill>
                <a:schemeClr val="dk2"/>
              </a:solidFill>
              <a:latin typeface="Montserrat"/>
              <a:ea typeface="Montserrat"/>
              <a:cs typeface="Montserrat"/>
              <a:sym typeface="Montserrat"/>
            </a:endParaRPr>
          </a:p>
          <a:p>
            <a:pPr indent="0" lvl="0" marL="457200" rtl="0" algn="l">
              <a:spcBef>
                <a:spcPts val="0"/>
              </a:spcBef>
              <a:spcAft>
                <a:spcPts val="0"/>
              </a:spcAft>
              <a:buNone/>
            </a:pPr>
            <a:r>
              <a:t/>
            </a:r>
            <a:endParaRPr sz="1800">
              <a:solidFill>
                <a:schemeClr val="dk2"/>
              </a:solidFill>
              <a:latin typeface="Montserrat"/>
              <a:ea typeface="Montserrat"/>
              <a:cs typeface="Montserrat"/>
              <a:sym typeface="Montserrat"/>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69" name="Shape 569"/>
        <p:cNvGrpSpPr/>
        <p:nvPr/>
      </p:nvGrpSpPr>
      <p:grpSpPr>
        <a:xfrm>
          <a:off x="0" y="0"/>
          <a:ext cx="0" cy="0"/>
          <a:chOff x="0" y="0"/>
          <a:chExt cx="0" cy="0"/>
        </a:xfrm>
      </p:grpSpPr>
      <p:sp>
        <p:nvSpPr>
          <p:cNvPr id="570" name="Google Shape;570;p63"/>
          <p:cNvSpPr txBox="1"/>
          <p:nvPr>
            <p:ph type="title"/>
          </p:nvPr>
        </p:nvSpPr>
        <p:spPr>
          <a:xfrm>
            <a:off x="713225" y="445025"/>
            <a:ext cx="47115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04 - Managing Change</a:t>
            </a:r>
            <a:endParaRPr/>
          </a:p>
          <a:p>
            <a:pPr indent="0" lvl="0" marL="0" rtl="0" algn="l">
              <a:spcBef>
                <a:spcPts val="0"/>
              </a:spcBef>
              <a:spcAft>
                <a:spcPts val="0"/>
              </a:spcAft>
              <a:buNone/>
            </a:pPr>
            <a:r>
              <a:t/>
            </a:r>
            <a:endParaRPr/>
          </a:p>
        </p:txBody>
      </p:sp>
      <p:sp>
        <p:nvSpPr>
          <p:cNvPr id="571" name="Google Shape;571;p63"/>
          <p:cNvSpPr txBox="1"/>
          <p:nvPr/>
        </p:nvSpPr>
        <p:spPr>
          <a:xfrm>
            <a:off x="338050" y="2112950"/>
            <a:ext cx="2209800" cy="489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600">
                <a:solidFill>
                  <a:schemeClr val="dk2"/>
                </a:solidFill>
                <a:latin typeface="Montserrat"/>
                <a:ea typeface="Montserrat"/>
                <a:cs typeface="Montserrat"/>
                <a:sym typeface="Montserrat"/>
              </a:rPr>
              <a:t>Democratic Leadership </a:t>
            </a:r>
            <a:endParaRPr sz="1600">
              <a:solidFill>
                <a:schemeClr val="dk2"/>
              </a:solidFill>
              <a:latin typeface="Montserrat"/>
              <a:ea typeface="Montserrat"/>
              <a:cs typeface="Montserrat"/>
              <a:sym typeface="Montserrat"/>
            </a:endParaRPr>
          </a:p>
        </p:txBody>
      </p:sp>
      <p:cxnSp>
        <p:nvCxnSpPr>
          <p:cNvPr id="572" name="Google Shape;572;p63"/>
          <p:cNvCxnSpPr/>
          <p:nvPr/>
        </p:nvCxnSpPr>
        <p:spPr>
          <a:xfrm>
            <a:off x="1941161" y="1858700"/>
            <a:ext cx="0" cy="998100"/>
          </a:xfrm>
          <a:prstGeom prst="straightConnector1">
            <a:avLst/>
          </a:prstGeom>
          <a:noFill/>
          <a:ln cap="flat" cmpd="sng" w="9525">
            <a:solidFill>
              <a:schemeClr val="dk2"/>
            </a:solidFill>
            <a:prstDash val="solid"/>
            <a:round/>
            <a:headEnd len="med" w="med" type="none"/>
            <a:tailEnd len="med" w="med" type="none"/>
          </a:ln>
        </p:spPr>
      </p:cxnSp>
      <p:cxnSp>
        <p:nvCxnSpPr>
          <p:cNvPr id="573" name="Google Shape;573;p63"/>
          <p:cNvCxnSpPr/>
          <p:nvPr/>
        </p:nvCxnSpPr>
        <p:spPr>
          <a:xfrm rot="10800000">
            <a:off x="1941099" y="2856500"/>
            <a:ext cx="418500" cy="300"/>
          </a:xfrm>
          <a:prstGeom prst="straightConnector1">
            <a:avLst/>
          </a:prstGeom>
          <a:noFill/>
          <a:ln cap="flat" cmpd="sng" w="9525">
            <a:solidFill>
              <a:schemeClr val="dk2"/>
            </a:solidFill>
            <a:prstDash val="solid"/>
            <a:round/>
            <a:headEnd len="med" w="med" type="none"/>
            <a:tailEnd len="med" w="med" type="none"/>
          </a:ln>
        </p:spPr>
      </p:cxnSp>
      <p:cxnSp>
        <p:nvCxnSpPr>
          <p:cNvPr id="574" name="Google Shape;574;p63"/>
          <p:cNvCxnSpPr/>
          <p:nvPr/>
        </p:nvCxnSpPr>
        <p:spPr>
          <a:xfrm rot="10800000">
            <a:off x="1941099" y="1858700"/>
            <a:ext cx="418500" cy="300"/>
          </a:xfrm>
          <a:prstGeom prst="straightConnector1">
            <a:avLst/>
          </a:prstGeom>
          <a:noFill/>
          <a:ln cap="flat" cmpd="sng" w="9525">
            <a:solidFill>
              <a:schemeClr val="dk2"/>
            </a:solidFill>
            <a:prstDash val="solid"/>
            <a:round/>
            <a:headEnd len="med" w="med" type="none"/>
            <a:tailEnd len="med" w="med" type="none"/>
          </a:ln>
        </p:spPr>
      </p:cxnSp>
      <p:sp>
        <p:nvSpPr>
          <p:cNvPr id="575" name="Google Shape;575;p63"/>
          <p:cNvSpPr txBox="1"/>
          <p:nvPr/>
        </p:nvSpPr>
        <p:spPr>
          <a:xfrm>
            <a:off x="2424983" y="1694000"/>
            <a:ext cx="2432100" cy="489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500">
                <a:solidFill>
                  <a:schemeClr val="dk2"/>
                </a:solidFill>
                <a:latin typeface="Montserrat"/>
                <a:ea typeface="Montserrat"/>
                <a:cs typeface="Montserrat"/>
                <a:sym typeface="Montserrat"/>
              </a:rPr>
              <a:t>Plan &amp; Implement Change </a:t>
            </a:r>
            <a:endParaRPr sz="1500">
              <a:solidFill>
                <a:schemeClr val="dk2"/>
              </a:solidFill>
              <a:latin typeface="Montserrat"/>
              <a:ea typeface="Montserrat"/>
              <a:cs typeface="Montserrat"/>
              <a:sym typeface="Montserrat"/>
            </a:endParaRPr>
          </a:p>
        </p:txBody>
      </p:sp>
      <p:sp>
        <p:nvSpPr>
          <p:cNvPr id="576" name="Google Shape;576;p63"/>
          <p:cNvSpPr txBox="1"/>
          <p:nvPr/>
        </p:nvSpPr>
        <p:spPr>
          <a:xfrm>
            <a:off x="2483382" y="2611850"/>
            <a:ext cx="2432100" cy="489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500">
                <a:solidFill>
                  <a:schemeClr val="dk2"/>
                </a:solidFill>
                <a:latin typeface="Montserrat"/>
                <a:ea typeface="Montserrat"/>
                <a:cs typeface="Montserrat"/>
                <a:sym typeface="Montserrat"/>
              </a:rPr>
              <a:t>Reviewing the Change </a:t>
            </a:r>
            <a:endParaRPr sz="1500">
              <a:solidFill>
                <a:schemeClr val="dk2"/>
              </a:solidFill>
              <a:latin typeface="Montserrat"/>
              <a:ea typeface="Montserrat"/>
              <a:cs typeface="Montserrat"/>
              <a:sym typeface="Montserrat"/>
            </a:endParaRPr>
          </a:p>
        </p:txBody>
      </p:sp>
      <p:cxnSp>
        <p:nvCxnSpPr>
          <p:cNvPr id="577" name="Google Shape;577;p63"/>
          <p:cNvCxnSpPr/>
          <p:nvPr/>
        </p:nvCxnSpPr>
        <p:spPr>
          <a:xfrm flipH="1" rot="10800000">
            <a:off x="4915483" y="2850500"/>
            <a:ext cx="1088700" cy="12300"/>
          </a:xfrm>
          <a:prstGeom prst="straightConnector1">
            <a:avLst/>
          </a:prstGeom>
          <a:noFill/>
          <a:ln cap="flat" cmpd="sng" w="9525">
            <a:solidFill>
              <a:schemeClr val="dk2"/>
            </a:solidFill>
            <a:prstDash val="solid"/>
            <a:round/>
            <a:headEnd len="med" w="med" type="none"/>
            <a:tailEnd len="med" w="med" type="triangle"/>
          </a:ln>
        </p:spPr>
      </p:cxnSp>
      <p:sp>
        <p:nvSpPr>
          <p:cNvPr id="578" name="Google Shape;578;p63"/>
          <p:cNvSpPr txBox="1"/>
          <p:nvPr/>
        </p:nvSpPr>
        <p:spPr>
          <a:xfrm>
            <a:off x="6235525" y="1652800"/>
            <a:ext cx="2640300" cy="2720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u="sng">
                <a:solidFill>
                  <a:schemeClr val="dk2"/>
                </a:solidFill>
                <a:latin typeface="Montserrat"/>
                <a:ea typeface="Montserrat"/>
                <a:cs typeface="Montserrat"/>
                <a:sym typeface="Montserrat"/>
              </a:rPr>
              <a:t>Review </a:t>
            </a:r>
            <a:endParaRPr sz="1800" u="sng">
              <a:solidFill>
                <a:schemeClr val="dk2"/>
              </a:solidFill>
              <a:latin typeface="Montserrat"/>
              <a:ea typeface="Montserrat"/>
              <a:cs typeface="Montserrat"/>
              <a:sym typeface="Montserrat"/>
            </a:endParaRPr>
          </a:p>
          <a:p>
            <a:pPr indent="-342900" lvl="0" marL="457200" rtl="0" algn="l">
              <a:spcBef>
                <a:spcPts val="0"/>
              </a:spcBef>
              <a:spcAft>
                <a:spcPts val="0"/>
              </a:spcAft>
              <a:buClr>
                <a:schemeClr val="dk2"/>
              </a:buClr>
              <a:buSzPts val="1800"/>
              <a:buFont typeface="Montserrat"/>
              <a:buChar char="-"/>
            </a:pPr>
            <a:r>
              <a:rPr lang="en" sz="1800">
                <a:solidFill>
                  <a:schemeClr val="dk2"/>
                </a:solidFill>
                <a:latin typeface="Montserrat"/>
                <a:ea typeface="Montserrat"/>
                <a:cs typeface="Montserrat"/>
                <a:sym typeface="Montserrat"/>
              </a:rPr>
              <a:t>Look at sales before and after implementation</a:t>
            </a:r>
            <a:endParaRPr sz="1800">
              <a:solidFill>
                <a:schemeClr val="dk2"/>
              </a:solidFill>
              <a:latin typeface="Montserrat"/>
              <a:ea typeface="Montserrat"/>
              <a:cs typeface="Montserrat"/>
              <a:sym typeface="Montserrat"/>
            </a:endParaRPr>
          </a:p>
          <a:p>
            <a:pPr indent="-342900" lvl="0" marL="457200" rtl="0" algn="l">
              <a:spcBef>
                <a:spcPts val="0"/>
              </a:spcBef>
              <a:spcAft>
                <a:spcPts val="0"/>
              </a:spcAft>
              <a:buClr>
                <a:schemeClr val="dk2"/>
              </a:buClr>
              <a:buSzPts val="1800"/>
              <a:buFont typeface="Montserrat"/>
              <a:buChar char="-"/>
            </a:pPr>
            <a:r>
              <a:rPr lang="en" sz="1800">
                <a:solidFill>
                  <a:schemeClr val="dk2"/>
                </a:solidFill>
                <a:latin typeface="Montserrat"/>
                <a:ea typeface="Montserrat"/>
                <a:cs typeface="Montserrat"/>
                <a:sym typeface="Montserrat"/>
              </a:rPr>
              <a:t>Obtain overall feedback from employees. </a:t>
            </a:r>
            <a:endParaRPr sz="1800">
              <a:solidFill>
                <a:schemeClr val="dk2"/>
              </a:solidFill>
              <a:latin typeface="Montserrat"/>
              <a:ea typeface="Montserrat"/>
              <a:cs typeface="Montserrat"/>
              <a:sym typeface="Montserrat"/>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2" name="Shape 582"/>
        <p:cNvGrpSpPr/>
        <p:nvPr/>
      </p:nvGrpSpPr>
      <p:grpSpPr>
        <a:xfrm>
          <a:off x="0" y="0"/>
          <a:ext cx="0" cy="0"/>
          <a:chOff x="0" y="0"/>
          <a:chExt cx="0" cy="0"/>
        </a:xfrm>
      </p:grpSpPr>
      <p:sp>
        <p:nvSpPr>
          <p:cNvPr id="583" name="Google Shape;583;p64"/>
          <p:cNvSpPr txBox="1"/>
          <p:nvPr>
            <p:ph type="title"/>
          </p:nvPr>
        </p:nvSpPr>
        <p:spPr>
          <a:xfrm>
            <a:off x="713225" y="445025"/>
            <a:ext cx="47115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04 - Managing Change</a:t>
            </a:r>
            <a:endParaRPr/>
          </a:p>
          <a:p>
            <a:pPr indent="0" lvl="0" marL="0" rtl="0" algn="l">
              <a:spcBef>
                <a:spcPts val="0"/>
              </a:spcBef>
              <a:spcAft>
                <a:spcPts val="0"/>
              </a:spcAft>
              <a:buNone/>
            </a:pPr>
            <a:r>
              <a:t/>
            </a:r>
            <a:endParaRPr/>
          </a:p>
        </p:txBody>
      </p:sp>
      <p:graphicFrame>
        <p:nvGraphicFramePr>
          <p:cNvPr id="584" name="Google Shape;584;p64"/>
          <p:cNvGraphicFramePr/>
          <p:nvPr/>
        </p:nvGraphicFramePr>
        <p:xfrm>
          <a:off x="896138" y="1949250"/>
          <a:ext cx="3000000" cy="3000000"/>
        </p:xfrm>
        <a:graphic>
          <a:graphicData uri="http://schemas.openxmlformats.org/drawingml/2006/table">
            <a:tbl>
              <a:tblPr>
                <a:noFill/>
                <a:tableStyleId>{A4C3ED44-98A6-45DD-9670-74D11D0174B4}</a:tableStyleId>
              </a:tblPr>
              <a:tblGrid>
                <a:gridCol w="2450575"/>
                <a:gridCol w="2450575"/>
                <a:gridCol w="2450575"/>
              </a:tblGrid>
              <a:tr h="400650">
                <a:tc>
                  <a:txBody>
                    <a:bodyPr/>
                    <a:lstStyle/>
                    <a:p>
                      <a:pPr indent="0" lvl="0" marL="0" rtl="0" algn="l">
                        <a:spcBef>
                          <a:spcPts val="0"/>
                        </a:spcBef>
                        <a:spcAft>
                          <a:spcPts val="0"/>
                        </a:spcAft>
                        <a:buNone/>
                      </a:pPr>
                      <a:r>
                        <a:t/>
                      </a:r>
                      <a:endParaRPr>
                        <a:latin typeface="Montserrat"/>
                        <a:ea typeface="Montserrat"/>
                        <a:cs typeface="Montserrat"/>
                        <a:sym typeface="Montserrat"/>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None/>
                      </a:pPr>
                      <a:r>
                        <a:rPr b="1" lang="en">
                          <a:latin typeface="Montserrat"/>
                          <a:ea typeface="Montserrat"/>
                          <a:cs typeface="Montserrat"/>
                          <a:sym typeface="Montserrat"/>
                        </a:rPr>
                        <a:t>Positive </a:t>
                      </a:r>
                      <a:endParaRPr b="1">
                        <a:latin typeface="Montserrat"/>
                        <a:ea typeface="Montserrat"/>
                        <a:cs typeface="Montserrat"/>
                        <a:sym typeface="Montserrat"/>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None/>
                      </a:pPr>
                      <a:r>
                        <a:rPr b="1" lang="en">
                          <a:latin typeface="Montserrat"/>
                          <a:ea typeface="Montserrat"/>
                          <a:cs typeface="Montserrat"/>
                          <a:sym typeface="Montserrat"/>
                        </a:rPr>
                        <a:t>Negative </a:t>
                      </a:r>
                      <a:endParaRPr b="1">
                        <a:latin typeface="Montserrat"/>
                        <a:ea typeface="Montserrat"/>
                        <a:cs typeface="Montserrat"/>
                        <a:sym typeface="Montserrat"/>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r>
              <a:tr h="1047925">
                <a:tc>
                  <a:txBody>
                    <a:bodyPr/>
                    <a:lstStyle/>
                    <a:p>
                      <a:pPr indent="0" lvl="0" marL="0" rtl="0" algn="l">
                        <a:spcBef>
                          <a:spcPts val="0"/>
                        </a:spcBef>
                        <a:spcAft>
                          <a:spcPts val="0"/>
                        </a:spcAft>
                        <a:buNone/>
                      </a:pPr>
                      <a:r>
                        <a:rPr b="1" lang="en">
                          <a:latin typeface="Montserrat"/>
                          <a:ea typeface="Montserrat"/>
                          <a:cs typeface="Montserrat"/>
                          <a:sym typeface="Montserrat"/>
                        </a:rPr>
                        <a:t>Democratic Leadership </a:t>
                      </a:r>
                      <a:endParaRPr b="1">
                        <a:latin typeface="Montserrat"/>
                        <a:ea typeface="Montserrat"/>
                        <a:cs typeface="Montserrat"/>
                        <a:sym typeface="Montserrat"/>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None/>
                      </a:pPr>
                      <a:r>
                        <a:rPr lang="en">
                          <a:latin typeface="Montserrat"/>
                          <a:ea typeface="Montserrat"/>
                          <a:cs typeface="Montserrat"/>
                          <a:sym typeface="Montserrat"/>
                        </a:rPr>
                        <a:t>Taking into consideration feedback which improves employee </a:t>
                      </a:r>
                      <a:r>
                        <a:rPr lang="en">
                          <a:latin typeface="Montserrat"/>
                          <a:ea typeface="Montserrat"/>
                          <a:cs typeface="Montserrat"/>
                          <a:sym typeface="Montserrat"/>
                        </a:rPr>
                        <a:t>satisfaction. </a:t>
                      </a:r>
                      <a:endParaRPr>
                        <a:latin typeface="Montserrat"/>
                        <a:ea typeface="Montserrat"/>
                        <a:cs typeface="Montserrat"/>
                        <a:sym typeface="Montserrat"/>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c>
                  <a:txBody>
                    <a:bodyPr/>
                    <a:lstStyle/>
                    <a:p>
                      <a:pPr indent="0" lvl="0" marL="0" rtl="0" algn="l">
                        <a:spcBef>
                          <a:spcPts val="0"/>
                        </a:spcBef>
                        <a:spcAft>
                          <a:spcPts val="0"/>
                        </a:spcAft>
                        <a:buNone/>
                      </a:pPr>
                      <a:r>
                        <a:rPr lang="en">
                          <a:latin typeface="Montserrat"/>
                          <a:ea typeface="Montserrat"/>
                          <a:cs typeface="Montserrat"/>
                          <a:sym typeface="Montserrat"/>
                        </a:rPr>
                        <a:t>When obtaining feedback, the minority opinion is </a:t>
                      </a:r>
                      <a:r>
                        <a:rPr lang="en">
                          <a:latin typeface="Montserrat"/>
                          <a:ea typeface="Montserrat"/>
                          <a:cs typeface="Montserrat"/>
                          <a:sym typeface="Montserrat"/>
                        </a:rPr>
                        <a:t>overridden</a:t>
                      </a:r>
                      <a:r>
                        <a:rPr lang="en">
                          <a:latin typeface="Montserrat"/>
                          <a:ea typeface="Montserrat"/>
                          <a:cs typeface="Montserrat"/>
                          <a:sym typeface="Montserrat"/>
                        </a:rPr>
                        <a:t> by the majority.</a:t>
                      </a:r>
                      <a:endParaRPr>
                        <a:latin typeface="Montserrat"/>
                        <a:ea typeface="Montserrat"/>
                        <a:cs typeface="Montserrat"/>
                        <a:sym typeface="Montserrat"/>
                      </a:endParaRPr>
                    </a:p>
                  </a:txBody>
                  <a:tcPr marT="91425" marB="91425" marR="91425" marL="91425">
                    <a:lnL cap="flat" cmpd="sng" w="19050">
                      <a:solidFill>
                        <a:schemeClr val="dk1"/>
                      </a:solidFill>
                      <a:prstDash val="solid"/>
                      <a:round/>
                      <a:headEnd len="sm" w="sm" type="none"/>
                      <a:tailEnd len="sm" w="sm" type="none"/>
                    </a:lnL>
                    <a:lnR cap="flat" cmpd="sng" w="19050">
                      <a:solidFill>
                        <a:schemeClr val="dk1"/>
                      </a:solidFill>
                      <a:prstDash val="solid"/>
                      <a:round/>
                      <a:headEnd len="sm" w="sm" type="none"/>
                      <a:tailEnd len="sm" w="sm" type="none"/>
                    </a:lnR>
                    <a:lnT cap="flat" cmpd="sng" w="19050">
                      <a:solidFill>
                        <a:schemeClr val="dk1"/>
                      </a:solidFill>
                      <a:prstDash val="solid"/>
                      <a:round/>
                      <a:headEnd len="sm" w="sm" type="none"/>
                      <a:tailEnd len="sm" w="sm" type="none"/>
                    </a:lnT>
                    <a:lnB cap="flat" cmpd="sng" w="19050">
                      <a:solidFill>
                        <a:schemeClr val="dk1"/>
                      </a:solidFill>
                      <a:prstDash val="solid"/>
                      <a:round/>
                      <a:headEnd len="sm" w="sm" type="none"/>
                      <a:tailEnd len="sm" w="sm" type="none"/>
                    </a:lnB>
                  </a:tcPr>
                </a:tc>
              </a:tr>
            </a:tbl>
          </a:graphicData>
        </a:graphic>
      </p:graphicFrame>
      <p:sp>
        <p:nvSpPr>
          <p:cNvPr id="585" name="Google Shape;585;p64"/>
          <p:cNvSpPr txBox="1"/>
          <p:nvPr>
            <p:ph idx="1" type="body"/>
          </p:nvPr>
        </p:nvSpPr>
        <p:spPr>
          <a:xfrm>
            <a:off x="3999150" y="3560831"/>
            <a:ext cx="1145700" cy="331200"/>
          </a:xfrm>
          <a:prstGeom prst="rect">
            <a:avLst/>
          </a:prstGeom>
        </p:spPr>
        <p:txBody>
          <a:bodyPr anchorCtr="0" anchor="t" bIns="91425" lIns="91425" spcFirstLastPara="1" rIns="91425" wrap="square" tIns="91425">
            <a:noAutofit/>
          </a:bodyPr>
          <a:lstStyle/>
          <a:p>
            <a:pPr indent="0" lvl="0" marL="0" rtl="0" algn="l">
              <a:spcBef>
                <a:spcPts val="0"/>
              </a:spcBef>
              <a:spcAft>
                <a:spcPts val="1200"/>
              </a:spcAft>
              <a:buNone/>
            </a:pPr>
            <a:r>
              <a:rPr lang="en" sz="1000"/>
              <a:t>(Cherry, 2024)</a:t>
            </a:r>
            <a:endParaRPr sz="1000"/>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9" name="Shape 589"/>
        <p:cNvGrpSpPr/>
        <p:nvPr/>
      </p:nvGrpSpPr>
      <p:grpSpPr>
        <a:xfrm>
          <a:off x="0" y="0"/>
          <a:ext cx="0" cy="0"/>
          <a:chOff x="0" y="0"/>
          <a:chExt cx="0" cy="0"/>
        </a:xfrm>
      </p:grpSpPr>
      <p:sp>
        <p:nvSpPr>
          <p:cNvPr id="590" name="Google Shape;590;p65"/>
          <p:cNvSpPr txBox="1"/>
          <p:nvPr>
            <p:ph type="title"/>
          </p:nvPr>
        </p:nvSpPr>
        <p:spPr>
          <a:xfrm>
            <a:off x="1531650" y="155250"/>
            <a:ext cx="60807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R</a:t>
            </a:r>
            <a:r>
              <a:rPr lang="en"/>
              <a:t>eferences</a:t>
            </a:r>
            <a:endParaRPr/>
          </a:p>
        </p:txBody>
      </p:sp>
      <p:sp>
        <p:nvSpPr>
          <p:cNvPr id="591" name="Google Shape;591;p65"/>
          <p:cNvSpPr txBox="1"/>
          <p:nvPr/>
        </p:nvSpPr>
        <p:spPr>
          <a:xfrm>
            <a:off x="252300" y="727950"/>
            <a:ext cx="8891700" cy="3757200"/>
          </a:xfrm>
          <a:prstGeom prst="rect">
            <a:avLst/>
          </a:prstGeom>
          <a:noFill/>
          <a:ln>
            <a:noFill/>
          </a:ln>
        </p:spPr>
        <p:txBody>
          <a:bodyPr anchorCtr="0" anchor="t" bIns="91425" lIns="91425" spcFirstLastPara="1" rIns="91425" wrap="square" tIns="91425">
            <a:spAutoFit/>
          </a:bodyPr>
          <a:lstStyle/>
          <a:p>
            <a:pPr indent="-285750" lvl="0" marL="685800" rtl="0" algn="l">
              <a:lnSpc>
                <a:spcPct val="115000"/>
              </a:lnSpc>
              <a:spcBef>
                <a:spcPts val="0"/>
              </a:spcBef>
              <a:spcAft>
                <a:spcPts val="0"/>
              </a:spcAft>
              <a:buClr>
                <a:schemeClr val="dk1"/>
              </a:buClr>
              <a:buSzPts val="900"/>
              <a:buAutoNum type="arabicPeriod"/>
            </a:pPr>
            <a:r>
              <a:rPr lang="en" sz="900">
                <a:solidFill>
                  <a:schemeClr val="dk1"/>
                </a:solidFill>
              </a:rPr>
              <a:t>Harris, A. and Jones, M. (2023). Compassionate leadership. </a:t>
            </a:r>
            <a:r>
              <a:rPr i="1" lang="en" sz="900">
                <a:solidFill>
                  <a:schemeClr val="dk1"/>
                </a:solidFill>
              </a:rPr>
              <a:t>School Leadership &amp; Management</a:t>
            </a:r>
            <a:r>
              <a:rPr lang="en" sz="900">
                <a:solidFill>
                  <a:schemeClr val="dk1"/>
                </a:solidFill>
              </a:rPr>
              <a:t>, 43(3), pp.185–188. doi:</a:t>
            </a:r>
            <a:r>
              <a:rPr lang="en" sz="900">
                <a:solidFill>
                  <a:schemeClr val="dk1"/>
                </a:solidFill>
                <a:uFill>
                  <a:noFill/>
                </a:uFill>
                <a:hlinkClick r:id="rId3">
                  <a:extLst>
                    <a:ext uri="{A12FA001-AC4F-418D-AE19-62706E023703}">
                      <ahyp:hlinkClr val="tx"/>
                    </a:ext>
                  </a:extLst>
                </a:hlinkClick>
              </a:rPr>
              <a:t>https://doi.org/10.1080/13632434.2023.2235540</a:t>
            </a:r>
            <a:r>
              <a:rPr lang="en" sz="900">
                <a:solidFill>
                  <a:schemeClr val="dk1"/>
                </a:solidFill>
              </a:rPr>
              <a:t>.  </a:t>
            </a:r>
            <a:endParaRPr sz="900">
              <a:solidFill>
                <a:schemeClr val="dk1"/>
              </a:solidFill>
            </a:endParaRPr>
          </a:p>
          <a:p>
            <a:pPr indent="-285750" lvl="0" marL="685800" rtl="0" algn="l">
              <a:lnSpc>
                <a:spcPct val="115000"/>
              </a:lnSpc>
              <a:spcBef>
                <a:spcPts val="0"/>
              </a:spcBef>
              <a:spcAft>
                <a:spcPts val="0"/>
              </a:spcAft>
              <a:buClr>
                <a:schemeClr val="dk1"/>
              </a:buClr>
              <a:buSzPts val="900"/>
              <a:buAutoNum type="arabicPeriod" startAt="2"/>
            </a:pPr>
            <a:r>
              <a:rPr lang="en" sz="900">
                <a:solidFill>
                  <a:schemeClr val="dk1"/>
                </a:solidFill>
              </a:rPr>
              <a:t>Laoyan, S. (2024). </a:t>
            </a:r>
            <a:r>
              <a:rPr i="1" lang="en" sz="900">
                <a:solidFill>
                  <a:schemeClr val="dk1"/>
                </a:solidFill>
              </a:rPr>
              <a:t>What you need to know about the democratic leadership style</a:t>
            </a:r>
            <a:r>
              <a:rPr lang="en" sz="900">
                <a:solidFill>
                  <a:schemeClr val="dk1"/>
                </a:solidFill>
              </a:rPr>
              <a:t>. [online] Asana. Available at:</a:t>
            </a:r>
            <a:r>
              <a:rPr lang="en" sz="900">
                <a:solidFill>
                  <a:schemeClr val="dk1"/>
                </a:solidFill>
                <a:uFill>
                  <a:noFill/>
                </a:uFill>
                <a:hlinkClick r:id="rId4">
                  <a:extLst>
                    <a:ext uri="{A12FA001-AC4F-418D-AE19-62706E023703}">
                      <ahyp:hlinkClr val="tx"/>
                    </a:ext>
                  </a:extLst>
                </a:hlinkClick>
              </a:rPr>
              <a:t> </a:t>
            </a:r>
            <a:r>
              <a:rPr lang="en" sz="900" u="sng">
                <a:solidFill>
                  <a:srgbClr val="467886"/>
                </a:solidFill>
                <a:hlinkClick r:id="rId5">
                  <a:extLst>
                    <a:ext uri="{A12FA001-AC4F-418D-AE19-62706E023703}">
                      <ahyp:hlinkClr val="tx"/>
                    </a:ext>
                  </a:extLst>
                </a:hlinkClick>
              </a:rPr>
              <a:t>https://asana.com/resources/democratic-leadership-style</a:t>
            </a:r>
            <a:r>
              <a:rPr lang="en" sz="900">
                <a:solidFill>
                  <a:schemeClr val="dk1"/>
                </a:solidFill>
              </a:rPr>
              <a:t>.  </a:t>
            </a:r>
            <a:endParaRPr sz="900">
              <a:solidFill>
                <a:schemeClr val="dk1"/>
              </a:solidFill>
            </a:endParaRPr>
          </a:p>
          <a:p>
            <a:pPr indent="-285750" lvl="0" marL="685800" rtl="0" algn="l">
              <a:lnSpc>
                <a:spcPct val="115000"/>
              </a:lnSpc>
              <a:spcBef>
                <a:spcPts val="0"/>
              </a:spcBef>
              <a:spcAft>
                <a:spcPts val="0"/>
              </a:spcAft>
              <a:buClr>
                <a:schemeClr val="dk1"/>
              </a:buClr>
              <a:buSzPts val="900"/>
              <a:buAutoNum type="arabicPeriod" startAt="3"/>
            </a:pPr>
            <a:r>
              <a:rPr lang="en" sz="900">
                <a:solidFill>
                  <a:schemeClr val="dk1"/>
                </a:solidFill>
              </a:rPr>
              <a:t>Pizzolitto, E., Verna, I. and Venditti, M. (2022). Authoritarian Leadership Styles and performance: a Systematic Literature Review and Research Agenda. </a:t>
            </a:r>
            <a:r>
              <a:rPr i="1" lang="en" sz="900">
                <a:solidFill>
                  <a:schemeClr val="dk1"/>
                </a:solidFill>
              </a:rPr>
              <a:t>Management Review Quarterly</a:t>
            </a:r>
            <a:r>
              <a:rPr lang="en" sz="900">
                <a:solidFill>
                  <a:schemeClr val="dk1"/>
                </a:solidFill>
              </a:rPr>
              <a:t>, [online] 73(1), pp.1–31. doi:https://doi.org/10.1007/s11301-022-00263-y. </a:t>
            </a:r>
            <a:endParaRPr sz="900">
              <a:solidFill>
                <a:schemeClr val="dk1"/>
              </a:solidFill>
            </a:endParaRPr>
          </a:p>
          <a:p>
            <a:pPr indent="-298450" lvl="0" marL="685800" rtl="0" algn="l">
              <a:lnSpc>
                <a:spcPct val="115000"/>
              </a:lnSpc>
              <a:spcBef>
                <a:spcPts val="0"/>
              </a:spcBef>
              <a:spcAft>
                <a:spcPts val="0"/>
              </a:spcAft>
              <a:buClr>
                <a:schemeClr val="dk1"/>
              </a:buClr>
              <a:buSzPts val="1100"/>
              <a:buFont typeface="Times New Roman"/>
              <a:buAutoNum type="arabicPeriod" startAt="4"/>
            </a:pPr>
            <a:r>
              <a:rPr lang="en" sz="1100">
                <a:solidFill>
                  <a:schemeClr val="dk1"/>
                </a:solidFill>
                <a:latin typeface="Times New Roman"/>
                <a:ea typeface="Times New Roman"/>
                <a:cs typeface="Times New Roman"/>
                <a:sym typeface="Times New Roman"/>
              </a:rPr>
              <a:t>Bariso, J. (2018). </a:t>
            </a:r>
            <a:r>
              <a:rPr i="1" lang="en" sz="1100">
                <a:solidFill>
                  <a:schemeClr val="dk1"/>
                </a:solidFill>
                <a:latin typeface="Times New Roman"/>
                <a:ea typeface="Times New Roman"/>
                <a:cs typeface="Times New Roman"/>
                <a:sym typeface="Times New Roman"/>
              </a:rPr>
              <a:t>13 Signs of High Emotional Intelligence</a:t>
            </a:r>
            <a:r>
              <a:rPr lang="en" sz="1100">
                <a:solidFill>
                  <a:schemeClr val="dk1"/>
                </a:solidFill>
                <a:latin typeface="Times New Roman"/>
                <a:ea typeface="Times New Roman"/>
                <a:cs typeface="Times New Roman"/>
                <a:sym typeface="Times New Roman"/>
              </a:rPr>
              <a:t>. [online] Inc.com. Available at:</a:t>
            </a:r>
            <a:r>
              <a:rPr lang="en" sz="1100">
                <a:solidFill>
                  <a:schemeClr val="dk1"/>
                </a:solidFill>
                <a:uFill>
                  <a:noFill/>
                </a:uFill>
                <a:latin typeface="Times New Roman"/>
                <a:ea typeface="Times New Roman"/>
                <a:cs typeface="Times New Roman"/>
                <a:sym typeface="Times New Roman"/>
                <a:hlinkClick r:id="rId6">
                  <a:extLst>
                    <a:ext uri="{A12FA001-AC4F-418D-AE19-62706E023703}">
                      <ahyp:hlinkClr val="tx"/>
                    </a:ext>
                  </a:extLst>
                </a:hlinkClick>
              </a:rPr>
              <a:t> </a:t>
            </a:r>
            <a:r>
              <a:rPr lang="en" sz="1100" u="sng">
                <a:solidFill>
                  <a:srgbClr val="467886"/>
                </a:solidFill>
                <a:latin typeface="Times New Roman"/>
                <a:ea typeface="Times New Roman"/>
                <a:cs typeface="Times New Roman"/>
                <a:sym typeface="Times New Roman"/>
                <a:hlinkClick r:id="rId7">
                  <a:extLst>
                    <a:ext uri="{A12FA001-AC4F-418D-AE19-62706E023703}">
                      <ahyp:hlinkClr val="tx"/>
                    </a:ext>
                  </a:extLst>
                </a:hlinkClick>
              </a:rPr>
              <a:t>https://www.inc.com/justin-bariso/13-things-emotionally-intelligent-people-do.html</a:t>
            </a:r>
            <a:r>
              <a:rPr lang="en" sz="1100">
                <a:solidFill>
                  <a:schemeClr val="dk1"/>
                </a:solidFill>
                <a:latin typeface="Times New Roman"/>
                <a:ea typeface="Times New Roman"/>
                <a:cs typeface="Times New Roman"/>
                <a:sym typeface="Times New Roman"/>
              </a:rPr>
              <a:t>. </a:t>
            </a:r>
            <a:endParaRPr sz="1100">
              <a:solidFill>
                <a:schemeClr val="dk1"/>
              </a:solidFill>
              <a:latin typeface="Times New Roman"/>
              <a:ea typeface="Times New Roman"/>
              <a:cs typeface="Times New Roman"/>
              <a:sym typeface="Times New Roman"/>
            </a:endParaRPr>
          </a:p>
          <a:p>
            <a:pPr indent="-298450" lvl="0" marL="685800" rtl="0" algn="l">
              <a:lnSpc>
                <a:spcPct val="115000"/>
              </a:lnSpc>
              <a:spcBef>
                <a:spcPts val="0"/>
              </a:spcBef>
              <a:spcAft>
                <a:spcPts val="0"/>
              </a:spcAft>
              <a:buClr>
                <a:schemeClr val="dk1"/>
              </a:buClr>
              <a:buSzPts val="1100"/>
              <a:buAutoNum type="arabicPeriod" startAt="5"/>
            </a:pPr>
            <a:r>
              <a:rPr lang="en" sz="1100">
                <a:solidFill>
                  <a:schemeClr val="dk1"/>
                </a:solidFill>
                <a:latin typeface="Times New Roman"/>
                <a:ea typeface="Times New Roman"/>
                <a:cs typeface="Times New Roman"/>
                <a:sym typeface="Times New Roman"/>
              </a:rPr>
              <a:t>Morgan, A. (2023). </a:t>
            </a:r>
            <a:r>
              <a:rPr i="1" lang="en" sz="1100">
                <a:solidFill>
                  <a:schemeClr val="dk1"/>
                </a:solidFill>
                <a:latin typeface="Times New Roman"/>
                <a:ea typeface="Times New Roman"/>
                <a:cs typeface="Times New Roman"/>
                <a:sym typeface="Times New Roman"/>
              </a:rPr>
              <a:t>11 Signs of High Emotional Intelligence (You Never Knew)</a:t>
            </a:r>
            <a:r>
              <a:rPr lang="en" sz="1100">
                <a:solidFill>
                  <a:schemeClr val="dk1"/>
                </a:solidFill>
                <a:latin typeface="Times New Roman"/>
                <a:ea typeface="Times New Roman"/>
                <a:cs typeface="Times New Roman"/>
                <a:sym typeface="Times New Roman"/>
              </a:rPr>
              <a:t>. [online] One Education. Available at:</a:t>
            </a:r>
            <a:r>
              <a:rPr lang="en" sz="1100">
                <a:solidFill>
                  <a:schemeClr val="dk1"/>
                </a:solidFill>
                <a:uFill>
                  <a:noFill/>
                </a:uFill>
                <a:latin typeface="Times New Roman"/>
                <a:ea typeface="Times New Roman"/>
                <a:cs typeface="Times New Roman"/>
                <a:sym typeface="Times New Roman"/>
                <a:hlinkClick r:id="rId8">
                  <a:extLst>
                    <a:ext uri="{A12FA001-AC4F-418D-AE19-62706E023703}">
                      <ahyp:hlinkClr val="tx"/>
                    </a:ext>
                  </a:extLst>
                </a:hlinkClick>
              </a:rPr>
              <a:t> </a:t>
            </a:r>
            <a:r>
              <a:rPr lang="en" sz="1100" u="sng">
                <a:solidFill>
                  <a:srgbClr val="467886"/>
                </a:solidFill>
                <a:latin typeface="Times New Roman"/>
                <a:ea typeface="Times New Roman"/>
                <a:cs typeface="Times New Roman"/>
                <a:sym typeface="Times New Roman"/>
                <a:hlinkClick r:id="rId9">
                  <a:extLst>
                    <a:ext uri="{A12FA001-AC4F-418D-AE19-62706E023703}">
                      <ahyp:hlinkClr val="tx"/>
                    </a:ext>
                  </a:extLst>
                </a:hlinkClick>
              </a:rPr>
              <a:t>https://www.oneeducation.org.uk/high-emotional-intelligence/?srsltid=AfmBOorxBW-aEkWdltOEf8vy6JS1k83O8AYjnIm9HWBVWddudpMy9QVS</a:t>
            </a:r>
            <a:r>
              <a:rPr lang="en" sz="1100">
                <a:solidFill>
                  <a:schemeClr val="dk1"/>
                </a:solidFill>
                <a:latin typeface="Times New Roman"/>
                <a:ea typeface="Times New Roman"/>
                <a:cs typeface="Times New Roman"/>
                <a:sym typeface="Times New Roman"/>
              </a:rPr>
              <a:t> [Accessed 3 Dec. 2024]. </a:t>
            </a:r>
            <a:endParaRPr sz="1100">
              <a:solidFill>
                <a:schemeClr val="dk1"/>
              </a:solidFill>
              <a:latin typeface="Times New Roman"/>
              <a:ea typeface="Times New Roman"/>
              <a:cs typeface="Times New Roman"/>
              <a:sym typeface="Times New Roman"/>
            </a:endParaRPr>
          </a:p>
          <a:p>
            <a:pPr indent="-285750" lvl="0" marL="685800" rtl="0" algn="l">
              <a:lnSpc>
                <a:spcPct val="115000"/>
              </a:lnSpc>
              <a:spcBef>
                <a:spcPts val="0"/>
              </a:spcBef>
              <a:spcAft>
                <a:spcPts val="0"/>
              </a:spcAft>
              <a:buClr>
                <a:schemeClr val="dk1"/>
              </a:buClr>
              <a:buSzPts val="900"/>
              <a:buAutoNum type="arabicPeriod" startAt="6"/>
            </a:pPr>
            <a:r>
              <a:rPr lang="en" sz="900">
                <a:solidFill>
                  <a:schemeClr val="dk1"/>
                </a:solidFill>
              </a:rPr>
              <a:t>Eckerdal, J.R. and Hagström, C. (2017). </a:t>
            </a:r>
            <a:r>
              <a:rPr i="1" lang="en" sz="900">
                <a:solidFill>
                  <a:schemeClr val="dk1"/>
                </a:solidFill>
              </a:rPr>
              <a:t>Qualitative questionnaires as a method for information studies research</a:t>
            </a:r>
            <a:r>
              <a:rPr lang="en" sz="900">
                <a:solidFill>
                  <a:schemeClr val="dk1"/>
                </a:solidFill>
              </a:rPr>
              <a:t>. [online] informationr.net. Available at:</a:t>
            </a:r>
            <a:r>
              <a:rPr lang="en" sz="900">
                <a:solidFill>
                  <a:schemeClr val="dk1"/>
                </a:solidFill>
                <a:uFill>
                  <a:noFill/>
                </a:uFill>
                <a:hlinkClick r:id="rId10">
                  <a:extLst>
                    <a:ext uri="{A12FA001-AC4F-418D-AE19-62706E023703}">
                      <ahyp:hlinkClr val="tx"/>
                    </a:ext>
                  </a:extLst>
                </a:hlinkClick>
              </a:rPr>
              <a:t> </a:t>
            </a:r>
            <a:r>
              <a:rPr lang="en" sz="900" u="sng">
                <a:solidFill>
                  <a:srgbClr val="467886"/>
                </a:solidFill>
                <a:hlinkClick r:id="rId11">
                  <a:extLst>
                    <a:ext uri="{A12FA001-AC4F-418D-AE19-62706E023703}">
                      <ahyp:hlinkClr val="tx"/>
                    </a:ext>
                  </a:extLst>
                </a:hlinkClick>
              </a:rPr>
              <a:t>https://informationr.net/ir/22-1/colis/colis1639.html</a:t>
            </a:r>
            <a:r>
              <a:rPr lang="en" sz="900">
                <a:solidFill>
                  <a:schemeClr val="dk1"/>
                </a:solidFill>
              </a:rPr>
              <a:t>.  </a:t>
            </a:r>
            <a:endParaRPr sz="900">
              <a:solidFill>
                <a:schemeClr val="dk1"/>
              </a:solidFill>
            </a:endParaRPr>
          </a:p>
          <a:p>
            <a:pPr indent="-285750" lvl="0" marL="685800" rtl="0" algn="l">
              <a:lnSpc>
                <a:spcPct val="115000"/>
              </a:lnSpc>
              <a:spcBef>
                <a:spcPts val="0"/>
              </a:spcBef>
              <a:spcAft>
                <a:spcPts val="0"/>
              </a:spcAft>
              <a:buClr>
                <a:schemeClr val="dk1"/>
              </a:buClr>
              <a:buSzPts val="900"/>
              <a:buAutoNum type="arabicPeriod" startAt="7"/>
            </a:pPr>
            <a:r>
              <a:rPr lang="en" sz="900">
                <a:solidFill>
                  <a:schemeClr val="dk1"/>
                </a:solidFill>
              </a:rPr>
              <a:t>Salvoey, P. &amp; Mayer, J.D. (1990). Emotional Intelligence. Imagination, Cognition and Personality, 9, 185-211.  </a:t>
            </a:r>
            <a:endParaRPr sz="900">
              <a:solidFill>
                <a:schemeClr val="dk1"/>
              </a:solidFill>
            </a:endParaRPr>
          </a:p>
          <a:p>
            <a:pPr indent="-285750" lvl="0" marL="685800" rtl="0" algn="l">
              <a:lnSpc>
                <a:spcPct val="115000"/>
              </a:lnSpc>
              <a:spcBef>
                <a:spcPts val="0"/>
              </a:spcBef>
              <a:spcAft>
                <a:spcPts val="0"/>
              </a:spcAft>
              <a:buClr>
                <a:schemeClr val="dk1"/>
              </a:buClr>
              <a:buSzPts val="900"/>
              <a:buAutoNum type="arabicPeriod" startAt="8"/>
            </a:pPr>
            <a:r>
              <a:rPr lang="en" sz="900">
                <a:solidFill>
                  <a:schemeClr val="dk1"/>
                </a:solidFill>
              </a:rPr>
              <a:t>By, R.T. (2005). Organisational change management: A critical review. </a:t>
            </a:r>
            <a:r>
              <a:rPr i="1" lang="en" sz="900">
                <a:solidFill>
                  <a:schemeClr val="dk1"/>
                </a:solidFill>
              </a:rPr>
              <a:t>Journal of Change Management</a:t>
            </a:r>
            <a:r>
              <a:rPr lang="en" sz="900">
                <a:solidFill>
                  <a:schemeClr val="dk1"/>
                </a:solidFill>
              </a:rPr>
              <a:t>, 5(4), pp.369–380. doi:https://doi.org/10.1080/14697010500359250.  </a:t>
            </a:r>
            <a:endParaRPr sz="900">
              <a:solidFill>
                <a:schemeClr val="dk1"/>
              </a:solidFill>
            </a:endParaRPr>
          </a:p>
          <a:p>
            <a:pPr indent="-285750" lvl="0" marL="685800" rtl="0" algn="l">
              <a:lnSpc>
                <a:spcPct val="115000"/>
              </a:lnSpc>
              <a:spcBef>
                <a:spcPts val="0"/>
              </a:spcBef>
              <a:spcAft>
                <a:spcPts val="0"/>
              </a:spcAft>
              <a:buClr>
                <a:schemeClr val="dk1"/>
              </a:buClr>
              <a:buSzPts val="900"/>
              <a:buAutoNum type="arabicPeriod" startAt="9"/>
            </a:pPr>
            <a:r>
              <a:rPr lang="en" sz="900">
                <a:solidFill>
                  <a:schemeClr val="dk1"/>
                </a:solidFill>
              </a:rPr>
              <a:t>Cherry, K. (2024). </a:t>
            </a:r>
            <a:r>
              <a:rPr i="1" lang="en" sz="900">
                <a:solidFill>
                  <a:schemeClr val="dk1"/>
                </a:solidFill>
              </a:rPr>
              <a:t>Is democratic leadership the best style of leadership?</a:t>
            </a:r>
            <a:r>
              <a:rPr lang="en" sz="900">
                <a:solidFill>
                  <a:schemeClr val="dk1"/>
                </a:solidFill>
              </a:rPr>
              <a:t> [online] Verywell Mind. Available at:</a:t>
            </a:r>
            <a:r>
              <a:rPr lang="en" sz="900">
                <a:solidFill>
                  <a:schemeClr val="dk1"/>
                </a:solidFill>
                <a:uFill>
                  <a:noFill/>
                </a:uFill>
                <a:hlinkClick r:id="rId12">
                  <a:extLst>
                    <a:ext uri="{A12FA001-AC4F-418D-AE19-62706E023703}">
                      <ahyp:hlinkClr val="tx"/>
                    </a:ext>
                  </a:extLst>
                </a:hlinkClick>
              </a:rPr>
              <a:t> </a:t>
            </a:r>
            <a:r>
              <a:rPr lang="en" sz="900" u="sng">
                <a:solidFill>
                  <a:srgbClr val="467886"/>
                </a:solidFill>
                <a:hlinkClick r:id="rId13">
                  <a:extLst>
                    <a:ext uri="{A12FA001-AC4F-418D-AE19-62706E023703}">
                      <ahyp:hlinkClr val="tx"/>
                    </a:ext>
                  </a:extLst>
                </a:hlinkClick>
              </a:rPr>
              <a:t>https://www.verywellmind.com/what-is-democratic-leadership-2795315</a:t>
            </a:r>
            <a:r>
              <a:rPr lang="en" sz="900">
                <a:solidFill>
                  <a:schemeClr val="dk1"/>
                </a:solidFill>
              </a:rPr>
              <a:t>. </a:t>
            </a:r>
            <a:endParaRPr sz="900">
              <a:solidFill>
                <a:schemeClr val="dk1"/>
              </a:solidFill>
            </a:endParaRPr>
          </a:p>
          <a:p>
            <a:pPr indent="-298450" lvl="0" marL="685800" rtl="0" algn="l">
              <a:lnSpc>
                <a:spcPct val="115000"/>
              </a:lnSpc>
              <a:spcBef>
                <a:spcPts val="0"/>
              </a:spcBef>
              <a:spcAft>
                <a:spcPts val="0"/>
              </a:spcAft>
              <a:buClr>
                <a:schemeClr val="dk1"/>
              </a:buClr>
              <a:buSzPts val="1100"/>
              <a:buAutoNum type="arabicPeriod" startAt="10"/>
            </a:pPr>
            <a:r>
              <a:rPr lang="en" sz="1100">
                <a:solidFill>
                  <a:schemeClr val="dk1"/>
                </a:solidFill>
                <a:latin typeface="Times New Roman"/>
                <a:ea typeface="Times New Roman"/>
                <a:cs typeface="Times New Roman"/>
                <a:sym typeface="Times New Roman"/>
              </a:rPr>
              <a:t>Lee, S. (2023). </a:t>
            </a:r>
            <a:r>
              <a:rPr i="1" lang="en" sz="1100">
                <a:solidFill>
                  <a:schemeClr val="dk1"/>
                </a:solidFill>
                <a:latin typeface="Times New Roman"/>
                <a:ea typeface="Times New Roman"/>
                <a:cs typeface="Times New Roman"/>
                <a:sym typeface="Times New Roman"/>
              </a:rPr>
              <a:t>What Is Laissez-Faire Leadership?</a:t>
            </a:r>
            <a:r>
              <a:rPr lang="en" sz="1100">
                <a:solidFill>
                  <a:schemeClr val="dk1"/>
                </a:solidFill>
                <a:latin typeface="Times New Roman"/>
                <a:ea typeface="Times New Roman"/>
                <a:cs typeface="Times New Roman"/>
                <a:sym typeface="Times New Roman"/>
              </a:rPr>
              <a:t> [online] Torch. Available at: </a:t>
            </a:r>
            <a:r>
              <a:rPr lang="en" sz="1100" u="sng">
                <a:solidFill>
                  <a:srgbClr val="467886"/>
                </a:solidFill>
                <a:latin typeface="Times New Roman"/>
                <a:ea typeface="Times New Roman"/>
                <a:cs typeface="Times New Roman"/>
                <a:sym typeface="Times New Roman"/>
                <a:hlinkClick r:id="rId14">
                  <a:extLst>
                    <a:ext uri="{A12FA001-AC4F-418D-AE19-62706E023703}">
                      <ahyp:hlinkClr val="tx"/>
                    </a:ext>
                  </a:extLst>
                </a:hlinkClick>
              </a:rPr>
              <a:t>https://torch.io/blog/what-is-laissez-faire-leadership/</a:t>
            </a:r>
            <a:r>
              <a:rPr lang="en" sz="1100">
                <a:solidFill>
                  <a:schemeClr val="dk1"/>
                </a:solidFill>
                <a:latin typeface="Times New Roman"/>
                <a:ea typeface="Times New Roman"/>
                <a:cs typeface="Times New Roman"/>
                <a:sym typeface="Times New Roman"/>
              </a:rPr>
              <a:t>. </a:t>
            </a:r>
            <a:endParaRPr sz="1100">
              <a:solidFill>
                <a:schemeClr val="dk1"/>
              </a:solidFill>
              <a:latin typeface="Times New Roman"/>
              <a:ea typeface="Times New Roman"/>
              <a:cs typeface="Times New Roman"/>
              <a:sym typeface="Times New Roman"/>
            </a:endParaRPr>
          </a:p>
          <a:p>
            <a:pPr indent="-298450" lvl="0" marL="685800" rtl="0" algn="l">
              <a:lnSpc>
                <a:spcPct val="115000"/>
              </a:lnSpc>
              <a:spcBef>
                <a:spcPts val="0"/>
              </a:spcBef>
              <a:spcAft>
                <a:spcPts val="0"/>
              </a:spcAft>
              <a:buClr>
                <a:schemeClr val="dk1"/>
              </a:buClr>
              <a:buSzPts val="1100"/>
              <a:buFont typeface="Times New Roman"/>
              <a:buAutoNum type="arabicPeriod" startAt="10"/>
            </a:pPr>
            <a:r>
              <a:rPr lang="en" sz="900">
                <a:solidFill>
                  <a:schemeClr val="dk1"/>
                </a:solidFill>
                <a:latin typeface="Times New Roman"/>
                <a:ea typeface="Times New Roman"/>
                <a:cs typeface="Times New Roman"/>
                <a:sym typeface="Times New Roman"/>
              </a:rPr>
              <a:t>Lopez, M. (2017). Samsung Explains Note 7 Battery Explosions, And Turns Crisis Into Opportunity. </a:t>
            </a:r>
            <a:r>
              <a:rPr i="1" lang="en" sz="900">
                <a:solidFill>
                  <a:schemeClr val="dk1"/>
                </a:solidFill>
                <a:latin typeface="Times New Roman"/>
                <a:ea typeface="Times New Roman"/>
                <a:cs typeface="Times New Roman"/>
                <a:sym typeface="Times New Roman"/>
              </a:rPr>
              <a:t>Forbes</a:t>
            </a:r>
            <a:r>
              <a:rPr lang="en" sz="900">
                <a:solidFill>
                  <a:schemeClr val="dk1"/>
                </a:solidFill>
                <a:latin typeface="Times New Roman"/>
                <a:ea typeface="Times New Roman"/>
                <a:cs typeface="Times New Roman"/>
                <a:sym typeface="Times New Roman"/>
              </a:rPr>
              <a:t>. [online] 23 Jan. Available at:</a:t>
            </a:r>
            <a:r>
              <a:rPr lang="en" sz="900">
                <a:solidFill>
                  <a:schemeClr val="dk1"/>
                </a:solidFill>
                <a:uFill>
                  <a:noFill/>
                </a:uFill>
                <a:latin typeface="Times New Roman"/>
                <a:ea typeface="Times New Roman"/>
                <a:cs typeface="Times New Roman"/>
                <a:sym typeface="Times New Roman"/>
                <a:hlinkClick r:id="rId15">
                  <a:extLst>
                    <a:ext uri="{A12FA001-AC4F-418D-AE19-62706E023703}">
                      <ahyp:hlinkClr val="tx"/>
                    </a:ext>
                  </a:extLst>
                </a:hlinkClick>
              </a:rPr>
              <a:t> </a:t>
            </a:r>
            <a:r>
              <a:rPr lang="en" sz="900" u="sng">
                <a:solidFill>
                  <a:srgbClr val="467886"/>
                </a:solidFill>
                <a:latin typeface="Times New Roman"/>
                <a:ea typeface="Times New Roman"/>
                <a:cs typeface="Times New Roman"/>
                <a:sym typeface="Times New Roman"/>
                <a:hlinkClick r:id="rId16">
                  <a:extLst>
                    <a:ext uri="{A12FA001-AC4F-418D-AE19-62706E023703}">
                      <ahyp:hlinkClr val="tx"/>
                    </a:ext>
                  </a:extLst>
                </a:hlinkClick>
              </a:rPr>
              <a:t>https://www.forbes.com/sites/maribellopez/2017/01/22/samsung-reveals-cause-of-note-7-issue-turns-crisis-into-opportunity/</a:t>
            </a:r>
            <a:r>
              <a:rPr lang="en" sz="900">
                <a:solidFill>
                  <a:schemeClr val="dk1"/>
                </a:solidFill>
                <a:latin typeface="Times New Roman"/>
                <a:ea typeface="Times New Roman"/>
                <a:cs typeface="Times New Roman"/>
                <a:sym typeface="Times New Roman"/>
              </a:rPr>
              <a:t>. </a:t>
            </a:r>
            <a:endParaRPr sz="1100">
              <a:solidFill>
                <a:schemeClr val="dk1"/>
              </a:solidFill>
              <a:latin typeface="Times New Roman"/>
              <a:ea typeface="Times New Roman"/>
              <a:cs typeface="Times New Roman"/>
              <a:sym typeface="Times New Roman"/>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590"/>
                                        </p:tgtEl>
                                        <p:attrNameLst>
                                          <p:attrName>style.visibility</p:attrName>
                                        </p:attrNameLst>
                                      </p:cBhvr>
                                      <p:to>
                                        <p:strVal val="visible"/>
                                      </p:to>
                                    </p:set>
                                    <p:anim calcmode="lin" valueType="num">
                                      <p:cBhvr additive="base">
                                        <p:cTn dur="1000"/>
                                        <p:tgtEl>
                                          <p:spTgt spid="590"/>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theme/theme1.xml><?xml version="1.0" encoding="utf-8"?>
<a:theme xmlns:a="http://schemas.openxmlformats.org/drawingml/2006/main" xmlns:r="http://schemas.openxmlformats.org/officeDocument/2006/relationships" name="Minimalist Business Slides XL by Slidesgo">
  <a:themeElements>
    <a:clrScheme name="Simple Light">
      <a:dk1>
        <a:srgbClr val="000000"/>
      </a:dk1>
      <a:lt1>
        <a:srgbClr val="F5F2EE"/>
      </a:lt1>
      <a:dk2>
        <a:srgbClr val="000000"/>
      </a:dk2>
      <a:lt2>
        <a:srgbClr val="EEEEEE"/>
      </a:lt2>
      <a:accent1>
        <a:srgbClr val="3F3533"/>
      </a:accent1>
      <a:accent2>
        <a:srgbClr val="3F3533"/>
      </a:accent2>
      <a:accent3>
        <a:srgbClr val="3F3533"/>
      </a:accent3>
      <a:accent4>
        <a:srgbClr val="3F3533"/>
      </a:accent4>
      <a:accent5>
        <a:srgbClr val="3F3533"/>
      </a:accent5>
      <a:accent6>
        <a:srgbClr val="3F3533"/>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